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67" r:id="rId20"/>
    <p:sldId id="274" r:id="rId21"/>
    <p:sldId id="261" r:id="rId22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5">
          <p15:clr>
            <a:srgbClr val="A4A3A4"/>
          </p15:clr>
        </p15:guide>
        <p15:guide id="2" pos="3820">
          <p15:clr>
            <a:srgbClr val="A4A3A4"/>
          </p15:clr>
        </p15:guide>
        <p15:guide id="3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3948" autoAdjust="0"/>
  </p:normalViewPr>
  <p:slideViewPr>
    <p:cSldViewPr snapToGrid="0" showGuides="1">
      <p:cViewPr varScale="1">
        <p:scale>
          <a:sx n="115" d="100"/>
          <a:sy n="115" d="100"/>
        </p:scale>
        <p:origin x="126" y="222"/>
      </p:cViewPr>
      <p:guideLst>
        <p:guide orient="horz" pos="1205"/>
        <p:guide pos="3820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zzx:Desktop:Passmore_POD_Work:2017-12-26:Weekly_summary_2017-12-2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zzx:Desktop:Passmore_POD_Work:2017-12-26:Weekly_summary_2017-12-2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zx:Desktop: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NP availability by week, FY17</a:t>
            </a:r>
          </a:p>
        </c:rich>
      </c:tx>
      <c:layout>
        <c:manualLayout>
          <c:xMode val="edge"/>
          <c:yMode val="edge"/>
          <c:x val="0.326993445057218"/>
          <c:y val="6.195534786119820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9458488975"/>
          <c:y val="5.68476169447686E-2"/>
          <c:w val="0.880978824748478"/>
          <c:h val="0.80387413111822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'Time (2)'!$K$1</c:f>
              <c:strCache>
                <c:ptCount val="1"/>
                <c:pt idx="0">
                  <c:v>Neutron Beam % Available</c:v>
                </c:pt>
              </c:strCache>
            </c:strRef>
          </c:tx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'Time (2)'!$A$129:$A$614</c:f>
              <c:numCache>
                <c:formatCode>[$-409]d\-mmm\-yy;@</c:formatCode>
                <c:ptCount val="53"/>
                <c:pt idx="0">
                  <c:v>42646</c:v>
                </c:pt>
                <c:pt idx="1">
                  <c:v>42653</c:v>
                </c:pt>
                <c:pt idx="2">
                  <c:v>42660</c:v>
                </c:pt>
                <c:pt idx="3">
                  <c:v>42667</c:v>
                </c:pt>
                <c:pt idx="4">
                  <c:v>42674</c:v>
                </c:pt>
                <c:pt idx="5">
                  <c:v>42681</c:v>
                </c:pt>
                <c:pt idx="6">
                  <c:v>42688</c:v>
                </c:pt>
                <c:pt idx="7">
                  <c:v>42695</c:v>
                </c:pt>
                <c:pt idx="8">
                  <c:v>42702</c:v>
                </c:pt>
                <c:pt idx="9">
                  <c:v>42709</c:v>
                </c:pt>
                <c:pt idx="10">
                  <c:v>42716</c:v>
                </c:pt>
                <c:pt idx="11">
                  <c:v>42723</c:v>
                </c:pt>
                <c:pt idx="12">
                  <c:v>42730</c:v>
                </c:pt>
                <c:pt idx="13">
                  <c:v>42737</c:v>
                </c:pt>
                <c:pt idx="14">
                  <c:v>42744</c:v>
                </c:pt>
                <c:pt idx="15">
                  <c:v>42751</c:v>
                </c:pt>
                <c:pt idx="16">
                  <c:v>42758</c:v>
                </c:pt>
                <c:pt idx="17">
                  <c:v>42765</c:v>
                </c:pt>
                <c:pt idx="18">
                  <c:v>42772</c:v>
                </c:pt>
                <c:pt idx="19">
                  <c:v>42779</c:v>
                </c:pt>
                <c:pt idx="20">
                  <c:v>42786</c:v>
                </c:pt>
                <c:pt idx="21">
                  <c:v>42793</c:v>
                </c:pt>
                <c:pt idx="22">
                  <c:v>42800</c:v>
                </c:pt>
                <c:pt idx="23">
                  <c:v>42807</c:v>
                </c:pt>
                <c:pt idx="24">
                  <c:v>42814</c:v>
                </c:pt>
                <c:pt idx="25">
                  <c:v>42821</c:v>
                </c:pt>
                <c:pt idx="26">
                  <c:v>42828</c:v>
                </c:pt>
                <c:pt idx="27">
                  <c:v>42835</c:v>
                </c:pt>
                <c:pt idx="28">
                  <c:v>42842</c:v>
                </c:pt>
                <c:pt idx="29">
                  <c:v>42849</c:v>
                </c:pt>
                <c:pt idx="30">
                  <c:v>42856</c:v>
                </c:pt>
                <c:pt idx="31">
                  <c:v>42863</c:v>
                </c:pt>
                <c:pt idx="32">
                  <c:v>42870</c:v>
                </c:pt>
                <c:pt idx="33">
                  <c:v>42877</c:v>
                </c:pt>
                <c:pt idx="34">
                  <c:v>42884</c:v>
                </c:pt>
                <c:pt idx="35">
                  <c:v>42891</c:v>
                </c:pt>
                <c:pt idx="36">
                  <c:v>42898</c:v>
                </c:pt>
                <c:pt idx="37">
                  <c:v>42905</c:v>
                </c:pt>
                <c:pt idx="38">
                  <c:v>42912</c:v>
                </c:pt>
                <c:pt idx="39">
                  <c:v>42919</c:v>
                </c:pt>
                <c:pt idx="40">
                  <c:v>42926</c:v>
                </c:pt>
                <c:pt idx="41">
                  <c:v>42933</c:v>
                </c:pt>
                <c:pt idx="42">
                  <c:v>42940</c:v>
                </c:pt>
                <c:pt idx="43">
                  <c:v>42947</c:v>
                </c:pt>
                <c:pt idx="44">
                  <c:v>42954</c:v>
                </c:pt>
                <c:pt idx="45">
                  <c:v>42961</c:v>
                </c:pt>
                <c:pt idx="46">
                  <c:v>42968</c:v>
                </c:pt>
                <c:pt idx="47">
                  <c:v>42975</c:v>
                </c:pt>
                <c:pt idx="48">
                  <c:v>42982</c:v>
                </c:pt>
                <c:pt idx="49">
                  <c:v>42989</c:v>
                </c:pt>
                <c:pt idx="50">
                  <c:v>42996</c:v>
                </c:pt>
                <c:pt idx="51">
                  <c:v>43003</c:v>
                </c:pt>
              </c:numCache>
            </c:numRef>
          </c:cat>
          <c:val>
            <c:numRef>
              <c:f>'Time (2)'!$K$129:$K$614</c:f>
              <c:numCache>
                <c:formatCode>0.0%</c:formatCode>
                <c:ptCount val="53"/>
                <c:pt idx="1">
                  <c:v>0.93936170212766001</c:v>
                </c:pt>
                <c:pt idx="2">
                  <c:v>0.923414940364093</c:v>
                </c:pt>
                <c:pt idx="3">
                  <c:v>0.84900831733845195</c:v>
                </c:pt>
                <c:pt idx="4">
                  <c:v>0.97619047619047605</c:v>
                </c:pt>
                <c:pt idx="5">
                  <c:v>0.98299595141700402</c:v>
                </c:pt>
                <c:pt idx="6">
                  <c:v>0.88646288209607005</c:v>
                </c:pt>
                <c:pt idx="7">
                  <c:v>0.95225970719287101</c:v>
                </c:pt>
                <c:pt idx="8">
                  <c:v>0.91502853519340499</c:v>
                </c:pt>
                <c:pt idx="9">
                  <c:v>0.91570881226053602</c:v>
                </c:pt>
                <c:pt idx="10">
                  <c:v>0.94413057124921496</c:v>
                </c:pt>
                <c:pt idx="11">
                  <c:v>0.91153846153846096</c:v>
                </c:pt>
                <c:pt idx="18">
                  <c:v>0</c:v>
                </c:pt>
                <c:pt idx="19">
                  <c:v>0</c:v>
                </c:pt>
                <c:pt idx="20">
                  <c:v>0.50985915492957701</c:v>
                </c:pt>
                <c:pt idx="21">
                  <c:v>0.974404761904762</c:v>
                </c:pt>
                <c:pt idx="22">
                  <c:v>0.95859649122807</c:v>
                </c:pt>
                <c:pt idx="23">
                  <c:v>0.92997542997543003</c:v>
                </c:pt>
                <c:pt idx="24">
                  <c:v>0.87156549520766802</c:v>
                </c:pt>
                <c:pt idx="25">
                  <c:v>0.94485294117647101</c:v>
                </c:pt>
                <c:pt idx="26">
                  <c:v>0.83813559322033904</c:v>
                </c:pt>
                <c:pt idx="27">
                  <c:v>0.84642857142857097</c:v>
                </c:pt>
                <c:pt idx="28">
                  <c:v>0.96574014221073101</c:v>
                </c:pt>
                <c:pt idx="29">
                  <c:v>0.95230769230769197</c:v>
                </c:pt>
                <c:pt idx="30">
                  <c:v>0.96879875195007803</c:v>
                </c:pt>
                <c:pt idx="31">
                  <c:v>0.925298179535468</c:v>
                </c:pt>
                <c:pt idx="32">
                  <c:v>0.88253968253968196</c:v>
                </c:pt>
                <c:pt idx="33">
                  <c:v>0.9</c:v>
                </c:pt>
                <c:pt idx="40">
                  <c:v>0.96702127659574499</c:v>
                </c:pt>
                <c:pt idx="41">
                  <c:v>0.95551378446115298</c:v>
                </c:pt>
                <c:pt idx="42">
                  <c:v>0.97556270096463005</c:v>
                </c:pt>
                <c:pt idx="43">
                  <c:v>0.97815003641660603</c:v>
                </c:pt>
                <c:pt idx="44">
                  <c:v>0.94144838212634796</c:v>
                </c:pt>
                <c:pt idx="45">
                  <c:v>0.983760149906309</c:v>
                </c:pt>
                <c:pt idx="46">
                  <c:v>0.96176279974076495</c:v>
                </c:pt>
                <c:pt idx="47">
                  <c:v>0.93631039531478799</c:v>
                </c:pt>
                <c:pt idx="48">
                  <c:v>0.96811819595645399</c:v>
                </c:pt>
                <c:pt idx="49">
                  <c:v>0.90619136960600399</c:v>
                </c:pt>
                <c:pt idx="50">
                  <c:v>0.976937860345932</c:v>
                </c:pt>
                <c:pt idx="51">
                  <c:v>0.978609625668449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6-7C4F-A8E7-CC2F3E086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47072"/>
        <c:axId val="79353344"/>
      </c:barChart>
      <c:lineChart>
        <c:grouping val="standard"/>
        <c:varyColors val="0"/>
        <c:ser>
          <c:idx val="3"/>
          <c:order val="1"/>
          <c:tx>
            <c:strRef>
              <c:f>'Time (2)'!$Q$1</c:f>
              <c:strCache>
                <c:ptCount val="1"/>
                <c:pt idx="0">
                  <c:v>Commitment to DOE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Lit>
              <c:formatCode>General</c:formatCode>
              <c:ptCount val="361"/>
              <c:pt idx="0">
                <c:v>39720</c:v>
              </c:pt>
              <c:pt idx="1">
                <c:v>39727</c:v>
              </c:pt>
              <c:pt idx="2">
                <c:v>39734</c:v>
              </c:pt>
              <c:pt idx="3">
                <c:v>39741</c:v>
              </c:pt>
              <c:pt idx="4">
                <c:v>39748</c:v>
              </c:pt>
              <c:pt idx="5">
                <c:v>39755</c:v>
              </c:pt>
              <c:pt idx="6">
                <c:v>39762</c:v>
              </c:pt>
              <c:pt idx="7">
                <c:v>39769</c:v>
              </c:pt>
              <c:pt idx="8">
                <c:v>39776</c:v>
              </c:pt>
              <c:pt idx="9">
                <c:v>39783</c:v>
              </c:pt>
              <c:pt idx="10">
                <c:v>39790</c:v>
              </c:pt>
              <c:pt idx="11">
                <c:v>39797</c:v>
              </c:pt>
              <c:pt idx="12">
                <c:v>39804</c:v>
              </c:pt>
              <c:pt idx="13">
                <c:v>39811</c:v>
              </c:pt>
              <c:pt idx="14">
                <c:v>39818</c:v>
              </c:pt>
              <c:pt idx="15">
                <c:v>39825</c:v>
              </c:pt>
              <c:pt idx="16">
                <c:v>39832</c:v>
              </c:pt>
              <c:pt idx="17">
                <c:v>39839</c:v>
              </c:pt>
              <c:pt idx="18">
                <c:v>39846</c:v>
              </c:pt>
              <c:pt idx="19">
                <c:v>39853</c:v>
              </c:pt>
              <c:pt idx="20">
                <c:v>39860</c:v>
              </c:pt>
              <c:pt idx="21">
                <c:v>39867</c:v>
              </c:pt>
              <c:pt idx="22">
                <c:v>39874</c:v>
              </c:pt>
              <c:pt idx="23">
                <c:v>39881</c:v>
              </c:pt>
              <c:pt idx="24">
                <c:v>39888</c:v>
              </c:pt>
              <c:pt idx="25">
                <c:v>39895</c:v>
              </c:pt>
              <c:pt idx="26">
                <c:v>39902</c:v>
              </c:pt>
              <c:pt idx="27">
                <c:v>39909</c:v>
              </c:pt>
              <c:pt idx="28">
                <c:v>39916</c:v>
              </c:pt>
              <c:pt idx="29">
                <c:v>39923</c:v>
              </c:pt>
              <c:pt idx="30">
                <c:v>39930</c:v>
              </c:pt>
              <c:pt idx="31">
                <c:v>39937</c:v>
              </c:pt>
              <c:pt idx="32">
                <c:v>39944</c:v>
              </c:pt>
              <c:pt idx="33">
                <c:v>39951</c:v>
              </c:pt>
              <c:pt idx="34">
                <c:v>39958</c:v>
              </c:pt>
              <c:pt idx="35">
                <c:v>39965</c:v>
              </c:pt>
              <c:pt idx="36">
                <c:v>39972</c:v>
              </c:pt>
              <c:pt idx="37">
                <c:v>39979</c:v>
              </c:pt>
              <c:pt idx="38">
                <c:v>39986</c:v>
              </c:pt>
              <c:pt idx="39">
                <c:v>39993</c:v>
              </c:pt>
              <c:pt idx="40">
                <c:v>40000</c:v>
              </c:pt>
              <c:pt idx="41">
                <c:v>40007</c:v>
              </c:pt>
              <c:pt idx="42">
                <c:v>40014</c:v>
              </c:pt>
              <c:pt idx="43">
                <c:v>40021</c:v>
              </c:pt>
              <c:pt idx="44">
                <c:v>40028</c:v>
              </c:pt>
              <c:pt idx="45">
                <c:v>40035</c:v>
              </c:pt>
              <c:pt idx="46">
                <c:v>40042</c:v>
              </c:pt>
              <c:pt idx="47">
                <c:v>40049</c:v>
              </c:pt>
              <c:pt idx="48">
                <c:v>40056</c:v>
              </c:pt>
              <c:pt idx="49">
                <c:v>40063</c:v>
              </c:pt>
              <c:pt idx="50">
                <c:v>40070</c:v>
              </c:pt>
              <c:pt idx="51">
                <c:v>40077</c:v>
              </c:pt>
              <c:pt idx="52">
                <c:v>40085</c:v>
              </c:pt>
              <c:pt idx="53">
                <c:v>40091</c:v>
              </c:pt>
              <c:pt idx="54">
                <c:v>40098</c:v>
              </c:pt>
              <c:pt idx="55">
                <c:v>40105</c:v>
              </c:pt>
              <c:pt idx="56">
                <c:v>40112</c:v>
              </c:pt>
              <c:pt idx="57">
                <c:v>40119</c:v>
              </c:pt>
              <c:pt idx="58">
                <c:v>40126</c:v>
              </c:pt>
              <c:pt idx="59">
                <c:v>40133</c:v>
              </c:pt>
              <c:pt idx="60">
                <c:v>40140</c:v>
              </c:pt>
              <c:pt idx="61">
                <c:v>40147</c:v>
              </c:pt>
              <c:pt idx="62">
                <c:v>40154</c:v>
              </c:pt>
              <c:pt idx="63">
                <c:v>40161</c:v>
              </c:pt>
              <c:pt idx="64">
                <c:v>40168</c:v>
              </c:pt>
              <c:pt idx="65">
                <c:v>40175</c:v>
              </c:pt>
              <c:pt idx="66">
                <c:v>40182</c:v>
              </c:pt>
              <c:pt idx="67">
                <c:v>40189</c:v>
              </c:pt>
              <c:pt idx="68">
                <c:v>40196</c:v>
              </c:pt>
              <c:pt idx="69">
                <c:v>40203</c:v>
              </c:pt>
              <c:pt idx="70">
                <c:v>40210</c:v>
              </c:pt>
              <c:pt idx="71">
                <c:v>40217</c:v>
              </c:pt>
              <c:pt idx="72">
                <c:v>40224</c:v>
              </c:pt>
              <c:pt idx="73">
                <c:v>40231</c:v>
              </c:pt>
              <c:pt idx="74">
                <c:v>40238</c:v>
              </c:pt>
              <c:pt idx="75">
                <c:v>40245</c:v>
              </c:pt>
              <c:pt idx="76">
                <c:v>40252</c:v>
              </c:pt>
              <c:pt idx="77">
                <c:v>40259</c:v>
              </c:pt>
              <c:pt idx="78">
                <c:v>40266</c:v>
              </c:pt>
              <c:pt idx="79">
                <c:v>40273</c:v>
              </c:pt>
              <c:pt idx="80">
                <c:v>40280</c:v>
              </c:pt>
              <c:pt idx="81">
                <c:v>40287</c:v>
              </c:pt>
              <c:pt idx="82">
                <c:v>40294</c:v>
              </c:pt>
              <c:pt idx="83">
                <c:v>40301</c:v>
              </c:pt>
              <c:pt idx="84">
                <c:v>40308</c:v>
              </c:pt>
              <c:pt idx="85">
                <c:v>40315</c:v>
              </c:pt>
              <c:pt idx="86">
                <c:v>40322</c:v>
              </c:pt>
              <c:pt idx="87">
                <c:v>40329</c:v>
              </c:pt>
              <c:pt idx="88">
                <c:v>40336</c:v>
              </c:pt>
              <c:pt idx="89">
                <c:v>40343</c:v>
              </c:pt>
              <c:pt idx="90">
                <c:v>40350</c:v>
              </c:pt>
              <c:pt idx="91">
                <c:v>40357</c:v>
              </c:pt>
              <c:pt idx="92">
                <c:v>40364</c:v>
              </c:pt>
              <c:pt idx="93">
                <c:v>40371</c:v>
              </c:pt>
              <c:pt idx="94">
                <c:v>40378</c:v>
              </c:pt>
              <c:pt idx="95">
                <c:v>40385</c:v>
              </c:pt>
              <c:pt idx="96">
                <c:v>40392</c:v>
              </c:pt>
              <c:pt idx="97">
                <c:v>40399</c:v>
              </c:pt>
              <c:pt idx="98">
                <c:v>40406</c:v>
              </c:pt>
              <c:pt idx="99">
                <c:v>40413</c:v>
              </c:pt>
              <c:pt idx="100">
                <c:v>40420</c:v>
              </c:pt>
              <c:pt idx="101">
                <c:v>40427</c:v>
              </c:pt>
              <c:pt idx="102">
                <c:v>40434</c:v>
              </c:pt>
              <c:pt idx="103">
                <c:v>40441</c:v>
              </c:pt>
              <c:pt idx="104">
                <c:v>40448</c:v>
              </c:pt>
              <c:pt idx="105">
                <c:v>40455</c:v>
              </c:pt>
              <c:pt idx="106">
                <c:v>40462</c:v>
              </c:pt>
              <c:pt idx="107">
                <c:v>40469</c:v>
              </c:pt>
              <c:pt idx="108">
                <c:v>40476</c:v>
              </c:pt>
              <c:pt idx="109">
                <c:v>40483</c:v>
              </c:pt>
              <c:pt idx="110">
                <c:v>40490</c:v>
              </c:pt>
              <c:pt idx="111">
                <c:v>40497</c:v>
              </c:pt>
              <c:pt idx="112">
                <c:v>40504</c:v>
              </c:pt>
              <c:pt idx="113">
                <c:v>40511</c:v>
              </c:pt>
              <c:pt idx="114">
                <c:v>40518</c:v>
              </c:pt>
              <c:pt idx="115">
                <c:v>40525</c:v>
              </c:pt>
              <c:pt idx="116">
                <c:v>40532</c:v>
              </c:pt>
              <c:pt idx="117">
                <c:v>40539</c:v>
              </c:pt>
              <c:pt idx="118">
                <c:v>40546</c:v>
              </c:pt>
              <c:pt idx="119">
                <c:v>40553</c:v>
              </c:pt>
              <c:pt idx="120">
                <c:v>40560</c:v>
              </c:pt>
              <c:pt idx="121">
                <c:v>40567</c:v>
              </c:pt>
              <c:pt idx="122">
                <c:v>40574</c:v>
              </c:pt>
              <c:pt idx="123">
                <c:v>40581</c:v>
              </c:pt>
              <c:pt idx="124">
                <c:v>40588</c:v>
              </c:pt>
              <c:pt idx="125">
                <c:v>40595</c:v>
              </c:pt>
              <c:pt idx="126">
                <c:v>40602</c:v>
              </c:pt>
              <c:pt idx="127">
                <c:v>40609</c:v>
              </c:pt>
              <c:pt idx="128">
                <c:v>40616</c:v>
              </c:pt>
              <c:pt idx="129">
                <c:v>40623</c:v>
              </c:pt>
              <c:pt idx="130">
                <c:v>40630</c:v>
              </c:pt>
              <c:pt idx="131">
                <c:v>40637</c:v>
              </c:pt>
              <c:pt idx="132">
                <c:v>40644</c:v>
              </c:pt>
              <c:pt idx="133">
                <c:v>40651</c:v>
              </c:pt>
              <c:pt idx="134">
                <c:v>40658</c:v>
              </c:pt>
              <c:pt idx="135">
                <c:v>40665</c:v>
              </c:pt>
              <c:pt idx="136">
                <c:v>40672</c:v>
              </c:pt>
              <c:pt idx="137">
                <c:v>40679</c:v>
              </c:pt>
              <c:pt idx="138">
                <c:v>40686</c:v>
              </c:pt>
              <c:pt idx="139">
                <c:v>40693</c:v>
              </c:pt>
              <c:pt idx="140">
                <c:v>40700</c:v>
              </c:pt>
              <c:pt idx="141">
                <c:v>40707</c:v>
              </c:pt>
              <c:pt idx="142">
                <c:v>40714</c:v>
              </c:pt>
              <c:pt idx="143">
                <c:v>40721</c:v>
              </c:pt>
              <c:pt idx="144">
                <c:v>40728</c:v>
              </c:pt>
              <c:pt idx="145">
                <c:v>40735</c:v>
              </c:pt>
              <c:pt idx="146">
                <c:v>40742</c:v>
              </c:pt>
              <c:pt idx="147">
                <c:v>40749</c:v>
              </c:pt>
              <c:pt idx="148">
                <c:v>40756</c:v>
              </c:pt>
              <c:pt idx="149">
                <c:v>40763</c:v>
              </c:pt>
              <c:pt idx="150">
                <c:v>40770</c:v>
              </c:pt>
              <c:pt idx="151">
                <c:v>40777</c:v>
              </c:pt>
              <c:pt idx="152">
                <c:v>40784</c:v>
              </c:pt>
              <c:pt idx="153">
                <c:v>40791</c:v>
              </c:pt>
              <c:pt idx="154">
                <c:v>40798</c:v>
              </c:pt>
              <c:pt idx="155">
                <c:v>40805</c:v>
              </c:pt>
              <c:pt idx="156">
                <c:v>40812</c:v>
              </c:pt>
              <c:pt idx="157">
                <c:v>40812</c:v>
              </c:pt>
              <c:pt idx="158">
                <c:v>40819</c:v>
              </c:pt>
              <c:pt idx="159">
                <c:v>40826</c:v>
              </c:pt>
              <c:pt idx="160">
                <c:v>40833</c:v>
              </c:pt>
              <c:pt idx="161">
                <c:v>40840</c:v>
              </c:pt>
              <c:pt idx="162">
                <c:v>40847</c:v>
              </c:pt>
              <c:pt idx="163">
                <c:v>40854</c:v>
              </c:pt>
              <c:pt idx="164">
                <c:v>40861</c:v>
              </c:pt>
              <c:pt idx="165">
                <c:v>40868</c:v>
              </c:pt>
              <c:pt idx="166">
                <c:v>40875</c:v>
              </c:pt>
              <c:pt idx="167">
                <c:v>40882</c:v>
              </c:pt>
              <c:pt idx="168">
                <c:v>40889</c:v>
              </c:pt>
              <c:pt idx="169">
                <c:v>40896</c:v>
              </c:pt>
              <c:pt idx="170">
                <c:v>40903</c:v>
              </c:pt>
              <c:pt idx="171">
                <c:v>40910</c:v>
              </c:pt>
              <c:pt idx="172">
                <c:v>40917</c:v>
              </c:pt>
              <c:pt idx="173">
                <c:v>40924</c:v>
              </c:pt>
              <c:pt idx="174">
                <c:v>40931</c:v>
              </c:pt>
              <c:pt idx="175">
                <c:v>40938</c:v>
              </c:pt>
              <c:pt idx="176">
                <c:v>40945</c:v>
              </c:pt>
              <c:pt idx="177">
                <c:v>40952</c:v>
              </c:pt>
              <c:pt idx="178">
                <c:v>40959</c:v>
              </c:pt>
              <c:pt idx="179">
                <c:v>40966</c:v>
              </c:pt>
              <c:pt idx="180">
                <c:v>40973</c:v>
              </c:pt>
              <c:pt idx="181">
                <c:v>40980</c:v>
              </c:pt>
              <c:pt idx="182">
                <c:v>40987</c:v>
              </c:pt>
              <c:pt idx="183">
                <c:v>40994</c:v>
              </c:pt>
              <c:pt idx="184">
                <c:v>41001</c:v>
              </c:pt>
              <c:pt idx="185">
                <c:v>41008</c:v>
              </c:pt>
              <c:pt idx="186">
                <c:v>41015</c:v>
              </c:pt>
              <c:pt idx="187">
                <c:v>41022</c:v>
              </c:pt>
              <c:pt idx="188">
                <c:v>41029</c:v>
              </c:pt>
              <c:pt idx="189">
                <c:v>41036</c:v>
              </c:pt>
              <c:pt idx="190">
                <c:v>41043</c:v>
              </c:pt>
              <c:pt idx="191">
                <c:v>41050</c:v>
              </c:pt>
              <c:pt idx="192">
                <c:v>41057</c:v>
              </c:pt>
              <c:pt idx="193">
                <c:v>41064</c:v>
              </c:pt>
              <c:pt idx="194">
                <c:v>41071</c:v>
              </c:pt>
              <c:pt idx="195">
                <c:v>41078</c:v>
              </c:pt>
              <c:pt idx="196">
                <c:v>41085</c:v>
              </c:pt>
              <c:pt idx="197">
                <c:v>41092</c:v>
              </c:pt>
              <c:pt idx="198">
                <c:v>41099</c:v>
              </c:pt>
              <c:pt idx="199">
                <c:v>41106</c:v>
              </c:pt>
              <c:pt idx="200">
                <c:v>41113</c:v>
              </c:pt>
              <c:pt idx="201">
                <c:v>41120</c:v>
              </c:pt>
              <c:pt idx="202">
                <c:v>41127</c:v>
              </c:pt>
              <c:pt idx="203">
                <c:v>41134</c:v>
              </c:pt>
              <c:pt idx="204">
                <c:v>41141</c:v>
              </c:pt>
              <c:pt idx="205">
                <c:v>41148</c:v>
              </c:pt>
              <c:pt idx="206">
                <c:v>41155</c:v>
              </c:pt>
              <c:pt idx="207">
                <c:v>41162</c:v>
              </c:pt>
              <c:pt idx="208">
                <c:v>41169</c:v>
              </c:pt>
              <c:pt idx="209">
                <c:v>41176</c:v>
              </c:pt>
              <c:pt idx="210">
                <c:v>41183</c:v>
              </c:pt>
              <c:pt idx="211">
                <c:v>41190</c:v>
              </c:pt>
              <c:pt idx="212">
                <c:v>41197</c:v>
              </c:pt>
              <c:pt idx="213">
                <c:v>41204</c:v>
              </c:pt>
              <c:pt idx="214">
                <c:v>41211</c:v>
              </c:pt>
              <c:pt idx="215">
                <c:v>41218</c:v>
              </c:pt>
              <c:pt idx="216">
                <c:v>41225</c:v>
              </c:pt>
              <c:pt idx="217">
                <c:v>41232</c:v>
              </c:pt>
              <c:pt idx="218">
                <c:v>41239</c:v>
              </c:pt>
              <c:pt idx="219">
                <c:v>41246</c:v>
              </c:pt>
              <c:pt idx="220">
                <c:v>41253</c:v>
              </c:pt>
              <c:pt idx="221">
                <c:v>41260</c:v>
              </c:pt>
              <c:pt idx="222">
                <c:v>41267</c:v>
              </c:pt>
              <c:pt idx="223">
                <c:v>41274</c:v>
              </c:pt>
              <c:pt idx="224">
                <c:v>41281</c:v>
              </c:pt>
              <c:pt idx="225">
                <c:v>41288</c:v>
              </c:pt>
              <c:pt idx="226">
                <c:v>41295</c:v>
              </c:pt>
              <c:pt idx="227">
                <c:v>41302</c:v>
              </c:pt>
              <c:pt idx="228">
                <c:v>41309</c:v>
              </c:pt>
              <c:pt idx="229">
                <c:v>41316</c:v>
              </c:pt>
              <c:pt idx="230">
                <c:v>41323</c:v>
              </c:pt>
              <c:pt idx="231">
                <c:v>41330</c:v>
              </c:pt>
              <c:pt idx="232">
                <c:v>41337</c:v>
              </c:pt>
              <c:pt idx="233">
                <c:v>41344</c:v>
              </c:pt>
              <c:pt idx="234">
                <c:v>41351</c:v>
              </c:pt>
              <c:pt idx="235">
                <c:v>41358</c:v>
              </c:pt>
              <c:pt idx="236">
                <c:v>41365</c:v>
              </c:pt>
              <c:pt idx="237">
                <c:v>41372</c:v>
              </c:pt>
              <c:pt idx="238">
                <c:v>41379</c:v>
              </c:pt>
              <c:pt idx="239">
                <c:v>41386</c:v>
              </c:pt>
              <c:pt idx="240">
                <c:v>41393</c:v>
              </c:pt>
              <c:pt idx="241">
                <c:v>41400</c:v>
              </c:pt>
              <c:pt idx="242">
                <c:v>41407</c:v>
              </c:pt>
              <c:pt idx="243">
                <c:v>41414</c:v>
              </c:pt>
              <c:pt idx="244">
                <c:v>41421</c:v>
              </c:pt>
              <c:pt idx="245">
                <c:v>41428</c:v>
              </c:pt>
              <c:pt idx="246">
                <c:v>41435</c:v>
              </c:pt>
              <c:pt idx="247">
                <c:v>41442</c:v>
              </c:pt>
              <c:pt idx="248">
                <c:v>41449</c:v>
              </c:pt>
              <c:pt idx="249">
                <c:v>41456</c:v>
              </c:pt>
              <c:pt idx="250">
                <c:v>41463</c:v>
              </c:pt>
              <c:pt idx="251">
                <c:v>41470</c:v>
              </c:pt>
              <c:pt idx="252">
                <c:v>41477</c:v>
              </c:pt>
              <c:pt idx="253">
                <c:v>41484</c:v>
              </c:pt>
              <c:pt idx="254">
                <c:v>41491</c:v>
              </c:pt>
              <c:pt idx="255">
                <c:v>41498</c:v>
              </c:pt>
              <c:pt idx="256">
                <c:v>41505</c:v>
              </c:pt>
              <c:pt idx="257">
                <c:v>41512</c:v>
              </c:pt>
              <c:pt idx="258">
                <c:v>41519</c:v>
              </c:pt>
              <c:pt idx="259">
                <c:v>41526</c:v>
              </c:pt>
              <c:pt idx="260">
                <c:v>41533</c:v>
              </c:pt>
              <c:pt idx="261">
                <c:v>41540</c:v>
              </c:pt>
              <c:pt idx="262">
                <c:v>41547</c:v>
              </c:pt>
              <c:pt idx="263">
                <c:v>41554</c:v>
              </c:pt>
              <c:pt idx="264">
                <c:v>41561</c:v>
              </c:pt>
              <c:pt idx="265">
                <c:v>41568</c:v>
              </c:pt>
              <c:pt idx="266">
                <c:v>41575</c:v>
              </c:pt>
              <c:pt idx="267">
                <c:v>41582</c:v>
              </c:pt>
              <c:pt idx="268">
                <c:v>41589</c:v>
              </c:pt>
              <c:pt idx="269">
                <c:v>41596</c:v>
              </c:pt>
              <c:pt idx="270">
                <c:v>41603</c:v>
              </c:pt>
              <c:pt idx="271">
                <c:v>41610</c:v>
              </c:pt>
              <c:pt idx="272">
                <c:v>41617</c:v>
              </c:pt>
              <c:pt idx="273">
                <c:v>41624</c:v>
              </c:pt>
              <c:pt idx="274">
                <c:v>41631</c:v>
              </c:pt>
              <c:pt idx="275">
                <c:v>41638</c:v>
              </c:pt>
              <c:pt idx="276">
                <c:v>41645</c:v>
              </c:pt>
              <c:pt idx="277">
                <c:v>41652</c:v>
              </c:pt>
              <c:pt idx="278">
                <c:v>41659</c:v>
              </c:pt>
              <c:pt idx="279">
                <c:v>41666</c:v>
              </c:pt>
              <c:pt idx="280">
                <c:v>41673</c:v>
              </c:pt>
              <c:pt idx="281">
                <c:v>41680</c:v>
              </c:pt>
              <c:pt idx="282">
                <c:v>41687</c:v>
              </c:pt>
              <c:pt idx="283">
                <c:v>41694</c:v>
              </c:pt>
              <c:pt idx="284">
                <c:v>41701</c:v>
              </c:pt>
              <c:pt idx="285">
                <c:v>41708</c:v>
              </c:pt>
              <c:pt idx="286">
                <c:v>41715</c:v>
              </c:pt>
              <c:pt idx="287">
                <c:v>41722</c:v>
              </c:pt>
              <c:pt idx="288">
                <c:v>41729</c:v>
              </c:pt>
              <c:pt idx="289">
                <c:v>41736</c:v>
              </c:pt>
              <c:pt idx="290">
                <c:v>41743</c:v>
              </c:pt>
              <c:pt idx="291">
                <c:v>41750</c:v>
              </c:pt>
              <c:pt idx="292">
                <c:v>41757</c:v>
              </c:pt>
              <c:pt idx="293">
                <c:v>41764</c:v>
              </c:pt>
              <c:pt idx="294">
                <c:v>41771</c:v>
              </c:pt>
              <c:pt idx="295">
                <c:v>41778</c:v>
              </c:pt>
              <c:pt idx="296">
                <c:v>41785</c:v>
              </c:pt>
              <c:pt idx="297">
                <c:v>41792</c:v>
              </c:pt>
              <c:pt idx="298">
                <c:v>41799</c:v>
              </c:pt>
              <c:pt idx="299">
                <c:v>41806</c:v>
              </c:pt>
              <c:pt idx="300">
                <c:v>41813</c:v>
              </c:pt>
              <c:pt idx="301">
                <c:v>41820</c:v>
              </c:pt>
              <c:pt idx="302">
                <c:v>41827</c:v>
              </c:pt>
              <c:pt idx="303">
                <c:v>41834</c:v>
              </c:pt>
              <c:pt idx="304">
                <c:v>41841</c:v>
              </c:pt>
              <c:pt idx="305">
                <c:v>41848</c:v>
              </c:pt>
              <c:pt idx="306">
                <c:v>41855</c:v>
              </c:pt>
              <c:pt idx="307">
                <c:v>41862</c:v>
              </c:pt>
              <c:pt idx="308">
                <c:v>41869</c:v>
              </c:pt>
              <c:pt idx="309">
                <c:v>41876</c:v>
              </c:pt>
              <c:pt idx="310">
                <c:v>41883</c:v>
              </c:pt>
              <c:pt idx="311">
                <c:v>41890</c:v>
              </c:pt>
              <c:pt idx="312">
                <c:v>41897</c:v>
              </c:pt>
              <c:pt idx="313">
                <c:v>41904</c:v>
              </c:pt>
              <c:pt idx="314">
                <c:v>41911</c:v>
              </c:pt>
              <c:pt idx="315">
                <c:v>41918</c:v>
              </c:pt>
              <c:pt idx="316">
                <c:v>41925</c:v>
              </c:pt>
              <c:pt idx="317">
                <c:v>41932</c:v>
              </c:pt>
              <c:pt idx="318">
                <c:v>41939</c:v>
              </c:pt>
              <c:pt idx="319">
                <c:v>41946</c:v>
              </c:pt>
              <c:pt idx="320">
                <c:v>41953</c:v>
              </c:pt>
              <c:pt idx="321">
                <c:v>41960</c:v>
              </c:pt>
              <c:pt idx="322">
                <c:v>41967</c:v>
              </c:pt>
              <c:pt idx="323">
                <c:v>41974</c:v>
              </c:pt>
              <c:pt idx="324">
                <c:v>41981</c:v>
              </c:pt>
              <c:pt idx="325">
                <c:v>41988</c:v>
              </c:pt>
              <c:pt idx="326">
                <c:v>41995</c:v>
              </c:pt>
              <c:pt idx="327">
                <c:v>42002</c:v>
              </c:pt>
              <c:pt idx="328">
                <c:v>42009</c:v>
              </c:pt>
              <c:pt idx="329">
                <c:v>42016</c:v>
              </c:pt>
              <c:pt idx="330">
                <c:v>42023</c:v>
              </c:pt>
              <c:pt idx="331">
                <c:v>42030</c:v>
              </c:pt>
              <c:pt idx="332">
                <c:v>42037</c:v>
              </c:pt>
              <c:pt idx="333">
                <c:v>42044</c:v>
              </c:pt>
              <c:pt idx="334">
                <c:v>42051</c:v>
              </c:pt>
              <c:pt idx="335">
                <c:v>42058</c:v>
              </c:pt>
              <c:pt idx="336">
                <c:v>42065</c:v>
              </c:pt>
              <c:pt idx="337">
                <c:v>42072</c:v>
              </c:pt>
              <c:pt idx="338">
                <c:v>42079</c:v>
              </c:pt>
              <c:pt idx="339">
                <c:v>42086</c:v>
              </c:pt>
              <c:pt idx="340">
                <c:v>42093</c:v>
              </c:pt>
              <c:pt idx="341">
                <c:v>42100</c:v>
              </c:pt>
              <c:pt idx="342">
                <c:v>42107</c:v>
              </c:pt>
              <c:pt idx="343">
                <c:v>42114</c:v>
              </c:pt>
              <c:pt idx="344">
                <c:v>42121</c:v>
              </c:pt>
              <c:pt idx="345">
                <c:v>42128</c:v>
              </c:pt>
              <c:pt idx="346">
                <c:v>42135</c:v>
              </c:pt>
              <c:pt idx="347">
                <c:v>42142</c:v>
              </c:pt>
              <c:pt idx="348">
                <c:v>42149</c:v>
              </c:pt>
              <c:pt idx="349">
                <c:v>42156</c:v>
              </c:pt>
              <c:pt idx="350">
                <c:v>42163</c:v>
              </c:pt>
              <c:pt idx="351">
                <c:v>42170</c:v>
              </c:pt>
              <c:pt idx="352">
                <c:v>42177</c:v>
              </c:pt>
              <c:pt idx="353">
                <c:v>42184</c:v>
              </c:pt>
              <c:pt idx="354">
                <c:v>42191</c:v>
              </c:pt>
              <c:pt idx="355">
                <c:v>42198</c:v>
              </c:pt>
              <c:pt idx="356">
                <c:v>42205</c:v>
              </c:pt>
              <c:pt idx="357">
                <c:v>42212</c:v>
              </c:pt>
              <c:pt idx="358">
                <c:v>42219</c:v>
              </c:pt>
              <c:pt idx="359">
                <c:v>42226</c:v>
              </c:pt>
              <c:pt idx="360">
                <c:v>42233</c:v>
              </c:pt>
            </c:numLit>
          </c:cat>
          <c:val>
            <c:numRef>
              <c:f>'Time (2)'!$Q$129:$Q$614</c:f>
              <c:numCache>
                <c:formatCode>0.0%</c:formatCode>
                <c:ptCount val="53"/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  <c:pt idx="5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F6-7C4F-A8E7-CC2F3E086984}"/>
            </c:ext>
          </c:extLst>
        </c:ser>
        <c:ser>
          <c:idx val="4"/>
          <c:order val="2"/>
          <c:tx>
            <c:v>FY running Avg.</c:v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E25494"/>
              </a:solidFill>
              <a:ln w="9525">
                <a:noFill/>
              </a:ln>
            </c:spPr>
          </c:marker>
          <c:cat>
            <c:numLit>
              <c:formatCode>General</c:formatCode>
              <c:ptCount val="361"/>
              <c:pt idx="0">
                <c:v>39720</c:v>
              </c:pt>
              <c:pt idx="1">
                <c:v>39727</c:v>
              </c:pt>
              <c:pt idx="2">
                <c:v>39734</c:v>
              </c:pt>
              <c:pt idx="3">
                <c:v>39741</c:v>
              </c:pt>
              <c:pt idx="4">
                <c:v>39748</c:v>
              </c:pt>
              <c:pt idx="5">
                <c:v>39755</c:v>
              </c:pt>
              <c:pt idx="6">
                <c:v>39762</c:v>
              </c:pt>
              <c:pt idx="7">
                <c:v>39769</c:v>
              </c:pt>
              <c:pt idx="8">
                <c:v>39776</c:v>
              </c:pt>
              <c:pt idx="9">
                <c:v>39783</c:v>
              </c:pt>
              <c:pt idx="10">
                <c:v>39790</c:v>
              </c:pt>
              <c:pt idx="11">
                <c:v>39797</c:v>
              </c:pt>
              <c:pt idx="12">
                <c:v>39804</c:v>
              </c:pt>
              <c:pt idx="13">
                <c:v>39811</c:v>
              </c:pt>
              <c:pt idx="14">
                <c:v>39818</c:v>
              </c:pt>
              <c:pt idx="15">
                <c:v>39825</c:v>
              </c:pt>
              <c:pt idx="16">
                <c:v>39832</c:v>
              </c:pt>
              <c:pt idx="17">
                <c:v>39839</c:v>
              </c:pt>
              <c:pt idx="18">
                <c:v>39846</c:v>
              </c:pt>
              <c:pt idx="19">
                <c:v>39853</c:v>
              </c:pt>
              <c:pt idx="20">
                <c:v>39860</c:v>
              </c:pt>
              <c:pt idx="21">
                <c:v>39867</c:v>
              </c:pt>
              <c:pt idx="22">
                <c:v>39874</c:v>
              </c:pt>
              <c:pt idx="23">
                <c:v>39881</c:v>
              </c:pt>
              <c:pt idx="24">
                <c:v>39888</c:v>
              </c:pt>
              <c:pt idx="25">
                <c:v>39895</c:v>
              </c:pt>
              <c:pt idx="26">
                <c:v>39902</c:v>
              </c:pt>
              <c:pt idx="27">
                <c:v>39909</c:v>
              </c:pt>
              <c:pt idx="28">
                <c:v>39916</c:v>
              </c:pt>
              <c:pt idx="29">
                <c:v>39923</c:v>
              </c:pt>
              <c:pt idx="30">
                <c:v>39930</c:v>
              </c:pt>
              <c:pt idx="31">
                <c:v>39937</c:v>
              </c:pt>
              <c:pt idx="32">
                <c:v>39944</c:v>
              </c:pt>
              <c:pt idx="33">
                <c:v>39951</c:v>
              </c:pt>
              <c:pt idx="34">
                <c:v>39958</c:v>
              </c:pt>
              <c:pt idx="35">
                <c:v>39965</c:v>
              </c:pt>
              <c:pt idx="36">
                <c:v>39972</c:v>
              </c:pt>
              <c:pt idx="37">
                <c:v>39979</c:v>
              </c:pt>
              <c:pt idx="38">
                <c:v>39986</c:v>
              </c:pt>
              <c:pt idx="39">
                <c:v>39993</c:v>
              </c:pt>
              <c:pt idx="40">
                <c:v>40000</c:v>
              </c:pt>
              <c:pt idx="41">
                <c:v>40007</c:v>
              </c:pt>
              <c:pt idx="42">
                <c:v>40014</c:v>
              </c:pt>
              <c:pt idx="43">
                <c:v>40021</c:v>
              </c:pt>
              <c:pt idx="44">
                <c:v>40028</c:v>
              </c:pt>
              <c:pt idx="45">
                <c:v>40035</c:v>
              </c:pt>
              <c:pt idx="46">
                <c:v>40042</c:v>
              </c:pt>
              <c:pt idx="47">
                <c:v>40049</c:v>
              </c:pt>
              <c:pt idx="48">
                <c:v>40056</c:v>
              </c:pt>
              <c:pt idx="49">
                <c:v>40063</c:v>
              </c:pt>
              <c:pt idx="50">
                <c:v>40070</c:v>
              </c:pt>
              <c:pt idx="51">
                <c:v>40077</c:v>
              </c:pt>
              <c:pt idx="52">
                <c:v>40085</c:v>
              </c:pt>
              <c:pt idx="53">
                <c:v>40091</c:v>
              </c:pt>
              <c:pt idx="54">
                <c:v>40098</c:v>
              </c:pt>
              <c:pt idx="55">
                <c:v>40105</c:v>
              </c:pt>
              <c:pt idx="56">
                <c:v>40112</c:v>
              </c:pt>
              <c:pt idx="57">
                <c:v>40119</c:v>
              </c:pt>
              <c:pt idx="58">
                <c:v>40126</c:v>
              </c:pt>
              <c:pt idx="59">
                <c:v>40133</c:v>
              </c:pt>
              <c:pt idx="60">
                <c:v>40140</c:v>
              </c:pt>
              <c:pt idx="61">
                <c:v>40147</c:v>
              </c:pt>
              <c:pt idx="62">
                <c:v>40154</c:v>
              </c:pt>
              <c:pt idx="63">
                <c:v>40161</c:v>
              </c:pt>
              <c:pt idx="64">
                <c:v>40168</c:v>
              </c:pt>
              <c:pt idx="65">
                <c:v>40175</c:v>
              </c:pt>
              <c:pt idx="66">
                <c:v>40182</c:v>
              </c:pt>
              <c:pt idx="67">
                <c:v>40189</c:v>
              </c:pt>
              <c:pt idx="68">
                <c:v>40196</c:v>
              </c:pt>
              <c:pt idx="69">
                <c:v>40203</c:v>
              </c:pt>
              <c:pt idx="70">
                <c:v>40210</c:v>
              </c:pt>
              <c:pt idx="71">
                <c:v>40217</c:v>
              </c:pt>
              <c:pt idx="72">
                <c:v>40224</c:v>
              </c:pt>
              <c:pt idx="73">
                <c:v>40231</c:v>
              </c:pt>
              <c:pt idx="74">
                <c:v>40238</c:v>
              </c:pt>
              <c:pt idx="75">
                <c:v>40245</c:v>
              </c:pt>
              <c:pt idx="76">
                <c:v>40252</c:v>
              </c:pt>
              <c:pt idx="77">
                <c:v>40259</c:v>
              </c:pt>
              <c:pt idx="78">
                <c:v>40266</c:v>
              </c:pt>
              <c:pt idx="79">
                <c:v>40273</c:v>
              </c:pt>
              <c:pt idx="80">
                <c:v>40280</c:v>
              </c:pt>
              <c:pt idx="81">
                <c:v>40287</c:v>
              </c:pt>
              <c:pt idx="82">
                <c:v>40294</c:v>
              </c:pt>
              <c:pt idx="83">
                <c:v>40301</c:v>
              </c:pt>
              <c:pt idx="84">
                <c:v>40308</c:v>
              </c:pt>
              <c:pt idx="85">
                <c:v>40315</c:v>
              </c:pt>
              <c:pt idx="86">
                <c:v>40322</c:v>
              </c:pt>
              <c:pt idx="87">
                <c:v>40329</c:v>
              </c:pt>
              <c:pt idx="88">
                <c:v>40336</c:v>
              </c:pt>
              <c:pt idx="89">
                <c:v>40343</c:v>
              </c:pt>
              <c:pt idx="90">
                <c:v>40350</c:v>
              </c:pt>
              <c:pt idx="91">
                <c:v>40357</c:v>
              </c:pt>
              <c:pt idx="92">
                <c:v>40364</c:v>
              </c:pt>
              <c:pt idx="93">
                <c:v>40371</c:v>
              </c:pt>
              <c:pt idx="94">
                <c:v>40378</c:v>
              </c:pt>
              <c:pt idx="95">
                <c:v>40385</c:v>
              </c:pt>
              <c:pt idx="96">
                <c:v>40392</c:v>
              </c:pt>
              <c:pt idx="97">
                <c:v>40399</c:v>
              </c:pt>
              <c:pt idx="98">
                <c:v>40406</c:v>
              </c:pt>
              <c:pt idx="99">
                <c:v>40413</c:v>
              </c:pt>
              <c:pt idx="100">
                <c:v>40420</c:v>
              </c:pt>
              <c:pt idx="101">
                <c:v>40427</c:v>
              </c:pt>
              <c:pt idx="102">
                <c:v>40434</c:v>
              </c:pt>
              <c:pt idx="103">
                <c:v>40441</c:v>
              </c:pt>
              <c:pt idx="104">
                <c:v>40448</c:v>
              </c:pt>
              <c:pt idx="105">
                <c:v>40455</c:v>
              </c:pt>
              <c:pt idx="106">
                <c:v>40462</c:v>
              </c:pt>
              <c:pt idx="107">
                <c:v>40469</c:v>
              </c:pt>
              <c:pt idx="108">
                <c:v>40476</c:v>
              </c:pt>
              <c:pt idx="109">
                <c:v>40483</c:v>
              </c:pt>
              <c:pt idx="110">
                <c:v>40490</c:v>
              </c:pt>
              <c:pt idx="111">
                <c:v>40497</c:v>
              </c:pt>
              <c:pt idx="112">
                <c:v>40504</c:v>
              </c:pt>
              <c:pt idx="113">
                <c:v>40511</c:v>
              </c:pt>
              <c:pt idx="114">
                <c:v>40518</c:v>
              </c:pt>
              <c:pt idx="115">
                <c:v>40525</c:v>
              </c:pt>
              <c:pt idx="116">
                <c:v>40532</c:v>
              </c:pt>
              <c:pt idx="117">
                <c:v>40539</c:v>
              </c:pt>
              <c:pt idx="118">
                <c:v>40546</c:v>
              </c:pt>
              <c:pt idx="119">
                <c:v>40553</c:v>
              </c:pt>
              <c:pt idx="120">
                <c:v>40560</c:v>
              </c:pt>
              <c:pt idx="121">
                <c:v>40567</c:v>
              </c:pt>
              <c:pt idx="122">
                <c:v>40574</c:v>
              </c:pt>
              <c:pt idx="123">
                <c:v>40581</c:v>
              </c:pt>
              <c:pt idx="124">
                <c:v>40588</c:v>
              </c:pt>
              <c:pt idx="125">
                <c:v>40595</c:v>
              </c:pt>
              <c:pt idx="126">
                <c:v>40602</c:v>
              </c:pt>
              <c:pt idx="127">
                <c:v>40609</c:v>
              </c:pt>
              <c:pt idx="128">
                <c:v>40616</c:v>
              </c:pt>
              <c:pt idx="129">
                <c:v>40623</c:v>
              </c:pt>
              <c:pt idx="130">
                <c:v>40630</c:v>
              </c:pt>
              <c:pt idx="131">
                <c:v>40637</c:v>
              </c:pt>
              <c:pt idx="132">
                <c:v>40644</c:v>
              </c:pt>
              <c:pt idx="133">
                <c:v>40651</c:v>
              </c:pt>
              <c:pt idx="134">
                <c:v>40658</c:v>
              </c:pt>
              <c:pt idx="135">
                <c:v>40665</c:v>
              </c:pt>
              <c:pt idx="136">
                <c:v>40672</c:v>
              </c:pt>
              <c:pt idx="137">
                <c:v>40679</c:v>
              </c:pt>
              <c:pt idx="138">
                <c:v>40686</c:v>
              </c:pt>
              <c:pt idx="139">
                <c:v>40693</c:v>
              </c:pt>
              <c:pt idx="140">
                <c:v>40700</c:v>
              </c:pt>
              <c:pt idx="141">
                <c:v>40707</c:v>
              </c:pt>
              <c:pt idx="142">
                <c:v>40714</c:v>
              </c:pt>
              <c:pt idx="143">
                <c:v>40721</c:v>
              </c:pt>
              <c:pt idx="144">
                <c:v>40728</c:v>
              </c:pt>
              <c:pt idx="145">
                <c:v>40735</c:v>
              </c:pt>
              <c:pt idx="146">
                <c:v>40742</c:v>
              </c:pt>
              <c:pt idx="147">
                <c:v>40749</c:v>
              </c:pt>
              <c:pt idx="148">
                <c:v>40756</c:v>
              </c:pt>
              <c:pt idx="149">
                <c:v>40763</c:v>
              </c:pt>
              <c:pt idx="150">
                <c:v>40770</c:v>
              </c:pt>
              <c:pt idx="151">
                <c:v>40777</c:v>
              </c:pt>
              <c:pt idx="152">
                <c:v>40784</c:v>
              </c:pt>
              <c:pt idx="153">
                <c:v>40791</c:v>
              </c:pt>
              <c:pt idx="154">
                <c:v>40798</c:v>
              </c:pt>
              <c:pt idx="155">
                <c:v>40805</c:v>
              </c:pt>
              <c:pt idx="156">
                <c:v>40812</c:v>
              </c:pt>
              <c:pt idx="157">
                <c:v>40812</c:v>
              </c:pt>
              <c:pt idx="158">
                <c:v>40819</c:v>
              </c:pt>
              <c:pt idx="159">
                <c:v>40826</c:v>
              </c:pt>
              <c:pt idx="160">
                <c:v>40833</c:v>
              </c:pt>
              <c:pt idx="161">
                <c:v>40840</c:v>
              </c:pt>
              <c:pt idx="162">
                <c:v>40847</c:v>
              </c:pt>
              <c:pt idx="163">
                <c:v>40854</c:v>
              </c:pt>
              <c:pt idx="164">
                <c:v>40861</c:v>
              </c:pt>
              <c:pt idx="165">
                <c:v>40868</c:v>
              </c:pt>
              <c:pt idx="166">
                <c:v>40875</c:v>
              </c:pt>
              <c:pt idx="167">
                <c:v>40882</c:v>
              </c:pt>
              <c:pt idx="168">
                <c:v>40889</c:v>
              </c:pt>
              <c:pt idx="169">
                <c:v>40896</c:v>
              </c:pt>
              <c:pt idx="170">
                <c:v>40903</c:v>
              </c:pt>
              <c:pt idx="171">
                <c:v>40910</c:v>
              </c:pt>
              <c:pt idx="172">
                <c:v>40917</c:v>
              </c:pt>
              <c:pt idx="173">
                <c:v>40924</c:v>
              </c:pt>
              <c:pt idx="174">
                <c:v>40931</c:v>
              </c:pt>
              <c:pt idx="175">
                <c:v>40938</c:v>
              </c:pt>
              <c:pt idx="176">
                <c:v>40945</c:v>
              </c:pt>
              <c:pt idx="177">
                <c:v>40952</c:v>
              </c:pt>
              <c:pt idx="178">
                <c:v>40959</c:v>
              </c:pt>
              <c:pt idx="179">
                <c:v>40966</c:v>
              </c:pt>
              <c:pt idx="180">
                <c:v>40973</c:v>
              </c:pt>
              <c:pt idx="181">
                <c:v>40980</c:v>
              </c:pt>
              <c:pt idx="182">
                <c:v>40987</c:v>
              </c:pt>
              <c:pt idx="183">
                <c:v>40994</c:v>
              </c:pt>
              <c:pt idx="184">
                <c:v>41001</c:v>
              </c:pt>
              <c:pt idx="185">
                <c:v>41008</c:v>
              </c:pt>
              <c:pt idx="186">
                <c:v>41015</c:v>
              </c:pt>
              <c:pt idx="187">
                <c:v>41022</c:v>
              </c:pt>
              <c:pt idx="188">
                <c:v>41029</c:v>
              </c:pt>
              <c:pt idx="189">
                <c:v>41036</c:v>
              </c:pt>
              <c:pt idx="190">
                <c:v>41043</c:v>
              </c:pt>
              <c:pt idx="191">
                <c:v>41050</c:v>
              </c:pt>
              <c:pt idx="192">
                <c:v>41057</c:v>
              </c:pt>
              <c:pt idx="193">
                <c:v>41064</c:v>
              </c:pt>
              <c:pt idx="194">
                <c:v>41071</c:v>
              </c:pt>
              <c:pt idx="195">
                <c:v>41078</c:v>
              </c:pt>
              <c:pt idx="196">
                <c:v>41085</c:v>
              </c:pt>
              <c:pt idx="197">
                <c:v>41092</c:v>
              </c:pt>
              <c:pt idx="198">
                <c:v>41099</c:v>
              </c:pt>
              <c:pt idx="199">
                <c:v>41106</c:v>
              </c:pt>
              <c:pt idx="200">
                <c:v>41113</c:v>
              </c:pt>
              <c:pt idx="201">
                <c:v>41120</c:v>
              </c:pt>
              <c:pt idx="202">
                <c:v>41127</c:v>
              </c:pt>
              <c:pt idx="203">
                <c:v>41134</c:v>
              </c:pt>
              <c:pt idx="204">
                <c:v>41141</c:v>
              </c:pt>
              <c:pt idx="205">
                <c:v>41148</c:v>
              </c:pt>
              <c:pt idx="206">
                <c:v>41155</c:v>
              </c:pt>
              <c:pt idx="207">
                <c:v>41162</c:v>
              </c:pt>
              <c:pt idx="208">
                <c:v>41169</c:v>
              </c:pt>
              <c:pt idx="209">
                <c:v>41176</c:v>
              </c:pt>
              <c:pt idx="210">
                <c:v>41183</c:v>
              </c:pt>
              <c:pt idx="211">
                <c:v>41190</c:v>
              </c:pt>
              <c:pt idx="212">
                <c:v>41197</c:v>
              </c:pt>
              <c:pt idx="213">
                <c:v>41204</c:v>
              </c:pt>
              <c:pt idx="214">
                <c:v>41211</c:v>
              </c:pt>
              <c:pt idx="215">
                <c:v>41218</c:v>
              </c:pt>
              <c:pt idx="216">
                <c:v>41225</c:v>
              </c:pt>
              <c:pt idx="217">
                <c:v>41232</c:v>
              </c:pt>
              <c:pt idx="218">
                <c:v>41239</c:v>
              </c:pt>
              <c:pt idx="219">
                <c:v>41246</c:v>
              </c:pt>
              <c:pt idx="220">
                <c:v>41253</c:v>
              </c:pt>
              <c:pt idx="221">
                <c:v>41260</c:v>
              </c:pt>
              <c:pt idx="222">
                <c:v>41267</c:v>
              </c:pt>
              <c:pt idx="223">
                <c:v>41274</c:v>
              </c:pt>
              <c:pt idx="224">
                <c:v>41281</c:v>
              </c:pt>
              <c:pt idx="225">
                <c:v>41288</c:v>
              </c:pt>
              <c:pt idx="226">
                <c:v>41295</c:v>
              </c:pt>
              <c:pt idx="227">
                <c:v>41302</c:v>
              </c:pt>
              <c:pt idx="228">
                <c:v>41309</c:v>
              </c:pt>
              <c:pt idx="229">
                <c:v>41316</c:v>
              </c:pt>
              <c:pt idx="230">
                <c:v>41323</c:v>
              </c:pt>
              <c:pt idx="231">
                <c:v>41330</c:v>
              </c:pt>
              <c:pt idx="232">
                <c:v>41337</c:v>
              </c:pt>
              <c:pt idx="233">
                <c:v>41344</c:v>
              </c:pt>
              <c:pt idx="234">
                <c:v>41351</c:v>
              </c:pt>
              <c:pt idx="235">
                <c:v>41358</c:v>
              </c:pt>
              <c:pt idx="236">
                <c:v>41365</c:v>
              </c:pt>
              <c:pt idx="237">
                <c:v>41372</c:v>
              </c:pt>
              <c:pt idx="238">
                <c:v>41379</c:v>
              </c:pt>
              <c:pt idx="239">
                <c:v>41386</c:v>
              </c:pt>
              <c:pt idx="240">
                <c:v>41393</c:v>
              </c:pt>
              <c:pt idx="241">
                <c:v>41400</c:v>
              </c:pt>
              <c:pt idx="242">
                <c:v>41407</c:v>
              </c:pt>
              <c:pt idx="243">
                <c:v>41414</c:v>
              </c:pt>
              <c:pt idx="244">
                <c:v>41421</c:v>
              </c:pt>
              <c:pt idx="245">
                <c:v>41428</c:v>
              </c:pt>
              <c:pt idx="246">
                <c:v>41435</c:v>
              </c:pt>
              <c:pt idx="247">
                <c:v>41442</c:v>
              </c:pt>
              <c:pt idx="248">
                <c:v>41449</c:v>
              </c:pt>
              <c:pt idx="249">
                <c:v>41456</c:v>
              </c:pt>
              <c:pt idx="250">
                <c:v>41463</c:v>
              </c:pt>
              <c:pt idx="251">
                <c:v>41470</c:v>
              </c:pt>
              <c:pt idx="252">
                <c:v>41477</c:v>
              </c:pt>
              <c:pt idx="253">
                <c:v>41484</c:v>
              </c:pt>
              <c:pt idx="254">
                <c:v>41491</c:v>
              </c:pt>
              <c:pt idx="255">
                <c:v>41498</c:v>
              </c:pt>
              <c:pt idx="256">
                <c:v>41505</c:v>
              </c:pt>
              <c:pt idx="257">
                <c:v>41512</c:v>
              </c:pt>
              <c:pt idx="258">
                <c:v>41519</c:v>
              </c:pt>
              <c:pt idx="259">
                <c:v>41526</c:v>
              </c:pt>
              <c:pt idx="260">
                <c:v>41533</c:v>
              </c:pt>
              <c:pt idx="261">
                <c:v>41540</c:v>
              </c:pt>
              <c:pt idx="262">
                <c:v>41547</c:v>
              </c:pt>
              <c:pt idx="263">
                <c:v>41554</c:v>
              </c:pt>
              <c:pt idx="264">
                <c:v>41561</c:v>
              </c:pt>
              <c:pt idx="265">
                <c:v>41568</c:v>
              </c:pt>
              <c:pt idx="266">
                <c:v>41575</c:v>
              </c:pt>
              <c:pt idx="267">
                <c:v>41582</c:v>
              </c:pt>
              <c:pt idx="268">
                <c:v>41589</c:v>
              </c:pt>
              <c:pt idx="269">
                <c:v>41596</c:v>
              </c:pt>
              <c:pt idx="270">
                <c:v>41603</c:v>
              </c:pt>
              <c:pt idx="271">
                <c:v>41610</c:v>
              </c:pt>
              <c:pt idx="272">
                <c:v>41617</c:v>
              </c:pt>
              <c:pt idx="273">
                <c:v>41624</c:v>
              </c:pt>
              <c:pt idx="274">
                <c:v>41631</c:v>
              </c:pt>
              <c:pt idx="275">
                <c:v>41638</c:v>
              </c:pt>
              <c:pt idx="276">
                <c:v>41645</c:v>
              </c:pt>
              <c:pt idx="277">
                <c:v>41652</c:v>
              </c:pt>
              <c:pt idx="278">
                <c:v>41659</c:v>
              </c:pt>
              <c:pt idx="279">
                <c:v>41666</c:v>
              </c:pt>
              <c:pt idx="280">
                <c:v>41673</c:v>
              </c:pt>
              <c:pt idx="281">
                <c:v>41680</c:v>
              </c:pt>
              <c:pt idx="282">
                <c:v>41687</c:v>
              </c:pt>
              <c:pt idx="283">
                <c:v>41694</c:v>
              </c:pt>
              <c:pt idx="284">
                <c:v>41701</c:v>
              </c:pt>
              <c:pt idx="285">
                <c:v>41708</c:v>
              </c:pt>
              <c:pt idx="286">
                <c:v>41715</c:v>
              </c:pt>
              <c:pt idx="287">
                <c:v>41722</c:v>
              </c:pt>
              <c:pt idx="288">
                <c:v>41729</c:v>
              </c:pt>
              <c:pt idx="289">
                <c:v>41736</c:v>
              </c:pt>
              <c:pt idx="290">
                <c:v>41743</c:v>
              </c:pt>
              <c:pt idx="291">
                <c:v>41750</c:v>
              </c:pt>
              <c:pt idx="292">
                <c:v>41757</c:v>
              </c:pt>
              <c:pt idx="293">
                <c:v>41764</c:v>
              </c:pt>
              <c:pt idx="294">
                <c:v>41771</c:v>
              </c:pt>
              <c:pt idx="295">
                <c:v>41778</c:v>
              </c:pt>
              <c:pt idx="296">
                <c:v>41785</c:v>
              </c:pt>
              <c:pt idx="297">
                <c:v>41792</c:v>
              </c:pt>
              <c:pt idx="298">
                <c:v>41799</c:v>
              </c:pt>
              <c:pt idx="299">
                <c:v>41806</c:v>
              </c:pt>
              <c:pt idx="300">
                <c:v>41813</c:v>
              </c:pt>
              <c:pt idx="301">
                <c:v>41820</c:v>
              </c:pt>
              <c:pt idx="302">
                <c:v>41827</c:v>
              </c:pt>
              <c:pt idx="303">
                <c:v>41834</c:v>
              </c:pt>
              <c:pt idx="304">
                <c:v>41841</c:v>
              </c:pt>
              <c:pt idx="305">
                <c:v>41848</c:v>
              </c:pt>
              <c:pt idx="306">
                <c:v>41855</c:v>
              </c:pt>
              <c:pt idx="307">
                <c:v>41862</c:v>
              </c:pt>
              <c:pt idx="308">
                <c:v>41869</c:v>
              </c:pt>
              <c:pt idx="309">
                <c:v>41876</c:v>
              </c:pt>
              <c:pt idx="310">
                <c:v>41883</c:v>
              </c:pt>
              <c:pt idx="311">
                <c:v>41890</c:v>
              </c:pt>
              <c:pt idx="312">
                <c:v>41897</c:v>
              </c:pt>
              <c:pt idx="313">
                <c:v>41904</c:v>
              </c:pt>
              <c:pt idx="314">
                <c:v>41911</c:v>
              </c:pt>
              <c:pt idx="315">
                <c:v>41918</c:v>
              </c:pt>
              <c:pt idx="316">
                <c:v>41925</c:v>
              </c:pt>
              <c:pt idx="317">
                <c:v>41932</c:v>
              </c:pt>
              <c:pt idx="318">
                <c:v>41939</c:v>
              </c:pt>
              <c:pt idx="319">
                <c:v>41946</c:v>
              </c:pt>
              <c:pt idx="320">
                <c:v>41953</c:v>
              </c:pt>
              <c:pt idx="321">
                <c:v>41960</c:v>
              </c:pt>
              <c:pt idx="322">
                <c:v>41967</c:v>
              </c:pt>
              <c:pt idx="323">
                <c:v>41974</c:v>
              </c:pt>
              <c:pt idx="324">
                <c:v>41981</c:v>
              </c:pt>
              <c:pt idx="325">
                <c:v>41988</c:v>
              </c:pt>
              <c:pt idx="326">
                <c:v>41995</c:v>
              </c:pt>
              <c:pt idx="327">
                <c:v>42002</c:v>
              </c:pt>
              <c:pt idx="328">
                <c:v>42009</c:v>
              </c:pt>
              <c:pt idx="329">
                <c:v>42016</c:v>
              </c:pt>
              <c:pt idx="330">
                <c:v>42023</c:v>
              </c:pt>
              <c:pt idx="331">
                <c:v>42030</c:v>
              </c:pt>
              <c:pt idx="332">
                <c:v>42037</c:v>
              </c:pt>
              <c:pt idx="333">
                <c:v>42044</c:v>
              </c:pt>
              <c:pt idx="334">
                <c:v>42051</c:v>
              </c:pt>
              <c:pt idx="335">
                <c:v>42058</c:v>
              </c:pt>
              <c:pt idx="336">
                <c:v>42065</c:v>
              </c:pt>
              <c:pt idx="337">
                <c:v>42072</c:v>
              </c:pt>
              <c:pt idx="338">
                <c:v>42079</c:v>
              </c:pt>
              <c:pt idx="339">
                <c:v>42086</c:v>
              </c:pt>
              <c:pt idx="340">
                <c:v>42093</c:v>
              </c:pt>
              <c:pt idx="341">
                <c:v>42100</c:v>
              </c:pt>
              <c:pt idx="342">
                <c:v>42107</c:v>
              </c:pt>
              <c:pt idx="343">
                <c:v>42114</c:v>
              </c:pt>
              <c:pt idx="344">
                <c:v>42121</c:v>
              </c:pt>
              <c:pt idx="345">
                <c:v>42128</c:v>
              </c:pt>
              <c:pt idx="346">
                <c:v>42135</c:v>
              </c:pt>
              <c:pt idx="347">
                <c:v>42142</c:v>
              </c:pt>
              <c:pt idx="348">
                <c:v>42149</c:v>
              </c:pt>
              <c:pt idx="349">
                <c:v>42156</c:v>
              </c:pt>
              <c:pt idx="350">
                <c:v>42163</c:v>
              </c:pt>
              <c:pt idx="351">
                <c:v>42170</c:v>
              </c:pt>
              <c:pt idx="352">
                <c:v>42177</c:v>
              </c:pt>
              <c:pt idx="353">
                <c:v>42184</c:v>
              </c:pt>
              <c:pt idx="354">
                <c:v>42191</c:v>
              </c:pt>
              <c:pt idx="355">
                <c:v>42198</c:v>
              </c:pt>
              <c:pt idx="356">
                <c:v>42205</c:v>
              </c:pt>
              <c:pt idx="357">
                <c:v>42212</c:v>
              </c:pt>
              <c:pt idx="358">
                <c:v>42219</c:v>
              </c:pt>
              <c:pt idx="359">
                <c:v>42226</c:v>
              </c:pt>
              <c:pt idx="360">
                <c:v>42233</c:v>
              </c:pt>
            </c:numLit>
          </c:cat>
          <c:val>
            <c:numRef>
              <c:f>'Time (2)'!$P$129:$P$614</c:f>
              <c:numCache>
                <c:formatCode>0.0%</c:formatCode>
                <c:ptCount val="53"/>
                <c:pt idx="1">
                  <c:v>0.93645833333333295</c:v>
                </c:pt>
                <c:pt idx="2">
                  <c:v>0.92831962397179801</c:v>
                </c:pt>
                <c:pt idx="3">
                  <c:v>0.89820213799805604</c:v>
                </c:pt>
                <c:pt idx="4">
                  <c:v>0.91872538489079802</c:v>
                </c:pt>
                <c:pt idx="5">
                  <c:v>0.93036211699164295</c:v>
                </c:pt>
                <c:pt idx="6">
                  <c:v>0.92200854700854695</c:v>
                </c:pt>
                <c:pt idx="7">
                  <c:v>0.92676338169084505</c:v>
                </c:pt>
                <c:pt idx="8">
                  <c:v>0.92516418942274403</c:v>
                </c:pt>
                <c:pt idx="9">
                  <c:v>0.92403714416197302</c:v>
                </c:pt>
                <c:pt idx="10">
                  <c:v>0.92621003326318696</c:v>
                </c:pt>
                <c:pt idx="11">
                  <c:v>0.92595557334400702</c:v>
                </c:pt>
                <c:pt idx="18">
                  <c:v>0.84583511059655103</c:v>
                </c:pt>
                <c:pt idx="19">
                  <c:v>0.77673325499412504</c:v>
                </c:pt>
                <c:pt idx="20">
                  <c:v>0.75708879788502403</c:v>
                </c:pt>
                <c:pt idx="21">
                  <c:v>0.774498116446521</c:v>
                </c:pt>
                <c:pt idx="22">
                  <c:v>0.78621182353991803</c:v>
                </c:pt>
                <c:pt idx="23">
                  <c:v>0.79595404595404595</c:v>
                </c:pt>
                <c:pt idx="24">
                  <c:v>0.80057837351987204</c:v>
                </c:pt>
                <c:pt idx="25">
                  <c:v>0.807859289769565</c:v>
                </c:pt>
                <c:pt idx="26">
                  <c:v>0.80912936826762405</c:v>
                </c:pt>
                <c:pt idx="27">
                  <c:v>0.81123150726290705</c:v>
                </c:pt>
                <c:pt idx="28">
                  <c:v>0.81885444572011701</c:v>
                </c:pt>
                <c:pt idx="29">
                  <c:v>0.82416707496325303</c:v>
                </c:pt>
                <c:pt idx="30">
                  <c:v>0.82963050268135996</c:v>
                </c:pt>
                <c:pt idx="31">
                  <c:v>0.83391967577608295</c:v>
                </c:pt>
                <c:pt idx="32">
                  <c:v>0.83598339891122697</c:v>
                </c:pt>
                <c:pt idx="33">
                  <c:v>0.837630625426666</c:v>
                </c:pt>
                <c:pt idx="40">
                  <c:v>0.84074719417823995</c:v>
                </c:pt>
                <c:pt idx="41">
                  <c:v>0.84525626507803697</c:v>
                </c:pt>
                <c:pt idx="42">
                  <c:v>0.85006045949214004</c:v>
                </c:pt>
                <c:pt idx="43">
                  <c:v>0.85409873708381201</c:v>
                </c:pt>
                <c:pt idx="44">
                  <c:v>0.85662682839814497</c:v>
                </c:pt>
                <c:pt idx="45">
                  <c:v>0.86100884841438996</c:v>
                </c:pt>
                <c:pt idx="46">
                  <c:v>0.86424820803467195</c:v>
                </c:pt>
                <c:pt idx="47">
                  <c:v>0.86624255439847597</c:v>
                </c:pt>
                <c:pt idx="48">
                  <c:v>0.86882947634468</c:v>
                </c:pt>
                <c:pt idx="49">
                  <c:v>0.86997301073828104</c:v>
                </c:pt>
                <c:pt idx="50">
                  <c:v>0.87307635120065397</c:v>
                </c:pt>
                <c:pt idx="51">
                  <c:v>0.87523213050285797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F6-7C4F-A8E7-CC2F3E086984}"/>
            </c:ext>
          </c:extLst>
        </c:ser>
        <c:ser>
          <c:idx val="2"/>
          <c:order val="3"/>
          <c:tx>
            <c:strRef>
              <c:f>'Time (2)'!$O$1</c:f>
              <c:strCache>
                <c:ptCount val="1"/>
                <c:pt idx="0">
                  <c:v>Run Running Avg.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'Time (2)'!$O$129:$O$614</c:f>
              <c:numCache>
                <c:formatCode>0.0%</c:formatCode>
                <c:ptCount val="53"/>
                <c:pt idx="1">
                  <c:v>0.93936170212766001</c:v>
                </c:pt>
                <c:pt idx="2">
                  <c:v>0.92933280694828302</c:v>
                </c:pt>
                <c:pt idx="3">
                  <c:v>0.898681640625</c:v>
                </c:pt>
                <c:pt idx="4">
                  <c:v>0.91915199425080796</c:v>
                </c:pt>
                <c:pt idx="5">
                  <c:v>0.93074547860608703</c:v>
                </c:pt>
                <c:pt idx="6">
                  <c:v>0.92229890528319802</c:v>
                </c:pt>
                <c:pt idx="7">
                  <c:v>0.92701754385964896</c:v>
                </c:pt>
                <c:pt idx="8">
                  <c:v>0.925380886426593</c:v>
                </c:pt>
                <c:pt idx="9">
                  <c:v>0.92422625400213498</c:v>
                </c:pt>
                <c:pt idx="10">
                  <c:v>0.92638161919651996</c:v>
                </c:pt>
                <c:pt idx="11">
                  <c:v>0.92612383942288401</c:v>
                </c:pt>
                <c:pt idx="18">
                  <c:v>0</c:v>
                </c:pt>
                <c:pt idx="19">
                  <c:v>0</c:v>
                </c:pt>
                <c:pt idx="20">
                  <c:v>0.16837209302325601</c:v>
                </c:pt>
                <c:pt idx="21">
                  <c:v>0.39481605351170601</c:v>
                </c:pt>
                <c:pt idx="22">
                  <c:v>0.50330857528696804</c:v>
                </c:pt>
                <c:pt idx="23">
                  <c:v>0.58020591165725699</c:v>
                </c:pt>
                <c:pt idx="24">
                  <c:v>0.62323079826382299</c:v>
                </c:pt>
                <c:pt idx="25">
                  <c:v>0.65980933266432495</c:v>
                </c:pt>
                <c:pt idx="26">
                  <c:v>0.67582584868320905</c:v>
                </c:pt>
                <c:pt idx="27">
                  <c:v>0.69516803887164202</c:v>
                </c:pt>
                <c:pt idx="28">
                  <c:v>0.72074549343110295</c:v>
                </c:pt>
                <c:pt idx="29">
                  <c:v>0.73778658363996596</c:v>
                </c:pt>
                <c:pt idx="30">
                  <c:v>0.75341742756109098</c:v>
                </c:pt>
                <c:pt idx="31">
                  <c:v>0.766747809152872</c:v>
                </c:pt>
                <c:pt idx="32">
                  <c:v>0.77499434772778697</c:v>
                </c:pt>
                <c:pt idx="33">
                  <c:v>0.78029876596665904</c:v>
                </c:pt>
                <c:pt idx="40">
                  <c:v>0.96702127659574499</c:v>
                </c:pt>
                <c:pt idx="41">
                  <c:v>0.95977917981072602</c:v>
                </c:pt>
                <c:pt idx="42">
                  <c:v>0.96577853825470505</c:v>
                </c:pt>
                <c:pt idx="43">
                  <c:v>0.96888726207906295</c:v>
                </c:pt>
                <c:pt idx="44">
                  <c:v>0.96362023070097602</c:v>
                </c:pt>
                <c:pt idx="45">
                  <c:v>0.96747578620112396</c:v>
                </c:pt>
                <c:pt idx="46">
                  <c:v>0.96658590753078899</c:v>
                </c:pt>
                <c:pt idx="47">
                  <c:v>0.96291696238466995</c:v>
                </c:pt>
                <c:pt idx="48">
                  <c:v>0.96344959388437701</c:v>
                </c:pt>
                <c:pt idx="49">
                  <c:v>0.95698241152786601</c:v>
                </c:pt>
                <c:pt idx="50">
                  <c:v>0.95896424481486198</c:v>
                </c:pt>
                <c:pt idx="51">
                  <c:v>0.96027315914489297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F6-7C4F-A8E7-CC2F3E086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47072"/>
        <c:axId val="79353344"/>
      </c:lineChart>
      <c:dateAx>
        <c:axId val="7934707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53344"/>
        <c:crosses val="autoZero"/>
        <c:auto val="1"/>
        <c:lblOffset val="100"/>
        <c:baseTimeUnit val="days"/>
        <c:majorUnit val="14"/>
        <c:majorTimeUnit val="days"/>
        <c:minorUnit val="7"/>
        <c:minorTimeUnit val="days"/>
      </c:dateAx>
      <c:valAx>
        <c:axId val="79353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available</a:t>
                </a:r>
              </a:p>
            </c:rich>
          </c:tx>
          <c:layout>
            <c:manualLayout>
              <c:xMode val="edge"/>
              <c:yMode val="edge"/>
              <c:x val="4.6210812867722396E-3"/>
              <c:y val="0.3514215955563689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47072"/>
        <c:crosses val="autoZero"/>
        <c:crossBetween val="between"/>
        <c:majorUnit val="0.05"/>
      </c:valAx>
      <c:spPr>
        <a:solidFill>
          <a:schemeClr val="bg1">
            <a:lumMod val="85000"/>
          </a:schemeClr>
        </a:solidFill>
        <a:ln w="381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559241764485093"/>
          <c:y val="0.39097776748494673"/>
          <c:w val="0.20743715608947"/>
          <c:h val="0.204521357907185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NP availability by week, FY18-1</a:t>
            </a:r>
          </a:p>
        </c:rich>
      </c:tx>
      <c:layout>
        <c:manualLayout>
          <c:xMode val="edge"/>
          <c:yMode val="edge"/>
          <c:x val="0.326993445057218"/>
          <c:y val="6.195534786119820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9458488975"/>
          <c:y val="5.68476169447686E-2"/>
          <c:w val="0.880978824748478"/>
          <c:h val="0.80387413111822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'Time (2)'!$K$1</c:f>
              <c:strCache>
                <c:ptCount val="1"/>
                <c:pt idx="0">
                  <c:v>Neutron Beam % Available</c:v>
                </c:pt>
              </c:strCache>
            </c:strRef>
          </c:tx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'Time (2)'!$A$129:$A$618</c:f>
              <c:numCache>
                <c:formatCode>[$-409]d\-mmm\-yy;@</c:formatCode>
                <c:ptCount val="18"/>
                <c:pt idx="0">
                  <c:v>43010</c:v>
                </c:pt>
                <c:pt idx="1">
                  <c:v>43017</c:v>
                </c:pt>
                <c:pt idx="2">
                  <c:v>43024</c:v>
                </c:pt>
                <c:pt idx="3">
                  <c:v>43031</c:v>
                </c:pt>
                <c:pt idx="4">
                  <c:v>43038</c:v>
                </c:pt>
                <c:pt idx="5">
                  <c:v>43045</c:v>
                </c:pt>
                <c:pt idx="6">
                  <c:v>43052</c:v>
                </c:pt>
                <c:pt idx="7">
                  <c:v>43059</c:v>
                </c:pt>
                <c:pt idx="8">
                  <c:v>43066</c:v>
                </c:pt>
                <c:pt idx="9">
                  <c:v>43073</c:v>
                </c:pt>
                <c:pt idx="10">
                  <c:v>43080</c:v>
                </c:pt>
                <c:pt idx="11">
                  <c:v>43087</c:v>
                </c:pt>
                <c:pt idx="12">
                  <c:v>43094</c:v>
                </c:pt>
                <c:pt idx="13">
                  <c:v>43101</c:v>
                </c:pt>
                <c:pt idx="14">
                  <c:v>43108</c:v>
                </c:pt>
                <c:pt idx="15">
                  <c:v>43115</c:v>
                </c:pt>
              </c:numCache>
            </c:numRef>
          </c:cat>
          <c:val>
            <c:numRef>
              <c:f>'Time (2)'!$K$129:$K$618</c:f>
              <c:numCache>
                <c:formatCode>General</c:formatCode>
                <c:ptCount val="18"/>
                <c:pt idx="4" formatCode="0.0%">
                  <c:v>0.90672268907563003</c:v>
                </c:pt>
                <c:pt idx="5" formatCode="0.0%">
                  <c:v>0.86725663716814205</c:v>
                </c:pt>
                <c:pt idx="6" formatCode="0.0%">
                  <c:v>0.97628205128205103</c:v>
                </c:pt>
                <c:pt idx="7" formatCode="0.0%">
                  <c:v>0.95830701200252699</c:v>
                </c:pt>
                <c:pt idx="8" formatCode="0.0%">
                  <c:v>0.94920634920634905</c:v>
                </c:pt>
                <c:pt idx="9" formatCode="0.0%">
                  <c:v>0.92765685019206201</c:v>
                </c:pt>
                <c:pt idx="10" formatCode="0.0%">
                  <c:v>0.943635212159595</c:v>
                </c:pt>
                <c:pt idx="11" formatCode="0.0%">
                  <c:v>0.95599999999999996</c:v>
                </c:pt>
                <c:pt idx="17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4-6348-A8D3-DDD0504B7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96576"/>
        <c:axId val="69098112"/>
      </c:barChart>
      <c:lineChart>
        <c:grouping val="standard"/>
        <c:varyColors val="0"/>
        <c:ser>
          <c:idx val="3"/>
          <c:order val="1"/>
          <c:tx>
            <c:strRef>
              <c:f>'Time (2)'!$Q$1</c:f>
              <c:strCache>
                <c:ptCount val="1"/>
                <c:pt idx="0">
                  <c:v>Commitment to DOE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Lit>
              <c:formatCode>General</c:formatCode>
              <c:ptCount val="361"/>
              <c:pt idx="0">
                <c:v>39720</c:v>
              </c:pt>
              <c:pt idx="1">
                <c:v>39727</c:v>
              </c:pt>
              <c:pt idx="2">
                <c:v>39734</c:v>
              </c:pt>
              <c:pt idx="3">
                <c:v>39741</c:v>
              </c:pt>
              <c:pt idx="4">
                <c:v>39748</c:v>
              </c:pt>
              <c:pt idx="5">
                <c:v>39755</c:v>
              </c:pt>
              <c:pt idx="6">
                <c:v>39762</c:v>
              </c:pt>
              <c:pt idx="7">
                <c:v>39769</c:v>
              </c:pt>
              <c:pt idx="8">
                <c:v>39776</c:v>
              </c:pt>
              <c:pt idx="9">
                <c:v>39783</c:v>
              </c:pt>
              <c:pt idx="10">
                <c:v>39790</c:v>
              </c:pt>
              <c:pt idx="11">
                <c:v>39797</c:v>
              </c:pt>
              <c:pt idx="12">
                <c:v>39804</c:v>
              </c:pt>
              <c:pt idx="13">
                <c:v>39811</c:v>
              </c:pt>
              <c:pt idx="14">
                <c:v>39818</c:v>
              </c:pt>
              <c:pt idx="15">
                <c:v>39825</c:v>
              </c:pt>
              <c:pt idx="16">
                <c:v>39832</c:v>
              </c:pt>
              <c:pt idx="17">
                <c:v>39839</c:v>
              </c:pt>
              <c:pt idx="18">
                <c:v>39846</c:v>
              </c:pt>
              <c:pt idx="19">
                <c:v>39853</c:v>
              </c:pt>
              <c:pt idx="20">
                <c:v>39860</c:v>
              </c:pt>
              <c:pt idx="21">
                <c:v>39867</c:v>
              </c:pt>
              <c:pt idx="22">
                <c:v>39874</c:v>
              </c:pt>
              <c:pt idx="23">
                <c:v>39881</c:v>
              </c:pt>
              <c:pt idx="24">
                <c:v>39888</c:v>
              </c:pt>
              <c:pt idx="25">
                <c:v>39895</c:v>
              </c:pt>
              <c:pt idx="26">
                <c:v>39902</c:v>
              </c:pt>
              <c:pt idx="27">
                <c:v>39909</c:v>
              </c:pt>
              <c:pt idx="28">
                <c:v>39916</c:v>
              </c:pt>
              <c:pt idx="29">
                <c:v>39923</c:v>
              </c:pt>
              <c:pt idx="30">
                <c:v>39930</c:v>
              </c:pt>
              <c:pt idx="31">
                <c:v>39937</c:v>
              </c:pt>
              <c:pt idx="32">
                <c:v>39944</c:v>
              </c:pt>
              <c:pt idx="33">
                <c:v>39951</c:v>
              </c:pt>
              <c:pt idx="34">
                <c:v>39958</c:v>
              </c:pt>
              <c:pt idx="35">
                <c:v>39965</c:v>
              </c:pt>
              <c:pt idx="36">
                <c:v>39972</c:v>
              </c:pt>
              <c:pt idx="37">
                <c:v>39979</c:v>
              </c:pt>
              <c:pt idx="38">
                <c:v>39986</c:v>
              </c:pt>
              <c:pt idx="39">
                <c:v>39993</c:v>
              </c:pt>
              <c:pt idx="40">
                <c:v>40000</c:v>
              </c:pt>
              <c:pt idx="41">
                <c:v>40007</c:v>
              </c:pt>
              <c:pt idx="42">
                <c:v>40014</c:v>
              </c:pt>
              <c:pt idx="43">
                <c:v>40021</c:v>
              </c:pt>
              <c:pt idx="44">
                <c:v>40028</c:v>
              </c:pt>
              <c:pt idx="45">
                <c:v>40035</c:v>
              </c:pt>
              <c:pt idx="46">
                <c:v>40042</c:v>
              </c:pt>
              <c:pt idx="47">
                <c:v>40049</c:v>
              </c:pt>
              <c:pt idx="48">
                <c:v>40056</c:v>
              </c:pt>
              <c:pt idx="49">
                <c:v>40063</c:v>
              </c:pt>
              <c:pt idx="50">
                <c:v>40070</c:v>
              </c:pt>
              <c:pt idx="51">
                <c:v>40077</c:v>
              </c:pt>
              <c:pt idx="52">
                <c:v>40085</c:v>
              </c:pt>
              <c:pt idx="53">
                <c:v>40091</c:v>
              </c:pt>
              <c:pt idx="54">
                <c:v>40098</c:v>
              </c:pt>
              <c:pt idx="55">
                <c:v>40105</c:v>
              </c:pt>
              <c:pt idx="56">
                <c:v>40112</c:v>
              </c:pt>
              <c:pt idx="57">
                <c:v>40119</c:v>
              </c:pt>
              <c:pt idx="58">
                <c:v>40126</c:v>
              </c:pt>
              <c:pt idx="59">
                <c:v>40133</c:v>
              </c:pt>
              <c:pt idx="60">
                <c:v>40140</c:v>
              </c:pt>
              <c:pt idx="61">
                <c:v>40147</c:v>
              </c:pt>
              <c:pt idx="62">
                <c:v>40154</c:v>
              </c:pt>
              <c:pt idx="63">
                <c:v>40161</c:v>
              </c:pt>
              <c:pt idx="64">
                <c:v>40168</c:v>
              </c:pt>
              <c:pt idx="65">
                <c:v>40175</c:v>
              </c:pt>
              <c:pt idx="66">
                <c:v>40182</c:v>
              </c:pt>
              <c:pt idx="67">
                <c:v>40189</c:v>
              </c:pt>
              <c:pt idx="68">
                <c:v>40196</c:v>
              </c:pt>
              <c:pt idx="69">
                <c:v>40203</c:v>
              </c:pt>
              <c:pt idx="70">
                <c:v>40210</c:v>
              </c:pt>
              <c:pt idx="71">
                <c:v>40217</c:v>
              </c:pt>
              <c:pt idx="72">
                <c:v>40224</c:v>
              </c:pt>
              <c:pt idx="73">
                <c:v>40231</c:v>
              </c:pt>
              <c:pt idx="74">
                <c:v>40238</c:v>
              </c:pt>
              <c:pt idx="75">
                <c:v>40245</c:v>
              </c:pt>
              <c:pt idx="76">
                <c:v>40252</c:v>
              </c:pt>
              <c:pt idx="77">
                <c:v>40259</c:v>
              </c:pt>
              <c:pt idx="78">
                <c:v>40266</c:v>
              </c:pt>
              <c:pt idx="79">
                <c:v>40273</c:v>
              </c:pt>
              <c:pt idx="80">
                <c:v>40280</c:v>
              </c:pt>
              <c:pt idx="81">
                <c:v>40287</c:v>
              </c:pt>
              <c:pt idx="82">
                <c:v>40294</c:v>
              </c:pt>
              <c:pt idx="83">
                <c:v>40301</c:v>
              </c:pt>
              <c:pt idx="84">
                <c:v>40308</c:v>
              </c:pt>
              <c:pt idx="85">
                <c:v>40315</c:v>
              </c:pt>
              <c:pt idx="86">
                <c:v>40322</c:v>
              </c:pt>
              <c:pt idx="87">
                <c:v>40329</c:v>
              </c:pt>
              <c:pt idx="88">
                <c:v>40336</c:v>
              </c:pt>
              <c:pt idx="89">
                <c:v>40343</c:v>
              </c:pt>
              <c:pt idx="90">
                <c:v>40350</c:v>
              </c:pt>
              <c:pt idx="91">
                <c:v>40357</c:v>
              </c:pt>
              <c:pt idx="92">
                <c:v>40364</c:v>
              </c:pt>
              <c:pt idx="93">
                <c:v>40371</c:v>
              </c:pt>
              <c:pt idx="94">
                <c:v>40378</c:v>
              </c:pt>
              <c:pt idx="95">
                <c:v>40385</c:v>
              </c:pt>
              <c:pt idx="96">
                <c:v>40392</c:v>
              </c:pt>
              <c:pt idx="97">
                <c:v>40399</c:v>
              </c:pt>
              <c:pt idx="98">
                <c:v>40406</c:v>
              </c:pt>
              <c:pt idx="99">
                <c:v>40413</c:v>
              </c:pt>
              <c:pt idx="100">
                <c:v>40420</c:v>
              </c:pt>
              <c:pt idx="101">
                <c:v>40427</c:v>
              </c:pt>
              <c:pt idx="102">
                <c:v>40434</c:v>
              </c:pt>
              <c:pt idx="103">
                <c:v>40441</c:v>
              </c:pt>
              <c:pt idx="104">
                <c:v>40448</c:v>
              </c:pt>
              <c:pt idx="105">
                <c:v>40455</c:v>
              </c:pt>
              <c:pt idx="106">
                <c:v>40462</c:v>
              </c:pt>
              <c:pt idx="107">
                <c:v>40469</c:v>
              </c:pt>
              <c:pt idx="108">
                <c:v>40476</c:v>
              </c:pt>
              <c:pt idx="109">
                <c:v>40483</c:v>
              </c:pt>
              <c:pt idx="110">
                <c:v>40490</c:v>
              </c:pt>
              <c:pt idx="111">
                <c:v>40497</c:v>
              </c:pt>
              <c:pt idx="112">
                <c:v>40504</c:v>
              </c:pt>
              <c:pt idx="113">
                <c:v>40511</c:v>
              </c:pt>
              <c:pt idx="114">
                <c:v>40518</c:v>
              </c:pt>
              <c:pt idx="115">
                <c:v>40525</c:v>
              </c:pt>
              <c:pt idx="116">
                <c:v>40532</c:v>
              </c:pt>
              <c:pt idx="117">
                <c:v>40539</c:v>
              </c:pt>
              <c:pt idx="118">
                <c:v>40546</c:v>
              </c:pt>
              <c:pt idx="119">
                <c:v>40553</c:v>
              </c:pt>
              <c:pt idx="120">
                <c:v>40560</c:v>
              </c:pt>
              <c:pt idx="121">
                <c:v>40567</c:v>
              </c:pt>
              <c:pt idx="122">
                <c:v>40574</c:v>
              </c:pt>
              <c:pt idx="123">
                <c:v>40581</c:v>
              </c:pt>
              <c:pt idx="124">
                <c:v>40588</c:v>
              </c:pt>
              <c:pt idx="125">
                <c:v>40595</c:v>
              </c:pt>
              <c:pt idx="126">
                <c:v>40602</c:v>
              </c:pt>
              <c:pt idx="127">
                <c:v>40609</c:v>
              </c:pt>
              <c:pt idx="128">
                <c:v>40616</c:v>
              </c:pt>
              <c:pt idx="129">
                <c:v>40623</c:v>
              </c:pt>
              <c:pt idx="130">
                <c:v>40630</c:v>
              </c:pt>
              <c:pt idx="131">
                <c:v>40637</c:v>
              </c:pt>
              <c:pt idx="132">
                <c:v>40644</c:v>
              </c:pt>
              <c:pt idx="133">
                <c:v>40651</c:v>
              </c:pt>
              <c:pt idx="134">
                <c:v>40658</c:v>
              </c:pt>
              <c:pt idx="135">
                <c:v>40665</c:v>
              </c:pt>
              <c:pt idx="136">
                <c:v>40672</c:v>
              </c:pt>
              <c:pt idx="137">
                <c:v>40679</c:v>
              </c:pt>
              <c:pt idx="138">
                <c:v>40686</c:v>
              </c:pt>
              <c:pt idx="139">
                <c:v>40693</c:v>
              </c:pt>
              <c:pt idx="140">
                <c:v>40700</c:v>
              </c:pt>
              <c:pt idx="141">
                <c:v>40707</c:v>
              </c:pt>
              <c:pt idx="142">
                <c:v>40714</c:v>
              </c:pt>
              <c:pt idx="143">
                <c:v>40721</c:v>
              </c:pt>
              <c:pt idx="144">
                <c:v>40728</c:v>
              </c:pt>
              <c:pt idx="145">
                <c:v>40735</c:v>
              </c:pt>
              <c:pt idx="146">
                <c:v>40742</c:v>
              </c:pt>
              <c:pt idx="147">
                <c:v>40749</c:v>
              </c:pt>
              <c:pt idx="148">
                <c:v>40756</c:v>
              </c:pt>
              <c:pt idx="149">
                <c:v>40763</c:v>
              </c:pt>
              <c:pt idx="150">
                <c:v>40770</c:v>
              </c:pt>
              <c:pt idx="151">
                <c:v>40777</c:v>
              </c:pt>
              <c:pt idx="152">
                <c:v>40784</c:v>
              </c:pt>
              <c:pt idx="153">
                <c:v>40791</c:v>
              </c:pt>
              <c:pt idx="154">
                <c:v>40798</c:v>
              </c:pt>
              <c:pt idx="155">
                <c:v>40805</c:v>
              </c:pt>
              <c:pt idx="156">
                <c:v>40812</c:v>
              </c:pt>
              <c:pt idx="157">
                <c:v>40812</c:v>
              </c:pt>
              <c:pt idx="158">
                <c:v>40819</c:v>
              </c:pt>
              <c:pt idx="159">
                <c:v>40826</c:v>
              </c:pt>
              <c:pt idx="160">
                <c:v>40833</c:v>
              </c:pt>
              <c:pt idx="161">
                <c:v>40840</c:v>
              </c:pt>
              <c:pt idx="162">
                <c:v>40847</c:v>
              </c:pt>
              <c:pt idx="163">
                <c:v>40854</c:v>
              </c:pt>
              <c:pt idx="164">
                <c:v>40861</c:v>
              </c:pt>
              <c:pt idx="165">
                <c:v>40868</c:v>
              </c:pt>
              <c:pt idx="166">
                <c:v>40875</c:v>
              </c:pt>
              <c:pt idx="167">
                <c:v>40882</c:v>
              </c:pt>
              <c:pt idx="168">
                <c:v>40889</c:v>
              </c:pt>
              <c:pt idx="169">
                <c:v>40896</c:v>
              </c:pt>
              <c:pt idx="170">
                <c:v>40903</c:v>
              </c:pt>
              <c:pt idx="171">
                <c:v>40910</c:v>
              </c:pt>
              <c:pt idx="172">
                <c:v>40917</c:v>
              </c:pt>
              <c:pt idx="173">
                <c:v>40924</c:v>
              </c:pt>
              <c:pt idx="174">
                <c:v>40931</c:v>
              </c:pt>
              <c:pt idx="175">
                <c:v>40938</c:v>
              </c:pt>
              <c:pt idx="176">
                <c:v>40945</c:v>
              </c:pt>
              <c:pt idx="177">
                <c:v>40952</c:v>
              </c:pt>
              <c:pt idx="178">
                <c:v>40959</c:v>
              </c:pt>
              <c:pt idx="179">
                <c:v>40966</c:v>
              </c:pt>
              <c:pt idx="180">
                <c:v>40973</c:v>
              </c:pt>
              <c:pt idx="181">
                <c:v>40980</c:v>
              </c:pt>
              <c:pt idx="182">
                <c:v>40987</c:v>
              </c:pt>
              <c:pt idx="183">
                <c:v>40994</c:v>
              </c:pt>
              <c:pt idx="184">
                <c:v>41001</c:v>
              </c:pt>
              <c:pt idx="185">
                <c:v>41008</c:v>
              </c:pt>
              <c:pt idx="186">
                <c:v>41015</c:v>
              </c:pt>
              <c:pt idx="187">
                <c:v>41022</c:v>
              </c:pt>
              <c:pt idx="188">
                <c:v>41029</c:v>
              </c:pt>
              <c:pt idx="189">
                <c:v>41036</c:v>
              </c:pt>
              <c:pt idx="190">
                <c:v>41043</c:v>
              </c:pt>
              <c:pt idx="191">
                <c:v>41050</c:v>
              </c:pt>
              <c:pt idx="192">
                <c:v>41057</c:v>
              </c:pt>
              <c:pt idx="193">
                <c:v>41064</c:v>
              </c:pt>
              <c:pt idx="194">
                <c:v>41071</c:v>
              </c:pt>
              <c:pt idx="195">
                <c:v>41078</c:v>
              </c:pt>
              <c:pt idx="196">
                <c:v>41085</c:v>
              </c:pt>
              <c:pt idx="197">
                <c:v>41092</c:v>
              </c:pt>
              <c:pt idx="198">
                <c:v>41099</c:v>
              </c:pt>
              <c:pt idx="199">
                <c:v>41106</c:v>
              </c:pt>
              <c:pt idx="200">
                <c:v>41113</c:v>
              </c:pt>
              <c:pt idx="201">
                <c:v>41120</c:v>
              </c:pt>
              <c:pt idx="202">
                <c:v>41127</c:v>
              </c:pt>
              <c:pt idx="203">
                <c:v>41134</c:v>
              </c:pt>
              <c:pt idx="204">
                <c:v>41141</c:v>
              </c:pt>
              <c:pt idx="205">
                <c:v>41148</c:v>
              </c:pt>
              <c:pt idx="206">
                <c:v>41155</c:v>
              </c:pt>
              <c:pt idx="207">
                <c:v>41162</c:v>
              </c:pt>
              <c:pt idx="208">
                <c:v>41169</c:v>
              </c:pt>
              <c:pt idx="209">
                <c:v>41176</c:v>
              </c:pt>
              <c:pt idx="210">
                <c:v>41183</c:v>
              </c:pt>
              <c:pt idx="211">
                <c:v>41190</c:v>
              </c:pt>
              <c:pt idx="212">
                <c:v>41197</c:v>
              </c:pt>
              <c:pt idx="213">
                <c:v>41204</c:v>
              </c:pt>
              <c:pt idx="214">
                <c:v>41211</c:v>
              </c:pt>
              <c:pt idx="215">
                <c:v>41218</c:v>
              </c:pt>
              <c:pt idx="216">
                <c:v>41225</c:v>
              </c:pt>
              <c:pt idx="217">
                <c:v>41232</c:v>
              </c:pt>
              <c:pt idx="218">
                <c:v>41239</c:v>
              </c:pt>
              <c:pt idx="219">
                <c:v>41246</c:v>
              </c:pt>
              <c:pt idx="220">
                <c:v>41253</c:v>
              </c:pt>
              <c:pt idx="221">
                <c:v>41260</c:v>
              </c:pt>
              <c:pt idx="222">
                <c:v>41267</c:v>
              </c:pt>
              <c:pt idx="223">
                <c:v>41274</c:v>
              </c:pt>
              <c:pt idx="224">
                <c:v>41281</c:v>
              </c:pt>
              <c:pt idx="225">
                <c:v>41288</c:v>
              </c:pt>
              <c:pt idx="226">
                <c:v>41295</c:v>
              </c:pt>
              <c:pt idx="227">
                <c:v>41302</c:v>
              </c:pt>
              <c:pt idx="228">
                <c:v>41309</c:v>
              </c:pt>
              <c:pt idx="229">
                <c:v>41316</c:v>
              </c:pt>
              <c:pt idx="230">
                <c:v>41323</c:v>
              </c:pt>
              <c:pt idx="231">
                <c:v>41330</c:v>
              </c:pt>
              <c:pt idx="232">
                <c:v>41337</c:v>
              </c:pt>
              <c:pt idx="233">
                <c:v>41344</c:v>
              </c:pt>
              <c:pt idx="234">
                <c:v>41351</c:v>
              </c:pt>
              <c:pt idx="235">
                <c:v>41358</c:v>
              </c:pt>
              <c:pt idx="236">
                <c:v>41365</c:v>
              </c:pt>
              <c:pt idx="237">
                <c:v>41372</c:v>
              </c:pt>
              <c:pt idx="238">
                <c:v>41379</c:v>
              </c:pt>
              <c:pt idx="239">
                <c:v>41386</c:v>
              </c:pt>
              <c:pt idx="240">
                <c:v>41393</c:v>
              </c:pt>
              <c:pt idx="241">
                <c:v>41400</c:v>
              </c:pt>
              <c:pt idx="242">
                <c:v>41407</c:v>
              </c:pt>
              <c:pt idx="243">
                <c:v>41414</c:v>
              </c:pt>
              <c:pt idx="244">
                <c:v>41421</c:v>
              </c:pt>
              <c:pt idx="245">
                <c:v>41428</c:v>
              </c:pt>
              <c:pt idx="246">
                <c:v>41435</c:v>
              </c:pt>
              <c:pt idx="247">
                <c:v>41442</c:v>
              </c:pt>
              <c:pt idx="248">
                <c:v>41449</c:v>
              </c:pt>
              <c:pt idx="249">
                <c:v>41456</c:v>
              </c:pt>
              <c:pt idx="250">
                <c:v>41463</c:v>
              </c:pt>
              <c:pt idx="251">
                <c:v>41470</c:v>
              </c:pt>
              <c:pt idx="252">
                <c:v>41477</c:v>
              </c:pt>
              <c:pt idx="253">
                <c:v>41484</c:v>
              </c:pt>
              <c:pt idx="254">
                <c:v>41491</c:v>
              </c:pt>
              <c:pt idx="255">
                <c:v>41498</c:v>
              </c:pt>
              <c:pt idx="256">
                <c:v>41505</c:v>
              </c:pt>
              <c:pt idx="257">
                <c:v>41512</c:v>
              </c:pt>
              <c:pt idx="258">
                <c:v>41519</c:v>
              </c:pt>
              <c:pt idx="259">
                <c:v>41526</c:v>
              </c:pt>
              <c:pt idx="260">
                <c:v>41533</c:v>
              </c:pt>
              <c:pt idx="261">
                <c:v>41540</c:v>
              </c:pt>
              <c:pt idx="262">
                <c:v>41547</c:v>
              </c:pt>
              <c:pt idx="263">
                <c:v>41554</c:v>
              </c:pt>
              <c:pt idx="264">
                <c:v>41561</c:v>
              </c:pt>
              <c:pt idx="265">
                <c:v>41568</c:v>
              </c:pt>
              <c:pt idx="266">
                <c:v>41575</c:v>
              </c:pt>
              <c:pt idx="267">
                <c:v>41582</c:v>
              </c:pt>
              <c:pt idx="268">
                <c:v>41589</c:v>
              </c:pt>
              <c:pt idx="269">
                <c:v>41596</c:v>
              </c:pt>
              <c:pt idx="270">
                <c:v>41603</c:v>
              </c:pt>
              <c:pt idx="271">
                <c:v>41610</c:v>
              </c:pt>
              <c:pt idx="272">
                <c:v>41617</c:v>
              </c:pt>
              <c:pt idx="273">
                <c:v>41624</c:v>
              </c:pt>
              <c:pt idx="274">
                <c:v>41631</c:v>
              </c:pt>
              <c:pt idx="275">
                <c:v>41638</c:v>
              </c:pt>
              <c:pt idx="276">
                <c:v>41645</c:v>
              </c:pt>
              <c:pt idx="277">
                <c:v>41652</c:v>
              </c:pt>
              <c:pt idx="278">
                <c:v>41659</c:v>
              </c:pt>
              <c:pt idx="279">
                <c:v>41666</c:v>
              </c:pt>
              <c:pt idx="280">
                <c:v>41673</c:v>
              </c:pt>
              <c:pt idx="281">
                <c:v>41680</c:v>
              </c:pt>
              <c:pt idx="282">
                <c:v>41687</c:v>
              </c:pt>
              <c:pt idx="283">
                <c:v>41694</c:v>
              </c:pt>
              <c:pt idx="284">
                <c:v>41701</c:v>
              </c:pt>
              <c:pt idx="285">
                <c:v>41708</c:v>
              </c:pt>
              <c:pt idx="286">
                <c:v>41715</c:v>
              </c:pt>
              <c:pt idx="287">
                <c:v>41722</c:v>
              </c:pt>
              <c:pt idx="288">
                <c:v>41729</c:v>
              </c:pt>
              <c:pt idx="289">
                <c:v>41736</c:v>
              </c:pt>
              <c:pt idx="290">
                <c:v>41743</c:v>
              </c:pt>
              <c:pt idx="291">
                <c:v>41750</c:v>
              </c:pt>
              <c:pt idx="292">
                <c:v>41757</c:v>
              </c:pt>
              <c:pt idx="293">
                <c:v>41764</c:v>
              </c:pt>
              <c:pt idx="294">
                <c:v>41771</c:v>
              </c:pt>
              <c:pt idx="295">
                <c:v>41778</c:v>
              </c:pt>
              <c:pt idx="296">
                <c:v>41785</c:v>
              </c:pt>
              <c:pt idx="297">
                <c:v>41792</c:v>
              </c:pt>
              <c:pt idx="298">
                <c:v>41799</c:v>
              </c:pt>
              <c:pt idx="299">
                <c:v>41806</c:v>
              </c:pt>
              <c:pt idx="300">
                <c:v>41813</c:v>
              </c:pt>
              <c:pt idx="301">
                <c:v>41820</c:v>
              </c:pt>
              <c:pt idx="302">
                <c:v>41827</c:v>
              </c:pt>
              <c:pt idx="303">
                <c:v>41834</c:v>
              </c:pt>
              <c:pt idx="304">
                <c:v>41841</c:v>
              </c:pt>
              <c:pt idx="305">
                <c:v>41848</c:v>
              </c:pt>
              <c:pt idx="306">
                <c:v>41855</c:v>
              </c:pt>
              <c:pt idx="307">
                <c:v>41862</c:v>
              </c:pt>
              <c:pt idx="308">
                <c:v>41869</c:v>
              </c:pt>
              <c:pt idx="309">
                <c:v>41876</c:v>
              </c:pt>
              <c:pt idx="310">
                <c:v>41883</c:v>
              </c:pt>
              <c:pt idx="311">
                <c:v>41890</c:v>
              </c:pt>
              <c:pt idx="312">
                <c:v>41897</c:v>
              </c:pt>
              <c:pt idx="313">
                <c:v>41904</c:v>
              </c:pt>
              <c:pt idx="314">
                <c:v>41911</c:v>
              </c:pt>
              <c:pt idx="315">
                <c:v>41918</c:v>
              </c:pt>
              <c:pt idx="316">
                <c:v>41925</c:v>
              </c:pt>
              <c:pt idx="317">
                <c:v>41932</c:v>
              </c:pt>
              <c:pt idx="318">
                <c:v>41939</c:v>
              </c:pt>
              <c:pt idx="319">
                <c:v>41946</c:v>
              </c:pt>
              <c:pt idx="320">
                <c:v>41953</c:v>
              </c:pt>
              <c:pt idx="321">
                <c:v>41960</c:v>
              </c:pt>
              <c:pt idx="322">
                <c:v>41967</c:v>
              </c:pt>
              <c:pt idx="323">
                <c:v>41974</c:v>
              </c:pt>
              <c:pt idx="324">
                <c:v>41981</c:v>
              </c:pt>
              <c:pt idx="325">
                <c:v>41988</c:v>
              </c:pt>
              <c:pt idx="326">
                <c:v>41995</c:v>
              </c:pt>
              <c:pt idx="327">
                <c:v>42002</c:v>
              </c:pt>
              <c:pt idx="328">
                <c:v>42009</c:v>
              </c:pt>
              <c:pt idx="329">
                <c:v>42016</c:v>
              </c:pt>
              <c:pt idx="330">
                <c:v>42023</c:v>
              </c:pt>
              <c:pt idx="331">
                <c:v>42030</c:v>
              </c:pt>
              <c:pt idx="332">
                <c:v>42037</c:v>
              </c:pt>
              <c:pt idx="333">
                <c:v>42044</c:v>
              </c:pt>
              <c:pt idx="334">
                <c:v>42051</c:v>
              </c:pt>
              <c:pt idx="335">
                <c:v>42058</c:v>
              </c:pt>
              <c:pt idx="336">
                <c:v>42065</c:v>
              </c:pt>
              <c:pt idx="337">
                <c:v>42072</c:v>
              </c:pt>
              <c:pt idx="338">
                <c:v>42079</c:v>
              </c:pt>
              <c:pt idx="339">
                <c:v>42086</c:v>
              </c:pt>
              <c:pt idx="340">
                <c:v>42093</c:v>
              </c:pt>
              <c:pt idx="341">
                <c:v>42100</c:v>
              </c:pt>
              <c:pt idx="342">
                <c:v>42107</c:v>
              </c:pt>
              <c:pt idx="343">
                <c:v>42114</c:v>
              </c:pt>
              <c:pt idx="344">
                <c:v>42121</c:v>
              </c:pt>
              <c:pt idx="345">
                <c:v>42128</c:v>
              </c:pt>
              <c:pt idx="346">
                <c:v>42135</c:v>
              </c:pt>
              <c:pt idx="347">
                <c:v>42142</c:v>
              </c:pt>
              <c:pt idx="348">
                <c:v>42149</c:v>
              </c:pt>
              <c:pt idx="349">
                <c:v>42156</c:v>
              </c:pt>
              <c:pt idx="350">
                <c:v>42163</c:v>
              </c:pt>
              <c:pt idx="351">
                <c:v>42170</c:v>
              </c:pt>
              <c:pt idx="352">
                <c:v>42177</c:v>
              </c:pt>
              <c:pt idx="353">
                <c:v>42184</c:v>
              </c:pt>
              <c:pt idx="354">
                <c:v>42191</c:v>
              </c:pt>
              <c:pt idx="355">
                <c:v>42198</c:v>
              </c:pt>
              <c:pt idx="356">
                <c:v>42205</c:v>
              </c:pt>
              <c:pt idx="357">
                <c:v>42212</c:v>
              </c:pt>
              <c:pt idx="358">
                <c:v>42219</c:v>
              </c:pt>
              <c:pt idx="359">
                <c:v>42226</c:v>
              </c:pt>
              <c:pt idx="360">
                <c:v>42233</c:v>
              </c:pt>
            </c:numLit>
          </c:cat>
          <c:val>
            <c:numRef>
              <c:f>'Time (2)'!$Q$129:$Q$618</c:f>
              <c:numCache>
                <c:formatCode>General</c:formatCode>
                <c:ptCount val="18"/>
                <c:pt idx="4" formatCode="0.0%">
                  <c:v>0.9</c:v>
                </c:pt>
                <c:pt idx="5" formatCode="0.0%">
                  <c:v>0.9</c:v>
                </c:pt>
                <c:pt idx="6" formatCode="0.0%">
                  <c:v>0.9</c:v>
                </c:pt>
                <c:pt idx="7" formatCode="0.0%">
                  <c:v>0.9</c:v>
                </c:pt>
                <c:pt idx="8" formatCode="0.0%">
                  <c:v>0.9</c:v>
                </c:pt>
                <c:pt idx="9" formatCode="0.0%">
                  <c:v>0.9</c:v>
                </c:pt>
                <c:pt idx="10" formatCode="0.0%">
                  <c:v>0.9</c:v>
                </c:pt>
                <c:pt idx="11" formatCode="0.0%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54-6348-A8D3-DDD0504B73B8}"/>
            </c:ext>
          </c:extLst>
        </c:ser>
        <c:ser>
          <c:idx val="4"/>
          <c:order val="2"/>
          <c:tx>
            <c:v>FY running Avg.</c:v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E25494"/>
              </a:solidFill>
              <a:ln w="9525">
                <a:noFill/>
              </a:ln>
            </c:spPr>
          </c:marker>
          <c:cat>
            <c:numLit>
              <c:formatCode>General</c:formatCode>
              <c:ptCount val="361"/>
              <c:pt idx="0">
                <c:v>39720</c:v>
              </c:pt>
              <c:pt idx="1">
                <c:v>39727</c:v>
              </c:pt>
              <c:pt idx="2">
                <c:v>39734</c:v>
              </c:pt>
              <c:pt idx="3">
                <c:v>39741</c:v>
              </c:pt>
              <c:pt idx="4">
                <c:v>39748</c:v>
              </c:pt>
              <c:pt idx="5">
                <c:v>39755</c:v>
              </c:pt>
              <c:pt idx="6">
                <c:v>39762</c:v>
              </c:pt>
              <c:pt idx="7">
                <c:v>39769</c:v>
              </c:pt>
              <c:pt idx="8">
                <c:v>39776</c:v>
              </c:pt>
              <c:pt idx="9">
                <c:v>39783</c:v>
              </c:pt>
              <c:pt idx="10">
                <c:v>39790</c:v>
              </c:pt>
              <c:pt idx="11">
                <c:v>39797</c:v>
              </c:pt>
              <c:pt idx="12">
                <c:v>39804</c:v>
              </c:pt>
              <c:pt idx="13">
                <c:v>39811</c:v>
              </c:pt>
              <c:pt idx="14">
                <c:v>39818</c:v>
              </c:pt>
              <c:pt idx="15">
                <c:v>39825</c:v>
              </c:pt>
              <c:pt idx="16">
                <c:v>39832</c:v>
              </c:pt>
              <c:pt idx="17">
                <c:v>39839</c:v>
              </c:pt>
              <c:pt idx="18">
                <c:v>39846</c:v>
              </c:pt>
              <c:pt idx="19">
                <c:v>39853</c:v>
              </c:pt>
              <c:pt idx="20">
                <c:v>39860</c:v>
              </c:pt>
              <c:pt idx="21">
                <c:v>39867</c:v>
              </c:pt>
              <c:pt idx="22">
                <c:v>39874</c:v>
              </c:pt>
              <c:pt idx="23">
                <c:v>39881</c:v>
              </c:pt>
              <c:pt idx="24">
                <c:v>39888</c:v>
              </c:pt>
              <c:pt idx="25">
                <c:v>39895</c:v>
              </c:pt>
              <c:pt idx="26">
                <c:v>39902</c:v>
              </c:pt>
              <c:pt idx="27">
                <c:v>39909</c:v>
              </c:pt>
              <c:pt idx="28">
                <c:v>39916</c:v>
              </c:pt>
              <c:pt idx="29">
                <c:v>39923</c:v>
              </c:pt>
              <c:pt idx="30">
                <c:v>39930</c:v>
              </c:pt>
              <c:pt idx="31">
                <c:v>39937</c:v>
              </c:pt>
              <c:pt idx="32">
                <c:v>39944</c:v>
              </c:pt>
              <c:pt idx="33">
                <c:v>39951</c:v>
              </c:pt>
              <c:pt idx="34">
                <c:v>39958</c:v>
              </c:pt>
              <c:pt idx="35">
                <c:v>39965</c:v>
              </c:pt>
              <c:pt idx="36">
                <c:v>39972</c:v>
              </c:pt>
              <c:pt idx="37">
                <c:v>39979</c:v>
              </c:pt>
              <c:pt idx="38">
                <c:v>39986</c:v>
              </c:pt>
              <c:pt idx="39">
                <c:v>39993</c:v>
              </c:pt>
              <c:pt idx="40">
                <c:v>40000</c:v>
              </c:pt>
              <c:pt idx="41">
                <c:v>40007</c:v>
              </c:pt>
              <c:pt idx="42">
                <c:v>40014</c:v>
              </c:pt>
              <c:pt idx="43">
                <c:v>40021</c:v>
              </c:pt>
              <c:pt idx="44">
                <c:v>40028</c:v>
              </c:pt>
              <c:pt idx="45">
                <c:v>40035</c:v>
              </c:pt>
              <c:pt idx="46">
                <c:v>40042</c:v>
              </c:pt>
              <c:pt idx="47">
                <c:v>40049</c:v>
              </c:pt>
              <c:pt idx="48">
                <c:v>40056</c:v>
              </c:pt>
              <c:pt idx="49">
                <c:v>40063</c:v>
              </c:pt>
              <c:pt idx="50">
                <c:v>40070</c:v>
              </c:pt>
              <c:pt idx="51">
                <c:v>40077</c:v>
              </c:pt>
              <c:pt idx="52">
                <c:v>40085</c:v>
              </c:pt>
              <c:pt idx="53">
                <c:v>40091</c:v>
              </c:pt>
              <c:pt idx="54">
                <c:v>40098</c:v>
              </c:pt>
              <c:pt idx="55">
                <c:v>40105</c:v>
              </c:pt>
              <c:pt idx="56">
                <c:v>40112</c:v>
              </c:pt>
              <c:pt idx="57">
                <c:v>40119</c:v>
              </c:pt>
              <c:pt idx="58">
                <c:v>40126</c:v>
              </c:pt>
              <c:pt idx="59">
                <c:v>40133</c:v>
              </c:pt>
              <c:pt idx="60">
                <c:v>40140</c:v>
              </c:pt>
              <c:pt idx="61">
                <c:v>40147</c:v>
              </c:pt>
              <c:pt idx="62">
                <c:v>40154</c:v>
              </c:pt>
              <c:pt idx="63">
                <c:v>40161</c:v>
              </c:pt>
              <c:pt idx="64">
                <c:v>40168</c:v>
              </c:pt>
              <c:pt idx="65">
                <c:v>40175</c:v>
              </c:pt>
              <c:pt idx="66">
                <c:v>40182</c:v>
              </c:pt>
              <c:pt idx="67">
                <c:v>40189</c:v>
              </c:pt>
              <c:pt idx="68">
                <c:v>40196</c:v>
              </c:pt>
              <c:pt idx="69">
                <c:v>40203</c:v>
              </c:pt>
              <c:pt idx="70">
                <c:v>40210</c:v>
              </c:pt>
              <c:pt idx="71">
                <c:v>40217</c:v>
              </c:pt>
              <c:pt idx="72">
                <c:v>40224</c:v>
              </c:pt>
              <c:pt idx="73">
                <c:v>40231</c:v>
              </c:pt>
              <c:pt idx="74">
                <c:v>40238</c:v>
              </c:pt>
              <c:pt idx="75">
                <c:v>40245</c:v>
              </c:pt>
              <c:pt idx="76">
                <c:v>40252</c:v>
              </c:pt>
              <c:pt idx="77">
                <c:v>40259</c:v>
              </c:pt>
              <c:pt idx="78">
                <c:v>40266</c:v>
              </c:pt>
              <c:pt idx="79">
                <c:v>40273</c:v>
              </c:pt>
              <c:pt idx="80">
                <c:v>40280</c:v>
              </c:pt>
              <c:pt idx="81">
                <c:v>40287</c:v>
              </c:pt>
              <c:pt idx="82">
                <c:v>40294</c:v>
              </c:pt>
              <c:pt idx="83">
                <c:v>40301</c:v>
              </c:pt>
              <c:pt idx="84">
                <c:v>40308</c:v>
              </c:pt>
              <c:pt idx="85">
                <c:v>40315</c:v>
              </c:pt>
              <c:pt idx="86">
                <c:v>40322</c:v>
              </c:pt>
              <c:pt idx="87">
                <c:v>40329</c:v>
              </c:pt>
              <c:pt idx="88">
                <c:v>40336</c:v>
              </c:pt>
              <c:pt idx="89">
                <c:v>40343</c:v>
              </c:pt>
              <c:pt idx="90">
                <c:v>40350</c:v>
              </c:pt>
              <c:pt idx="91">
                <c:v>40357</c:v>
              </c:pt>
              <c:pt idx="92">
                <c:v>40364</c:v>
              </c:pt>
              <c:pt idx="93">
                <c:v>40371</c:v>
              </c:pt>
              <c:pt idx="94">
                <c:v>40378</c:v>
              </c:pt>
              <c:pt idx="95">
                <c:v>40385</c:v>
              </c:pt>
              <c:pt idx="96">
                <c:v>40392</c:v>
              </c:pt>
              <c:pt idx="97">
                <c:v>40399</c:v>
              </c:pt>
              <c:pt idx="98">
                <c:v>40406</c:v>
              </c:pt>
              <c:pt idx="99">
                <c:v>40413</c:v>
              </c:pt>
              <c:pt idx="100">
                <c:v>40420</c:v>
              </c:pt>
              <c:pt idx="101">
                <c:v>40427</c:v>
              </c:pt>
              <c:pt idx="102">
                <c:v>40434</c:v>
              </c:pt>
              <c:pt idx="103">
                <c:v>40441</c:v>
              </c:pt>
              <c:pt idx="104">
                <c:v>40448</c:v>
              </c:pt>
              <c:pt idx="105">
                <c:v>40455</c:v>
              </c:pt>
              <c:pt idx="106">
                <c:v>40462</c:v>
              </c:pt>
              <c:pt idx="107">
                <c:v>40469</c:v>
              </c:pt>
              <c:pt idx="108">
                <c:v>40476</c:v>
              </c:pt>
              <c:pt idx="109">
                <c:v>40483</c:v>
              </c:pt>
              <c:pt idx="110">
                <c:v>40490</c:v>
              </c:pt>
              <c:pt idx="111">
                <c:v>40497</c:v>
              </c:pt>
              <c:pt idx="112">
                <c:v>40504</c:v>
              </c:pt>
              <c:pt idx="113">
                <c:v>40511</c:v>
              </c:pt>
              <c:pt idx="114">
                <c:v>40518</c:v>
              </c:pt>
              <c:pt idx="115">
                <c:v>40525</c:v>
              </c:pt>
              <c:pt idx="116">
                <c:v>40532</c:v>
              </c:pt>
              <c:pt idx="117">
                <c:v>40539</c:v>
              </c:pt>
              <c:pt idx="118">
                <c:v>40546</c:v>
              </c:pt>
              <c:pt idx="119">
                <c:v>40553</c:v>
              </c:pt>
              <c:pt idx="120">
                <c:v>40560</c:v>
              </c:pt>
              <c:pt idx="121">
                <c:v>40567</c:v>
              </c:pt>
              <c:pt idx="122">
                <c:v>40574</c:v>
              </c:pt>
              <c:pt idx="123">
                <c:v>40581</c:v>
              </c:pt>
              <c:pt idx="124">
                <c:v>40588</c:v>
              </c:pt>
              <c:pt idx="125">
                <c:v>40595</c:v>
              </c:pt>
              <c:pt idx="126">
                <c:v>40602</c:v>
              </c:pt>
              <c:pt idx="127">
                <c:v>40609</c:v>
              </c:pt>
              <c:pt idx="128">
                <c:v>40616</c:v>
              </c:pt>
              <c:pt idx="129">
                <c:v>40623</c:v>
              </c:pt>
              <c:pt idx="130">
                <c:v>40630</c:v>
              </c:pt>
              <c:pt idx="131">
                <c:v>40637</c:v>
              </c:pt>
              <c:pt idx="132">
                <c:v>40644</c:v>
              </c:pt>
              <c:pt idx="133">
                <c:v>40651</c:v>
              </c:pt>
              <c:pt idx="134">
                <c:v>40658</c:v>
              </c:pt>
              <c:pt idx="135">
                <c:v>40665</c:v>
              </c:pt>
              <c:pt idx="136">
                <c:v>40672</c:v>
              </c:pt>
              <c:pt idx="137">
                <c:v>40679</c:v>
              </c:pt>
              <c:pt idx="138">
                <c:v>40686</c:v>
              </c:pt>
              <c:pt idx="139">
                <c:v>40693</c:v>
              </c:pt>
              <c:pt idx="140">
                <c:v>40700</c:v>
              </c:pt>
              <c:pt idx="141">
                <c:v>40707</c:v>
              </c:pt>
              <c:pt idx="142">
                <c:v>40714</c:v>
              </c:pt>
              <c:pt idx="143">
                <c:v>40721</c:v>
              </c:pt>
              <c:pt idx="144">
                <c:v>40728</c:v>
              </c:pt>
              <c:pt idx="145">
                <c:v>40735</c:v>
              </c:pt>
              <c:pt idx="146">
                <c:v>40742</c:v>
              </c:pt>
              <c:pt idx="147">
                <c:v>40749</c:v>
              </c:pt>
              <c:pt idx="148">
                <c:v>40756</c:v>
              </c:pt>
              <c:pt idx="149">
                <c:v>40763</c:v>
              </c:pt>
              <c:pt idx="150">
                <c:v>40770</c:v>
              </c:pt>
              <c:pt idx="151">
                <c:v>40777</c:v>
              </c:pt>
              <c:pt idx="152">
                <c:v>40784</c:v>
              </c:pt>
              <c:pt idx="153">
                <c:v>40791</c:v>
              </c:pt>
              <c:pt idx="154">
                <c:v>40798</c:v>
              </c:pt>
              <c:pt idx="155">
                <c:v>40805</c:v>
              </c:pt>
              <c:pt idx="156">
                <c:v>40812</c:v>
              </c:pt>
              <c:pt idx="157">
                <c:v>40812</c:v>
              </c:pt>
              <c:pt idx="158">
                <c:v>40819</c:v>
              </c:pt>
              <c:pt idx="159">
                <c:v>40826</c:v>
              </c:pt>
              <c:pt idx="160">
                <c:v>40833</c:v>
              </c:pt>
              <c:pt idx="161">
                <c:v>40840</c:v>
              </c:pt>
              <c:pt idx="162">
                <c:v>40847</c:v>
              </c:pt>
              <c:pt idx="163">
                <c:v>40854</c:v>
              </c:pt>
              <c:pt idx="164">
                <c:v>40861</c:v>
              </c:pt>
              <c:pt idx="165">
                <c:v>40868</c:v>
              </c:pt>
              <c:pt idx="166">
                <c:v>40875</c:v>
              </c:pt>
              <c:pt idx="167">
                <c:v>40882</c:v>
              </c:pt>
              <c:pt idx="168">
                <c:v>40889</c:v>
              </c:pt>
              <c:pt idx="169">
                <c:v>40896</c:v>
              </c:pt>
              <c:pt idx="170">
                <c:v>40903</c:v>
              </c:pt>
              <c:pt idx="171">
                <c:v>40910</c:v>
              </c:pt>
              <c:pt idx="172">
                <c:v>40917</c:v>
              </c:pt>
              <c:pt idx="173">
                <c:v>40924</c:v>
              </c:pt>
              <c:pt idx="174">
                <c:v>40931</c:v>
              </c:pt>
              <c:pt idx="175">
                <c:v>40938</c:v>
              </c:pt>
              <c:pt idx="176">
                <c:v>40945</c:v>
              </c:pt>
              <c:pt idx="177">
                <c:v>40952</c:v>
              </c:pt>
              <c:pt idx="178">
                <c:v>40959</c:v>
              </c:pt>
              <c:pt idx="179">
                <c:v>40966</c:v>
              </c:pt>
              <c:pt idx="180">
                <c:v>40973</c:v>
              </c:pt>
              <c:pt idx="181">
                <c:v>40980</c:v>
              </c:pt>
              <c:pt idx="182">
                <c:v>40987</c:v>
              </c:pt>
              <c:pt idx="183">
                <c:v>40994</c:v>
              </c:pt>
              <c:pt idx="184">
                <c:v>41001</c:v>
              </c:pt>
              <c:pt idx="185">
                <c:v>41008</c:v>
              </c:pt>
              <c:pt idx="186">
                <c:v>41015</c:v>
              </c:pt>
              <c:pt idx="187">
                <c:v>41022</c:v>
              </c:pt>
              <c:pt idx="188">
                <c:v>41029</c:v>
              </c:pt>
              <c:pt idx="189">
                <c:v>41036</c:v>
              </c:pt>
              <c:pt idx="190">
                <c:v>41043</c:v>
              </c:pt>
              <c:pt idx="191">
                <c:v>41050</c:v>
              </c:pt>
              <c:pt idx="192">
                <c:v>41057</c:v>
              </c:pt>
              <c:pt idx="193">
                <c:v>41064</c:v>
              </c:pt>
              <c:pt idx="194">
                <c:v>41071</c:v>
              </c:pt>
              <c:pt idx="195">
                <c:v>41078</c:v>
              </c:pt>
              <c:pt idx="196">
                <c:v>41085</c:v>
              </c:pt>
              <c:pt idx="197">
                <c:v>41092</c:v>
              </c:pt>
              <c:pt idx="198">
                <c:v>41099</c:v>
              </c:pt>
              <c:pt idx="199">
                <c:v>41106</c:v>
              </c:pt>
              <c:pt idx="200">
                <c:v>41113</c:v>
              </c:pt>
              <c:pt idx="201">
                <c:v>41120</c:v>
              </c:pt>
              <c:pt idx="202">
                <c:v>41127</c:v>
              </c:pt>
              <c:pt idx="203">
                <c:v>41134</c:v>
              </c:pt>
              <c:pt idx="204">
                <c:v>41141</c:v>
              </c:pt>
              <c:pt idx="205">
                <c:v>41148</c:v>
              </c:pt>
              <c:pt idx="206">
                <c:v>41155</c:v>
              </c:pt>
              <c:pt idx="207">
                <c:v>41162</c:v>
              </c:pt>
              <c:pt idx="208">
                <c:v>41169</c:v>
              </c:pt>
              <c:pt idx="209">
                <c:v>41176</c:v>
              </c:pt>
              <c:pt idx="210">
                <c:v>41183</c:v>
              </c:pt>
              <c:pt idx="211">
                <c:v>41190</c:v>
              </c:pt>
              <c:pt idx="212">
                <c:v>41197</c:v>
              </c:pt>
              <c:pt idx="213">
                <c:v>41204</c:v>
              </c:pt>
              <c:pt idx="214">
                <c:v>41211</c:v>
              </c:pt>
              <c:pt idx="215">
                <c:v>41218</c:v>
              </c:pt>
              <c:pt idx="216">
                <c:v>41225</c:v>
              </c:pt>
              <c:pt idx="217">
                <c:v>41232</c:v>
              </c:pt>
              <c:pt idx="218">
                <c:v>41239</c:v>
              </c:pt>
              <c:pt idx="219">
                <c:v>41246</c:v>
              </c:pt>
              <c:pt idx="220">
                <c:v>41253</c:v>
              </c:pt>
              <c:pt idx="221">
                <c:v>41260</c:v>
              </c:pt>
              <c:pt idx="222">
                <c:v>41267</c:v>
              </c:pt>
              <c:pt idx="223">
                <c:v>41274</c:v>
              </c:pt>
              <c:pt idx="224">
                <c:v>41281</c:v>
              </c:pt>
              <c:pt idx="225">
                <c:v>41288</c:v>
              </c:pt>
              <c:pt idx="226">
                <c:v>41295</c:v>
              </c:pt>
              <c:pt idx="227">
                <c:v>41302</c:v>
              </c:pt>
              <c:pt idx="228">
                <c:v>41309</c:v>
              </c:pt>
              <c:pt idx="229">
                <c:v>41316</c:v>
              </c:pt>
              <c:pt idx="230">
                <c:v>41323</c:v>
              </c:pt>
              <c:pt idx="231">
                <c:v>41330</c:v>
              </c:pt>
              <c:pt idx="232">
                <c:v>41337</c:v>
              </c:pt>
              <c:pt idx="233">
                <c:v>41344</c:v>
              </c:pt>
              <c:pt idx="234">
                <c:v>41351</c:v>
              </c:pt>
              <c:pt idx="235">
                <c:v>41358</c:v>
              </c:pt>
              <c:pt idx="236">
                <c:v>41365</c:v>
              </c:pt>
              <c:pt idx="237">
                <c:v>41372</c:v>
              </c:pt>
              <c:pt idx="238">
                <c:v>41379</c:v>
              </c:pt>
              <c:pt idx="239">
                <c:v>41386</c:v>
              </c:pt>
              <c:pt idx="240">
                <c:v>41393</c:v>
              </c:pt>
              <c:pt idx="241">
                <c:v>41400</c:v>
              </c:pt>
              <c:pt idx="242">
                <c:v>41407</c:v>
              </c:pt>
              <c:pt idx="243">
                <c:v>41414</c:v>
              </c:pt>
              <c:pt idx="244">
                <c:v>41421</c:v>
              </c:pt>
              <c:pt idx="245">
                <c:v>41428</c:v>
              </c:pt>
              <c:pt idx="246">
                <c:v>41435</c:v>
              </c:pt>
              <c:pt idx="247">
                <c:v>41442</c:v>
              </c:pt>
              <c:pt idx="248">
                <c:v>41449</c:v>
              </c:pt>
              <c:pt idx="249">
                <c:v>41456</c:v>
              </c:pt>
              <c:pt idx="250">
                <c:v>41463</c:v>
              </c:pt>
              <c:pt idx="251">
                <c:v>41470</c:v>
              </c:pt>
              <c:pt idx="252">
                <c:v>41477</c:v>
              </c:pt>
              <c:pt idx="253">
                <c:v>41484</c:v>
              </c:pt>
              <c:pt idx="254">
                <c:v>41491</c:v>
              </c:pt>
              <c:pt idx="255">
                <c:v>41498</c:v>
              </c:pt>
              <c:pt idx="256">
                <c:v>41505</c:v>
              </c:pt>
              <c:pt idx="257">
                <c:v>41512</c:v>
              </c:pt>
              <c:pt idx="258">
                <c:v>41519</c:v>
              </c:pt>
              <c:pt idx="259">
                <c:v>41526</c:v>
              </c:pt>
              <c:pt idx="260">
                <c:v>41533</c:v>
              </c:pt>
              <c:pt idx="261">
                <c:v>41540</c:v>
              </c:pt>
              <c:pt idx="262">
                <c:v>41547</c:v>
              </c:pt>
              <c:pt idx="263">
                <c:v>41554</c:v>
              </c:pt>
              <c:pt idx="264">
                <c:v>41561</c:v>
              </c:pt>
              <c:pt idx="265">
                <c:v>41568</c:v>
              </c:pt>
              <c:pt idx="266">
                <c:v>41575</c:v>
              </c:pt>
              <c:pt idx="267">
                <c:v>41582</c:v>
              </c:pt>
              <c:pt idx="268">
                <c:v>41589</c:v>
              </c:pt>
              <c:pt idx="269">
                <c:v>41596</c:v>
              </c:pt>
              <c:pt idx="270">
                <c:v>41603</c:v>
              </c:pt>
              <c:pt idx="271">
                <c:v>41610</c:v>
              </c:pt>
              <c:pt idx="272">
                <c:v>41617</c:v>
              </c:pt>
              <c:pt idx="273">
                <c:v>41624</c:v>
              </c:pt>
              <c:pt idx="274">
                <c:v>41631</c:v>
              </c:pt>
              <c:pt idx="275">
                <c:v>41638</c:v>
              </c:pt>
              <c:pt idx="276">
                <c:v>41645</c:v>
              </c:pt>
              <c:pt idx="277">
                <c:v>41652</c:v>
              </c:pt>
              <c:pt idx="278">
                <c:v>41659</c:v>
              </c:pt>
              <c:pt idx="279">
                <c:v>41666</c:v>
              </c:pt>
              <c:pt idx="280">
                <c:v>41673</c:v>
              </c:pt>
              <c:pt idx="281">
                <c:v>41680</c:v>
              </c:pt>
              <c:pt idx="282">
                <c:v>41687</c:v>
              </c:pt>
              <c:pt idx="283">
                <c:v>41694</c:v>
              </c:pt>
              <c:pt idx="284">
                <c:v>41701</c:v>
              </c:pt>
              <c:pt idx="285">
                <c:v>41708</c:v>
              </c:pt>
              <c:pt idx="286">
                <c:v>41715</c:v>
              </c:pt>
              <c:pt idx="287">
                <c:v>41722</c:v>
              </c:pt>
              <c:pt idx="288">
                <c:v>41729</c:v>
              </c:pt>
              <c:pt idx="289">
                <c:v>41736</c:v>
              </c:pt>
              <c:pt idx="290">
                <c:v>41743</c:v>
              </c:pt>
              <c:pt idx="291">
                <c:v>41750</c:v>
              </c:pt>
              <c:pt idx="292">
                <c:v>41757</c:v>
              </c:pt>
              <c:pt idx="293">
                <c:v>41764</c:v>
              </c:pt>
              <c:pt idx="294">
                <c:v>41771</c:v>
              </c:pt>
              <c:pt idx="295">
                <c:v>41778</c:v>
              </c:pt>
              <c:pt idx="296">
                <c:v>41785</c:v>
              </c:pt>
              <c:pt idx="297">
                <c:v>41792</c:v>
              </c:pt>
              <c:pt idx="298">
                <c:v>41799</c:v>
              </c:pt>
              <c:pt idx="299">
                <c:v>41806</c:v>
              </c:pt>
              <c:pt idx="300">
                <c:v>41813</c:v>
              </c:pt>
              <c:pt idx="301">
                <c:v>41820</c:v>
              </c:pt>
              <c:pt idx="302">
                <c:v>41827</c:v>
              </c:pt>
              <c:pt idx="303">
                <c:v>41834</c:v>
              </c:pt>
              <c:pt idx="304">
                <c:v>41841</c:v>
              </c:pt>
              <c:pt idx="305">
                <c:v>41848</c:v>
              </c:pt>
              <c:pt idx="306">
                <c:v>41855</c:v>
              </c:pt>
              <c:pt idx="307">
                <c:v>41862</c:v>
              </c:pt>
              <c:pt idx="308">
                <c:v>41869</c:v>
              </c:pt>
              <c:pt idx="309">
                <c:v>41876</c:v>
              </c:pt>
              <c:pt idx="310">
                <c:v>41883</c:v>
              </c:pt>
              <c:pt idx="311">
                <c:v>41890</c:v>
              </c:pt>
              <c:pt idx="312">
                <c:v>41897</c:v>
              </c:pt>
              <c:pt idx="313">
                <c:v>41904</c:v>
              </c:pt>
              <c:pt idx="314">
                <c:v>41911</c:v>
              </c:pt>
              <c:pt idx="315">
                <c:v>41918</c:v>
              </c:pt>
              <c:pt idx="316">
                <c:v>41925</c:v>
              </c:pt>
              <c:pt idx="317">
                <c:v>41932</c:v>
              </c:pt>
              <c:pt idx="318">
                <c:v>41939</c:v>
              </c:pt>
              <c:pt idx="319">
                <c:v>41946</c:v>
              </c:pt>
              <c:pt idx="320">
                <c:v>41953</c:v>
              </c:pt>
              <c:pt idx="321">
                <c:v>41960</c:v>
              </c:pt>
              <c:pt idx="322">
                <c:v>41967</c:v>
              </c:pt>
              <c:pt idx="323">
                <c:v>41974</c:v>
              </c:pt>
              <c:pt idx="324">
                <c:v>41981</c:v>
              </c:pt>
              <c:pt idx="325">
                <c:v>41988</c:v>
              </c:pt>
              <c:pt idx="326">
                <c:v>41995</c:v>
              </c:pt>
              <c:pt idx="327">
                <c:v>42002</c:v>
              </c:pt>
              <c:pt idx="328">
                <c:v>42009</c:v>
              </c:pt>
              <c:pt idx="329">
                <c:v>42016</c:v>
              </c:pt>
              <c:pt idx="330">
                <c:v>42023</c:v>
              </c:pt>
              <c:pt idx="331">
                <c:v>42030</c:v>
              </c:pt>
              <c:pt idx="332">
                <c:v>42037</c:v>
              </c:pt>
              <c:pt idx="333">
                <c:v>42044</c:v>
              </c:pt>
              <c:pt idx="334">
                <c:v>42051</c:v>
              </c:pt>
              <c:pt idx="335">
                <c:v>42058</c:v>
              </c:pt>
              <c:pt idx="336">
                <c:v>42065</c:v>
              </c:pt>
              <c:pt idx="337">
                <c:v>42072</c:v>
              </c:pt>
              <c:pt idx="338">
                <c:v>42079</c:v>
              </c:pt>
              <c:pt idx="339">
                <c:v>42086</c:v>
              </c:pt>
              <c:pt idx="340">
                <c:v>42093</c:v>
              </c:pt>
              <c:pt idx="341">
                <c:v>42100</c:v>
              </c:pt>
              <c:pt idx="342">
                <c:v>42107</c:v>
              </c:pt>
              <c:pt idx="343">
                <c:v>42114</c:v>
              </c:pt>
              <c:pt idx="344">
                <c:v>42121</c:v>
              </c:pt>
              <c:pt idx="345">
                <c:v>42128</c:v>
              </c:pt>
              <c:pt idx="346">
                <c:v>42135</c:v>
              </c:pt>
              <c:pt idx="347">
                <c:v>42142</c:v>
              </c:pt>
              <c:pt idx="348">
                <c:v>42149</c:v>
              </c:pt>
              <c:pt idx="349">
                <c:v>42156</c:v>
              </c:pt>
              <c:pt idx="350">
                <c:v>42163</c:v>
              </c:pt>
              <c:pt idx="351">
                <c:v>42170</c:v>
              </c:pt>
              <c:pt idx="352">
                <c:v>42177</c:v>
              </c:pt>
              <c:pt idx="353">
                <c:v>42184</c:v>
              </c:pt>
              <c:pt idx="354">
                <c:v>42191</c:v>
              </c:pt>
              <c:pt idx="355">
                <c:v>42198</c:v>
              </c:pt>
              <c:pt idx="356">
                <c:v>42205</c:v>
              </c:pt>
              <c:pt idx="357">
                <c:v>42212</c:v>
              </c:pt>
              <c:pt idx="358">
                <c:v>42219</c:v>
              </c:pt>
              <c:pt idx="359">
                <c:v>42226</c:v>
              </c:pt>
              <c:pt idx="360">
                <c:v>42233</c:v>
              </c:pt>
            </c:numLit>
          </c:cat>
          <c:val>
            <c:numRef>
              <c:f>'Time (2)'!$P$129:$P$618</c:f>
              <c:numCache>
                <c:formatCode>General</c:formatCode>
                <c:ptCount val="18"/>
                <c:pt idx="4" formatCode="0.0%">
                  <c:v>0.90672268907563003</c:v>
                </c:pt>
                <c:pt idx="5" formatCode="0.0%">
                  <c:v>0.88419913419913398</c:v>
                </c:pt>
                <c:pt idx="6" formatCode="0.0%">
                  <c:v>0.91735918744228995</c:v>
                </c:pt>
                <c:pt idx="7" formatCode="0.0%">
                  <c:v>0.92831783601014295</c:v>
                </c:pt>
                <c:pt idx="8" formatCode="0.0%">
                  <c:v>0.93271028037383197</c:v>
                </c:pt>
                <c:pt idx="9" formatCode="0.0%">
                  <c:v>0.931838267786124</c:v>
                </c:pt>
                <c:pt idx="10" formatCode="0.0%">
                  <c:v>0.93359044304392802</c:v>
                </c:pt>
                <c:pt idx="11" formatCode="0.0%">
                  <c:v>0.93459707124247604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54-6348-A8D3-DDD0504B73B8}"/>
            </c:ext>
          </c:extLst>
        </c:ser>
        <c:ser>
          <c:idx val="2"/>
          <c:order val="3"/>
          <c:tx>
            <c:strRef>
              <c:f>'Time (2)'!$O$1</c:f>
              <c:strCache>
                <c:ptCount val="1"/>
                <c:pt idx="0">
                  <c:v>Run Running Avg.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'Time (2)'!$O$129:$O$618</c:f>
              <c:numCache>
                <c:formatCode>General</c:formatCode>
                <c:ptCount val="18"/>
                <c:pt idx="4" formatCode="0.0%">
                  <c:v>0.90672268907563003</c:v>
                </c:pt>
                <c:pt idx="5" formatCode="0.0%">
                  <c:v>0.88419913419913398</c:v>
                </c:pt>
                <c:pt idx="6" formatCode="0.0%">
                  <c:v>0.91735918744228995</c:v>
                </c:pt>
                <c:pt idx="7" formatCode="0.0%">
                  <c:v>0.92831783601014295</c:v>
                </c:pt>
                <c:pt idx="8" formatCode="0.0%">
                  <c:v>0.93271028037383197</c:v>
                </c:pt>
                <c:pt idx="9" formatCode="0.0%">
                  <c:v>0.931838267786124</c:v>
                </c:pt>
                <c:pt idx="10" formatCode="0.0%">
                  <c:v>0.93359044304392802</c:v>
                </c:pt>
                <c:pt idx="11" formatCode="0.0%">
                  <c:v>0.93459707124247604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54-6348-A8D3-DDD0504B7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96576"/>
        <c:axId val="69098112"/>
      </c:lineChart>
      <c:dateAx>
        <c:axId val="6909657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098112"/>
        <c:crosses val="autoZero"/>
        <c:auto val="1"/>
        <c:lblOffset val="100"/>
        <c:baseTimeUnit val="days"/>
        <c:majorUnit val="7"/>
        <c:majorTimeUnit val="days"/>
        <c:minorUnit val="7"/>
        <c:minorTimeUnit val="days"/>
      </c:dateAx>
      <c:valAx>
        <c:axId val="690981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available</a:t>
                </a:r>
              </a:p>
            </c:rich>
          </c:tx>
          <c:layout>
            <c:manualLayout>
              <c:xMode val="edge"/>
              <c:yMode val="edge"/>
              <c:x val="4.6210812867722396E-3"/>
              <c:y val="0.3514215955563689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096576"/>
        <c:crosses val="autoZero"/>
        <c:crossBetween val="between"/>
        <c:majorUnit val="0.05"/>
      </c:valAx>
      <c:spPr>
        <a:solidFill>
          <a:schemeClr val="bg1">
            <a:lumMod val="85000"/>
          </a:schemeClr>
        </a:solidFill>
        <a:ln w="381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3684768630282245"/>
          <c:y val="0.40095850616373491"/>
          <c:w val="0.20743715608947"/>
          <c:h val="0.204521357907185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FY17 &amp; FY18-1 Downtime by</a:t>
            </a:r>
            <a:r>
              <a:rPr lang="en-US" baseline="0" dirty="0"/>
              <a:t> System</a:t>
            </a:r>
            <a:endParaRPr lang="en-US" dirty="0"/>
          </a:p>
        </c:rich>
      </c:tx>
      <c:layout>
        <c:manualLayout>
          <c:xMode val="edge"/>
          <c:yMode val="edge"/>
          <c:x val="0.326673465515606"/>
          <c:y val="8.170000709370789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087605308077694E-2"/>
          <c:y val="6.7163464566929107E-2"/>
          <c:w val="0.91391938769891501"/>
          <c:h val="0.70412314444301005"/>
        </c:manualLayout>
      </c:layout>
      <c:barChart>
        <c:barDir val="col"/>
        <c:grouping val="stacked"/>
        <c:varyColors val="0"/>
        <c:ser>
          <c:idx val="10"/>
          <c:order val="0"/>
          <c:tx>
            <c:strRef>
              <c:f>'DT by year (2)'!$B$2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'DT by year (2)'!$A$3:$A$21</c:f>
              <c:strCache>
                <c:ptCount val="16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E-MagPS</c:v>
                </c:pt>
                <c:pt idx="4">
                  <c:v>CM/SRF</c:v>
                </c:pt>
                <c:pt idx="5">
                  <c:v>E-other</c:v>
                </c:pt>
                <c:pt idx="6">
                  <c:v>Controls</c:v>
                </c:pt>
                <c:pt idx="7">
                  <c:v>Cooling </c:v>
                </c:pt>
                <c:pt idx="8">
                  <c:v>Fac./Mech. Sys.</c:v>
                </c:pt>
                <c:pt idx="9">
                  <c:v>Prot. Sys.</c:v>
                </c:pt>
                <c:pt idx="10">
                  <c:v>Target</c:v>
                </c:pt>
                <c:pt idx="11">
                  <c:v>Vacuum </c:v>
                </c:pt>
                <c:pt idx="12">
                  <c:v>AP</c:v>
                </c:pt>
                <c:pt idx="13">
                  <c:v>Ops</c:v>
                </c:pt>
                <c:pt idx="14">
                  <c:v>BI</c:v>
                </c:pt>
                <c:pt idx="15">
                  <c:v>Misc./Mag/RS/ESH</c:v>
                </c:pt>
              </c:strCache>
            </c:strRef>
          </c:cat>
          <c:val>
            <c:numRef>
              <c:f>'DT by year (2)'!$B$3:$B$21</c:f>
              <c:numCache>
                <c:formatCode>0.0</c:formatCode>
                <c:ptCount val="16"/>
                <c:pt idx="0">
                  <c:v>100.8</c:v>
                </c:pt>
                <c:pt idx="1">
                  <c:v>67.3</c:v>
                </c:pt>
                <c:pt idx="2">
                  <c:v>45.5</c:v>
                </c:pt>
                <c:pt idx="3">
                  <c:v>45.4</c:v>
                </c:pt>
                <c:pt idx="4">
                  <c:v>40.9</c:v>
                </c:pt>
                <c:pt idx="5">
                  <c:v>25.7</c:v>
                </c:pt>
                <c:pt idx="6">
                  <c:v>27.7</c:v>
                </c:pt>
                <c:pt idx="7">
                  <c:v>10.9</c:v>
                </c:pt>
                <c:pt idx="8">
                  <c:v>6.8</c:v>
                </c:pt>
                <c:pt idx="9">
                  <c:v>6.2</c:v>
                </c:pt>
                <c:pt idx="10">
                  <c:v>3.3</c:v>
                </c:pt>
                <c:pt idx="11">
                  <c:v>1.6</c:v>
                </c:pt>
                <c:pt idx="12">
                  <c:v>1.2</c:v>
                </c:pt>
                <c:pt idx="13">
                  <c:v>1.2</c:v>
                </c:pt>
                <c:pt idx="14">
                  <c:v>0.4</c:v>
                </c:pt>
                <c:pt idx="1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4-8140-9CE9-ED34B3BE2FD8}"/>
            </c:ext>
          </c:extLst>
        </c:ser>
        <c:ser>
          <c:idx val="11"/>
          <c:order val="1"/>
          <c:tx>
            <c:strRef>
              <c:f>'DT by year (2)'!$C$2</c:f>
              <c:strCache>
                <c:ptCount val="1"/>
                <c:pt idx="0">
                  <c:v>FY18-1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'DT by year (2)'!$A$3:$A$21</c:f>
              <c:strCache>
                <c:ptCount val="16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E-MagPS</c:v>
                </c:pt>
                <c:pt idx="4">
                  <c:v>CM/SRF</c:v>
                </c:pt>
                <c:pt idx="5">
                  <c:v>E-other</c:v>
                </c:pt>
                <c:pt idx="6">
                  <c:v>Controls</c:v>
                </c:pt>
                <c:pt idx="7">
                  <c:v>Cooling </c:v>
                </c:pt>
                <c:pt idx="8">
                  <c:v>Fac./Mech. Sys.</c:v>
                </c:pt>
                <c:pt idx="9">
                  <c:v>Prot. Sys.</c:v>
                </c:pt>
                <c:pt idx="10">
                  <c:v>Target</c:v>
                </c:pt>
                <c:pt idx="11">
                  <c:v>Vacuum </c:v>
                </c:pt>
                <c:pt idx="12">
                  <c:v>AP</c:v>
                </c:pt>
                <c:pt idx="13">
                  <c:v>Ops</c:v>
                </c:pt>
                <c:pt idx="14">
                  <c:v>BI</c:v>
                </c:pt>
                <c:pt idx="15">
                  <c:v>Misc./Mag/RS/ESH</c:v>
                </c:pt>
              </c:strCache>
            </c:strRef>
          </c:cat>
          <c:val>
            <c:numRef>
              <c:f>'DT by year (2)'!$C$3:$C$21</c:f>
              <c:numCache>
                <c:formatCode>0.0</c:formatCode>
                <c:ptCount val="16"/>
                <c:pt idx="0">
                  <c:v>16.3</c:v>
                </c:pt>
                <c:pt idx="1">
                  <c:v>0.8</c:v>
                </c:pt>
                <c:pt idx="2">
                  <c:v>13.8</c:v>
                </c:pt>
                <c:pt idx="3">
                  <c:v>6.4</c:v>
                </c:pt>
                <c:pt idx="4">
                  <c:v>6.9</c:v>
                </c:pt>
                <c:pt idx="5">
                  <c:v>18.100000000000001</c:v>
                </c:pt>
                <c:pt idx="6">
                  <c:v>3.1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4-8140-9CE9-ED34B3BE2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536896"/>
        <c:axId val="79538816"/>
      </c:barChart>
      <c:catAx>
        <c:axId val="7953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System</a:t>
                </a:r>
              </a:p>
            </c:rich>
          </c:tx>
          <c:layout>
            <c:manualLayout>
              <c:xMode val="edge"/>
              <c:yMode val="edge"/>
              <c:x val="0.33129239282703599"/>
              <c:y val="0.938318874494759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53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538816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 of downtime</a:t>
                </a:r>
              </a:p>
            </c:rich>
          </c:tx>
          <c:layout>
            <c:manualLayout>
              <c:xMode val="edge"/>
              <c:yMode val="edge"/>
              <c:x val="1.19879518072289E-2"/>
              <c:y val="0.230392636731219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536896"/>
        <c:crosses val="autoZero"/>
        <c:crossBetween val="between"/>
        <c:majorUnit val="10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421677260222"/>
          <c:y val="0.104994789254284"/>
          <c:w val="6.44183504152369E-2"/>
          <c:h val="8.362914685478239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0.36921</cdr:y>
    </cdr:from>
    <cdr:to>
      <cdr:x>0.50991</cdr:x>
      <cdr:y>0.39586</cdr:y>
    </cdr:to>
    <cdr:sp macro="" textlink="">
      <cdr:nvSpPr>
        <cdr:cNvPr id="1679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3518" y="2728635"/>
          <a:ext cx="99648" cy="196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7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0.81851</cdr:x>
      <cdr:y>0.41997</cdr:y>
    </cdr:from>
    <cdr:to>
      <cdr:x>0.95581</cdr:x>
      <cdr:y>0.45561</cdr:y>
    </cdr:to>
    <cdr:sp macro="" textlink="">
      <cdr:nvSpPr>
        <cdr:cNvPr id="3" name="TextBox 22">
          <a:extLst xmlns:a="http://schemas.openxmlformats.org/drawingml/2006/main">
            <a:ext uri="{FF2B5EF4-FFF2-40B4-BE49-F238E27FC236}">
              <a16:creationId xmlns:a16="http://schemas.microsoft.com/office/drawing/2014/main" id="{1DB85577-C09E-D349-9DF4-C6468A47979F}"/>
            </a:ext>
          </a:extLst>
        </cdr:cNvPr>
        <cdr:cNvSpPr txBox="1"/>
      </cdr:nvSpPr>
      <cdr:spPr>
        <a:xfrm xmlns:a="http://schemas.openxmlformats.org/drawingml/2006/main">
          <a:off x="9976656" y="2720147"/>
          <a:ext cx="1673484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000" b="1" dirty="0"/>
            <a:t>9 out of 12 weeks &gt; 95%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0.36921</cdr:y>
    </cdr:from>
    <cdr:to>
      <cdr:x>0.50991</cdr:x>
      <cdr:y>0.39586</cdr:y>
    </cdr:to>
    <cdr:sp macro="" textlink="">
      <cdr:nvSpPr>
        <cdr:cNvPr id="1679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3518" y="2728635"/>
          <a:ext cx="99648" cy="196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7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E715-C1F6-D04C-A543-79E0FFD2B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8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6.jpeg"/><Relationship Id="rId4" Type="http://schemas.openxmlformats.org/officeDocument/2006/relationships/image" Target="../media/image13.jp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472" y="2001548"/>
            <a:ext cx="5485292" cy="15428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 Narrow" panose="020B0606020202030204" pitchFamily="34" charset="0"/>
              </a:rPr>
              <a:t>Presented at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SNS Accelerator &amp; Target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Advisory Committee Meeting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07" y="2044835"/>
            <a:ext cx="1865376" cy="182199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09" y="3249477"/>
            <a:ext cx="1919175" cy="182199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2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4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1" t="8520" r="22629" b="20108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3312" r="16687" b="3312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28795" r="-484" b="4538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6662" r="-170" b="6610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30283" r="3117" b="1520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171" r="29718" b="33192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t="19328" r="21816" b="2285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20" r="6047" b="8563"/>
          <a:stretch/>
        </p:blipFill>
        <p:spPr>
          <a:xfrm>
            <a:off x="8336280" y="65"/>
            <a:ext cx="3852545" cy="6270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2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03" y="-807261"/>
            <a:ext cx="10220258" cy="7665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AAC / TAC Meeting, May 15-17, 2018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2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37" r:id="rId6"/>
    <p:sldLayoutId id="2147483939" r:id="rId7"/>
    <p:sldLayoutId id="2147483940" r:id="rId8"/>
    <p:sldLayoutId id="2147483941" r:id="rId9"/>
    <p:sldLayoutId id="2147483950" r:id="rId1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package" Target="../embeddings/Microsoft_Excel_Worksheet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(null)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(null)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6045017" cy="929485"/>
          </a:xfrm>
        </p:spPr>
        <p:txBody>
          <a:bodyPr/>
          <a:lstStyle/>
          <a:p>
            <a:r>
              <a:rPr lang="en-US" dirty="0"/>
              <a:t>SNS Operations Performance Metrics FY17 &amp; FY18-Q1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Presented at the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SNS Accelerator &amp; Target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Advisory Committee Meeting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316262-51F6-4D87-900B-63844D9A4111}"/>
              </a:ext>
            </a:extLst>
          </p:cNvPr>
          <p:cNvSpPr txBox="1">
            <a:spLocks/>
          </p:cNvSpPr>
          <p:nvPr/>
        </p:nvSpPr>
        <p:spPr bwMode="auto">
          <a:xfrm>
            <a:off x="347472" y="4106734"/>
            <a:ext cx="5485292" cy="154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Glen D. Johns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Accelerator Operations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May 15-17,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2" y="81134"/>
            <a:ext cx="11727543" cy="824841"/>
          </a:xfrm>
        </p:spPr>
        <p:txBody>
          <a:bodyPr/>
          <a:lstStyle/>
          <a:p>
            <a:r>
              <a:rPr lang="en-US" dirty="0"/>
              <a:t>Long duration events dominate overall downtime numbers</a:t>
            </a:r>
            <a:br>
              <a:rPr lang="en-US" dirty="0"/>
            </a:br>
            <a:r>
              <a:rPr lang="en-US" sz="2400" dirty="0"/>
              <a:t>Less than 3 hour trips are ~3% of downtime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65A589-F50B-7342-B2A8-6F7C908D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892"/>
            <a:ext cx="12188825" cy="60066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C9FD7A8-4BD6-0F4E-9A5D-BDE19F7EFBAF}"/>
              </a:ext>
            </a:extLst>
          </p:cNvPr>
          <p:cNvGrpSpPr/>
          <p:nvPr/>
        </p:nvGrpSpPr>
        <p:grpSpPr>
          <a:xfrm>
            <a:off x="1545492" y="1468313"/>
            <a:ext cx="10643333" cy="4275259"/>
            <a:chOff x="1126535" y="1459520"/>
            <a:chExt cx="8017465" cy="42752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6B579E-B124-1349-85FD-110B974D59CB}"/>
                </a:ext>
              </a:extLst>
            </p:cNvPr>
            <p:cNvSpPr/>
            <p:nvPr/>
          </p:nvSpPr>
          <p:spPr>
            <a:xfrm>
              <a:off x="2538782" y="1459521"/>
              <a:ext cx="754290" cy="427287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2017A Outage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942672-A862-3646-9B31-6BF2026E5910}"/>
                </a:ext>
              </a:extLst>
            </p:cNvPr>
            <p:cNvSpPr txBox="1"/>
            <p:nvPr/>
          </p:nvSpPr>
          <p:spPr>
            <a:xfrm>
              <a:off x="1135920" y="147251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197020-530C-6643-AEDB-705094CACDA1}"/>
                </a:ext>
              </a:extLst>
            </p:cNvPr>
            <p:cNvSpPr/>
            <p:nvPr/>
          </p:nvSpPr>
          <p:spPr>
            <a:xfrm>
              <a:off x="5366801" y="1459521"/>
              <a:ext cx="712084" cy="426975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2017B Outage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0BB2CC-16F7-D649-96C1-0DBE0FF01F27}"/>
                </a:ext>
              </a:extLst>
            </p:cNvPr>
            <p:cNvSpPr/>
            <p:nvPr/>
          </p:nvSpPr>
          <p:spPr>
            <a:xfrm>
              <a:off x="7561409" y="1459521"/>
              <a:ext cx="512800" cy="426748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2017C Outage &amp; GIS COMMISSIONING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796BB8-DCD5-E648-AB76-EC46ECE9E926}"/>
                </a:ext>
              </a:extLst>
            </p:cNvPr>
            <p:cNvSpPr txBox="1"/>
            <p:nvPr/>
          </p:nvSpPr>
          <p:spPr>
            <a:xfrm>
              <a:off x="3681507" y="14682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4AF2F8-60BB-494A-B30E-26AA146680BA}"/>
                </a:ext>
              </a:extLst>
            </p:cNvPr>
            <p:cNvSpPr txBox="1"/>
            <p:nvPr/>
          </p:nvSpPr>
          <p:spPr>
            <a:xfrm>
              <a:off x="6132055" y="14661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81D453-D166-D540-8D2D-91E72A71D76F}"/>
                </a:ext>
              </a:extLst>
            </p:cNvPr>
            <p:cNvSpPr txBox="1"/>
            <p:nvPr/>
          </p:nvSpPr>
          <p:spPr>
            <a:xfrm>
              <a:off x="7708023" y="147179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FY18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5948F47-7665-4F40-A1DE-FE9379278DBB}"/>
                </a:ext>
              </a:extLst>
            </p:cNvPr>
            <p:cNvSpPr/>
            <p:nvPr/>
          </p:nvSpPr>
          <p:spPr>
            <a:xfrm>
              <a:off x="1126535" y="1459520"/>
              <a:ext cx="160427" cy="427525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SCHEDULED TARGET CHANGE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A001F6-9F4F-2141-A6BA-9412677076B6}"/>
                </a:ext>
              </a:extLst>
            </p:cNvPr>
            <p:cNvSpPr/>
            <p:nvPr/>
          </p:nvSpPr>
          <p:spPr>
            <a:xfrm flipH="1">
              <a:off x="3293258" y="1459521"/>
              <a:ext cx="412430" cy="427525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IRP water leak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AFC9A4-A832-1441-B1AF-DA57A2BBA682}"/>
              </a:ext>
            </a:extLst>
          </p:cNvPr>
          <p:cNvSpPr txBox="1"/>
          <p:nvPr/>
        </p:nvSpPr>
        <p:spPr>
          <a:xfrm>
            <a:off x="10779891" y="3448587"/>
            <a:ext cx="527624" cy="4247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Switchgear failure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BBBCF3-B001-BE49-8949-64D0A0C7965E}"/>
              </a:ext>
            </a:extLst>
          </p:cNvPr>
          <p:cNvSpPr txBox="1"/>
          <p:nvPr/>
        </p:nvSpPr>
        <p:spPr>
          <a:xfrm>
            <a:off x="1871063" y="2901356"/>
            <a:ext cx="549661" cy="9787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Ion source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sz="800" dirty="0"/>
              <a:t>SCL CM17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sz="800" dirty="0"/>
              <a:t>HVCM</a:t>
            </a:r>
          </a:p>
          <a:p>
            <a:pPr algn="ctr">
              <a:lnSpc>
                <a:spcPct val="90000"/>
              </a:lnSpc>
            </a:pPr>
            <a:r>
              <a:rPr lang="en-US" sz="800" dirty="0"/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298697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D18C-CF0E-344C-9FC4-F466AD04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2" y="42973"/>
            <a:ext cx="11422261" cy="929485"/>
          </a:xfrm>
        </p:spPr>
        <p:txBody>
          <a:bodyPr/>
          <a:lstStyle/>
          <a:p>
            <a:r>
              <a:rPr lang="en-US" dirty="0"/>
              <a:t>Short duration trip rate of ~2.5 trips/day in FY17</a:t>
            </a:r>
            <a:br>
              <a:rPr lang="en-US" dirty="0"/>
            </a:br>
            <a:r>
              <a:rPr lang="en-US" dirty="0"/>
              <a:t>Individual cavity faults affect FY18-1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8E88B-ECEA-534B-84A3-BA896FCC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67"/>
            <a:ext cx="12188825" cy="60066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7AB0C5-DED0-2742-9A58-A7D7E3B9E933}"/>
              </a:ext>
            </a:extLst>
          </p:cNvPr>
          <p:cNvGrpSpPr/>
          <p:nvPr/>
        </p:nvGrpSpPr>
        <p:grpSpPr>
          <a:xfrm>
            <a:off x="772745" y="1450732"/>
            <a:ext cx="10868270" cy="4670910"/>
            <a:chOff x="1126535" y="1459520"/>
            <a:chExt cx="8017465" cy="42752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952E76-FA3F-C240-843F-478A33D113C4}"/>
                </a:ext>
              </a:extLst>
            </p:cNvPr>
            <p:cNvSpPr/>
            <p:nvPr/>
          </p:nvSpPr>
          <p:spPr>
            <a:xfrm>
              <a:off x="2538782" y="1459521"/>
              <a:ext cx="754290" cy="427287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2017A Outage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ABC67A-8E81-8A44-BD42-BB4C094ADD53}"/>
                </a:ext>
              </a:extLst>
            </p:cNvPr>
            <p:cNvSpPr txBox="1"/>
            <p:nvPr/>
          </p:nvSpPr>
          <p:spPr>
            <a:xfrm>
              <a:off x="1135920" y="147251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52901-60DF-5B45-8D40-88660682DE72}"/>
                </a:ext>
              </a:extLst>
            </p:cNvPr>
            <p:cNvSpPr/>
            <p:nvPr/>
          </p:nvSpPr>
          <p:spPr>
            <a:xfrm>
              <a:off x="5379773" y="1459521"/>
              <a:ext cx="712084" cy="426975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2017B Outage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7F8FE9-C974-5540-AAB9-309625C96CDB}"/>
                </a:ext>
              </a:extLst>
            </p:cNvPr>
            <p:cNvSpPr/>
            <p:nvPr/>
          </p:nvSpPr>
          <p:spPr>
            <a:xfrm>
              <a:off x="7561409" y="1459521"/>
              <a:ext cx="512800" cy="426748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2017C Outage &amp; GIS COMMISSIONING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52E289-DB55-584F-A26C-146D01F7CE59}"/>
                </a:ext>
              </a:extLst>
            </p:cNvPr>
            <p:cNvSpPr txBox="1"/>
            <p:nvPr/>
          </p:nvSpPr>
          <p:spPr>
            <a:xfrm>
              <a:off x="3681507" y="14682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0763F-3D93-DF45-839C-88D6EFA87D24}"/>
                </a:ext>
              </a:extLst>
            </p:cNvPr>
            <p:cNvSpPr txBox="1"/>
            <p:nvPr/>
          </p:nvSpPr>
          <p:spPr>
            <a:xfrm>
              <a:off x="6132055" y="14661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36FDC5-1897-7744-A4F2-084A76C84FCD}"/>
                </a:ext>
              </a:extLst>
            </p:cNvPr>
            <p:cNvSpPr txBox="1"/>
            <p:nvPr/>
          </p:nvSpPr>
          <p:spPr>
            <a:xfrm>
              <a:off x="7708023" y="147179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FY18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D42C9C-60E4-414C-9C67-548F000B9BD1}"/>
                </a:ext>
              </a:extLst>
            </p:cNvPr>
            <p:cNvSpPr/>
            <p:nvPr/>
          </p:nvSpPr>
          <p:spPr>
            <a:xfrm>
              <a:off x="1126535" y="1459520"/>
              <a:ext cx="160427" cy="427525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SCHEDULED TARGET CHANGE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B4F760-26C4-794A-9032-CAA815069DC5}"/>
                </a:ext>
              </a:extLst>
            </p:cNvPr>
            <p:cNvSpPr/>
            <p:nvPr/>
          </p:nvSpPr>
          <p:spPr>
            <a:xfrm flipH="1">
              <a:off x="3293258" y="1459521"/>
              <a:ext cx="412430" cy="427525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IRP water leak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820EA7-7C33-D047-B84B-E0FA771819E6}"/>
              </a:ext>
            </a:extLst>
          </p:cNvPr>
          <p:cNvSpPr txBox="1"/>
          <p:nvPr/>
        </p:nvSpPr>
        <p:spPr>
          <a:xfrm>
            <a:off x="10501892" y="1984776"/>
            <a:ext cx="68793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RFQ cavity  instability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sz="800" dirty="0"/>
              <a:t>HVCM instabilities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3929A-12B2-964B-8A10-F4A061FC1E1F}"/>
              </a:ext>
            </a:extLst>
          </p:cNvPr>
          <p:cNvSpPr txBox="1"/>
          <p:nvPr/>
        </p:nvSpPr>
        <p:spPr>
          <a:xfrm>
            <a:off x="8395069" y="2281329"/>
            <a:ext cx="687937" cy="3139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HVCM instabilities</a:t>
            </a:r>
          </a:p>
        </p:txBody>
      </p:sp>
    </p:spTree>
    <p:extLst>
      <p:ext uri="{BB962C8B-B14F-4D97-AF65-F5344CB8AC3E}">
        <p14:creationId xmlns:p14="http://schemas.microsoft.com/office/powerpoint/2010/main" val="56734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39FC-4874-2E44-99FA-B1267D64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Medium duration rates are fairly constant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F9A1B-B814-CC4D-9FEB-AB1035FAB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67"/>
            <a:ext cx="12188825" cy="60066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3B08C4-21E9-E445-A84A-50F3D63C1433}"/>
              </a:ext>
            </a:extLst>
          </p:cNvPr>
          <p:cNvGrpSpPr/>
          <p:nvPr/>
        </p:nvGrpSpPr>
        <p:grpSpPr>
          <a:xfrm>
            <a:off x="905607" y="1450731"/>
            <a:ext cx="10735407" cy="4686299"/>
            <a:chOff x="1126535" y="1459520"/>
            <a:chExt cx="8017465" cy="42752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5A2260-4EBA-EF47-B0D8-1C569F56E974}"/>
                </a:ext>
              </a:extLst>
            </p:cNvPr>
            <p:cNvSpPr/>
            <p:nvPr/>
          </p:nvSpPr>
          <p:spPr>
            <a:xfrm>
              <a:off x="2538782" y="1459521"/>
              <a:ext cx="754290" cy="427287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2017A Outage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1150B2-C46C-FA4E-BEC1-CFF184D76325}"/>
                </a:ext>
              </a:extLst>
            </p:cNvPr>
            <p:cNvSpPr txBox="1"/>
            <p:nvPr/>
          </p:nvSpPr>
          <p:spPr>
            <a:xfrm>
              <a:off x="1135920" y="147251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8B8674-9D9E-4547-8CF6-846D9BA547B5}"/>
                </a:ext>
              </a:extLst>
            </p:cNvPr>
            <p:cNvSpPr/>
            <p:nvPr/>
          </p:nvSpPr>
          <p:spPr>
            <a:xfrm>
              <a:off x="5379773" y="1459521"/>
              <a:ext cx="712084" cy="426975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2017B Outage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F92D2C-E0F4-D841-85F2-A4FBED3AE3A2}"/>
                </a:ext>
              </a:extLst>
            </p:cNvPr>
            <p:cNvSpPr/>
            <p:nvPr/>
          </p:nvSpPr>
          <p:spPr>
            <a:xfrm>
              <a:off x="7561409" y="1459521"/>
              <a:ext cx="512800" cy="426748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2017C Outage &amp; GIS COMMISSIONING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7611F1-162A-D747-B9A6-317EC0B62EA8}"/>
                </a:ext>
              </a:extLst>
            </p:cNvPr>
            <p:cNvSpPr txBox="1"/>
            <p:nvPr/>
          </p:nvSpPr>
          <p:spPr>
            <a:xfrm>
              <a:off x="3681507" y="14682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E4EB46-ACFA-1D4B-82E0-6D89DAB942B1}"/>
                </a:ext>
              </a:extLst>
            </p:cNvPr>
            <p:cNvSpPr txBox="1"/>
            <p:nvPr/>
          </p:nvSpPr>
          <p:spPr>
            <a:xfrm>
              <a:off x="6132055" y="14661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44CAD0-363F-6C4B-B706-EF7C1FD12F91}"/>
                </a:ext>
              </a:extLst>
            </p:cNvPr>
            <p:cNvSpPr txBox="1"/>
            <p:nvPr/>
          </p:nvSpPr>
          <p:spPr>
            <a:xfrm>
              <a:off x="7708023" y="147179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FY18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9B86D-0FAD-A043-BB4E-C48641FF5B68}"/>
                </a:ext>
              </a:extLst>
            </p:cNvPr>
            <p:cNvSpPr/>
            <p:nvPr/>
          </p:nvSpPr>
          <p:spPr>
            <a:xfrm>
              <a:off x="1126535" y="1459520"/>
              <a:ext cx="160427" cy="427525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SCHEDULED TARGET CHANGE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46399C-2776-B24F-8FA8-7D2484523068}"/>
                </a:ext>
              </a:extLst>
            </p:cNvPr>
            <p:cNvSpPr/>
            <p:nvPr/>
          </p:nvSpPr>
          <p:spPr>
            <a:xfrm flipH="1">
              <a:off x="3293258" y="1459521"/>
              <a:ext cx="412430" cy="427525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IRP water leak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089FBF-22B5-4F44-85F6-F40356531074}"/>
              </a:ext>
            </a:extLst>
          </p:cNvPr>
          <p:cNvSpPr txBox="1"/>
          <p:nvPr/>
        </p:nvSpPr>
        <p:spPr>
          <a:xfrm>
            <a:off x="4738448" y="3016882"/>
            <a:ext cx="549661" cy="5355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HVCM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sz="800" dirty="0"/>
              <a:t>Ion source</a:t>
            </a:r>
          </a:p>
        </p:txBody>
      </p:sp>
    </p:spTree>
    <p:extLst>
      <p:ext uri="{BB962C8B-B14F-4D97-AF65-F5344CB8AC3E}">
        <p14:creationId xmlns:p14="http://schemas.microsoft.com/office/powerpoint/2010/main" val="356219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F9D0-7FEB-FB4D-80C5-5F30E5F0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1" y="40775"/>
            <a:ext cx="11422261" cy="877163"/>
          </a:xfrm>
        </p:spPr>
        <p:txBody>
          <a:bodyPr/>
          <a:lstStyle/>
          <a:p>
            <a:r>
              <a:rPr lang="en-US" dirty="0"/>
              <a:t>Long duration trips for FY18 are excellent (so far)</a:t>
            </a:r>
            <a:br>
              <a:rPr lang="en-US" dirty="0"/>
            </a:br>
            <a:r>
              <a:rPr lang="en-US" sz="2800" dirty="0"/>
              <a:t>Strive for 1 trip every 2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A94D3-81E4-9245-B83F-F2DE56EA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67"/>
            <a:ext cx="12188825" cy="60066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CA1D93-92D5-964A-B439-20593761F23A}"/>
              </a:ext>
            </a:extLst>
          </p:cNvPr>
          <p:cNvGrpSpPr/>
          <p:nvPr/>
        </p:nvGrpSpPr>
        <p:grpSpPr>
          <a:xfrm>
            <a:off x="905607" y="1450731"/>
            <a:ext cx="10860942" cy="4686299"/>
            <a:chOff x="1126535" y="1459520"/>
            <a:chExt cx="8017465" cy="42752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17CD94-D06B-6B4E-8004-919B31E1CD53}"/>
                </a:ext>
              </a:extLst>
            </p:cNvPr>
            <p:cNvSpPr/>
            <p:nvPr/>
          </p:nvSpPr>
          <p:spPr>
            <a:xfrm>
              <a:off x="2538782" y="1459521"/>
              <a:ext cx="754290" cy="427287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2017A Outage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13FA7E-CEFE-3D4C-ABDD-9F38E0E52FD7}"/>
                </a:ext>
              </a:extLst>
            </p:cNvPr>
            <p:cNvSpPr txBox="1"/>
            <p:nvPr/>
          </p:nvSpPr>
          <p:spPr>
            <a:xfrm>
              <a:off x="1135920" y="147251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80FB1F-E3B1-8940-BFD5-E0BCC27D273E}"/>
                </a:ext>
              </a:extLst>
            </p:cNvPr>
            <p:cNvSpPr/>
            <p:nvPr/>
          </p:nvSpPr>
          <p:spPr>
            <a:xfrm>
              <a:off x="5379773" y="1459521"/>
              <a:ext cx="712084" cy="426975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2017B Outage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6BDF33-A8AC-6845-B62C-0CCEA35D3932}"/>
                </a:ext>
              </a:extLst>
            </p:cNvPr>
            <p:cNvSpPr/>
            <p:nvPr/>
          </p:nvSpPr>
          <p:spPr>
            <a:xfrm>
              <a:off x="7567899" y="1459521"/>
              <a:ext cx="512800" cy="426748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2017C Outage &amp; GIS COMMISSIONING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45B251-8097-9946-AE6A-6042876DB184}"/>
                </a:ext>
              </a:extLst>
            </p:cNvPr>
            <p:cNvSpPr txBox="1"/>
            <p:nvPr/>
          </p:nvSpPr>
          <p:spPr>
            <a:xfrm>
              <a:off x="3681507" y="14682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F51FC7-E6F3-D442-88DB-8A69549A16C8}"/>
                </a:ext>
              </a:extLst>
            </p:cNvPr>
            <p:cNvSpPr txBox="1"/>
            <p:nvPr/>
          </p:nvSpPr>
          <p:spPr>
            <a:xfrm>
              <a:off x="6132055" y="14661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0CAC2E-D756-EA44-AC8B-6A3319446675}"/>
                </a:ext>
              </a:extLst>
            </p:cNvPr>
            <p:cNvSpPr txBox="1"/>
            <p:nvPr/>
          </p:nvSpPr>
          <p:spPr>
            <a:xfrm>
              <a:off x="7708023" y="147179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FY18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C7929B-341A-F34C-879D-59BC965BCF29}"/>
                </a:ext>
              </a:extLst>
            </p:cNvPr>
            <p:cNvSpPr/>
            <p:nvPr/>
          </p:nvSpPr>
          <p:spPr>
            <a:xfrm>
              <a:off x="1126535" y="1459520"/>
              <a:ext cx="160427" cy="427525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SCHEDULED TARGET CHANGE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B65D18-1A40-7943-9BD6-DB9CB8332162}"/>
                </a:ext>
              </a:extLst>
            </p:cNvPr>
            <p:cNvSpPr/>
            <p:nvPr/>
          </p:nvSpPr>
          <p:spPr>
            <a:xfrm flipH="1">
              <a:off x="3293258" y="1459521"/>
              <a:ext cx="412430" cy="427525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IRP water leak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1966DBA-922B-B44B-B161-BEBD0150B0BE}"/>
              </a:ext>
            </a:extLst>
          </p:cNvPr>
          <p:cNvSpPr txBox="1"/>
          <p:nvPr/>
        </p:nvSpPr>
        <p:spPr>
          <a:xfrm>
            <a:off x="1779444" y="3271689"/>
            <a:ext cx="549661" cy="4247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Multiple HVCM</a:t>
            </a:r>
          </a:p>
          <a:p>
            <a:pPr algn="ctr">
              <a:lnSpc>
                <a:spcPct val="90000"/>
              </a:lnSpc>
            </a:pPr>
            <a:r>
              <a:rPr lang="en-US" sz="800" dirty="0"/>
              <a:t>failures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DBC816-B32C-A34C-86EC-30901C838F4F}"/>
              </a:ext>
            </a:extLst>
          </p:cNvPr>
          <p:cNvSpPr txBox="1"/>
          <p:nvPr/>
        </p:nvSpPr>
        <p:spPr>
          <a:xfrm>
            <a:off x="1253834" y="3755840"/>
            <a:ext cx="54966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Ion source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sz="800" dirty="0"/>
              <a:t>SCL CM17</a:t>
            </a:r>
          </a:p>
        </p:txBody>
      </p:sp>
    </p:spTree>
    <p:extLst>
      <p:ext uri="{BB962C8B-B14F-4D97-AF65-F5344CB8AC3E}">
        <p14:creationId xmlns:p14="http://schemas.microsoft.com/office/powerpoint/2010/main" val="230986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322E-E886-8F49-9179-73148527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1" y="40775"/>
            <a:ext cx="11422261" cy="824841"/>
          </a:xfrm>
        </p:spPr>
        <p:txBody>
          <a:bodyPr/>
          <a:lstStyle/>
          <a:p>
            <a:r>
              <a:rPr lang="en-US" dirty="0"/>
              <a:t>Continue to monitor errant beam trips</a:t>
            </a:r>
            <a:br>
              <a:rPr lang="en-US" dirty="0"/>
            </a:br>
            <a:r>
              <a:rPr lang="en-US" sz="2400" dirty="0"/>
              <a:t>Individual equipment issues significantly affect trip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86C76-D8E2-DA4F-B7E2-C8456716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67"/>
            <a:ext cx="12188825" cy="60066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32A069-7AD4-9248-9677-480AFD691303}"/>
              </a:ext>
            </a:extLst>
          </p:cNvPr>
          <p:cNvGrpSpPr/>
          <p:nvPr/>
        </p:nvGrpSpPr>
        <p:grpSpPr>
          <a:xfrm>
            <a:off x="896815" y="1450732"/>
            <a:ext cx="11509131" cy="4642338"/>
            <a:chOff x="1120406" y="1459520"/>
            <a:chExt cx="8023594" cy="42752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F8D6BC-5BDE-A940-92C2-1A5613DECCC4}"/>
                </a:ext>
              </a:extLst>
            </p:cNvPr>
            <p:cNvSpPr/>
            <p:nvPr/>
          </p:nvSpPr>
          <p:spPr>
            <a:xfrm>
              <a:off x="2538782" y="1459521"/>
              <a:ext cx="754290" cy="427287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2017A Outage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539F13-960E-2545-8978-51561DDBFB48}"/>
                </a:ext>
              </a:extLst>
            </p:cNvPr>
            <p:cNvSpPr txBox="1"/>
            <p:nvPr/>
          </p:nvSpPr>
          <p:spPr>
            <a:xfrm>
              <a:off x="1135920" y="147251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AB3D9-6A13-A743-9647-6B95FD802D66}"/>
                </a:ext>
              </a:extLst>
            </p:cNvPr>
            <p:cNvSpPr/>
            <p:nvPr/>
          </p:nvSpPr>
          <p:spPr>
            <a:xfrm>
              <a:off x="5379773" y="1459521"/>
              <a:ext cx="712084" cy="4269758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2017B Outage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9D028D-F64A-B243-810F-66736DAAA133}"/>
                </a:ext>
              </a:extLst>
            </p:cNvPr>
            <p:cNvSpPr/>
            <p:nvPr/>
          </p:nvSpPr>
          <p:spPr>
            <a:xfrm>
              <a:off x="7561409" y="1459521"/>
              <a:ext cx="512800" cy="426748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2017C Outage &amp; GIS COMMISSIONING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9F7612-35A4-9F4E-80C8-EB2094B8100E}"/>
                </a:ext>
              </a:extLst>
            </p:cNvPr>
            <p:cNvSpPr txBox="1"/>
            <p:nvPr/>
          </p:nvSpPr>
          <p:spPr>
            <a:xfrm>
              <a:off x="3681507" y="14682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F94BB3-6924-E245-88F2-DECFBE45D85B}"/>
                </a:ext>
              </a:extLst>
            </p:cNvPr>
            <p:cNvSpPr txBox="1"/>
            <p:nvPr/>
          </p:nvSpPr>
          <p:spPr>
            <a:xfrm>
              <a:off x="6132055" y="1466118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FY17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1726E5-C1D5-9240-B45E-6FD1B0484281}"/>
                </a:ext>
              </a:extLst>
            </p:cNvPr>
            <p:cNvSpPr txBox="1"/>
            <p:nvPr/>
          </p:nvSpPr>
          <p:spPr>
            <a:xfrm>
              <a:off x="7708023" y="1471790"/>
              <a:ext cx="1435977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FY18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/>
                <a:t>Run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D690F8-4411-7D43-91F6-0D2964E7FFC5}"/>
                </a:ext>
              </a:extLst>
            </p:cNvPr>
            <p:cNvSpPr/>
            <p:nvPr/>
          </p:nvSpPr>
          <p:spPr>
            <a:xfrm>
              <a:off x="1120406" y="1459520"/>
              <a:ext cx="160427" cy="4275257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SCHEDULED TARGET CHANGE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A42DC7-C446-E143-BD24-F7AAF572E309}"/>
                </a:ext>
              </a:extLst>
            </p:cNvPr>
            <p:cNvSpPr/>
            <p:nvPr/>
          </p:nvSpPr>
          <p:spPr>
            <a:xfrm flipH="1">
              <a:off x="3293258" y="1459521"/>
              <a:ext cx="412430" cy="427525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tx1"/>
                  </a:solidFill>
                </a:rPr>
                <a:t>IRP water leak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B81551-9378-6340-849F-002520A7E369}"/>
              </a:ext>
            </a:extLst>
          </p:cNvPr>
          <p:cNvSpPr txBox="1"/>
          <p:nvPr/>
        </p:nvSpPr>
        <p:spPr>
          <a:xfrm>
            <a:off x="11643617" y="3096169"/>
            <a:ext cx="527624" cy="5355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DTL5 RF window arcing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AE798-47A6-994F-9038-74E8713D4A9B}"/>
              </a:ext>
            </a:extLst>
          </p:cNvPr>
          <p:cNvSpPr txBox="1"/>
          <p:nvPr/>
        </p:nvSpPr>
        <p:spPr>
          <a:xfrm>
            <a:off x="5184407" y="2323245"/>
            <a:ext cx="621427" cy="8679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Lightning induced MPS trips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sz="800" dirty="0"/>
              <a:t>Beam tuning</a:t>
            </a:r>
          </a:p>
        </p:txBody>
      </p:sp>
    </p:spTree>
    <p:extLst>
      <p:ext uri="{BB962C8B-B14F-4D97-AF65-F5344CB8AC3E}">
        <p14:creationId xmlns:p14="http://schemas.microsoft.com/office/powerpoint/2010/main" val="16056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2226-5705-994E-AF44-C0343E9B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1" y="102837"/>
            <a:ext cx="11422261" cy="615553"/>
          </a:xfrm>
        </p:spPr>
        <p:txBody>
          <a:bodyPr/>
          <a:lstStyle/>
          <a:p>
            <a:r>
              <a:rPr lang="en-US" sz="2000" dirty="0"/>
              <a:t>Continue to make good progress on reducing number of short trips</a:t>
            </a:r>
            <a:br>
              <a:rPr lang="en-US" sz="2000" dirty="0"/>
            </a:br>
            <a:r>
              <a:rPr lang="en-US" sz="2000" dirty="0"/>
              <a:t>Also beginning to see a marked reduction in resettable RF cavity trips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768DC-9D8F-D941-9DD3-EE151671C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67"/>
            <a:ext cx="12188825" cy="60066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A54C13-89B9-3E42-9B73-4FCB4AFE908B}"/>
              </a:ext>
            </a:extLst>
          </p:cNvPr>
          <p:cNvGrpSpPr/>
          <p:nvPr/>
        </p:nvGrpSpPr>
        <p:grpSpPr>
          <a:xfrm>
            <a:off x="1152569" y="1683452"/>
            <a:ext cx="10233469" cy="1974148"/>
            <a:chOff x="1114149" y="1698820"/>
            <a:chExt cx="7253767" cy="1974148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07268F9-DBED-FC49-8AFA-3894344B97D8}"/>
                </a:ext>
              </a:extLst>
            </p:cNvPr>
            <p:cNvSpPr/>
            <p:nvPr/>
          </p:nvSpPr>
          <p:spPr>
            <a:xfrm rot="16200000">
              <a:off x="1887149" y="1541365"/>
              <a:ext cx="176827" cy="1566017"/>
            </a:xfrm>
            <a:prstGeom prst="rightBrace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B7E480-72BC-C94D-BF92-7460F4E0A123}"/>
                </a:ext>
              </a:extLst>
            </p:cNvPr>
            <p:cNvSpPr txBox="1"/>
            <p:nvPr/>
          </p:nvSpPr>
          <p:spPr>
            <a:xfrm>
              <a:off x="1114149" y="1698820"/>
              <a:ext cx="1730019" cy="240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u="sng" dirty="0"/>
                <a:t>Errant beam</a:t>
              </a:r>
              <a:r>
                <a:rPr lang="en-US" sz="1050" dirty="0"/>
                <a:t>, magnet ps </a:t>
              </a: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5AD4E416-C860-2F4B-B52A-ACED6A87E327}"/>
                </a:ext>
              </a:extLst>
            </p:cNvPr>
            <p:cNvSpPr/>
            <p:nvPr/>
          </p:nvSpPr>
          <p:spPr>
            <a:xfrm rot="16200000">
              <a:off x="3475969" y="2068447"/>
              <a:ext cx="181019" cy="1503897"/>
            </a:xfrm>
            <a:prstGeom prst="rightBrace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D4004-E822-B242-9AE8-C3CBEF67EE1D}"/>
                </a:ext>
              </a:extLst>
            </p:cNvPr>
            <p:cNvSpPr txBox="1"/>
            <p:nvPr/>
          </p:nvSpPr>
          <p:spPr>
            <a:xfrm>
              <a:off x="3013522" y="1791059"/>
              <a:ext cx="1184037" cy="240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SCL cavity trips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BDC2891C-45B5-6B44-92FC-90E9C3007FB7}"/>
                </a:ext>
              </a:extLst>
            </p:cNvPr>
            <p:cNvSpPr/>
            <p:nvPr/>
          </p:nvSpPr>
          <p:spPr>
            <a:xfrm rot="16200000">
              <a:off x="4516539" y="2499464"/>
              <a:ext cx="160249" cy="1164760"/>
            </a:xfrm>
            <a:prstGeom prst="rightBrace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EF205F-5C15-A148-98FD-D445ABA2593C}"/>
                </a:ext>
              </a:extLst>
            </p:cNvPr>
            <p:cNvSpPr txBox="1"/>
            <p:nvPr/>
          </p:nvSpPr>
          <p:spPr>
            <a:xfrm>
              <a:off x="3375152" y="2137359"/>
              <a:ext cx="2465349" cy="237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Warm linac cavity trips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F178A6-E326-1548-AD1C-CF4D0BEC1A85}"/>
                </a:ext>
              </a:extLst>
            </p:cNvPr>
            <p:cNvSpPr txBox="1"/>
            <p:nvPr/>
          </p:nvSpPr>
          <p:spPr>
            <a:xfrm>
              <a:off x="5443654" y="2883553"/>
              <a:ext cx="2596052" cy="240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Requires tech expert or repair (call-in)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49814489-9D6D-4D4B-B0D9-9B4942C6532D}"/>
                </a:ext>
              </a:extLst>
            </p:cNvPr>
            <p:cNvSpPr/>
            <p:nvPr/>
          </p:nvSpPr>
          <p:spPr>
            <a:xfrm rot="16200000">
              <a:off x="6713124" y="2018175"/>
              <a:ext cx="177390" cy="3132195"/>
            </a:xfrm>
            <a:prstGeom prst="rightBrace">
              <a:avLst/>
            </a:prstGeom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59139A-8EA4-B44A-9185-B97FCC5BF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2014" y="1956816"/>
              <a:ext cx="336" cy="339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A41001-69CA-E047-9FE2-B2CA6102F7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9155" y="2031509"/>
              <a:ext cx="1" cy="75434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3A677F-BAEF-EF42-9E3A-F2251ADBD270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4596663" y="2412787"/>
              <a:ext cx="1" cy="5889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C56BF8-4334-6C40-A982-BFD4ADB17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3136" y="3161968"/>
              <a:ext cx="0" cy="40939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D5F0F3B-6CA2-6740-8EE5-5BFBA5A27B8E}"/>
              </a:ext>
            </a:extLst>
          </p:cNvPr>
          <p:cNvSpPr/>
          <p:nvPr/>
        </p:nvSpPr>
        <p:spPr>
          <a:xfrm>
            <a:off x="1184235" y="2328055"/>
            <a:ext cx="2288251" cy="794995"/>
          </a:xfrm>
          <a:prstGeom prst="ellipse">
            <a:avLst/>
          </a:prstGeom>
          <a:solidFill>
            <a:schemeClr val="bg2">
              <a:alpha val="0"/>
            </a:schemeClr>
          </a:solidFill>
          <a:ln w="31750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568F0E-F150-924E-A7D7-D3691659E48C}"/>
              </a:ext>
            </a:extLst>
          </p:cNvPr>
          <p:cNvSpPr/>
          <p:nvPr/>
        </p:nvSpPr>
        <p:spPr>
          <a:xfrm>
            <a:off x="5203555" y="3097241"/>
            <a:ext cx="562708" cy="642885"/>
          </a:xfrm>
          <a:prstGeom prst="ellipse">
            <a:avLst/>
          </a:prstGeom>
          <a:solidFill>
            <a:schemeClr val="bg2">
              <a:alpha val="0"/>
            </a:schemeClr>
          </a:solidFill>
          <a:ln w="31750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422261" cy="469359"/>
          </a:xfrm>
        </p:spPr>
        <p:txBody>
          <a:bodyPr/>
          <a:lstStyle/>
          <a:p>
            <a:r>
              <a:rPr lang="en-US" sz="2800" dirty="0">
                <a:latin typeface="Arial Black"/>
                <a:cs typeface="Arial Black"/>
              </a:rPr>
              <a:t>Excellent downtimes excluding IRP leak </a:t>
            </a:r>
            <a:r>
              <a:rPr lang="en-US" sz="2400" dirty="0">
                <a:latin typeface="Arial Black"/>
                <a:cs typeface="Arial Black"/>
              </a:rPr>
              <a:t>(353.6 hours)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682323"/>
              </p:ext>
            </p:extLst>
          </p:nvPr>
        </p:nvGraphicFramePr>
        <p:xfrm>
          <a:off x="-1" y="461797"/>
          <a:ext cx="12188825" cy="639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718110" y="935041"/>
          <a:ext cx="4333310" cy="410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4" imgW="2908300" imgH="2755900" progId="Excel.Sheet.12">
                  <p:embed/>
                </p:oleObj>
              </mc:Choice>
              <mc:Fallback>
                <p:oleObj name="Worksheet" r:id="rId4" imgW="2908300" imgH="275590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8110" y="935041"/>
                        <a:ext cx="4333310" cy="410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3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E90473-47B4-C84C-BF26-636226800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907"/>
            <a:ext cx="12188825" cy="5994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05E4F1-F82F-DE47-AFFB-C1AC7CE9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Dreaming of how good it could be…..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D7407-654C-4E4F-B857-ABF203C422A2}"/>
              </a:ext>
            </a:extLst>
          </p:cNvPr>
          <p:cNvGrpSpPr/>
          <p:nvPr/>
        </p:nvGrpSpPr>
        <p:grpSpPr>
          <a:xfrm>
            <a:off x="914400" y="4540162"/>
            <a:ext cx="10972800" cy="369332"/>
            <a:chOff x="914400" y="4540162"/>
            <a:chExt cx="10972800" cy="3693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C0A490-A533-284B-B562-5F7249F9650D}"/>
                </a:ext>
              </a:extLst>
            </p:cNvPr>
            <p:cNvCxnSpPr/>
            <p:nvPr/>
          </p:nvCxnSpPr>
          <p:spPr>
            <a:xfrm>
              <a:off x="914400" y="4646771"/>
              <a:ext cx="10972800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62B736-1322-5249-80BE-F906808129F4}"/>
                </a:ext>
              </a:extLst>
            </p:cNvPr>
            <p:cNvSpPr txBox="1"/>
            <p:nvPr/>
          </p:nvSpPr>
          <p:spPr>
            <a:xfrm>
              <a:off x="1509550" y="4540162"/>
              <a:ext cx="152638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rgbClr val="00B050"/>
                  </a:solidFill>
                </a:rPr>
                <a:t>Downtime hour level for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rgbClr val="00B050"/>
                  </a:solidFill>
                </a:rPr>
                <a:t>95% availability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E88B8-CCE0-D742-920A-07FF4825E85D}"/>
              </a:ext>
            </a:extLst>
          </p:cNvPr>
          <p:cNvGrpSpPr/>
          <p:nvPr/>
        </p:nvGrpSpPr>
        <p:grpSpPr>
          <a:xfrm>
            <a:off x="914400" y="3685234"/>
            <a:ext cx="10972800" cy="369332"/>
            <a:chOff x="914400" y="3685234"/>
            <a:chExt cx="10972800" cy="36933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A01977-C152-A740-B72F-FC0070D4855E}"/>
                </a:ext>
              </a:extLst>
            </p:cNvPr>
            <p:cNvCxnSpPr/>
            <p:nvPr/>
          </p:nvCxnSpPr>
          <p:spPr>
            <a:xfrm>
              <a:off x="914400" y="3802994"/>
              <a:ext cx="10972800" cy="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8818E0-97A6-5D4A-ACF2-EA191E4B07FA}"/>
                </a:ext>
              </a:extLst>
            </p:cNvPr>
            <p:cNvSpPr txBox="1"/>
            <p:nvPr/>
          </p:nvSpPr>
          <p:spPr>
            <a:xfrm>
              <a:off x="2940758" y="3685234"/>
              <a:ext cx="152638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rgbClr val="FFC000"/>
                  </a:solidFill>
                </a:rPr>
                <a:t>Downtime hour level for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rgbClr val="FFC000"/>
                  </a:solidFill>
                </a:rPr>
                <a:t>90% availability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C873201-5333-A849-9B73-5E7B0CB28F69}"/>
              </a:ext>
            </a:extLst>
          </p:cNvPr>
          <p:cNvSpPr txBox="1"/>
          <p:nvPr/>
        </p:nvSpPr>
        <p:spPr>
          <a:xfrm>
            <a:off x="10540618" y="1494263"/>
            <a:ext cx="16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/>
              <a:t>Minimum runtime 16 days</a:t>
            </a:r>
          </a:p>
          <a:p>
            <a:pPr algn="r">
              <a:lnSpc>
                <a:spcPct val="90000"/>
              </a:lnSpc>
            </a:pPr>
            <a:r>
              <a:rPr lang="en-US" sz="1000" dirty="0"/>
              <a:t>Average runtime 27 days</a:t>
            </a:r>
          </a:p>
        </p:txBody>
      </p:sp>
    </p:spTree>
    <p:extLst>
      <p:ext uri="{BB962C8B-B14F-4D97-AF65-F5344CB8AC3E}">
        <p14:creationId xmlns:p14="http://schemas.microsoft.com/office/powerpoint/2010/main" val="27386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D8C7-764B-E740-945F-7D38B6D9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CDD4-B9D7-3B44-AD09-5FBDAA3A0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of the target management plan has resulted in predictable operations </a:t>
            </a:r>
          </a:p>
          <a:p>
            <a:r>
              <a:rPr lang="en-US" dirty="0"/>
              <a:t>Excellent availability in FY17 (excluding IRP leak) and FY18-Q1</a:t>
            </a:r>
          </a:p>
          <a:p>
            <a:r>
              <a:rPr lang="en-US" dirty="0"/>
              <a:t>Long downtime events continue to be impactful</a:t>
            </a:r>
          </a:p>
          <a:p>
            <a:r>
              <a:rPr lang="en-US" dirty="0"/>
              <a:t>We continue to measure our performance and make system improvements as you will hear over the next two days</a:t>
            </a:r>
          </a:p>
        </p:txBody>
      </p:sp>
    </p:spTree>
    <p:extLst>
      <p:ext uri="{BB962C8B-B14F-4D97-AF65-F5344CB8AC3E}">
        <p14:creationId xmlns:p14="http://schemas.microsoft.com/office/powerpoint/2010/main" val="373284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FY17/18 Run Schedules</a:t>
            </a:r>
          </a:p>
          <a:p>
            <a:r>
              <a:rPr lang="en-US" dirty="0"/>
              <a:t>Review of SNS Commitments</a:t>
            </a:r>
          </a:p>
          <a:p>
            <a:r>
              <a:rPr lang="en-US" dirty="0"/>
              <a:t>Beam Power</a:t>
            </a:r>
          </a:p>
          <a:p>
            <a:r>
              <a:rPr lang="en-US" dirty="0"/>
              <a:t>FY17 and FY18-Q1 Performance</a:t>
            </a:r>
          </a:p>
          <a:p>
            <a:r>
              <a:rPr lang="en-US" dirty="0"/>
              <a:t>Downtime Overview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1080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6C0F84-F39B-5245-A4F4-0BAFE435D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7" y="236553"/>
            <a:ext cx="11363203" cy="8780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2F457-CFE0-0F4A-AED1-7AB52E64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45" y="149468"/>
            <a:ext cx="11422261" cy="824841"/>
          </a:xfrm>
        </p:spPr>
        <p:txBody>
          <a:bodyPr/>
          <a:lstStyle/>
          <a:p>
            <a:r>
              <a:rPr lang="en-US" dirty="0"/>
              <a:t>FY17 schedule after adjustment due to IRP delivery delay</a:t>
            </a:r>
            <a:br>
              <a:rPr lang="en-US" dirty="0"/>
            </a:br>
            <a:r>
              <a:rPr lang="en-US" sz="2400" dirty="0"/>
              <a:t>Basically unchanged from last AAC</a:t>
            </a:r>
          </a:p>
        </p:txBody>
      </p:sp>
    </p:spTree>
    <p:extLst>
      <p:ext uri="{BB962C8B-B14F-4D97-AF65-F5344CB8AC3E}">
        <p14:creationId xmlns:p14="http://schemas.microsoft.com/office/powerpoint/2010/main" val="12028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4BC38-09A0-D341-A3D9-CA4B20BE3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4" y="235631"/>
            <a:ext cx="10524432" cy="81325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3F8F2-7603-A64E-9F87-7E1991CC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1" y="93537"/>
            <a:ext cx="11422261" cy="877163"/>
          </a:xfrm>
        </p:spPr>
        <p:txBody>
          <a:bodyPr/>
          <a:lstStyle/>
          <a:p>
            <a:r>
              <a:rPr lang="en-US" sz="2000" dirty="0"/>
              <a:t>FY18 schedule after extending 2017C outage due to gas injection implementation and extending 2018A by one month for IRP inspection results in a commitment of 2565 hours delivered of NP</a:t>
            </a:r>
          </a:p>
        </p:txBody>
      </p:sp>
    </p:spTree>
    <p:extLst>
      <p:ext uri="{BB962C8B-B14F-4D97-AF65-F5344CB8AC3E}">
        <p14:creationId xmlns:p14="http://schemas.microsoft.com/office/powerpoint/2010/main" val="316758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512055" cy="469359"/>
          </a:xfrm>
        </p:spPr>
        <p:txBody>
          <a:bodyPr/>
          <a:lstStyle/>
          <a:p>
            <a:r>
              <a:rPr lang="en-US" sz="2800" dirty="0">
                <a:latin typeface="Arial Black"/>
                <a:cs typeface="Arial Black"/>
              </a:rPr>
              <a:t>SNS Commitments</a:t>
            </a:r>
            <a:endParaRPr lang="en-US" sz="1800" dirty="0">
              <a:latin typeface="Arial Black"/>
              <a:cs typeface="Arial Blac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50576" y="721361"/>
          <a:ext cx="8767065" cy="2773680"/>
        </p:xfrm>
        <a:graphic>
          <a:graphicData uri="http://schemas.openxmlformats.org/drawingml/2006/table">
            <a:tbl>
              <a:tblPr/>
              <a:tblGrid>
                <a:gridCol w="205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2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499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Year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Neutron Production Availability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Integrated Beam Power (MW-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hrs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68.0%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65.7%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159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74.0%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72.0%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877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945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80.7%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2031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2166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85.0%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85.6%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3253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3455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88.0%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92.0%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4132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4368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FY2013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72.4%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3848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FY2014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83.7%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4798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74.6%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4612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86.4%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5348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87.5%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5406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3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FY2018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(Q1)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93.5%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1260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1150"/>
              </p:ext>
            </p:extLst>
          </p:nvPr>
        </p:nvGraphicFramePr>
        <p:xfrm>
          <a:off x="1650577" y="3529526"/>
          <a:ext cx="8763423" cy="2789994"/>
        </p:xfrm>
        <a:graphic>
          <a:graphicData uri="http://schemas.openxmlformats.org/drawingml/2006/table">
            <a:tbl>
              <a:tblPr/>
              <a:tblGrid>
                <a:gridCol w="201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43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Year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Neutron Production Hours Delivered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Total Operating Hours Delivered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2078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3779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2700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2807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4032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6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3553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4916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3900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4250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4800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5310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4300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5941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4725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5746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FY2013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4202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5120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FY2014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4424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5294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4441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5278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4972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5832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4807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6079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41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FY2018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764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(Q1)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2565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1040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764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1421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79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6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/>
          <a:stretch/>
        </p:blipFill>
        <p:spPr>
          <a:xfrm>
            <a:off x="0" y="295038"/>
            <a:ext cx="12188824" cy="656296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12055" cy="461665"/>
          </a:xfrm>
        </p:spPr>
        <p:txBody>
          <a:bodyPr/>
          <a:lstStyle/>
          <a:p>
            <a:r>
              <a:rPr lang="en-US" sz="2800" dirty="0">
                <a:latin typeface="Arial Black"/>
                <a:cs typeface="Arial Black"/>
              </a:rPr>
              <a:t>Beam power on target </a:t>
            </a:r>
            <a:r>
              <a:rPr lang="en-US" sz="2000" dirty="0">
                <a:latin typeface="Arial Black"/>
                <a:cs typeface="Arial Black"/>
              </a:rPr>
              <a:t>(60 sec average) – per Target Management Plan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50779" y="1727966"/>
            <a:ext cx="2742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673E"/>
                </a:solidFill>
                <a:latin typeface="Arial Black" pitchFamily="34" charset="0"/>
              </a:rPr>
              <a:t>1.0 MW for ~84 days</a:t>
            </a:r>
          </a:p>
          <a:p>
            <a:pPr algn="ctr" eaLnBrk="1" hangingPunct="1"/>
            <a:r>
              <a:rPr lang="en-US" sz="1200" dirty="0">
                <a:solidFill>
                  <a:srgbClr val="00673E"/>
                </a:solidFill>
                <a:latin typeface="Arial Black" pitchFamily="34" charset="0"/>
              </a:rPr>
              <a:t>(T16)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10266" y="3276471"/>
            <a:ext cx="8980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2017A</a:t>
            </a:r>
          </a:p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Winter</a:t>
            </a:r>
          </a:p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Outage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365218" y="3275961"/>
            <a:ext cx="10337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2017C October</a:t>
            </a:r>
          </a:p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Outage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900520" y="838966"/>
            <a:ext cx="2945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673E"/>
                </a:solidFill>
                <a:latin typeface="Arial Black" pitchFamily="34" charset="0"/>
              </a:rPr>
              <a:t>1.2 MW for ~73 days</a:t>
            </a:r>
          </a:p>
          <a:p>
            <a:pPr algn="ctr" eaLnBrk="1" hangingPunct="1"/>
            <a:r>
              <a:rPr lang="en-US" sz="1200" dirty="0">
                <a:solidFill>
                  <a:srgbClr val="00673E"/>
                </a:solidFill>
                <a:latin typeface="Arial Black" pitchFamily="34" charset="0"/>
              </a:rPr>
              <a:t>(T17)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31476" y="3301745"/>
            <a:ext cx="10337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2017B Summer</a:t>
            </a:r>
          </a:p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Outage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492352" y="864111"/>
            <a:ext cx="2945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673E"/>
                </a:solidFill>
                <a:latin typeface="Arial Black" pitchFamily="34" charset="0"/>
              </a:rPr>
              <a:t>1.2 MW for ~43 days</a:t>
            </a:r>
          </a:p>
          <a:p>
            <a:pPr algn="ctr" eaLnBrk="1" hangingPunct="1"/>
            <a:r>
              <a:rPr lang="en-US" sz="1200" dirty="0">
                <a:solidFill>
                  <a:srgbClr val="00673E"/>
                </a:solidFill>
                <a:latin typeface="Arial Black" pitchFamily="34" charset="0"/>
              </a:rPr>
              <a:t>(T18)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159282" y="5044235"/>
            <a:ext cx="8980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IRP Leak</a:t>
            </a: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1683657" y="5290456"/>
            <a:ext cx="291957" cy="1020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1113052" y="3274940"/>
            <a:ext cx="8945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00673E"/>
                </a:solidFill>
                <a:latin typeface="Arial Black" pitchFamily="34" charset="0"/>
              </a:rPr>
              <a:t>2018A Winter Outage</a:t>
            </a:r>
          </a:p>
        </p:txBody>
      </p:sp>
    </p:spTree>
    <p:extLst>
      <p:ext uri="{BB962C8B-B14F-4D97-AF65-F5344CB8AC3E}">
        <p14:creationId xmlns:p14="http://schemas.microsoft.com/office/powerpoint/2010/main" val="235658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055374"/>
              </p:ext>
            </p:extLst>
          </p:nvPr>
        </p:nvGraphicFramePr>
        <p:xfrm>
          <a:off x="0" y="381000"/>
          <a:ext cx="12188825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408830"/>
          </a:xfrm>
        </p:spPr>
        <p:txBody>
          <a:bodyPr/>
          <a:lstStyle/>
          <a:p>
            <a:r>
              <a:rPr lang="en-US" sz="2400" dirty="0">
                <a:latin typeface="Arial Black"/>
                <a:cs typeface="Arial Black"/>
              </a:rPr>
              <a:t>IRP leak led to availability of 87.5% against schedule </a:t>
            </a:r>
            <a:r>
              <a:rPr lang="en-US" sz="2000" dirty="0">
                <a:latin typeface="Arial Black"/>
                <a:cs typeface="Arial Black"/>
              </a:rPr>
              <a:t>(94% excluding leak)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8819" y="762001"/>
            <a:ext cx="1218883" cy="51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Ion source 13MHz breaker trips &amp; source failure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16315" y="977900"/>
            <a:ext cx="1625177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8651" y="4655290"/>
            <a:ext cx="1117309" cy="2333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IRP Leak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028832" y="4264204"/>
            <a:ext cx="394325" cy="340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46602" y="4938658"/>
            <a:ext cx="219098" cy="9287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64689" y="4938659"/>
            <a:ext cx="229611" cy="915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1"/>
          </p:cNvCxnSpPr>
          <p:nvPr/>
        </p:nvCxnSpPr>
        <p:spPr>
          <a:xfrm flipH="1">
            <a:off x="6944916" y="1017199"/>
            <a:ext cx="1383903" cy="532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5472396" y="5396463"/>
            <a:ext cx="2731804" cy="484674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cap="flat">
            <a:solidFill>
              <a:schemeClr val="tx1"/>
            </a:solidFill>
            <a:prstDash val="solid"/>
            <a:round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1.0 MW (T16)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1446496" y="5409163"/>
            <a:ext cx="2096804" cy="484674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cap="flat">
            <a:solidFill>
              <a:schemeClr val="tx1"/>
            </a:solidFill>
            <a:prstDash val="solid"/>
            <a:round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1.2 MW (T15)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9650696" y="5396463"/>
            <a:ext cx="2325404" cy="484674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cap="flat">
            <a:solidFill>
              <a:schemeClr val="tx1"/>
            </a:solidFill>
            <a:prstDash val="solid"/>
            <a:round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1.2 MW (T17)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4046" y="2125173"/>
            <a:ext cx="179953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/>
              <a:t>2017A Winter </a:t>
            </a:r>
          </a:p>
          <a:p>
            <a:pPr algn="ctr">
              <a:lnSpc>
                <a:spcPct val="90000"/>
              </a:lnSpc>
            </a:pPr>
            <a:r>
              <a:rPr lang="en-US" sz="1000" b="1" dirty="0"/>
              <a:t>Outage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82246" y="2125173"/>
            <a:ext cx="1223787" cy="371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/>
              <a:t>2017B Summer Outage</a:t>
            </a:r>
          </a:p>
        </p:txBody>
      </p:sp>
    </p:spTree>
    <p:extLst>
      <p:ext uri="{BB962C8B-B14F-4D97-AF65-F5344CB8AC3E}">
        <p14:creationId xmlns:p14="http://schemas.microsoft.com/office/powerpoint/2010/main" val="253673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062544"/>
              </p:ext>
            </p:extLst>
          </p:nvPr>
        </p:nvGraphicFramePr>
        <p:xfrm>
          <a:off x="0" y="461796"/>
          <a:ext cx="12188825" cy="639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408830"/>
          </a:xfrm>
        </p:spPr>
        <p:txBody>
          <a:bodyPr/>
          <a:lstStyle/>
          <a:p>
            <a:r>
              <a:rPr lang="en-US" sz="2400" dirty="0">
                <a:latin typeface="Arial Black"/>
                <a:cs typeface="Arial Black"/>
              </a:rPr>
              <a:t>FY18 continued with excellent performance (93.5%)</a:t>
            </a:r>
            <a:endParaRPr lang="en-US" sz="2000" dirty="0">
              <a:latin typeface="Arial Black"/>
              <a:cs typeface="Arial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3306" y="851411"/>
            <a:ext cx="914162" cy="4278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dirty="0"/>
              <a:t>Feeder 2074 trip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3997468" y="1065316"/>
            <a:ext cx="813277" cy="332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-Right Arrow 13"/>
          <p:cNvSpPr/>
          <p:nvPr/>
        </p:nvSpPr>
        <p:spPr>
          <a:xfrm>
            <a:off x="4093462" y="5447646"/>
            <a:ext cx="5002053" cy="484674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cap="flat">
            <a:solidFill>
              <a:schemeClr val="tx1"/>
            </a:solidFill>
            <a:prstDash val="solid"/>
            <a:round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1.2 MW (T18)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1210" y="2235269"/>
            <a:ext cx="2511531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/>
              <a:t>2017C Fall Outage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3631" y="2246564"/>
            <a:ext cx="2511531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/>
              <a:t>2018A Winter Outage</a:t>
            </a:r>
          </a:p>
        </p:txBody>
      </p:sp>
    </p:spTree>
    <p:extLst>
      <p:ext uri="{BB962C8B-B14F-4D97-AF65-F5344CB8AC3E}">
        <p14:creationId xmlns:p14="http://schemas.microsoft.com/office/powerpoint/2010/main" val="201386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Im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700"/>
            <a:ext cx="12188825" cy="645795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765602" cy="415498"/>
          </a:xfrm>
        </p:spPr>
        <p:txBody>
          <a:bodyPr/>
          <a:lstStyle/>
          <a:p>
            <a:r>
              <a:rPr lang="en-US" sz="2400" dirty="0">
                <a:latin typeface="Arial Black"/>
                <a:cs typeface="Arial Black"/>
              </a:rPr>
              <a:t>Energy and power on target from October 2006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1438" y="1054224"/>
            <a:ext cx="392187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Delivered ~40.5 GW-</a:t>
            </a:r>
            <a:r>
              <a:rPr lang="en-US" b="1" dirty="0" err="1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r>
              <a:rPr lang="en-US" b="1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 to IRP-01</a:t>
            </a:r>
          </a:p>
          <a:p>
            <a:pPr>
              <a:defRPr/>
            </a:pPr>
            <a:r>
              <a:rPr lang="en-US" sz="13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FY13 – 3848 MW-</a:t>
            </a:r>
            <a:r>
              <a:rPr lang="en-US" sz="1300" dirty="0" err="1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3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3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FY14 – 4798 MW-</a:t>
            </a:r>
            <a:r>
              <a:rPr lang="en-US" sz="1300" dirty="0" err="1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3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3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FY15 – 4612 MW-</a:t>
            </a:r>
            <a:r>
              <a:rPr lang="en-US" sz="1300" dirty="0" err="1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3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3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FY16 – 5348 MW-</a:t>
            </a:r>
            <a:r>
              <a:rPr lang="en-US" sz="1300" dirty="0" err="1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3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3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FY17 – 5406 MW-</a:t>
            </a:r>
            <a:r>
              <a:rPr lang="en-US" sz="1300" dirty="0" err="1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3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3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FY18 – 1260 MW-</a:t>
            </a:r>
            <a:r>
              <a:rPr lang="en-US" sz="1300" dirty="0" err="1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3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1642" y="673738"/>
            <a:ext cx="1284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18783D"/>
                </a:solidFill>
              </a:rPr>
              <a:t>IRP </a:t>
            </a:r>
            <a:r>
              <a:rPr lang="en-US" sz="1200" b="1" dirty="0" err="1">
                <a:solidFill>
                  <a:srgbClr val="18783D"/>
                </a:solidFill>
              </a:rPr>
              <a:t>Changeout</a:t>
            </a:r>
            <a:endParaRPr lang="en-US" sz="1200" b="1" dirty="0">
              <a:solidFill>
                <a:srgbClr val="18783D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750412" y="936421"/>
            <a:ext cx="128287" cy="1026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057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5833</TotalTime>
  <Words>798</Words>
  <Application>Microsoft Office PowerPoint</Application>
  <PresentationFormat>Custom</PresentationFormat>
  <Paragraphs>323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ヒラギノ角ゴ Pro W3</vt:lpstr>
      <vt:lpstr>Presentations (Wide Screen)</vt:lpstr>
      <vt:lpstr>Worksheet</vt:lpstr>
      <vt:lpstr>SNS Operations Performance Metrics FY17 &amp; FY18-Q1</vt:lpstr>
      <vt:lpstr>Outline</vt:lpstr>
      <vt:lpstr>FY17 schedule after adjustment due to IRP delivery delay Basically unchanged from last AAC</vt:lpstr>
      <vt:lpstr>FY18 schedule after extending 2017C outage due to gas injection implementation and extending 2018A by one month for IRP inspection results in a commitment of 2565 hours delivered of NP</vt:lpstr>
      <vt:lpstr>SNS Commitments</vt:lpstr>
      <vt:lpstr>Beam power on target (60 sec average) – per Target Management Plan</vt:lpstr>
      <vt:lpstr>IRP leak led to availability of 87.5% against schedule (94% excluding leak)</vt:lpstr>
      <vt:lpstr>FY18 continued with excellent performance (93.5%)</vt:lpstr>
      <vt:lpstr>Energy and power on target from October 2006</vt:lpstr>
      <vt:lpstr>Long duration events dominate overall downtime numbers Less than 3 hour trips are ~3% of downtime</vt:lpstr>
      <vt:lpstr>Short duration trip rate of ~2.5 trips/day in FY17 Individual cavity faults affect FY18-1 rate</vt:lpstr>
      <vt:lpstr>Medium duration rates are fairly constant</vt:lpstr>
      <vt:lpstr>Long duration trips for FY18 are excellent (so far) Strive for 1 trip every 2 weeks</vt:lpstr>
      <vt:lpstr>Continue to monitor errant beam trips Individual equipment issues significantly affect trip rate</vt:lpstr>
      <vt:lpstr>Continue to make good progress on reducing number of short trips Also beginning to see a marked reduction in resettable RF cavity trips</vt:lpstr>
      <vt:lpstr>Excellent downtimes excluding IRP leak (353.6 hours)</vt:lpstr>
      <vt:lpstr>Dreaming of how good it could be…..</vt:lpstr>
      <vt:lpstr>Summary</vt:lpstr>
    </vt:vector>
  </TitlesOfParts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Charles C.</dc:creator>
  <cp:lastModifiedBy>Eady, Lisa B.</cp:lastModifiedBy>
  <cp:revision>191</cp:revision>
  <cp:lastPrinted>2015-09-14T20:56:03Z</cp:lastPrinted>
  <dcterms:created xsi:type="dcterms:W3CDTF">2015-03-03T13:47:39Z</dcterms:created>
  <dcterms:modified xsi:type="dcterms:W3CDTF">2018-05-15T12:50:12Z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