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8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36049-A772-DA4A-8801-DB142F18CD37}" type="datetimeFigureOut">
              <a:rPr lang="en-US" smtClean="0"/>
              <a:t>9/19/16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B7B91-B16E-C24B-B5E3-7988BC919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20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hape 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68433" y="6196867"/>
            <a:ext cx="2275566" cy="661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140194"/>
            <a:ext cx="1973584" cy="71780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557212" y="536574"/>
            <a:ext cx="8008938" cy="2246314"/>
          </a:xfrm>
          <a:prstGeom prst="rect">
            <a:avLst/>
          </a:prstGeom>
          <a:noFill/>
          <a:ln>
            <a:noFill/>
          </a:ln>
        </p:spPr>
        <p:txBody>
          <a:bodyPr lIns="64277" tIns="64277" rIns="64277" bIns="64277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42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" y="-43500"/>
            <a:ext cx="9158401" cy="686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173291"/>
            <a:ext cx="2133600" cy="366117"/>
          </a:xfrm>
          <a:prstGeom prst="rect">
            <a:avLst/>
          </a:prstGeom>
          <a:noFill/>
          <a:ln>
            <a:noFill/>
          </a:ln>
        </p:spPr>
        <p:txBody>
          <a:bodyPr lIns="45699" tIns="45699" rIns="45699" bIns="45699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2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66149" y="6473014"/>
            <a:ext cx="239426" cy="230226"/>
          </a:xfrm>
          <a:prstGeom prst="rect">
            <a:avLst/>
          </a:prstGeom>
          <a:noFill/>
          <a:ln>
            <a:noFill/>
          </a:ln>
        </p:spPr>
        <p:txBody>
          <a:bodyPr lIns="45699" tIns="45699" rIns="45699" bIns="45699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-US"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1822" y="129090"/>
            <a:ext cx="8103570" cy="753034"/>
          </a:xfrm>
          <a:prstGeom prst="rect">
            <a:avLst/>
          </a:prstGeom>
          <a:noFill/>
          <a:ln>
            <a:noFill/>
          </a:ln>
        </p:spPr>
        <p:txBody>
          <a:bodyPr lIns="64277" tIns="64277" rIns="64277" bIns="64277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2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1" y="1243583"/>
            <a:ext cx="8108951" cy="5065522"/>
          </a:xfrm>
          <a:prstGeom prst="rect">
            <a:avLst/>
          </a:prstGeom>
          <a:noFill/>
          <a:ln>
            <a:noFill/>
          </a:ln>
        </p:spPr>
        <p:txBody>
          <a:bodyPr lIns="64277" tIns="64277" rIns="64277" bIns="64277" anchor="t" anchorCtr="0"/>
          <a:lstStyle>
            <a:lvl1pPr marL="0" marR="0" lvl="0" indent="0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07280" marR="0" lvl="1" indent="-64409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600357" marR="0" lvl="2" indent="-96767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-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782768" marR="0" lvl="3" indent="-118457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991528" marR="0" lvl="4" indent="-166496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-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880429" marR="0" lvl="5" indent="-121433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201870" marR="0" lvl="6" indent="-121433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523311" marR="0" lvl="7" indent="-121433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844752" marR="0" lvl="8" indent="-121433" algn="l" rtl="0">
              <a:lnSpc>
                <a:spcPct val="120000"/>
              </a:lnSpc>
              <a:spcBef>
                <a:spcPts val="28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2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1137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9/18/16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SLAC National Accelerator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927B-C0B1-3C40-93D0-1E2B68DEC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6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9144001" cy="1252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hape 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0" y="934933"/>
            <a:ext cx="8685252" cy="20269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66149" y="6473014"/>
            <a:ext cx="239426" cy="230226"/>
          </a:xfrm>
          <a:prstGeom prst="rect">
            <a:avLst/>
          </a:prstGeom>
          <a:noFill/>
          <a:ln>
            <a:noFill/>
          </a:ln>
        </p:spPr>
        <p:txBody>
          <a:bodyPr lIns="45702" tIns="45702" rIns="45702" bIns="45702" anchor="ctr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fld id="{00000000-1234-1234-1234-123412341234}" type="slidenum">
              <a:rPr lang="en-US" smtClean="0"/>
              <a:pPr>
                <a:buClr>
                  <a:srgbClr val="000000"/>
                </a:buClr>
                <a:buSzPct val="25000"/>
              </a:pPr>
              <a:t>‹#›</a:t>
            </a:fld>
            <a:endParaRPr lang="en-US"/>
          </a:p>
        </p:txBody>
      </p:sp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1822" y="129090"/>
            <a:ext cx="8103570" cy="753034"/>
          </a:xfrm>
          <a:prstGeom prst="rect">
            <a:avLst/>
          </a:prstGeom>
          <a:noFill/>
          <a:ln>
            <a:noFill/>
          </a:ln>
        </p:spPr>
        <p:txBody>
          <a:bodyPr lIns="64281" tIns="64281" rIns="64281" bIns="64281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001D"/>
              </a:buClr>
              <a:buFont typeface="Helvetica Neue"/>
              <a:buNone/>
              <a:defRPr sz="3400" b="1" i="0" u="none" strike="noStrike" cap="none">
                <a:solidFill>
                  <a:srgbClr val="A4001D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243583"/>
            <a:ext cx="8108951" cy="5065522"/>
          </a:xfrm>
          <a:prstGeom prst="rect">
            <a:avLst/>
          </a:prstGeom>
          <a:noFill/>
          <a:ln>
            <a:noFill/>
          </a:ln>
        </p:spPr>
        <p:txBody>
          <a:bodyPr lIns="64281" tIns="64281" rIns="64281" bIns="64281" anchor="t" anchorCtr="0"/>
          <a:lstStyle>
            <a:lvl1pPr marL="0" marR="0" lvl="0" indent="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9293" marR="0" lvl="1" indent="-91612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53916" marR="0" lvl="2" indent="-137636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-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13367" marR="0" lvl="3" indent="-168487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10296" marR="0" lvl="4" indent="-236815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19999"/>
              <a:buFont typeface="Helvetica Neue"/>
              <a:buChar char="-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674620" marR="0" lvl="5" indent="-17272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131820" marR="0" lvl="6" indent="-17272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589020" marR="0" lvl="7" indent="-17272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046220" marR="0" lvl="8" indent="-172720" algn="l" rtl="0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Helvetica Neue"/>
              <a:buChar char="•"/>
              <a:defRPr sz="34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59021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ADEdtPdv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Bruce Hill</a:t>
            </a:r>
            <a:br>
              <a:rPr lang="en-US" sz="2000" dirty="0"/>
            </a:br>
            <a:r>
              <a:rPr lang="en-US" sz="2000" dirty="0" smtClean="0"/>
              <a:t>Advanced Controls Systems Group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939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/>
              <a:t>ADEdtPdv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err="1"/>
              <a:t>areaDetector</a:t>
            </a:r>
            <a:r>
              <a:rPr lang="en-US" dirty="0"/>
              <a:t> driver for </a:t>
            </a:r>
            <a:r>
              <a:rPr lang="en-US" dirty="0" err="1"/>
              <a:t>camLink</a:t>
            </a:r>
            <a:r>
              <a:rPr lang="en-US" dirty="0"/>
              <a:t> cameras read via EDT </a:t>
            </a:r>
            <a:r>
              <a:rPr lang="en-US" dirty="0" err="1"/>
              <a:t>framegrabbers</a:t>
            </a:r>
            <a:r>
              <a:rPr lang="en-US" dirty="0"/>
              <a:t> using EDT’s PDV </a:t>
            </a:r>
            <a:r>
              <a:rPr lang="en-US" dirty="0" err="1"/>
              <a:t>api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Uses </a:t>
            </a:r>
            <a:r>
              <a:rPr lang="en-US" dirty="0" err="1"/>
              <a:t>streamDevice</a:t>
            </a:r>
            <a:r>
              <a:rPr lang="en-US" dirty="0"/>
              <a:t> via EDT’s serial I/O functions to access full set of camera parameters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Supports 120hz acquisition of 1024x1024 images from Opal 1000 w/ accurate timestamps on </a:t>
            </a:r>
            <a:r>
              <a:rPr lang="en-US" dirty="0" smtClean="0"/>
              <a:t>RHEL5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59587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46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White</vt:lpstr>
      <vt:lpstr>ADEdtPdv Bruce Hill Advanced Controls Systems Group</vt:lpstr>
      <vt:lpstr>ADEdtPdv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ADEdtPdv </dc:title>
  <dc:creator>Bruce Hill</dc:creator>
  <cp:lastModifiedBy>Bruce Hill</cp:lastModifiedBy>
  <cp:revision>4</cp:revision>
  <dcterms:created xsi:type="dcterms:W3CDTF">2016-09-19T01:30:42Z</dcterms:created>
  <dcterms:modified xsi:type="dcterms:W3CDTF">2016-09-20T06:46:23Z</dcterms:modified>
</cp:coreProperties>
</file>