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64" r:id="rId4"/>
    <p:sldId id="258" r:id="rId5"/>
    <p:sldId id="260" r:id="rId6"/>
    <p:sldId id="270" r:id="rId7"/>
    <p:sldId id="261" r:id="rId8"/>
    <p:sldId id="269" r:id="rId9"/>
    <p:sldId id="263" r:id="rId10"/>
    <p:sldId id="259" r:id="rId11"/>
    <p:sldId id="267" r:id="rId12"/>
    <p:sldId id="266" r:id="rId13"/>
    <p:sldId id="265" r:id="rId14"/>
    <p:sldId id="26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18" autoAdjust="0"/>
  </p:normalViewPr>
  <p:slideViewPr>
    <p:cSldViewPr snapToGrid="0">
      <p:cViewPr varScale="1">
        <p:scale>
          <a:sx n="91" d="100"/>
          <a:sy n="91" d="100"/>
        </p:scale>
        <p:origin x="-40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8CC94-FE96-462C-A166-0CC6B0A3B24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5611D-5171-4A04-B9A4-511585A2D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5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http://epics-pvdata.sourceforge.net/alpha/normativeTypes/normativeTypes.html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Publish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susbscribe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5611D-5171-4A04-B9A4-511585A2D5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7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Publish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susbscribe</a:t>
            </a:r>
            <a:endParaRPr lang="en-US" baseline="0" dirty="0" smtClean="0"/>
          </a:p>
          <a:p>
            <a:r>
              <a:rPr lang="en-US" baseline="0" dirty="0" err="1" smtClean="0"/>
              <a:t>Alarm_t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display_t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time_t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control_t</a:t>
            </a:r>
            <a:endParaRPr lang="en-US" baseline="0" dirty="0" smtClean="0"/>
          </a:p>
          <a:p>
            <a:r>
              <a:rPr lang="en-US" baseline="0" dirty="0" err="1" smtClean="0"/>
              <a:t>o.diirt.support.pva.adapters</a:t>
            </a:r>
            <a:endParaRPr lang="en-US" baseline="0" dirty="0" smtClean="0"/>
          </a:p>
          <a:p>
            <a:r>
              <a:rPr lang="en-US" baseline="0" dirty="0" err="1" smtClean="0"/>
              <a:t>PVFieldto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5611D-5171-4A04-B9A4-511585A2D5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75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General Normative Types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NTScalar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NTScalarArray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NTEnum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NTMatrix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NTURI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NTNameValue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NTTable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NTAttribute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Specific Normative Types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NTMultiChannel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NTNDArray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NTContinuum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NTHistogram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NTAggregate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5611D-5171-4A04-B9A4-511585A2D5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service is defined as a collection of service methods. Each service method represents a function call: it has one or more named parameters and it has on or more named result. Something like: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5611D-5171-4A04-B9A4-511585A2D5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13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5611D-5171-4A04-B9A4-511585A2D5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46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5611D-5171-4A04-B9A4-511585A2D5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4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F6F0-7349-4C0B-BA8D-5C9486FFB8C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992-B8B9-41F9-9E26-8202F302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714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F6F0-7349-4C0B-BA8D-5C9486FFB8C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992-B8B9-41F9-9E26-8202F302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3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F6F0-7349-4C0B-BA8D-5C9486FFB8C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992-B8B9-41F9-9E26-8202F302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0385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F6F0-7349-4C0B-BA8D-5C9486FFB8C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992-B8B9-41F9-9E26-8202F302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7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F6F0-7349-4C0B-BA8D-5C9486FFB8C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992-B8B9-41F9-9E26-8202F302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8266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F6F0-7349-4C0B-BA8D-5C9486FFB8C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992-B8B9-41F9-9E26-8202F302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1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F6F0-7349-4C0B-BA8D-5C9486FFB8C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992-B8B9-41F9-9E26-8202F302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4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F6F0-7349-4C0B-BA8D-5C9486FFB8C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992-B8B9-41F9-9E26-8202F302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7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F6F0-7349-4C0B-BA8D-5C9486FFB8C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992-B8B9-41F9-9E26-8202F302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2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F6F0-7349-4C0B-BA8D-5C9486FFB8C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992-B8B9-41F9-9E26-8202F302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7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F6F0-7349-4C0B-BA8D-5C9486FFB8C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8992-B8B9-41F9-9E26-8202F302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2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5F6F0-7349-4C0B-BA8D-5C9486FFB8C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A8992-B8B9-41F9-9E26-8202F3022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9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Diirt</a:t>
            </a:r>
            <a:r>
              <a:rPr lang="en-US" dirty="0" smtClean="0"/>
              <a:t> and V4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4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Diirt</a:t>
            </a:r>
            <a:r>
              <a:rPr lang="en-US" dirty="0" smtClean="0"/>
              <a:t> </a:t>
            </a:r>
            <a:r>
              <a:rPr lang="en-US" smtClean="0"/>
              <a:t>and V4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06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V4 services</a:t>
            </a:r>
            <a:br>
              <a:rPr lang="en-US" dirty="0"/>
            </a:br>
            <a:r>
              <a:rPr lang="en-US" dirty="0"/>
              <a:t>for </a:t>
            </a:r>
            <a:r>
              <a:rPr lang="en-US" dirty="0" err="1"/>
              <a:t>Diirt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3379"/>
            <a:ext cx="4912642" cy="4193583"/>
          </a:xfrm>
        </p:spPr>
        <p:txBody>
          <a:bodyPr/>
          <a:lstStyle/>
          <a:p>
            <a:r>
              <a:rPr lang="en-US" dirty="0" smtClean="0"/>
              <a:t>Services provide a means to execute and retrieve the result V4 RPC call</a:t>
            </a:r>
          </a:p>
          <a:p>
            <a:pPr lvl="1"/>
            <a:r>
              <a:rPr lang="en-US" dirty="0" smtClean="0"/>
              <a:t>Preparing the arguments</a:t>
            </a:r>
          </a:p>
          <a:p>
            <a:pPr lvl="1"/>
            <a:r>
              <a:rPr lang="en-US" dirty="0" smtClean="0"/>
              <a:t>Mapping </a:t>
            </a:r>
            <a:r>
              <a:rPr lang="en-US" dirty="0" err="1" smtClean="0"/>
              <a:t>Vtype</a:t>
            </a:r>
            <a:r>
              <a:rPr lang="en-US" dirty="0" smtClean="0"/>
              <a:t> &lt;-&gt; </a:t>
            </a:r>
            <a:r>
              <a:rPr lang="en-US" dirty="0" err="1" smtClean="0"/>
              <a:t>NTTypes</a:t>
            </a:r>
            <a:endParaRPr lang="en-US" dirty="0" smtClean="0"/>
          </a:p>
          <a:p>
            <a:pPr lvl="1"/>
            <a:r>
              <a:rPr lang="en-US" dirty="0"/>
              <a:t>Handle </a:t>
            </a:r>
            <a:r>
              <a:rPr lang="en-US" dirty="0" err="1"/>
              <a:t>asyn</a:t>
            </a:r>
            <a:r>
              <a:rPr lang="en-US" dirty="0"/>
              <a:t>/synchronous calls (</a:t>
            </a:r>
            <a:r>
              <a:rPr lang="en-US" dirty="0" err="1"/>
              <a:t>todo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New </a:t>
            </a:r>
            <a:r>
              <a:rPr lang="en-US" dirty="0" err="1" smtClean="0"/>
              <a:t>diirt</a:t>
            </a:r>
            <a:r>
              <a:rPr lang="en-US" dirty="0" smtClean="0"/>
              <a:t> services can be contributed via java SPI</a:t>
            </a:r>
            <a:endParaRPr lang="en-US" dirty="0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928" b="-8928"/>
          <a:stretch>
            <a:fillRect/>
          </a:stretch>
        </p:blipFill>
        <p:spPr>
          <a:xfrm>
            <a:off x="5731370" y="1541044"/>
            <a:ext cx="5622430" cy="4721533"/>
          </a:xfrm>
        </p:spPr>
      </p:pic>
    </p:spTree>
    <p:extLst>
      <p:ext uri="{BB962C8B-B14F-4D97-AF65-F5344CB8AC3E}">
        <p14:creationId xmlns:p14="http://schemas.microsoft.com/office/powerpoint/2010/main" val="550128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354512" cy="1450622"/>
          </a:xfrm>
        </p:spPr>
        <p:txBody>
          <a:bodyPr/>
          <a:lstStyle/>
          <a:p>
            <a:r>
              <a:rPr lang="en-US" dirty="0" smtClean="0"/>
              <a:t>Describing V4 services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Diirt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354512" cy="3811588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dirty="0"/>
              <a:t>s</a:t>
            </a:r>
            <a:r>
              <a:rPr lang="en-US" dirty="0" smtClean="0"/>
              <a:t>ervices can be described via xml files which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Service name to be connected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List of arguments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List of results, along with the fields the result maps to and the Type </a:t>
            </a:r>
          </a:p>
          <a:p>
            <a:endParaRPr lang="en-US" dirty="0" smtClean="0"/>
          </a:p>
          <a:p>
            <a:r>
              <a:rPr lang="en-US" dirty="0" smtClean="0"/>
              <a:t>Configuration file location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/configuration/</a:t>
            </a:r>
            <a:r>
              <a:rPr lang="en-US" dirty="0" err="1" smtClean="0"/>
              <a:t>diirt</a:t>
            </a:r>
            <a:r>
              <a:rPr lang="en-US" dirty="0" smtClean="0"/>
              <a:t>/</a:t>
            </a:r>
            <a:r>
              <a:rPr lang="en-US" dirty="0" err="1" smtClean="0"/>
              <a:t>pvarpc</a:t>
            </a:r>
            <a:r>
              <a:rPr lang="en-US" dirty="0" smtClean="0"/>
              <a:t>/</a:t>
            </a:r>
          </a:p>
          <a:p>
            <a:r>
              <a:rPr lang="en-US" dirty="0" smtClean="0"/>
              <a:t>		               helloService.xml</a:t>
            </a:r>
          </a:p>
          <a:p>
            <a:r>
              <a:rPr lang="en-US" dirty="0"/>
              <a:t>	</a:t>
            </a:r>
            <a:r>
              <a:rPr lang="en-US" dirty="0" smtClean="0"/>
              <a:t>	               mathService.xml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4300" y="262345"/>
            <a:ext cx="6559550" cy="17629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521620"/>
            <a:ext cx="5810250" cy="195460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634" y="3106352"/>
            <a:ext cx="3877216" cy="2762636"/>
          </a:xfrm>
        </p:spPr>
      </p:pic>
    </p:spTree>
    <p:extLst>
      <p:ext uri="{BB962C8B-B14F-4D97-AF65-F5344CB8AC3E}">
        <p14:creationId xmlns:p14="http://schemas.microsoft.com/office/powerpoint/2010/main" val="1061702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V4 RPC services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 err="1" smtClean="0"/>
              <a:t>Diirt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870" r="-40870"/>
          <a:stretch>
            <a:fillRect/>
          </a:stretch>
        </p:blipFill>
        <p:spPr>
          <a:xfrm>
            <a:off x="5394091" y="426628"/>
            <a:ext cx="7149310" cy="6003756"/>
          </a:xfrm>
        </p:spPr>
      </p:pic>
      <p:sp>
        <p:nvSpPr>
          <p:cNvPr id="7" name="Text Placeholder 6"/>
          <p:cNvSpPr>
            <a:spLocks noGrp="1"/>
          </p:cNvSpPr>
          <p:nvPr>
            <p:ph sz="half" idx="2"/>
          </p:nvPr>
        </p:nvSpPr>
        <p:spPr>
          <a:xfrm>
            <a:off x="735299" y="1768549"/>
            <a:ext cx="6214229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services button</a:t>
            </a:r>
          </a:p>
          <a:p>
            <a:pPr lvl="1"/>
            <a:r>
              <a:rPr lang="en-US" dirty="0" smtClean="0"/>
              <a:t>Defines the V4 service to be use</a:t>
            </a:r>
            <a:br>
              <a:rPr lang="en-US" dirty="0" smtClean="0"/>
            </a:br>
            <a:r>
              <a:rPr lang="en-US" sz="2000" i="1" dirty="0" err="1" smtClean="0"/>
              <a:t>RPCMath</a:t>
            </a:r>
            <a:r>
              <a:rPr lang="en-US" sz="2000" i="1" dirty="0" smtClean="0"/>
              <a:t>/Sum</a:t>
            </a:r>
            <a:br>
              <a:rPr lang="en-US" sz="2000" i="1" dirty="0" smtClean="0"/>
            </a:br>
            <a:endParaRPr lang="en-US" sz="2000" i="1" dirty="0" smtClean="0"/>
          </a:p>
          <a:p>
            <a:pPr lvl="1"/>
            <a:r>
              <a:rPr lang="en-US" dirty="0" smtClean="0"/>
              <a:t>The channels from which to create the argument list</a:t>
            </a:r>
            <a:br>
              <a:rPr lang="en-US" dirty="0" smtClean="0"/>
            </a:br>
            <a:r>
              <a:rPr lang="en-US" sz="2000" i="1" dirty="0" err="1" smtClean="0"/>
              <a:t>loc</a:t>
            </a:r>
            <a:r>
              <a:rPr lang="en-US" sz="2000" i="1" dirty="0" smtClean="0"/>
              <a:t>://</a:t>
            </a:r>
            <a:r>
              <a:rPr lang="en-US" sz="2000" i="1" dirty="0" err="1" smtClean="0"/>
              <a:t>pv_a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VDouble</a:t>
            </a:r>
            <a:r>
              <a:rPr lang="en-US" sz="2000" i="1" dirty="0" smtClean="0"/>
              <a:t>) -&gt; argument a</a:t>
            </a:r>
            <a:br>
              <a:rPr lang="en-US" sz="2000" i="1" dirty="0" smtClean="0"/>
            </a:br>
            <a:r>
              <a:rPr lang="en-US" sz="2000" i="1" dirty="0" err="1" smtClean="0"/>
              <a:t>loc</a:t>
            </a:r>
            <a:r>
              <a:rPr lang="en-US" sz="2000" i="1" dirty="0" smtClean="0"/>
              <a:t>://</a:t>
            </a:r>
            <a:r>
              <a:rPr lang="en-US" sz="2000" i="1" dirty="0" err="1" smtClean="0"/>
              <a:t>pv_b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VDouble</a:t>
            </a:r>
            <a:r>
              <a:rPr lang="en-US" sz="2000" i="1" dirty="0" smtClean="0"/>
              <a:t>) -&gt; argument b</a:t>
            </a:r>
            <a:br>
              <a:rPr lang="en-US" sz="2000" i="1" dirty="0" smtClean="0"/>
            </a:br>
            <a:endParaRPr lang="en-US" dirty="0" smtClean="0"/>
          </a:p>
          <a:p>
            <a:pPr lvl="1"/>
            <a:r>
              <a:rPr lang="en-US" dirty="0" smtClean="0"/>
              <a:t>Provide a local channel from which to read the result</a:t>
            </a:r>
            <a:br>
              <a:rPr lang="en-US" dirty="0" smtClean="0"/>
            </a:br>
            <a:r>
              <a:rPr lang="en-US" sz="2000" i="1" dirty="0" err="1" smtClean="0"/>
              <a:t>loc</a:t>
            </a:r>
            <a:r>
              <a:rPr lang="en-US" sz="2000" i="1" dirty="0" smtClean="0"/>
              <a:t>://</a:t>
            </a:r>
            <a:r>
              <a:rPr lang="en-US" sz="2000" i="1" dirty="0" err="1" smtClean="0"/>
              <a:t>pv_sum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VDouble</a:t>
            </a:r>
            <a:r>
              <a:rPr lang="en-US" sz="2000" i="1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2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diirt</a:t>
            </a:r>
            <a:r>
              <a:rPr lang="en-US" dirty="0" smtClean="0"/>
              <a:t> V4 services to integrate MASAR, </a:t>
            </a:r>
            <a:r>
              <a:rPr lang="en-US" dirty="0" err="1" smtClean="0"/>
              <a:t>ChannelFinder</a:t>
            </a:r>
            <a:r>
              <a:rPr lang="en-US" dirty="0" smtClean="0"/>
              <a:t>, and other V4 services in </a:t>
            </a:r>
            <a:r>
              <a:rPr lang="en-US" dirty="0" err="1" smtClean="0"/>
              <a:t>cs</a:t>
            </a:r>
            <a:r>
              <a:rPr lang="en-US" smtClean="0"/>
              <a:t>-studio</a:t>
            </a:r>
            <a:endParaRPr lang="en-US" dirty="0" smtClean="0"/>
          </a:p>
          <a:p>
            <a:r>
              <a:rPr lang="en-US" dirty="0" smtClean="0"/>
              <a:t>Add more widgets/application capable of accepting V4 data.</a:t>
            </a:r>
          </a:p>
          <a:p>
            <a:r>
              <a:rPr lang="en-US" dirty="0" smtClean="0"/>
              <a:t>More support for </a:t>
            </a:r>
            <a:r>
              <a:rPr lang="en-US" dirty="0" err="1" smtClean="0"/>
              <a:t>NTType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Vtype</a:t>
            </a:r>
            <a:r>
              <a:rPr lang="en-US" dirty="0" smtClean="0"/>
              <a:t> mapping</a:t>
            </a:r>
          </a:p>
          <a:p>
            <a:r>
              <a:rPr lang="en-US" dirty="0" smtClean="0"/>
              <a:t>Expand support V4 xml service definition</a:t>
            </a:r>
          </a:p>
          <a:p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6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2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Diirt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3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irt architecture out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13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723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Diirt</a:t>
            </a:r>
            <a:r>
              <a:rPr lang="en-US" dirty="0" smtClean="0"/>
              <a:t> and V4 channels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3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V4 channels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300" r="-30300"/>
          <a:stretch>
            <a:fillRect/>
          </a:stretch>
        </p:blipFill>
        <p:spPr>
          <a:xfrm>
            <a:off x="5875866" y="626180"/>
            <a:ext cx="6697134" cy="5624034"/>
          </a:xfrm>
        </p:spPr>
      </p:pic>
      <p:sp>
        <p:nvSpPr>
          <p:cNvPr id="7" name="Text Placeholder 6"/>
          <p:cNvSpPr>
            <a:spLocks noGrp="1"/>
          </p:cNvSpPr>
          <p:nvPr>
            <p:ph sz="half" idx="2"/>
          </p:nvPr>
        </p:nvSpPr>
        <p:spPr>
          <a:xfrm>
            <a:off x="781755" y="1882070"/>
            <a:ext cx="5181600" cy="4351338"/>
          </a:xfrm>
        </p:spPr>
        <p:txBody>
          <a:bodyPr/>
          <a:lstStyle/>
          <a:p>
            <a:r>
              <a:rPr lang="en-US" dirty="0" smtClean="0"/>
              <a:t>Use the </a:t>
            </a:r>
            <a:r>
              <a:rPr lang="en-US" dirty="0" err="1" smtClean="0"/>
              <a:t>pvacess</a:t>
            </a:r>
            <a:r>
              <a:rPr lang="en-US" dirty="0" smtClean="0"/>
              <a:t> </a:t>
            </a:r>
            <a:r>
              <a:rPr lang="en-US" dirty="0" err="1" smtClean="0"/>
              <a:t>datasource</a:t>
            </a:r>
            <a:r>
              <a:rPr lang="en-US" dirty="0" smtClean="0"/>
              <a:t> prefix when creating the channel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/>
              <a:t>pva</a:t>
            </a:r>
            <a:r>
              <a:rPr lang="en-US" i="1" dirty="0" smtClean="0"/>
              <a:t>://&lt;name&gt;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5027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V4 channels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300" r="-30300"/>
          <a:stretch>
            <a:fillRect/>
          </a:stretch>
        </p:blipFill>
        <p:spPr>
          <a:xfrm>
            <a:off x="5494866" y="626180"/>
            <a:ext cx="6697134" cy="5624034"/>
          </a:xfrm>
        </p:spPr>
      </p:pic>
      <p:sp>
        <p:nvSpPr>
          <p:cNvPr id="7" name="Text Placeholder 6"/>
          <p:cNvSpPr>
            <a:spLocks noGrp="1"/>
          </p:cNvSpPr>
          <p:nvPr>
            <p:ph sz="half" idx="2"/>
          </p:nvPr>
        </p:nvSpPr>
        <p:spPr>
          <a:xfrm>
            <a:off x="781755" y="1882070"/>
            <a:ext cx="5181600" cy="4351338"/>
          </a:xfrm>
        </p:spPr>
        <p:txBody>
          <a:bodyPr/>
          <a:lstStyle/>
          <a:p>
            <a:r>
              <a:rPr lang="en-US" dirty="0" smtClean="0"/>
              <a:t>Use the </a:t>
            </a:r>
            <a:r>
              <a:rPr lang="en-US" dirty="0" err="1" smtClean="0"/>
              <a:t>pvacess</a:t>
            </a:r>
            <a:r>
              <a:rPr lang="en-US" dirty="0" smtClean="0"/>
              <a:t> </a:t>
            </a:r>
            <a:r>
              <a:rPr lang="en-US" dirty="0" err="1" smtClean="0"/>
              <a:t>datasource</a:t>
            </a:r>
            <a:r>
              <a:rPr lang="en-US" dirty="0" smtClean="0"/>
              <a:t> prefix when creating the channel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/>
              <a:t>pva</a:t>
            </a:r>
            <a:r>
              <a:rPr lang="en-US" i="1" dirty="0" smtClean="0"/>
              <a:t>://</a:t>
            </a:r>
            <a:r>
              <a:rPr lang="en-US" i="1" dirty="0" err="1" smtClean="0"/>
              <a:t>pvcounter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err="1" smtClean="0"/>
              <a:t>epics:nt</a:t>
            </a:r>
            <a:r>
              <a:rPr lang="en-US" sz="2000" i="1" dirty="0" smtClean="0"/>
              <a:t>/NTScalar:1.0 -&gt;</a:t>
            </a:r>
            <a:r>
              <a:rPr lang="en-US" sz="2000" i="1" dirty="0"/>
              <a:t> </a:t>
            </a:r>
            <a:r>
              <a:rPr lang="en-US" sz="2000" i="1" dirty="0" err="1" smtClean="0"/>
              <a:t>Vdouble</a:t>
            </a:r>
            <a:endParaRPr lang="en-US" sz="2000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  </a:t>
            </a:r>
          </a:p>
        </p:txBody>
      </p:sp>
      <p:pic>
        <p:nvPicPr>
          <p:cNvPr id="3" name="Picture 2" descr="pvcoun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286" y="2291220"/>
            <a:ext cx="326707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6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4060745" cy="158240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Creating V4 channels</a:t>
            </a:r>
            <a:endParaRPr lang="en-US" sz="44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90" y="457200"/>
            <a:ext cx="3724795" cy="4124901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err="1" smtClean="0"/>
              <a:t>diirt-pva</a:t>
            </a:r>
            <a:r>
              <a:rPr lang="en-US" sz="2800" dirty="0"/>
              <a:t> </a:t>
            </a:r>
            <a:r>
              <a:rPr lang="en-US" sz="2800" dirty="0" smtClean="0"/>
              <a:t>module</a:t>
            </a:r>
          </a:p>
          <a:p>
            <a:pPr lvl="1"/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Support for adapting </a:t>
            </a:r>
            <a:r>
              <a:rPr lang="en-US" sz="2600" dirty="0" err="1" smtClean="0"/>
              <a:t>NTTypes</a:t>
            </a:r>
            <a:r>
              <a:rPr lang="en-US" sz="2600" dirty="0" smtClean="0"/>
              <a:t> to </a:t>
            </a:r>
            <a:r>
              <a:rPr lang="en-US" sz="2600" dirty="0" err="1" smtClean="0"/>
              <a:t>VTypes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24" y="1753614"/>
            <a:ext cx="3734321" cy="41153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066" y="3594100"/>
            <a:ext cx="3715268" cy="26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20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9787" y="457200"/>
            <a:ext cx="11047189" cy="741389"/>
          </a:xfrm>
        </p:spPr>
        <p:txBody>
          <a:bodyPr/>
          <a:lstStyle/>
          <a:p>
            <a:r>
              <a:rPr lang="en-US" dirty="0" smtClean="0"/>
              <a:t>Accessing V4 structured data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39787" y="1312742"/>
            <a:ext cx="2941783" cy="5222424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Formula Functions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Allow parsing of any V4 data structure into a Type that can be used by </a:t>
            </a:r>
            <a:r>
              <a:rPr lang="en-US" sz="1800" dirty="0" err="1" smtClean="0"/>
              <a:t>cs</a:t>
            </a:r>
            <a:r>
              <a:rPr lang="en-US" sz="1800" dirty="0" smtClean="0"/>
              <a:t>-studio applications</a:t>
            </a:r>
          </a:p>
          <a:p>
            <a:endParaRPr lang="en-US" sz="1800" dirty="0" smtClean="0"/>
          </a:p>
          <a:p>
            <a:pPr marL="285750" indent="-285750">
              <a:buFont typeface="Arial"/>
              <a:buChar char="•"/>
            </a:pPr>
            <a:endParaRPr lang="en-US" sz="1800" dirty="0"/>
          </a:p>
          <a:p>
            <a:pPr marL="285750" indent="-285750">
              <a:buFont typeface="Arial"/>
              <a:buChar char="•"/>
            </a:pPr>
            <a:endParaRPr lang="en-US" sz="1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090" y="2312097"/>
            <a:ext cx="3770354" cy="4148301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505" y="1310392"/>
            <a:ext cx="6181092" cy="887102"/>
          </a:xfrm>
          <a:prstGeom prst="rect">
            <a:avLst/>
          </a:prstGeom>
        </p:spPr>
      </p:pic>
      <p:pic>
        <p:nvPicPr>
          <p:cNvPr id="2" name="Picture 1" descr="formul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479" y="2302430"/>
            <a:ext cx="4146542" cy="416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39788" y="457200"/>
            <a:ext cx="6665912" cy="1600200"/>
          </a:xfrm>
        </p:spPr>
        <p:txBody>
          <a:bodyPr/>
          <a:lstStyle/>
          <a:p>
            <a:r>
              <a:rPr lang="en-US" dirty="0" smtClean="0"/>
              <a:t>Accessing V4 structured data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6665912" cy="3856162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NTNDArray</a:t>
            </a:r>
            <a:r>
              <a:rPr lang="en-US" sz="2000" dirty="0" smtClean="0"/>
              <a:t> formula set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endParaRPr lang="en-US" sz="2000" dirty="0" smtClean="0"/>
          </a:p>
          <a:p>
            <a:r>
              <a:rPr lang="en-US" dirty="0" smtClean="0"/>
              <a:t>image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Creates an </a:t>
            </a:r>
            <a:r>
              <a:rPr lang="en-US" dirty="0" err="1" smtClean="0"/>
              <a:t>VImage</a:t>
            </a:r>
            <a:r>
              <a:rPr lang="en-US" dirty="0" smtClean="0"/>
              <a:t> from the </a:t>
            </a:r>
            <a:r>
              <a:rPr lang="en-US" dirty="0" err="1" smtClean="0"/>
              <a:t>NTNDArray</a:t>
            </a:r>
            <a:r>
              <a:rPr lang="en-US" dirty="0" smtClean="0"/>
              <a:t> using all the appropriate fields (value, dimensions, </a:t>
            </a:r>
            <a:r>
              <a:rPr lang="is-IS" dirty="0" smtClean="0"/>
              <a:t>…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ndArray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Extracts the raw values as a </a:t>
            </a:r>
            <a:r>
              <a:rPr lang="en-US" dirty="0" err="1" smtClean="0"/>
              <a:t>VNumberArray</a:t>
            </a:r>
            <a:endParaRPr lang="en-US" dirty="0" smtClean="0"/>
          </a:p>
          <a:p>
            <a:r>
              <a:rPr lang="en-US" dirty="0" smtClean="0"/>
              <a:t>attributes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reates a </a:t>
            </a:r>
            <a:r>
              <a:rPr lang="en-US" dirty="0" err="1" smtClean="0"/>
              <a:t>VTable</a:t>
            </a:r>
            <a:r>
              <a:rPr lang="en-US" dirty="0" smtClean="0"/>
              <a:t> from the attributes structure of this </a:t>
            </a:r>
            <a:r>
              <a:rPr lang="en-US" dirty="0" err="1" smtClean="0"/>
              <a:t>NTNDArray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20" name="Content Placeholder 1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928" y="1380788"/>
            <a:ext cx="3273572" cy="4488200"/>
          </a:xfr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928" y="459892"/>
            <a:ext cx="3273572" cy="79740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7" y="2455051"/>
            <a:ext cx="6642423" cy="12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14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2777</TotalTime>
  <Words>284</Words>
  <Application>Microsoft Macintosh PowerPoint</Application>
  <PresentationFormat>Custom</PresentationFormat>
  <Paragraphs>86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Diirt and V4</vt:lpstr>
      <vt:lpstr>Diirt Architecture</vt:lpstr>
      <vt:lpstr>PowerPoint Presentation</vt:lpstr>
      <vt:lpstr>Diirt and V4 channels</vt:lpstr>
      <vt:lpstr>Creating V4 channels</vt:lpstr>
      <vt:lpstr>Creating V4 channels</vt:lpstr>
      <vt:lpstr>Creating V4 channels</vt:lpstr>
      <vt:lpstr>Accessing V4 structured data</vt:lpstr>
      <vt:lpstr>Accessing V4 structured data</vt:lpstr>
      <vt:lpstr>Diirt and V4 services</vt:lpstr>
      <vt:lpstr>Describing V4 services for Diirt</vt:lpstr>
      <vt:lpstr>Describing V4 services for Diirt</vt:lpstr>
      <vt:lpstr>Using V4 RPC services  with Diirt</vt:lpstr>
      <vt:lpstr>Future plans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Diirt and V4</dc:title>
  <dc:creator>Kunal Shroff</dc:creator>
  <cp:lastModifiedBy>Kunal Shroff</cp:lastModifiedBy>
  <cp:revision>37</cp:revision>
  <dcterms:created xsi:type="dcterms:W3CDTF">2016-09-18T15:44:26Z</dcterms:created>
  <dcterms:modified xsi:type="dcterms:W3CDTF">2016-09-21T11:18:44Z</dcterms:modified>
</cp:coreProperties>
</file>