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ED6117B-BC26-45D7-B8AB-0A24C36EDF9E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40320" y="6454080"/>
            <a:ext cx="1971720" cy="11059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EPICS Packaging for Debian Linux</a:t>
            </a:r>
            <a:endParaRPr/>
          </a:p>
          <a:p>
            <a:pPr algn="ctr"/>
            <a:endParaRPr/>
          </a:p>
          <a:p>
            <a:pPr algn="ctr"/>
            <a:r>
              <a:rPr lang="en-US" sz="3200">
                <a:latin typeface="Arial"/>
              </a:rPr>
              <a:t>Michael Davidsaver</a:t>
            </a:r>
            <a:endParaRPr/>
          </a:p>
          <a:p>
            <a:pPr algn="ctr"/>
            <a:r>
              <a:rPr lang="en-US" sz="3200">
                <a:latin typeface="Arial"/>
              </a:rPr>
              <a:t>Osprey DCS</a:t>
            </a:r>
            <a:endParaRPr/>
          </a:p>
          <a:p>
            <a:pPr algn="ctr"/>
            <a:r>
              <a:rPr lang="en-US" sz="2400">
                <a:latin typeface="Arial"/>
              </a:rPr>
              <a:t>&lt;mdavidsaver@ospreydcs.com&gt;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# apt-get install \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 </a:t>
            </a:r>
            <a:r>
              <a:rPr lang="en-US" sz="2800">
                <a:latin typeface="Arial"/>
              </a:rPr>
              <a:t>epics-dev rtems-epics-mvme3100 \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 </a:t>
            </a:r>
            <a:r>
              <a:rPr lang="en-US" sz="2800">
                <a:latin typeface="Arial"/>
              </a:rPr>
              <a:t>epics-synapps-dev rtems-synapps-mvme3100 \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 </a:t>
            </a:r>
            <a:r>
              <a:rPr lang="en-US" sz="2800">
                <a:latin typeface="Arial"/>
              </a:rPr>
              <a:t>edm channelarchiver python-cothread \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Arial"/>
              </a:rPr>
              <a:t> </a:t>
            </a:r>
            <a:r>
              <a:rPr lang="en-US" sz="2800">
                <a:latin typeface="Arial"/>
              </a:rPr>
              <a:t>sysv-rc-softioc</a:t>
            </a:r>
            <a:endParaRPr/>
          </a:p>
        </p:txBody>
      </p:sp>
      <p:sp>
        <p:nvSpPr>
          <p:cNvPr id="44" name="TextShape 3"/>
          <p:cNvSpPr txBox="1"/>
          <p:nvPr/>
        </p:nvSpPr>
        <p:spPr>
          <a:xfrm>
            <a:off x="2651760" y="6492240"/>
            <a:ext cx="51206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https://github.com/epicsdeb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