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9" r:id="rId4"/>
    <p:sldId id="259" r:id="rId5"/>
    <p:sldId id="260" r:id="rId6"/>
    <p:sldId id="270" r:id="rId7"/>
    <p:sldId id="261" r:id="rId8"/>
    <p:sldId id="272" r:id="rId9"/>
    <p:sldId id="273" r:id="rId10"/>
    <p:sldId id="267" r:id="rId11"/>
    <p:sldId id="280" r:id="rId12"/>
    <p:sldId id="274" r:id="rId13"/>
    <p:sldId id="276" r:id="rId14"/>
    <p:sldId id="277" r:id="rId15"/>
    <p:sldId id="278" r:id="rId16"/>
    <p:sldId id="279" r:id="rId17"/>
    <p:sldId id="265" r:id="rId18"/>
    <p:sldId id="268" r:id="rId19"/>
  </p:sldIdLst>
  <p:sldSz cx="10080625" cy="7559675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960" y="-10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88" d="100"/>
        <a:sy n="288" d="100"/>
      </p:scale>
      <p:origin x="0" y="1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00BC7-87F5-3648-A4CF-FB0DDB908EB2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E1F0EB-0DF9-E242-ABAE-5449112A25C1}">
      <dgm:prSet custT="1"/>
      <dgm:spPr/>
      <dgm:t>
        <a:bodyPr/>
        <a:lstStyle/>
        <a:p>
          <a:pPr rtl="0"/>
          <a:r>
            <a:rPr lang="en-US" sz="2400" dirty="0" smtClean="0"/>
            <a:t>CVS</a:t>
          </a:r>
        </a:p>
        <a:p>
          <a:pPr rtl="0"/>
          <a:r>
            <a:rPr lang="en-US" sz="2400" dirty="0" smtClean="0"/>
            <a:t>Repo</a:t>
          </a:r>
          <a:endParaRPr lang="en-US" sz="2400" dirty="0"/>
        </a:p>
      </dgm:t>
    </dgm:pt>
    <dgm:pt modelId="{4F20B758-6BED-7848-8FA8-1E398016FB94}" type="parTrans" cxnId="{8EE3717E-497C-C44E-83F4-FCD0B82FB5D7}">
      <dgm:prSet/>
      <dgm:spPr/>
      <dgm:t>
        <a:bodyPr/>
        <a:lstStyle/>
        <a:p>
          <a:endParaRPr lang="en-US"/>
        </a:p>
      </dgm:t>
    </dgm:pt>
    <dgm:pt modelId="{8B2E74F8-3EE4-7343-977A-BF3760396E23}" type="sibTrans" cxnId="{8EE3717E-497C-C44E-83F4-FCD0B82FB5D7}">
      <dgm:prSet/>
      <dgm:spPr/>
      <dgm:t>
        <a:bodyPr/>
        <a:lstStyle/>
        <a:p>
          <a:endParaRPr lang="en-US"/>
        </a:p>
      </dgm:t>
    </dgm:pt>
    <dgm:pt modelId="{4BAC9196-7B03-3449-AF64-4DD51743103D}">
      <dgm:prSet custT="1"/>
      <dgm:spPr/>
      <dgm:t>
        <a:bodyPr/>
        <a:lstStyle/>
        <a:p>
          <a:pPr rtl="0"/>
          <a:r>
            <a:rPr lang="en-US" sz="2000" dirty="0" smtClean="0"/>
            <a:t>cvs2git</a:t>
          </a:r>
        </a:p>
        <a:p>
          <a:pPr rtl="0"/>
          <a:r>
            <a:rPr lang="en-US" sz="2000" dirty="0" smtClean="0"/>
            <a:t>w/</a:t>
          </a:r>
        </a:p>
        <a:p>
          <a:pPr rtl="0"/>
          <a:r>
            <a:rPr lang="en-US" sz="2000" dirty="0" smtClean="0"/>
            <a:t>Authors file</a:t>
          </a:r>
          <a:endParaRPr lang="en-US" sz="2000" dirty="0"/>
        </a:p>
      </dgm:t>
    </dgm:pt>
    <dgm:pt modelId="{0AFAEC26-DAC4-2549-A621-B3AE82092672}" type="parTrans" cxnId="{B1867392-080D-8E4A-8303-3491847B5163}">
      <dgm:prSet/>
      <dgm:spPr/>
      <dgm:t>
        <a:bodyPr/>
        <a:lstStyle/>
        <a:p>
          <a:endParaRPr lang="en-US"/>
        </a:p>
      </dgm:t>
    </dgm:pt>
    <dgm:pt modelId="{5EC092A4-471C-3145-99E8-A15A62478840}" type="sibTrans" cxnId="{B1867392-080D-8E4A-8303-3491847B5163}">
      <dgm:prSet/>
      <dgm:spPr/>
      <dgm:t>
        <a:bodyPr/>
        <a:lstStyle/>
        <a:p>
          <a:endParaRPr lang="en-US"/>
        </a:p>
      </dgm:t>
    </dgm:pt>
    <dgm:pt modelId="{1A4E938A-8425-D549-B930-B71A3C165550}">
      <dgm:prSet/>
      <dgm:spPr/>
      <dgm:t>
        <a:bodyPr/>
        <a:lstStyle/>
        <a:p>
          <a:pPr rtl="0"/>
          <a:r>
            <a:rPr lang="en-US" dirty="0" err="1" smtClean="0"/>
            <a:t>from_cvs</a:t>
          </a:r>
          <a:r>
            <a:rPr lang="en-US" dirty="0" smtClean="0"/>
            <a:t> </a:t>
          </a:r>
          <a:r>
            <a:rPr lang="en-US" dirty="0" err="1" smtClean="0"/>
            <a:t>Git</a:t>
          </a:r>
          <a:r>
            <a:rPr lang="en-US" dirty="0" smtClean="0"/>
            <a:t> repo</a:t>
          </a:r>
        </a:p>
        <a:p>
          <a:pPr rtl="0"/>
          <a:r>
            <a:rPr lang="en-US" dirty="0" smtClean="0"/>
            <a:t>master</a:t>
          </a:r>
        </a:p>
        <a:p>
          <a:pPr rtl="0"/>
          <a:r>
            <a:rPr lang="en-US" dirty="0" smtClean="0"/>
            <a:t>tags</a:t>
          </a:r>
        </a:p>
        <a:p>
          <a:pPr rtl="0"/>
          <a:r>
            <a:rPr lang="en-US" dirty="0" smtClean="0"/>
            <a:t>branches</a:t>
          </a:r>
          <a:endParaRPr lang="en-US" dirty="0"/>
        </a:p>
      </dgm:t>
    </dgm:pt>
    <dgm:pt modelId="{DD7C6AF1-C593-E247-965A-BDA8D6046A16}" type="parTrans" cxnId="{CF55C2DD-35A5-354E-8144-9691514F03AD}">
      <dgm:prSet/>
      <dgm:spPr/>
      <dgm:t>
        <a:bodyPr/>
        <a:lstStyle/>
        <a:p>
          <a:endParaRPr lang="en-US"/>
        </a:p>
      </dgm:t>
    </dgm:pt>
    <dgm:pt modelId="{33783033-EC71-A348-8283-B649D7F81837}" type="sibTrans" cxnId="{CF55C2DD-35A5-354E-8144-9691514F03AD}">
      <dgm:prSet/>
      <dgm:spPr/>
      <dgm:t>
        <a:bodyPr/>
        <a:lstStyle/>
        <a:p>
          <a:endParaRPr lang="en-US"/>
        </a:p>
      </dgm:t>
    </dgm:pt>
    <dgm:pt modelId="{8B33B417-7E4C-C34F-AACB-C6AE1414F8B3}" type="pres">
      <dgm:prSet presAssocID="{D6900BC7-87F5-3648-A4CF-FB0DDB908EB2}" presName="Name0" presStyleCnt="0">
        <dgm:presLayoutVars>
          <dgm:dir/>
          <dgm:resizeHandles val="exact"/>
        </dgm:presLayoutVars>
      </dgm:prSet>
      <dgm:spPr/>
    </dgm:pt>
    <dgm:pt modelId="{D15456FE-68B9-4A48-8260-AFC1F5C8104C}" type="pres">
      <dgm:prSet presAssocID="{56E1F0EB-0DF9-E242-ABAE-5449112A25C1}" presName="node" presStyleLbl="node1" presStyleIdx="0" presStyleCnt="3">
        <dgm:presLayoutVars>
          <dgm:bulletEnabled val="1"/>
        </dgm:presLayoutVars>
      </dgm:prSet>
      <dgm:spPr/>
    </dgm:pt>
    <dgm:pt modelId="{C30635B7-1399-6D49-AF3B-B829B6943B9E}" type="pres">
      <dgm:prSet presAssocID="{8B2E74F8-3EE4-7343-977A-BF3760396E23}" presName="sibTrans" presStyleLbl="sibTrans2D1" presStyleIdx="0" presStyleCnt="2"/>
      <dgm:spPr/>
    </dgm:pt>
    <dgm:pt modelId="{CDBEE321-30B2-3B43-8E7D-00AAEBEACC4A}" type="pres">
      <dgm:prSet presAssocID="{8B2E74F8-3EE4-7343-977A-BF3760396E23}" presName="connectorText" presStyleLbl="sibTrans2D1" presStyleIdx="0" presStyleCnt="2"/>
      <dgm:spPr/>
    </dgm:pt>
    <dgm:pt modelId="{2B49A4B4-0E5F-F54C-AAE7-03BD985B5455}" type="pres">
      <dgm:prSet presAssocID="{4BAC9196-7B03-3449-AF64-4DD51743103D}" presName="node" presStyleLbl="node1" presStyleIdx="1" presStyleCnt="3">
        <dgm:presLayoutVars>
          <dgm:bulletEnabled val="1"/>
        </dgm:presLayoutVars>
      </dgm:prSet>
      <dgm:spPr/>
    </dgm:pt>
    <dgm:pt modelId="{BC7F274E-AF86-E84B-882A-1E6833BE94A3}" type="pres">
      <dgm:prSet presAssocID="{5EC092A4-471C-3145-99E8-A15A62478840}" presName="sibTrans" presStyleLbl="sibTrans2D1" presStyleIdx="1" presStyleCnt="2"/>
      <dgm:spPr/>
    </dgm:pt>
    <dgm:pt modelId="{8CBEF97C-5385-E04C-A3A0-3CC008525E90}" type="pres">
      <dgm:prSet presAssocID="{5EC092A4-471C-3145-99E8-A15A62478840}" presName="connectorText" presStyleLbl="sibTrans2D1" presStyleIdx="1" presStyleCnt="2"/>
      <dgm:spPr/>
    </dgm:pt>
    <dgm:pt modelId="{E1703395-5784-9E44-8767-01F7F00F6375}" type="pres">
      <dgm:prSet presAssocID="{1A4E938A-8425-D549-B930-B71A3C16555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FF4585-4B28-0F49-8072-FEFD79A22D19}" type="presOf" srcId="{D6900BC7-87F5-3648-A4CF-FB0DDB908EB2}" destId="{8B33B417-7E4C-C34F-AACB-C6AE1414F8B3}" srcOrd="0" destOrd="0" presId="urn:microsoft.com/office/officeart/2005/8/layout/process1"/>
    <dgm:cxn modelId="{A0E8E973-FBEA-FD4B-98CA-D0720A172AF9}" type="presOf" srcId="{5EC092A4-471C-3145-99E8-A15A62478840}" destId="{8CBEF97C-5385-E04C-A3A0-3CC008525E90}" srcOrd="1" destOrd="0" presId="urn:microsoft.com/office/officeart/2005/8/layout/process1"/>
    <dgm:cxn modelId="{5DD0BA1C-8B7F-114D-88A5-F4C8DAE63970}" type="presOf" srcId="{5EC092A4-471C-3145-99E8-A15A62478840}" destId="{BC7F274E-AF86-E84B-882A-1E6833BE94A3}" srcOrd="0" destOrd="0" presId="urn:microsoft.com/office/officeart/2005/8/layout/process1"/>
    <dgm:cxn modelId="{5722DFAE-6FB8-CD4F-A49F-EFBC6A67ED07}" type="presOf" srcId="{1A4E938A-8425-D549-B930-B71A3C165550}" destId="{E1703395-5784-9E44-8767-01F7F00F6375}" srcOrd="0" destOrd="0" presId="urn:microsoft.com/office/officeart/2005/8/layout/process1"/>
    <dgm:cxn modelId="{FB1D14F1-6AD3-4747-A657-227005EACDBC}" type="presOf" srcId="{8B2E74F8-3EE4-7343-977A-BF3760396E23}" destId="{CDBEE321-30B2-3B43-8E7D-00AAEBEACC4A}" srcOrd="1" destOrd="0" presId="urn:microsoft.com/office/officeart/2005/8/layout/process1"/>
    <dgm:cxn modelId="{420C5D86-AA77-2640-880C-01BF98BB8370}" type="presOf" srcId="{8B2E74F8-3EE4-7343-977A-BF3760396E23}" destId="{C30635B7-1399-6D49-AF3B-B829B6943B9E}" srcOrd="0" destOrd="0" presId="urn:microsoft.com/office/officeart/2005/8/layout/process1"/>
    <dgm:cxn modelId="{CF55C2DD-35A5-354E-8144-9691514F03AD}" srcId="{D6900BC7-87F5-3648-A4CF-FB0DDB908EB2}" destId="{1A4E938A-8425-D549-B930-B71A3C165550}" srcOrd="2" destOrd="0" parTransId="{DD7C6AF1-C593-E247-965A-BDA8D6046A16}" sibTransId="{33783033-EC71-A348-8283-B649D7F81837}"/>
    <dgm:cxn modelId="{B1867392-080D-8E4A-8303-3491847B5163}" srcId="{D6900BC7-87F5-3648-A4CF-FB0DDB908EB2}" destId="{4BAC9196-7B03-3449-AF64-4DD51743103D}" srcOrd="1" destOrd="0" parTransId="{0AFAEC26-DAC4-2549-A621-B3AE82092672}" sibTransId="{5EC092A4-471C-3145-99E8-A15A62478840}"/>
    <dgm:cxn modelId="{C2DC72CC-A604-1C44-8ED6-B691D016D566}" type="presOf" srcId="{4BAC9196-7B03-3449-AF64-4DD51743103D}" destId="{2B49A4B4-0E5F-F54C-AAE7-03BD985B5455}" srcOrd="0" destOrd="0" presId="urn:microsoft.com/office/officeart/2005/8/layout/process1"/>
    <dgm:cxn modelId="{B55E61F8-CE5E-384A-8A5B-A62B147BE321}" type="presOf" srcId="{56E1F0EB-0DF9-E242-ABAE-5449112A25C1}" destId="{D15456FE-68B9-4A48-8260-AFC1F5C8104C}" srcOrd="0" destOrd="0" presId="urn:microsoft.com/office/officeart/2005/8/layout/process1"/>
    <dgm:cxn modelId="{8EE3717E-497C-C44E-83F4-FCD0B82FB5D7}" srcId="{D6900BC7-87F5-3648-A4CF-FB0DDB908EB2}" destId="{56E1F0EB-0DF9-E242-ABAE-5449112A25C1}" srcOrd="0" destOrd="0" parTransId="{4F20B758-6BED-7848-8FA8-1E398016FB94}" sibTransId="{8B2E74F8-3EE4-7343-977A-BF3760396E23}"/>
    <dgm:cxn modelId="{31CCBA4E-CB8F-8D4D-9B05-E53181B58317}" type="presParOf" srcId="{8B33B417-7E4C-C34F-AACB-C6AE1414F8B3}" destId="{D15456FE-68B9-4A48-8260-AFC1F5C8104C}" srcOrd="0" destOrd="0" presId="urn:microsoft.com/office/officeart/2005/8/layout/process1"/>
    <dgm:cxn modelId="{02726676-4F5F-C147-A268-C2637AF20517}" type="presParOf" srcId="{8B33B417-7E4C-C34F-AACB-C6AE1414F8B3}" destId="{C30635B7-1399-6D49-AF3B-B829B6943B9E}" srcOrd="1" destOrd="0" presId="urn:microsoft.com/office/officeart/2005/8/layout/process1"/>
    <dgm:cxn modelId="{FC99F876-D8C8-084F-8E78-3DD67D6B859E}" type="presParOf" srcId="{C30635B7-1399-6D49-AF3B-B829B6943B9E}" destId="{CDBEE321-30B2-3B43-8E7D-00AAEBEACC4A}" srcOrd="0" destOrd="0" presId="urn:microsoft.com/office/officeart/2005/8/layout/process1"/>
    <dgm:cxn modelId="{E9E2F46F-7601-EA42-AC05-0D84842D5239}" type="presParOf" srcId="{8B33B417-7E4C-C34F-AACB-C6AE1414F8B3}" destId="{2B49A4B4-0E5F-F54C-AAE7-03BD985B5455}" srcOrd="2" destOrd="0" presId="urn:microsoft.com/office/officeart/2005/8/layout/process1"/>
    <dgm:cxn modelId="{68A063E4-711B-1F4F-A02D-2FC5C611D47D}" type="presParOf" srcId="{8B33B417-7E4C-C34F-AACB-C6AE1414F8B3}" destId="{BC7F274E-AF86-E84B-882A-1E6833BE94A3}" srcOrd="3" destOrd="0" presId="urn:microsoft.com/office/officeart/2005/8/layout/process1"/>
    <dgm:cxn modelId="{F3602B54-3937-B747-BC6E-A30DDA1EA5F4}" type="presParOf" srcId="{BC7F274E-AF86-E84B-882A-1E6833BE94A3}" destId="{8CBEF97C-5385-E04C-A3A0-3CC008525E90}" srcOrd="0" destOrd="0" presId="urn:microsoft.com/office/officeart/2005/8/layout/process1"/>
    <dgm:cxn modelId="{AEEF50A7-804B-BF41-83B0-971105870B0E}" type="presParOf" srcId="{8B33B417-7E4C-C34F-AACB-C6AE1414F8B3}" destId="{E1703395-5784-9E44-8767-01F7F00F637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00BC7-87F5-3648-A4CF-FB0DDB908EB2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E1F0EB-0DF9-E242-ABAE-5449112A25C1}">
      <dgm:prSet custT="1"/>
      <dgm:spPr/>
      <dgm:t>
        <a:bodyPr/>
        <a:lstStyle/>
        <a:p>
          <a:pPr rtl="0"/>
          <a:r>
            <a:rPr lang="en-US" sz="2400" dirty="0" smtClean="0"/>
            <a:t>svn</a:t>
          </a:r>
        </a:p>
        <a:p>
          <a:pPr rtl="0"/>
          <a:r>
            <a:rPr lang="en-US" sz="2400" dirty="0" smtClean="0"/>
            <a:t>Repo</a:t>
          </a:r>
          <a:endParaRPr lang="en-US" sz="2400" dirty="0"/>
        </a:p>
      </dgm:t>
    </dgm:pt>
    <dgm:pt modelId="{4F20B758-6BED-7848-8FA8-1E398016FB94}" type="parTrans" cxnId="{8EE3717E-497C-C44E-83F4-FCD0B82FB5D7}">
      <dgm:prSet/>
      <dgm:spPr/>
      <dgm:t>
        <a:bodyPr/>
        <a:lstStyle/>
        <a:p>
          <a:endParaRPr lang="en-US"/>
        </a:p>
      </dgm:t>
    </dgm:pt>
    <dgm:pt modelId="{8B2E74F8-3EE4-7343-977A-BF3760396E23}" type="sibTrans" cxnId="{8EE3717E-497C-C44E-83F4-FCD0B82FB5D7}">
      <dgm:prSet/>
      <dgm:spPr/>
      <dgm:t>
        <a:bodyPr/>
        <a:lstStyle/>
        <a:p>
          <a:endParaRPr lang="en-US"/>
        </a:p>
      </dgm:t>
    </dgm:pt>
    <dgm:pt modelId="{4BAC9196-7B03-3449-AF64-4DD51743103D}">
      <dgm:prSet custT="1"/>
      <dgm:spPr/>
      <dgm:t>
        <a:bodyPr/>
        <a:lstStyle/>
        <a:p>
          <a:pPr rtl="0"/>
          <a:r>
            <a:rPr lang="en-US" sz="2000" dirty="0" err="1" smtClean="0"/>
            <a:t>git</a:t>
          </a:r>
          <a:r>
            <a:rPr lang="en-US" sz="2000" dirty="0" smtClean="0"/>
            <a:t> svn clone</a:t>
          </a:r>
        </a:p>
        <a:p>
          <a:pPr rtl="0"/>
          <a:r>
            <a:rPr lang="en-US" sz="2000" dirty="0" smtClean="0"/>
            <a:t>w/</a:t>
          </a:r>
        </a:p>
        <a:p>
          <a:pPr rtl="0"/>
          <a:r>
            <a:rPr lang="en-US" sz="2000" dirty="0" smtClean="0"/>
            <a:t>Authors file</a:t>
          </a:r>
          <a:endParaRPr lang="en-US" sz="2000" dirty="0"/>
        </a:p>
      </dgm:t>
    </dgm:pt>
    <dgm:pt modelId="{0AFAEC26-DAC4-2549-A621-B3AE82092672}" type="parTrans" cxnId="{B1867392-080D-8E4A-8303-3491847B5163}">
      <dgm:prSet/>
      <dgm:spPr/>
      <dgm:t>
        <a:bodyPr/>
        <a:lstStyle/>
        <a:p>
          <a:endParaRPr lang="en-US"/>
        </a:p>
      </dgm:t>
    </dgm:pt>
    <dgm:pt modelId="{5EC092A4-471C-3145-99E8-A15A62478840}" type="sibTrans" cxnId="{B1867392-080D-8E4A-8303-3491847B5163}">
      <dgm:prSet/>
      <dgm:spPr/>
      <dgm:t>
        <a:bodyPr/>
        <a:lstStyle/>
        <a:p>
          <a:endParaRPr lang="en-US"/>
        </a:p>
      </dgm:t>
    </dgm:pt>
    <dgm:pt modelId="{1A4E938A-8425-D549-B930-B71A3C165550}">
      <dgm:prSet/>
      <dgm:spPr/>
      <dgm:t>
        <a:bodyPr/>
        <a:lstStyle/>
        <a:p>
          <a:pPr rtl="0"/>
          <a:r>
            <a:rPr lang="en-US" dirty="0" err="1" smtClean="0"/>
            <a:t>from_svn</a:t>
          </a:r>
          <a:r>
            <a:rPr lang="en-US" dirty="0" smtClean="0"/>
            <a:t> </a:t>
          </a:r>
          <a:r>
            <a:rPr lang="en-US" dirty="0" err="1" smtClean="0"/>
            <a:t>Git</a:t>
          </a:r>
          <a:r>
            <a:rPr lang="en-US" dirty="0" smtClean="0"/>
            <a:t> repo</a:t>
          </a:r>
        </a:p>
        <a:p>
          <a:pPr rtl="0"/>
          <a:r>
            <a:rPr lang="en-US" dirty="0" smtClean="0"/>
            <a:t>master</a:t>
          </a:r>
        </a:p>
        <a:p>
          <a:pPr rtl="0"/>
          <a:r>
            <a:rPr lang="en-US" dirty="0" smtClean="0"/>
            <a:t>tags</a:t>
          </a:r>
        </a:p>
        <a:p>
          <a:pPr rtl="0"/>
          <a:r>
            <a:rPr lang="en-US" dirty="0" smtClean="0"/>
            <a:t>branches</a:t>
          </a:r>
          <a:endParaRPr lang="en-US" dirty="0"/>
        </a:p>
      </dgm:t>
    </dgm:pt>
    <dgm:pt modelId="{DD7C6AF1-C593-E247-965A-BDA8D6046A16}" type="parTrans" cxnId="{CF55C2DD-35A5-354E-8144-9691514F03AD}">
      <dgm:prSet/>
      <dgm:spPr/>
      <dgm:t>
        <a:bodyPr/>
        <a:lstStyle/>
        <a:p>
          <a:endParaRPr lang="en-US"/>
        </a:p>
      </dgm:t>
    </dgm:pt>
    <dgm:pt modelId="{33783033-EC71-A348-8283-B649D7F81837}" type="sibTrans" cxnId="{CF55C2DD-35A5-354E-8144-9691514F03AD}">
      <dgm:prSet/>
      <dgm:spPr/>
      <dgm:t>
        <a:bodyPr/>
        <a:lstStyle/>
        <a:p>
          <a:endParaRPr lang="en-US"/>
        </a:p>
      </dgm:t>
    </dgm:pt>
    <dgm:pt modelId="{8B33B417-7E4C-C34F-AACB-C6AE1414F8B3}" type="pres">
      <dgm:prSet presAssocID="{D6900BC7-87F5-3648-A4CF-FB0DDB908EB2}" presName="Name0" presStyleCnt="0">
        <dgm:presLayoutVars>
          <dgm:dir/>
          <dgm:resizeHandles val="exact"/>
        </dgm:presLayoutVars>
      </dgm:prSet>
      <dgm:spPr/>
    </dgm:pt>
    <dgm:pt modelId="{D15456FE-68B9-4A48-8260-AFC1F5C8104C}" type="pres">
      <dgm:prSet presAssocID="{56E1F0EB-0DF9-E242-ABAE-5449112A25C1}" presName="node" presStyleLbl="node1" presStyleIdx="0" presStyleCnt="3">
        <dgm:presLayoutVars>
          <dgm:bulletEnabled val="1"/>
        </dgm:presLayoutVars>
      </dgm:prSet>
      <dgm:spPr/>
    </dgm:pt>
    <dgm:pt modelId="{C30635B7-1399-6D49-AF3B-B829B6943B9E}" type="pres">
      <dgm:prSet presAssocID="{8B2E74F8-3EE4-7343-977A-BF3760396E23}" presName="sibTrans" presStyleLbl="sibTrans2D1" presStyleIdx="0" presStyleCnt="2"/>
      <dgm:spPr/>
    </dgm:pt>
    <dgm:pt modelId="{CDBEE321-30B2-3B43-8E7D-00AAEBEACC4A}" type="pres">
      <dgm:prSet presAssocID="{8B2E74F8-3EE4-7343-977A-BF3760396E23}" presName="connectorText" presStyleLbl="sibTrans2D1" presStyleIdx="0" presStyleCnt="2"/>
      <dgm:spPr/>
    </dgm:pt>
    <dgm:pt modelId="{2B49A4B4-0E5F-F54C-AAE7-03BD985B5455}" type="pres">
      <dgm:prSet presAssocID="{4BAC9196-7B03-3449-AF64-4DD51743103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F274E-AF86-E84B-882A-1E6833BE94A3}" type="pres">
      <dgm:prSet presAssocID="{5EC092A4-471C-3145-99E8-A15A62478840}" presName="sibTrans" presStyleLbl="sibTrans2D1" presStyleIdx="1" presStyleCnt="2"/>
      <dgm:spPr/>
    </dgm:pt>
    <dgm:pt modelId="{8CBEF97C-5385-E04C-A3A0-3CC008525E90}" type="pres">
      <dgm:prSet presAssocID="{5EC092A4-471C-3145-99E8-A15A62478840}" presName="connectorText" presStyleLbl="sibTrans2D1" presStyleIdx="1" presStyleCnt="2"/>
      <dgm:spPr/>
    </dgm:pt>
    <dgm:pt modelId="{E1703395-5784-9E44-8767-01F7F00F6375}" type="pres">
      <dgm:prSet presAssocID="{1A4E938A-8425-D549-B930-B71A3C16555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544458-8FDB-DB4E-8CA1-8477E0041E8F}" type="presOf" srcId="{8B2E74F8-3EE4-7343-977A-BF3760396E23}" destId="{C30635B7-1399-6D49-AF3B-B829B6943B9E}" srcOrd="0" destOrd="0" presId="urn:microsoft.com/office/officeart/2005/8/layout/process1"/>
    <dgm:cxn modelId="{08718307-E24D-5944-845B-406BA2D208F8}" type="presOf" srcId="{5EC092A4-471C-3145-99E8-A15A62478840}" destId="{BC7F274E-AF86-E84B-882A-1E6833BE94A3}" srcOrd="0" destOrd="0" presId="urn:microsoft.com/office/officeart/2005/8/layout/process1"/>
    <dgm:cxn modelId="{3097D653-CB9F-634C-9A0D-F289E3ECE8B7}" type="presOf" srcId="{4BAC9196-7B03-3449-AF64-4DD51743103D}" destId="{2B49A4B4-0E5F-F54C-AAE7-03BD985B5455}" srcOrd="0" destOrd="0" presId="urn:microsoft.com/office/officeart/2005/8/layout/process1"/>
    <dgm:cxn modelId="{63F8EB6A-5A77-6F46-BF25-D320681E8CF5}" type="presOf" srcId="{5EC092A4-471C-3145-99E8-A15A62478840}" destId="{8CBEF97C-5385-E04C-A3A0-3CC008525E90}" srcOrd="1" destOrd="0" presId="urn:microsoft.com/office/officeart/2005/8/layout/process1"/>
    <dgm:cxn modelId="{59CC00CD-8055-934D-9023-3F0F059C55A4}" type="presOf" srcId="{1A4E938A-8425-D549-B930-B71A3C165550}" destId="{E1703395-5784-9E44-8767-01F7F00F6375}" srcOrd="0" destOrd="0" presId="urn:microsoft.com/office/officeart/2005/8/layout/process1"/>
    <dgm:cxn modelId="{8EE3717E-497C-C44E-83F4-FCD0B82FB5D7}" srcId="{D6900BC7-87F5-3648-A4CF-FB0DDB908EB2}" destId="{56E1F0EB-0DF9-E242-ABAE-5449112A25C1}" srcOrd="0" destOrd="0" parTransId="{4F20B758-6BED-7848-8FA8-1E398016FB94}" sibTransId="{8B2E74F8-3EE4-7343-977A-BF3760396E23}"/>
    <dgm:cxn modelId="{CF55C2DD-35A5-354E-8144-9691514F03AD}" srcId="{D6900BC7-87F5-3648-A4CF-FB0DDB908EB2}" destId="{1A4E938A-8425-D549-B930-B71A3C165550}" srcOrd="2" destOrd="0" parTransId="{DD7C6AF1-C593-E247-965A-BDA8D6046A16}" sibTransId="{33783033-EC71-A348-8283-B649D7F81837}"/>
    <dgm:cxn modelId="{B1867392-080D-8E4A-8303-3491847B5163}" srcId="{D6900BC7-87F5-3648-A4CF-FB0DDB908EB2}" destId="{4BAC9196-7B03-3449-AF64-4DD51743103D}" srcOrd="1" destOrd="0" parTransId="{0AFAEC26-DAC4-2549-A621-B3AE82092672}" sibTransId="{5EC092A4-471C-3145-99E8-A15A62478840}"/>
    <dgm:cxn modelId="{2FC074D5-2CCB-D346-9E32-F9206E808FAB}" type="presOf" srcId="{56E1F0EB-0DF9-E242-ABAE-5449112A25C1}" destId="{D15456FE-68B9-4A48-8260-AFC1F5C8104C}" srcOrd="0" destOrd="0" presId="urn:microsoft.com/office/officeart/2005/8/layout/process1"/>
    <dgm:cxn modelId="{FCD9B320-E350-6A46-861F-EEC7B70CB2DD}" type="presOf" srcId="{D6900BC7-87F5-3648-A4CF-FB0DDB908EB2}" destId="{8B33B417-7E4C-C34F-AACB-C6AE1414F8B3}" srcOrd="0" destOrd="0" presId="urn:microsoft.com/office/officeart/2005/8/layout/process1"/>
    <dgm:cxn modelId="{7B910ACE-BA07-8E4D-8E82-5B94EFD30F90}" type="presOf" srcId="{8B2E74F8-3EE4-7343-977A-BF3760396E23}" destId="{CDBEE321-30B2-3B43-8E7D-00AAEBEACC4A}" srcOrd="1" destOrd="0" presId="urn:microsoft.com/office/officeart/2005/8/layout/process1"/>
    <dgm:cxn modelId="{1B806672-90A7-3646-A535-44B9FB7D218D}" type="presParOf" srcId="{8B33B417-7E4C-C34F-AACB-C6AE1414F8B3}" destId="{D15456FE-68B9-4A48-8260-AFC1F5C8104C}" srcOrd="0" destOrd="0" presId="urn:microsoft.com/office/officeart/2005/8/layout/process1"/>
    <dgm:cxn modelId="{59421F59-DC10-514A-AA94-6268E1D36309}" type="presParOf" srcId="{8B33B417-7E4C-C34F-AACB-C6AE1414F8B3}" destId="{C30635B7-1399-6D49-AF3B-B829B6943B9E}" srcOrd="1" destOrd="0" presId="urn:microsoft.com/office/officeart/2005/8/layout/process1"/>
    <dgm:cxn modelId="{1D0D02EE-523B-C54C-916F-0CD6CE6B692F}" type="presParOf" srcId="{C30635B7-1399-6D49-AF3B-B829B6943B9E}" destId="{CDBEE321-30B2-3B43-8E7D-00AAEBEACC4A}" srcOrd="0" destOrd="0" presId="urn:microsoft.com/office/officeart/2005/8/layout/process1"/>
    <dgm:cxn modelId="{3CD4B1F3-9153-8F42-B54E-3B09EA2D0DAE}" type="presParOf" srcId="{8B33B417-7E4C-C34F-AACB-C6AE1414F8B3}" destId="{2B49A4B4-0E5F-F54C-AAE7-03BD985B5455}" srcOrd="2" destOrd="0" presId="urn:microsoft.com/office/officeart/2005/8/layout/process1"/>
    <dgm:cxn modelId="{6BE64C6E-70CF-CD4B-AE77-A5BC0BB7B80D}" type="presParOf" srcId="{8B33B417-7E4C-C34F-AACB-C6AE1414F8B3}" destId="{BC7F274E-AF86-E84B-882A-1E6833BE94A3}" srcOrd="3" destOrd="0" presId="urn:microsoft.com/office/officeart/2005/8/layout/process1"/>
    <dgm:cxn modelId="{F6EC5969-8B88-524C-9927-E8DE24C93765}" type="presParOf" srcId="{BC7F274E-AF86-E84B-882A-1E6833BE94A3}" destId="{8CBEF97C-5385-E04C-A3A0-3CC008525E90}" srcOrd="0" destOrd="0" presId="urn:microsoft.com/office/officeart/2005/8/layout/process1"/>
    <dgm:cxn modelId="{1E62ED9F-78D6-E049-BC39-BF77FBC9A71F}" type="presParOf" srcId="{8B33B417-7E4C-C34F-AACB-C6AE1414F8B3}" destId="{E1703395-5784-9E44-8767-01F7F00F637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456FE-68B9-4A48-8260-AFC1F5C8104C}">
      <dsp:nvSpPr>
        <dsp:cNvPr id="0" name=""/>
        <dsp:cNvSpPr/>
      </dsp:nvSpPr>
      <dsp:spPr>
        <a:xfrm>
          <a:off x="8235" y="227142"/>
          <a:ext cx="2461570" cy="1546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CVS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Repo</a:t>
          </a:r>
          <a:endParaRPr lang="en-US" sz="2400" kern="1200" dirty="0"/>
        </a:p>
      </dsp:txBody>
      <dsp:txXfrm>
        <a:off x="53521" y="272428"/>
        <a:ext cx="2370998" cy="1455602"/>
      </dsp:txXfrm>
    </dsp:sp>
    <dsp:sp modelId="{C30635B7-1399-6D49-AF3B-B829B6943B9E}">
      <dsp:nvSpPr>
        <dsp:cNvPr id="0" name=""/>
        <dsp:cNvSpPr/>
      </dsp:nvSpPr>
      <dsp:spPr>
        <a:xfrm>
          <a:off x="2715963" y="694995"/>
          <a:ext cx="521852" cy="6104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715963" y="817089"/>
        <a:ext cx="365296" cy="366281"/>
      </dsp:txXfrm>
    </dsp:sp>
    <dsp:sp modelId="{2B49A4B4-0E5F-F54C-AAE7-03BD985B5455}">
      <dsp:nvSpPr>
        <dsp:cNvPr id="0" name=""/>
        <dsp:cNvSpPr/>
      </dsp:nvSpPr>
      <dsp:spPr>
        <a:xfrm>
          <a:off x="3454434" y="227142"/>
          <a:ext cx="2461570" cy="1546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cvs2git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w/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Authors file</a:t>
          </a:r>
          <a:endParaRPr lang="en-US" sz="2000" kern="1200" dirty="0"/>
        </a:p>
      </dsp:txBody>
      <dsp:txXfrm>
        <a:off x="3499720" y="272428"/>
        <a:ext cx="2370998" cy="1455602"/>
      </dsp:txXfrm>
    </dsp:sp>
    <dsp:sp modelId="{BC7F274E-AF86-E84B-882A-1E6833BE94A3}">
      <dsp:nvSpPr>
        <dsp:cNvPr id="0" name=""/>
        <dsp:cNvSpPr/>
      </dsp:nvSpPr>
      <dsp:spPr>
        <a:xfrm>
          <a:off x="6162162" y="694995"/>
          <a:ext cx="521852" cy="6104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162162" y="817089"/>
        <a:ext cx="365296" cy="366281"/>
      </dsp:txXfrm>
    </dsp:sp>
    <dsp:sp modelId="{E1703395-5784-9E44-8767-01F7F00F6375}">
      <dsp:nvSpPr>
        <dsp:cNvPr id="0" name=""/>
        <dsp:cNvSpPr/>
      </dsp:nvSpPr>
      <dsp:spPr>
        <a:xfrm>
          <a:off x="6900633" y="227142"/>
          <a:ext cx="2461570" cy="1546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from_cvs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Git</a:t>
          </a:r>
          <a:r>
            <a:rPr lang="en-US" sz="1800" kern="1200" dirty="0" smtClean="0"/>
            <a:t> repo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master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tags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branches</a:t>
          </a:r>
          <a:endParaRPr lang="en-US" sz="1800" kern="1200" dirty="0"/>
        </a:p>
      </dsp:txBody>
      <dsp:txXfrm>
        <a:off x="6945919" y="272428"/>
        <a:ext cx="2370998" cy="145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456FE-68B9-4A48-8260-AFC1F5C8104C}">
      <dsp:nvSpPr>
        <dsp:cNvPr id="0" name=""/>
        <dsp:cNvSpPr/>
      </dsp:nvSpPr>
      <dsp:spPr>
        <a:xfrm>
          <a:off x="8235" y="227142"/>
          <a:ext cx="2461570" cy="1546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svn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Repo</a:t>
          </a:r>
          <a:endParaRPr lang="en-US" sz="2400" kern="1200" dirty="0"/>
        </a:p>
      </dsp:txBody>
      <dsp:txXfrm>
        <a:off x="53521" y="272428"/>
        <a:ext cx="2370998" cy="1455602"/>
      </dsp:txXfrm>
    </dsp:sp>
    <dsp:sp modelId="{C30635B7-1399-6D49-AF3B-B829B6943B9E}">
      <dsp:nvSpPr>
        <dsp:cNvPr id="0" name=""/>
        <dsp:cNvSpPr/>
      </dsp:nvSpPr>
      <dsp:spPr>
        <a:xfrm>
          <a:off x="2715963" y="694995"/>
          <a:ext cx="521852" cy="6104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715963" y="817089"/>
        <a:ext cx="365296" cy="366281"/>
      </dsp:txXfrm>
    </dsp:sp>
    <dsp:sp modelId="{2B49A4B4-0E5F-F54C-AAE7-03BD985B5455}">
      <dsp:nvSpPr>
        <dsp:cNvPr id="0" name=""/>
        <dsp:cNvSpPr/>
      </dsp:nvSpPr>
      <dsp:spPr>
        <a:xfrm>
          <a:off x="3454434" y="227142"/>
          <a:ext cx="2461570" cy="1546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git</a:t>
          </a:r>
          <a:r>
            <a:rPr lang="en-US" sz="2000" kern="1200" dirty="0" smtClean="0"/>
            <a:t> svn clone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w/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Authors file</a:t>
          </a:r>
          <a:endParaRPr lang="en-US" sz="2000" kern="1200" dirty="0"/>
        </a:p>
      </dsp:txBody>
      <dsp:txXfrm>
        <a:off x="3499720" y="272428"/>
        <a:ext cx="2370998" cy="1455602"/>
      </dsp:txXfrm>
    </dsp:sp>
    <dsp:sp modelId="{BC7F274E-AF86-E84B-882A-1E6833BE94A3}">
      <dsp:nvSpPr>
        <dsp:cNvPr id="0" name=""/>
        <dsp:cNvSpPr/>
      </dsp:nvSpPr>
      <dsp:spPr>
        <a:xfrm>
          <a:off x="6162162" y="694995"/>
          <a:ext cx="521852" cy="6104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162162" y="817089"/>
        <a:ext cx="365296" cy="366281"/>
      </dsp:txXfrm>
    </dsp:sp>
    <dsp:sp modelId="{E1703395-5784-9E44-8767-01F7F00F6375}">
      <dsp:nvSpPr>
        <dsp:cNvPr id="0" name=""/>
        <dsp:cNvSpPr/>
      </dsp:nvSpPr>
      <dsp:spPr>
        <a:xfrm>
          <a:off x="6900633" y="227142"/>
          <a:ext cx="2461570" cy="1546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from_svn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Git</a:t>
          </a:r>
          <a:r>
            <a:rPr lang="en-US" sz="1800" kern="1200" dirty="0" smtClean="0"/>
            <a:t> repo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master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tags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branches</a:t>
          </a:r>
          <a:endParaRPr lang="en-US" sz="1800" kern="1200" dirty="0"/>
        </a:p>
      </dsp:txBody>
      <dsp:txXfrm>
        <a:off x="6945919" y="272428"/>
        <a:ext cx="2370998" cy="145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71972" y="6830898"/>
            <a:ext cx="2508653" cy="728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768429"/>
            <a:ext cx="2175739" cy="79124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614288" y="591475"/>
            <a:ext cx="8829298" cy="2476145"/>
          </a:xfrm>
          <a:prstGeom prst="rect">
            <a:avLst/>
          </a:prstGeom>
          <a:noFill/>
          <a:ln>
            <a:noFill/>
          </a:ln>
        </p:spPr>
        <p:txBody>
          <a:bodyPr lIns="70846" tIns="70846" rIns="70846" bIns="70846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46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" y="-47951"/>
            <a:ext cx="10096501" cy="75715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24448" y="6804912"/>
            <a:ext cx="2352146" cy="403576"/>
          </a:xfrm>
          <a:prstGeom prst="rect">
            <a:avLst/>
          </a:prstGeom>
          <a:noFill/>
          <a:ln>
            <a:noFill/>
          </a:ln>
        </p:spPr>
        <p:txBody>
          <a:bodyPr lIns="50368" tIns="50368" rIns="50368" bIns="50368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17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9443584" y="7135299"/>
            <a:ext cx="263951" cy="253782"/>
          </a:xfrm>
          <a:prstGeom prst="rect">
            <a:avLst/>
          </a:prstGeom>
          <a:noFill/>
          <a:ln>
            <a:noFill/>
          </a:ln>
        </p:spPr>
        <p:txBody>
          <a:bodyPr lIns="50368" tIns="50368" rIns="50368" bIns="50368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98102" y="142299"/>
            <a:ext cx="8933623" cy="830081"/>
          </a:xfrm>
          <a:prstGeom prst="rect">
            <a:avLst/>
          </a:prstGeom>
          <a:noFill/>
          <a:ln>
            <a:noFill/>
          </a:ln>
        </p:spPr>
        <p:txBody>
          <a:bodyPr lIns="70846" tIns="70846" rIns="70846" bIns="70846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6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504034" y="1370820"/>
            <a:ext cx="8939555" cy="5583800"/>
          </a:xfrm>
          <a:prstGeom prst="rect">
            <a:avLst/>
          </a:prstGeom>
          <a:noFill/>
          <a:ln>
            <a:noFill/>
          </a:ln>
        </p:spPr>
        <p:txBody>
          <a:bodyPr lIns="70846" tIns="70846" rIns="70846" bIns="70846" anchor="t" anchorCtr="0"/>
          <a:lstStyle>
            <a:lvl1pPr marL="0" marR="0" lvl="0" indent="0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48898" marR="0" lvl="1" indent="-70990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•"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661705" marR="0" lvl="2" indent="-106655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-"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862756" marR="0" lvl="3" indent="-130562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•"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092848" marR="0" lvl="4" indent="-183510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-"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072582" marR="0" lvl="5" indent="-133842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426869" marR="0" lvl="6" indent="-133842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781158" marR="0" lvl="7" indent="-133842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135445" marR="0" lvl="8" indent="-133842" algn="l" rtl="0">
              <a:lnSpc>
                <a:spcPct val="120000"/>
              </a:lnSpc>
              <a:spcBef>
                <a:spcPts val="31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2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765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5B26DA92-3539-4B3D-B840-BB5685A92358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0"/>
            <a:ext cx="10080626" cy="1380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" y="1030591"/>
            <a:ext cx="9574887" cy="2234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443584" y="7135299"/>
            <a:ext cx="263951" cy="253782"/>
          </a:xfrm>
          <a:prstGeom prst="rect">
            <a:avLst/>
          </a:prstGeom>
          <a:noFill/>
          <a:ln>
            <a:noFill/>
          </a:ln>
        </p:spPr>
        <p:txBody>
          <a:bodyPr lIns="50377" tIns="50377" rIns="50377" bIns="5037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/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98102" y="142298"/>
            <a:ext cx="8933623" cy="830081"/>
          </a:xfrm>
          <a:prstGeom prst="rect">
            <a:avLst/>
          </a:prstGeom>
          <a:noFill/>
          <a:ln>
            <a:noFill/>
          </a:ln>
        </p:spPr>
        <p:txBody>
          <a:bodyPr lIns="70857" tIns="70857" rIns="70857" bIns="70857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504032" y="1370820"/>
            <a:ext cx="8939555" cy="5583800"/>
          </a:xfrm>
          <a:prstGeom prst="rect">
            <a:avLst/>
          </a:prstGeom>
          <a:noFill/>
          <a:ln>
            <a:noFill/>
          </a:ln>
        </p:spPr>
        <p:txBody>
          <a:bodyPr lIns="70857" tIns="70857" rIns="70857" bIns="70857" anchor="t" anchorCtr="0"/>
          <a:lstStyle>
            <a:lvl1pPr marL="0" marR="0" lvl="0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9293" marR="0" lvl="1" indent="-91612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53916" marR="0" lvl="2" indent="-137636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-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13367" marR="0" lvl="3" indent="-168487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10296" marR="0" lvl="4" indent="-236815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-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74620" marR="0" lvl="5" indent="-17272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31820" marR="0" lvl="6" indent="-17272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89020" marR="0" lvl="7" indent="-17272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46220" marR="0" lvl="8" indent="-17272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26634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2"/>
          <p:cNvSpPr txBox="1"/>
          <p:nvPr/>
        </p:nvSpPr>
        <p:spPr>
          <a:xfrm>
            <a:off x="504000" y="3529440"/>
            <a:ext cx="9071640" cy="2624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2400" dirty="0">
                <a:latin typeface="Arial"/>
              </a:rPr>
              <a:t>Bruce Hill</a:t>
            </a:r>
            <a:endParaRPr dirty="0"/>
          </a:p>
          <a:p>
            <a:pPr algn="ctr"/>
            <a:r>
              <a:rPr lang="en-US" sz="2400" dirty="0" err="1">
                <a:latin typeface="Arial"/>
              </a:rPr>
              <a:t>Murali</a:t>
            </a:r>
            <a:r>
              <a:rPr lang="en-US" sz="2400" dirty="0">
                <a:latin typeface="Arial"/>
              </a:rPr>
              <a:t> Shankar</a:t>
            </a:r>
            <a:endParaRPr dirty="0"/>
          </a:p>
          <a:p>
            <a:pPr algn="ctr"/>
            <a:r>
              <a:rPr lang="en-US" sz="2400" dirty="0">
                <a:latin typeface="Arial"/>
              </a:rPr>
              <a:t>Sept </a:t>
            </a:r>
            <a:r>
              <a:rPr lang="en-US" sz="2400" dirty="0" smtClean="0">
                <a:latin typeface="Arial"/>
              </a:rPr>
              <a:t>13, </a:t>
            </a:r>
            <a:r>
              <a:rPr lang="en-US" sz="2400" dirty="0">
                <a:latin typeface="Arial"/>
              </a:rPr>
              <a:t>2016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327" y="1596567"/>
            <a:ext cx="8829298" cy="2476145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00932" y="19755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5624" y="1596567"/>
            <a:ext cx="68340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Migrating</a:t>
            </a:r>
            <a:r>
              <a:rPr lang="en-US" sz="2800" dirty="0"/>
              <a:t>
EPICS Module 
</a:t>
            </a:r>
            <a:r>
              <a:rPr lang="en-US" sz="2800" dirty="0" smtClean="0"/>
              <a:t>Development to </a:t>
            </a:r>
            <a:r>
              <a:rPr lang="en-US" sz="2800" dirty="0" err="1" smtClean="0"/>
              <a:t>git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7251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>
                <a:latin typeface="Arial"/>
              </a:rPr>
              <a:t>Git</a:t>
            </a:r>
            <a:r>
              <a:rPr lang="en-US" sz="4400" dirty="0">
                <a:latin typeface="Arial"/>
              </a:rPr>
              <a:t> Workflow</a:t>
            </a:r>
            <a:endParaRPr dirty="0"/>
          </a:p>
        </p:txBody>
      </p:sp>
      <p:sp>
        <p:nvSpPr>
          <p:cNvPr id="2" name="Oval 1"/>
          <p:cNvSpPr/>
          <p:nvPr/>
        </p:nvSpPr>
        <p:spPr>
          <a:xfrm>
            <a:off x="846568" y="1177893"/>
            <a:ext cx="1325067" cy="13803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 smtClean="0"/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962995" y="5687011"/>
            <a:ext cx="1325066" cy="12699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05805" y="1233108"/>
            <a:ext cx="1325066" cy="13251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SLAC</a:t>
            </a:r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643085" y="3391641"/>
            <a:ext cx="3314751" cy="1647944"/>
          </a:xfrm>
          <a:prstGeom prst="curvedConnector3">
            <a:avLst>
              <a:gd name="adj1" fmla="val 53886"/>
            </a:avLst>
          </a:prstGeom>
          <a:ln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90699" y="4379666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99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7251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>
                <a:latin typeface="Arial"/>
              </a:rPr>
              <a:t>Git</a:t>
            </a:r>
            <a:r>
              <a:rPr lang="en-US" sz="4400" dirty="0">
                <a:latin typeface="Arial"/>
              </a:rPr>
              <a:t> Workflow</a:t>
            </a:r>
            <a:endParaRPr dirty="0"/>
          </a:p>
        </p:txBody>
      </p:sp>
      <p:sp>
        <p:nvSpPr>
          <p:cNvPr id="2" name="Oval 1"/>
          <p:cNvSpPr/>
          <p:nvPr/>
        </p:nvSpPr>
        <p:spPr>
          <a:xfrm>
            <a:off x="846568" y="1177893"/>
            <a:ext cx="1325067" cy="13803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 smtClean="0"/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962995" y="5687011"/>
            <a:ext cx="1325066" cy="12699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97416" y="1233106"/>
            <a:ext cx="1325066" cy="13251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SLAC</a:t>
            </a:r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643085" y="3391641"/>
            <a:ext cx="3314751" cy="1647944"/>
          </a:xfrm>
          <a:prstGeom prst="curvedConnector3">
            <a:avLst>
              <a:gd name="adj1" fmla="val 53886"/>
            </a:avLst>
          </a:prstGeom>
          <a:ln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90699" y="4379666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R2.5</a:t>
            </a:r>
            <a:endParaRPr lang="en-US" dirty="0"/>
          </a:p>
        </p:txBody>
      </p:sp>
      <p:cxnSp>
        <p:nvCxnSpPr>
          <p:cNvPr id="11" name="Curved Connector 10"/>
          <p:cNvCxnSpPr>
            <a:stCxn id="3" idx="7"/>
            <a:endCxn id="4" idx="3"/>
          </p:cNvCxnSpPr>
          <p:nvPr/>
        </p:nvCxnSpPr>
        <p:spPr>
          <a:xfrm rot="5400000" flipH="1" flipV="1">
            <a:off x="2888332" y="3569852"/>
            <a:ext cx="3508812" cy="1097457"/>
          </a:xfrm>
          <a:prstGeom prst="curvedConnector3">
            <a:avLst>
              <a:gd name="adj1" fmla="val 7465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56638" y="2704230"/>
            <a:ext cx="1776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R2.5-0.branch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0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7251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>
                <a:latin typeface="Arial"/>
              </a:rPr>
              <a:t>Git</a:t>
            </a:r>
            <a:r>
              <a:rPr lang="en-US" sz="4400" dirty="0">
                <a:latin typeface="Arial"/>
              </a:rPr>
              <a:t> Workflow</a:t>
            </a:r>
            <a:endParaRPr dirty="0"/>
          </a:p>
        </p:txBody>
      </p:sp>
      <p:sp>
        <p:nvSpPr>
          <p:cNvPr id="2" name="Oval 1"/>
          <p:cNvSpPr/>
          <p:nvPr/>
        </p:nvSpPr>
        <p:spPr>
          <a:xfrm>
            <a:off x="846568" y="1177893"/>
            <a:ext cx="1325067" cy="13803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 smtClean="0"/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962995" y="5687011"/>
            <a:ext cx="1325066" cy="12699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97416" y="1233106"/>
            <a:ext cx="1325066" cy="13251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SLAC</a:t>
            </a:r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643085" y="3391641"/>
            <a:ext cx="3314751" cy="1647944"/>
          </a:xfrm>
          <a:prstGeom prst="curvedConnector3">
            <a:avLst>
              <a:gd name="adj1" fmla="val 53886"/>
            </a:avLst>
          </a:prstGeom>
          <a:ln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90699" y="4379666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R2.5</a:t>
            </a:r>
            <a:endParaRPr lang="en-US" dirty="0"/>
          </a:p>
        </p:txBody>
      </p:sp>
      <p:cxnSp>
        <p:nvCxnSpPr>
          <p:cNvPr id="11" name="Curved Connector 10"/>
          <p:cNvCxnSpPr>
            <a:stCxn id="3" idx="7"/>
            <a:endCxn id="4" idx="3"/>
          </p:cNvCxnSpPr>
          <p:nvPr/>
        </p:nvCxnSpPr>
        <p:spPr>
          <a:xfrm rot="5400000" flipH="1" flipV="1">
            <a:off x="2888332" y="3569852"/>
            <a:ext cx="3508812" cy="1097457"/>
          </a:xfrm>
          <a:prstGeom prst="curvedConnector3">
            <a:avLst>
              <a:gd name="adj1" fmla="val 7465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56638" y="2704230"/>
            <a:ext cx="1776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R2.5-0.branch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968801" y="1564389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</a:t>
            </a:r>
          </a:p>
          <a:p>
            <a:pPr algn="ctr"/>
            <a:r>
              <a:rPr lang="en-US" dirty="0" smtClean="0"/>
              <a:t>R2.5-0.1.0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4" idx="6"/>
            <a:endCxn id="14" idx="1"/>
          </p:cNvCxnSpPr>
          <p:nvPr/>
        </p:nvCxnSpPr>
        <p:spPr>
          <a:xfrm flipV="1">
            <a:off x="6322482" y="1877267"/>
            <a:ext cx="1646319" cy="18404"/>
          </a:xfrm>
          <a:prstGeom prst="straightConnector1">
            <a:avLst/>
          </a:prstGeom>
          <a:ln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650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7251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>
                <a:latin typeface="Arial"/>
              </a:rPr>
              <a:t>Git</a:t>
            </a:r>
            <a:r>
              <a:rPr lang="en-US" sz="4400" dirty="0">
                <a:latin typeface="Arial"/>
              </a:rPr>
              <a:t> Workflow</a:t>
            </a:r>
            <a:endParaRPr dirty="0"/>
          </a:p>
        </p:txBody>
      </p:sp>
      <p:sp>
        <p:nvSpPr>
          <p:cNvPr id="2" name="Oval 1"/>
          <p:cNvSpPr/>
          <p:nvPr/>
        </p:nvSpPr>
        <p:spPr>
          <a:xfrm>
            <a:off x="846568" y="1177893"/>
            <a:ext cx="1325067" cy="13803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 smtClean="0"/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962995" y="5687011"/>
            <a:ext cx="1325066" cy="12699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97416" y="1233106"/>
            <a:ext cx="1325066" cy="13251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SLAC</a:t>
            </a:r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643085" y="3391641"/>
            <a:ext cx="3314751" cy="1647944"/>
          </a:xfrm>
          <a:prstGeom prst="curvedConnector3">
            <a:avLst>
              <a:gd name="adj1" fmla="val 53886"/>
            </a:avLst>
          </a:prstGeom>
          <a:ln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90699" y="4379666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R2.5</a:t>
            </a:r>
            <a:endParaRPr lang="en-US" dirty="0"/>
          </a:p>
        </p:txBody>
      </p:sp>
      <p:cxnSp>
        <p:nvCxnSpPr>
          <p:cNvPr id="11" name="Curved Connector 10"/>
          <p:cNvCxnSpPr>
            <a:stCxn id="3" idx="7"/>
            <a:endCxn id="4" idx="3"/>
          </p:cNvCxnSpPr>
          <p:nvPr/>
        </p:nvCxnSpPr>
        <p:spPr>
          <a:xfrm rot="5400000" flipH="1" flipV="1">
            <a:off x="2888332" y="3569852"/>
            <a:ext cx="3508812" cy="1097457"/>
          </a:xfrm>
          <a:prstGeom prst="curvedConnector3">
            <a:avLst>
              <a:gd name="adj1" fmla="val 7465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56638" y="2704230"/>
            <a:ext cx="1776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R2.5-0.branch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968801" y="1564389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</a:t>
            </a:r>
          </a:p>
          <a:p>
            <a:pPr algn="ctr"/>
            <a:r>
              <a:rPr lang="en-US" dirty="0" smtClean="0"/>
              <a:t>R2.5-0.1.0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4" idx="6"/>
            <a:endCxn id="14" idx="1"/>
          </p:cNvCxnSpPr>
          <p:nvPr/>
        </p:nvCxnSpPr>
        <p:spPr>
          <a:xfrm flipV="1">
            <a:off x="6322482" y="1877267"/>
            <a:ext cx="1646319" cy="18404"/>
          </a:xfrm>
          <a:prstGeom prst="straightConnector1">
            <a:avLst/>
          </a:prstGeom>
          <a:ln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968801" y="5687011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r>
              <a:rPr lang="en-US" dirty="0" smtClean="0"/>
              <a:t> Build</a:t>
            </a:r>
            <a:endParaRPr lang="en-US" dirty="0"/>
          </a:p>
        </p:txBody>
      </p:sp>
      <p:cxnSp>
        <p:nvCxnSpPr>
          <p:cNvPr id="8" name="Curved Connector 7"/>
          <p:cNvCxnSpPr>
            <a:stCxn id="3" idx="6"/>
            <a:endCxn id="5" idx="1"/>
          </p:cNvCxnSpPr>
          <p:nvPr/>
        </p:nvCxnSpPr>
        <p:spPr>
          <a:xfrm flipV="1">
            <a:off x="4288061" y="5999889"/>
            <a:ext cx="3680740" cy="322080"/>
          </a:xfrm>
          <a:prstGeom prst="curvedConnector3">
            <a:avLst>
              <a:gd name="adj1" fmla="val 51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191467" y="5503657"/>
            <a:ext cx="1776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feature.branch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7251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>
                <a:latin typeface="Arial"/>
              </a:rPr>
              <a:t>Git</a:t>
            </a:r>
            <a:r>
              <a:rPr lang="en-US" sz="4400" dirty="0">
                <a:latin typeface="Arial"/>
              </a:rPr>
              <a:t> Workflow</a:t>
            </a:r>
            <a:endParaRPr dirty="0"/>
          </a:p>
        </p:txBody>
      </p:sp>
      <p:sp>
        <p:nvSpPr>
          <p:cNvPr id="2" name="Oval 1"/>
          <p:cNvSpPr/>
          <p:nvPr/>
        </p:nvSpPr>
        <p:spPr>
          <a:xfrm>
            <a:off x="846568" y="1177893"/>
            <a:ext cx="1325067" cy="13803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 smtClean="0"/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962995" y="5687011"/>
            <a:ext cx="1325066" cy="12699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97416" y="1233106"/>
            <a:ext cx="1325066" cy="13251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SLAC</a:t>
            </a:r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643085" y="3391641"/>
            <a:ext cx="3314751" cy="1647944"/>
          </a:xfrm>
          <a:prstGeom prst="curvedConnector3">
            <a:avLst>
              <a:gd name="adj1" fmla="val 53886"/>
            </a:avLst>
          </a:prstGeom>
          <a:ln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90699" y="4379666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R2.5</a:t>
            </a:r>
            <a:endParaRPr lang="en-US" dirty="0"/>
          </a:p>
        </p:txBody>
      </p:sp>
      <p:cxnSp>
        <p:nvCxnSpPr>
          <p:cNvPr id="11" name="Curved Connector 10"/>
          <p:cNvCxnSpPr>
            <a:stCxn id="3" idx="7"/>
            <a:endCxn id="4" idx="3"/>
          </p:cNvCxnSpPr>
          <p:nvPr/>
        </p:nvCxnSpPr>
        <p:spPr>
          <a:xfrm rot="5400000" flipH="1" flipV="1">
            <a:off x="2888332" y="3569852"/>
            <a:ext cx="3508812" cy="1097457"/>
          </a:xfrm>
          <a:prstGeom prst="curvedConnector3">
            <a:avLst>
              <a:gd name="adj1" fmla="val 7465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56638" y="2704230"/>
            <a:ext cx="1776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R2.5-0.branch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968801" y="1564389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</a:t>
            </a:r>
          </a:p>
          <a:p>
            <a:pPr algn="ctr"/>
            <a:r>
              <a:rPr lang="en-US" dirty="0" smtClean="0"/>
              <a:t>R2.5-0.1.0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4" idx="6"/>
            <a:endCxn id="14" idx="1"/>
          </p:cNvCxnSpPr>
          <p:nvPr/>
        </p:nvCxnSpPr>
        <p:spPr>
          <a:xfrm flipV="1">
            <a:off x="6322482" y="1877267"/>
            <a:ext cx="1646319" cy="18404"/>
          </a:xfrm>
          <a:prstGeom prst="straightConnector1">
            <a:avLst/>
          </a:prstGeom>
          <a:ln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968801" y="2610966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</a:t>
            </a:r>
          </a:p>
          <a:p>
            <a:pPr algn="ctr"/>
            <a:r>
              <a:rPr lang="en-US" dirty="0" smtClean="0"/>
              <a:t>R2.5-1.1.0</a:t>
            </a:r>
            <a:endParaRPr lang="en-US" dirty="0"/>
          </a:p>
        </p:txBody>
      </p:sp>
      <p:cxnSp>
        <p:nvCxnSpPr>
          <p:cNvPr id="8" name="Curved Connector 7"/>
          <p:cNvCxnSpPr>
            <a:endCxn id="4" idx="4"/>
          </p:cNvCxnSpPr>
          <p:nvPr/>
        </p:nvCxnSpPr>
        <p:spPr>
          <a:xfrm rot="5400000" flipH="1" flipV="1">
            <a:off x="3103842" y="3765865"/>
            <a:ext cx="3763736" cy="1348477"/>
          </a:xfrm>
          <a:prstGeom prst="curvedConnector3">
            <a:avLst>
              <a:gd name="adj1" fmla="val 6564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848427" y="3991309"/>
            <a:ext cx="1629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R2.5-1.branch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4" idx="5"/>
            <a:endCxn id="5" idx="1"/>
          </p:cNvCxnSpPr>
          <p:nvPr/>
        </p:nvCxnSpPr>
        <p:spPr>
          <a:xfrm>
            <a:off x="6128431" y="2364174"/>
            <a:ext cx="1840370" cy="559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968801" y="5687011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r>
              <a:rPr lang="en-US" dirty="0" smtClean="0"/>
              <a:t> Build</a:t>
            </a:r>
            <a:endParaRPr lang="en-US" dirty="0"/>
          </a:p>
        </p:txBody>
      </p:sp>
      <p:cxnSp>
        <p:nvCxnSpPr>
          <p:cNvPr id="23" name="Curved Connector 22"/>
          <p:cNvCxnSpPr>
            <a:endCxn id="22" idx="1"/>
          </p:cNvCxnSpPr>
          <p:nvPr/>
        </p:nvCxnSpPr>
        <p:spPr>
          <a:xfrm flipV="1">
            <a:off x="4288061" y="5999889"/>
            <a:ext cx="3680740" cy="322080"/>
          </a:xfrm>
          <a:prstGeom prst="curvedConnector3">
            <a:avLst>
              <a:gd name="adj1" fmla="val 51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91467" y="5503657"/>
            <a:ext cx="1776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feature.branch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7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7251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>
                <a:latin typeface="Arial"/>
              </a:rPr>
              <a:t>Git</a:t>
            </a:r>
            <a:r>
              <a:rPr lang="en-US" sz="4400" dirty="0">
                <a:latin typeface="Arial"/>
              </a:rPr>
              <a:t> Workflow</a:t>
            </a:r>
            <a:endParaRPr dirty="0"/>
          </a:p>
        </p:txBody>
      </p:sp>
      <p:sp>
        <p:nvSpPr>
          <p:cNvPr id="2" name="Oval 1"/>
          <p:cNvSpPr/>
          <p:nvPr/>
        </p:nvSpPr>
        <p:spPr>
          <a:xfrm>
            <a:off x="846568" y="1177893"/>
            <a:ext cx="1325067" cy="13803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 smtClean="0"/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962995" y="5687011"/>
            <a:ext cx="1325066" cy="12699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97416" y="1233106"/>
            <a:ext cx="1325066" cy="13251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SLAC</a:t>
            </a:r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643085" y="3391641"/>
            <a:ext cx="3314751" cy="1647944"/>
          </a:xfrm>
          <a:prstGeom prst="curvedConnector3">
            <a:avLst>
              <a:gd name="adj1" fmla="val 53886"/>
            </a:avLst>
          </a:prstGeom>
          <a:ln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90699" y="4379666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R2.5</a:t>
            </a:r>
            <a:endParaRPr lang="en-US" dirty="0"/>
          </a:p>
        </p:txBody>
      </p:sp>
      <p:cxnSp>
        <p:nvCxnSpPr>
          <p:cNvPr id="11" name="Curved Connector 10"/>
          <p:cNvCxnSpPr>
            <a:stCxn id="3" idx="0"/>
            <a:endCxn id="7" idx="4"/>
          </p:cNvCxnSpPr>
          <p:nvPr/>
        </p:nvCxnSpPr>
        <p:spPr>
          <a:xfrm rot="5400000" flipH="1" flipV="1">
            <a:off x="2322987" y="3915990"/>
            <a:ext cx="3073563" cy="46848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36048" y="3602331"/>
            <a:ext cx="1776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feature.branch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968801" y="1564389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</a:t>
            </a:r>
          </a:p>
          <a:p>
            <a:pPr algn="ctr"/>
            <a:r>
              <a:rPr lang="en-US" dirty="0" smtClean="0"/>
              <a:t>R2.5-0.1.0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4" idx="6"/>
            <a:endCxn id="14" idx="1"/>
          </p:cNvCxnSpPr>
          <p:nvPr/>
        </p:nvCxnSpPr>
        <p:spPr>
          <a:xfrm flipV="1">
            <a:off x="6322482" y="1877267"/>
            <a:ext cx="1646319" cy="18404"/>
          </a:xfrm>
          <a:prstGeom prst="straightConnector1">
            <a:avLst/>
          </a:prstGeom>
          <a:ln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968801" y="2610966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</a:t>
            </a:r>
          </a:p>
          <a:p>
            <a:pPr algn="ctr"/>
            <a:r>
              <a:rPr lang="en-US" dirty="0" smtClean="0"/>
              <a:t>R2.5-1.1.0</a:t>
            </a:r>
            <a:endParaRPr lang="en-US" dirty="0"/>
          </a:p>
        </p:txBody>
      </p:sp>
      <p:cxnSp>
        <p:nvCxnSpPr>
          <p:cNvPr id="8" name="Curved Connector 7"/>
          <p:cNvCxnSpPr>
            <a:endCxn id="4" idx="4"/>
          </p:cNvCxnSpPr>
          <p:nvPr/>
        </p:nvCxnSpPr>
        <p:spPr>
          <a:xfrm rot="5400000" flipH="1" flipV="1">
            <a:off x="3103842" y="3765865"/>
            <a:ext cx="3763736" cy="1348477"/>
          </a:xfrm>
          <a:prstGeom prst="curvedConnector3">
            <a:avLst>
              <a:gd name="adj1" fmla="val 6564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848427" y="3991309"/>
            <a:ext cx="1629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R2.5-1.branch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4" idx="5"/>
            <a:endCxn id="5" idx="1"/>
          </p:cNvCxnSpPr>
          <p:nvPr/>
        </p:nvCxnSpPr>
        <p:spPr>
          <a:xfrm>
            <a:off x="6128431" y="2364174"/>
            <a:ext cx="1840370" cy="559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464089" y="1233106"/>
            <a:ext cx="1259840" cy="13803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 smtClean="0"/>
          </a:p>
          <a:p>
            <a:pPr algn="ctr"/>
            <a:r>
              <a:rPr lang="en-US" dirty="0" smtClean="0"/>
              <a:t>fork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7" idx="2"/>
            <a:endCxn id="2" idx="6"/>
          </p:cNvCxnSpPr>
          <p:nvPr/>
        </p:nvCxnSpPr>
        <p:spPr>
          <a:xfrm flipH="1" flipV="1">
            <a:off x="2171635" y="1868064"/>
            <a:ext cx="1292454" cy="55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36048" y="2041008"/>
            <a:ext cx="1058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Pull</a:t>
            </a:r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968801" y="5687011"/>
            <a:ext cx="1821966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</a:t>
            </a:r>
            <a:r>
              <a:rPr lang="en-US" dirty="0" smtClean="0"/>
              <a:t> Build</a:t>
            </a:r>
            <a:endParaRPr lang="en-US" dirty="0"/>
          </a:p>
        </p:txBody>
      </p:sp>
      <p:cxnSp>
        <p:nvCxnSpPr>
          <p:cNvPr id="28" name="Curved Connector 27"/>
          <p:cNvCxnSpPr>
            <a:endCxn id="27" idx="1"/>
          </p:cNvCxnSpPr>
          <p:nvPr/>
        </p:nvCxnSpPr>
        <p:spPr>
          <a:xfrm flipV="1">
            <a:off x="4288061" y="5999889"/>
            <a:ext cx="3680740" cy="322080"/>
          </a:xfrm>
          <a:prstGeom prst="curvedConnector3">
            <a:avLst>
              <a:gd name="adj1" fmla="val 51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91467" y="5503657"/>
            <a:ext cx="1776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feature.branch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2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65920" y="383760"/>
            <a:ext cx="9071640" cy="82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Deriving relative EPICS_BASE 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1775956" y="1417151"/>
            <a:ext cx="5337073" cy="3864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</a:t>
            </a:r>
            <a:r>
              <a:rPr lang="en-US" dirty="0" smtClean="0"/>
              <a:t>EPICS_SITE_TOP/R3.15.0-0.1.0/modules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58576" y="2061311"/>
            <a:ext cx="3018206" cy="8282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u="sng" dirty="0" err="1" smtClean="0"/>
              <a:t>RELEASE.local</a:t>
            </a:r>
            <a:endParaRPr lang="en-US" sz="1400" u="sng" dirty="0" smtClean="0"/>
          </a:p>
          <a:p>
            <a:pPr marL="0" lvl="1"/>
            <a:r>
              <a:rPr lang="en-US" sz="1400" dirty="0"/>
              <a:t>BASE_VERSION </a:t>
            </a:r>
            <a:r>
              <a:rPr lang="en-US" sz="1400" dirty="0" smtClean="0"/>
              <a:t>= R3.15.0.1</a:t>
            </a:r>
            <a:r>
              <a:rPr lang="en-US" sz="1400" dirty="0"/>
              <a:t>-</a:t>
            </a:r>
            <a:r>
              <a:rPr lang="en-US" sz="1400" dirty="0" smtClean="0"/>
              <a:t>0.1.0</a:t>
            </a:r>
          </a:p>
          <a:p>
            <a:pPr marL="0" lvl="1"/>
            <a:r>
              <a:rPr lang="en-US" sz="1400" dirty="0" smtClean="0"/>
              <a:t>EPICS_MODULES = </a:t>
            </a:r>
            <a:r>
              <a:rPr lang="is-IS" sz="1400" dirty="0" smtClean="0"/>
              <a:t>…</a:t>
            </a:r>
            <a:endParaRPr lang="en-US" sz="1400" dirty="0"/>
          </a:p>
          <a:p>
            <a:endParaRPr lang="en-US" u="sng" dirty="0"/>
          </a:p>
        </p:txBody>
      </p:sp>
      <p:sp>
        <p:nvSpPr>
          <p:cNvPr id="5" name="Rectangle 4"/>
          <p:cNvSpPr/>
          <p:nvPr/>
        </p:nvSpPr>
        <p:spPr>
          <a:xfrm>
            <a:off x="2061214" y="3147181"/>
            <a:ext cx="4766558" cy="515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sscan</a:t>
            </a:r>
            <a:r>
              <a:rPr lang="en-US" dirty="0" smtClean="0"/>
              <a:t>/R2.9.1-0.1.0</a:t>
            </a:r>
            <a:endParaRPr lang="en-US" dirty="0"/>
          </a:p>
        </p:txBody>
      </p:sp>
      <p:cxnSp>
        <p:nvCxnSpPr>
          <p:cNvPr id="7" name="Straight Connector 6"/>
          <p:cNvCxnSpPr>
            <a:endCxn id="4" idx="0"/>
          </p:cNvCxnSpPr>
          <p:nvPr/>
        </p:nvCxnSpPr>
        <p:spPr>
          <a:xfrm>
            <a:off x="5778761" y="1803647"/>
            <a:ext cx="588918" cy="257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2"/>
            <a:endCxn id="5" idx="0"/>
          </p:cNvCxnSpPr>
          <p:nvPr/>
        </p:nvCxnSpPr>
        <p:spPr>
          <a:xfrm>
            <a:off x="4444493" y="1803647"/>
            <a:ext cx="0" cy="13435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31069" y="5742217"/>
            <a:ext cx="5383079" cy="1417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u="sng" dirty="0" err="1" smtClean="0"/>
              <a:t>RELEASE.local</a:t>
            </a:r>
            <a:endParaRPr lang="en-US" sz="1400" u="sng" dirty="0" smtClean="0"/>
          </a:p>
          <a:p>
            <a:r>
              <a:rPr lang="en-US" sz="1400" u="sng" dirty="0"/>
              <a:t>-include $TOP/../../</a:t>
            </a:r>
            <a:r>
              <a:rPr lang="en-US" sz="1400" u="sng" dirty="0" err="1"/>
              <a:t>RELEASE.local</a:t>
            </a:r>
            <a:endParaRPr lang="en-US" sz="1400" u="sng" dirty="0"/>
          </a:p>
          <a:p>
            <a:r>
              <a:rPr lang="en-US" sz="1400" u="sng" dirty="0"/>
              <a:t>ASYN_MODULE_VERSION = R4.26-0.1.0</a:t>
            </a:r>
          </a:p>
          <a:p>
            <a:r>
              <a:rPr lang="en-US" sz="1400" u="sng" dirty="0"/>
              <a:t>ASYN = $EPICS_MODULES/</a:t>
            </a:r>
            <a:r>
              <a:rPr lang="en-US" sz="1400" u="sng" dirty="0" err="1" smtClean="0"/>
              <a:t>asyn</a:t>
            </a:r>
            <a:r>
              <a:rPr lang="en-US" sz="1400" u="sng" dirty="0" smtClean="0"/>
              <a:t>/$</a:t>
            </a:r>
            <a:r>
              <a:rPr lang="en-US" sz="1400" u="sng" dirty="0"/>
              <a:t>ASYN_MODULE_VERSION</a:t>
            </a:r>
          </a:p>
          <a:p>
            <a:endParaRPr lang="en-US" sz="1400" u="sng" dirty="0"/>
          </a:p>
        </p:txBody>
      </p:sp>
      <p:sp>
        <p:nvSpPr>
          <p:cNvPr id="14" name="Rectangle 13"/>
          <p:cNvSpPr/>
          <p:nvPr/>
        </p:nvSpPr>
        <p:spPr>
          <a:xfrm>
            <a:off x="3754355" y="4059324"/>
            <a:ext cx="1380276" cy="515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configure</a:t>
            </a:r>
            <a:endParaRPr lang="en-US" dirty="0"/>
          </a:p>
        </p:txBody>
      </p:sp>
      <p:cxnSp>
        <p:nvCxnSpPr>
          <p:cNvPr id="12" name="Straight Connector 11"/>
          <p:cNvCxnSpPr>
            <a:stCxn id="14" idx="0"/>
            <a:endCxn id="5" idx="2"/>
          </p:cNvCxnSpPr>
          <p:nvPr/>
        </p:nvCxnSpPr>
        <p:spPr>
          <a:xfrm flipV="1">
            <a:off x="4444493" y="3662509"/>
            <a:ext cx="0" cy="396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2"/>
            <a:endCxn id="13" idx="0"/>
          </p:cNvCxnSpPr>
          <p:nvPr/>
        </p:nvCxnSpPr>
        <p:spPr>
          <a:xfrm>
            <a:off x="4444493" y="4574652"/>
            <a:ext cx="1578116" cy="11675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3" idx="3"/>
            <a:endCxn id="4" idx="3"/>
          </p:cNvCxnSpPr>
          <p:nvPr/>
        </p:nvCxnSpPr>
        <p:spPr>
          <a:xfrm flipH="1" flipV="1">
            <a:off x="7876782" y="2475414"/>
            <a:ext cx="837366" cy="3975380"/>
          </a:xfrm>
          <a:prstGeom prst="curvedConnector3">
            <a:avLst>
              <a:gd name="adj1" fmla="val -27300"/>
            </a:avLst>
          </a:prstGeom>
          <a:ln w="19050">
            <a:solidFill>
              <a:schemeClr val="accent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00564" y="4729952"/>
            <a:ext cx="3459892" cy="901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u="sng" dirty="0" smtClean="0"/>
              <a:t>RELEASE</a:t>
            </a:r>
          </a:p>
          <a:p>
            <a:r>
              <a:rPr lang="en-US" sz="1400" u="sng" dirty="0"/>
              <a:t>-include $TOP</a:t>
            </a:r>
            <a:r>
              <a:rPr lang="en-US" sz="1400" u="sng" dirty="0" smtClean="0"/>
              <a:t>/configure/</a:t>
            </a:r>
            <a:r>
              <a:rPr lang="en-US" sz="1400" u="sng" dirty="0" err="1" smtClean="0"/>
              <a:t>RELEASE.local</a:t>
            </a:r>
            <a:endParaRPr lang="en-US" sz="1400" u="sng" dirty="0"/>
          </a:p>
        </p:txBody>
      </p:sp>
      <p:cxnSp>
        <p:nvCxnSpPr>
          <p:cNvPr id="35" name="Straight Connector 34"/>
          <p:cNvCxnSpPr>
            <a:stCxn id="14" idx="1"/>
            <a:endCxn id="37" idx="0"/>
          </p:cNvCxnSpPr>
          <p:nvPr/>
        </p:nvCxnSpPr>
        <p:spPr>
          <a:xfrm flipH="1">
            <a:off x="2530510" y="4316988"/>
            <a:ext cx="1223845" cy="4129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37" idx="1"/>
            <a:endCxn id="13" idx="1"/>
          </p:cNvCxnSpPr>
          <p:nvPr/>
        </p:nvCxnSpPr>
        <p:spPr>
          <a:xfrm rot="10800000" flipH="1" flipV="1">
            <a:off x="800563" y="5180866"/>
            <a:ext cx="2530505" cy="1269928"/>
          </a:xfrm>
          <a:prstGeom prst="curvedConnector3">
            <a:avLst>
              <a:gd name="adj1" fmla="val -9761"/>
            </a:avLst>
          </a:prstGeom>
          <a:ln w="1905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The End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charset="2"/>
              <a:buChar char="u"/>
            </a:pPr>
            <a:r>
              <a:rPr lang="en-US" sz="3200" dirty="0">
                <a:latin typeface="Arial"/>
              </a:rPr>
              <a:t>Thanks for your attention</a:t>
            </a:r>
            <a:endParaRPr dirty="0"/>
          </a:p>
          <a:p>
            <a:pPr marL="457200" indent="-457200">
              <a:buSzPct val="45000"/>
              <a:buFont typeface="Wingdings" charset="2"/>
              <a:buChar char="u"/>
            </a:pPr>
            <a:r>
              <a:rPr lang="en-US" sz="3200" dirty="0">
                <a:latin typeface="Arial"/>
              </a:rPr>
              <a:t>Comments welcomed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 smtClean="0">
                <a:latin typeface="Arial"/>
              </a:rPr>
              <a:t>Git</a:t>
            </a:r>
            <a:r>
              <a:rPr lang="en-US" sz="4400" dirty="0" smtClean="0">
                <a:latin typeface="Arial"/>
              </a:rPr>
              <a:t> Repo hosting</a:t>
            </a:r>
            <a:endParaRPr dirty="0"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9294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2900" indent="-342900">
              <a:buSzPct val="45000"/>
              <a:buFont typeface="Wingdings" charset="2"/>
              <a:buChar char="u"/>
            </a:pPr>
            <a:r>
              <a:rPr lang="en-US" sz="3200" dirty="0" smtClean="0">
                <a:latin typeface="Arial"/>
              </a:rPr>
              <a:t>Need repo accessible from firewalled development systems</a:t>
            </a:r>
            <a:endParaRPr sz="2800" dirty="0"/>
          </a:p>
          <a:p>
            <a:pPr marL="342900" indent="-342900">
              <a:buSzPct val="45000"/>
              <a:buFont typeface="Wingdings" charset="2"/>
              <a:buChar char="u"/>
            </a:pPr>
            <a:r>
              <a:rPr lang="en-US" sz="3200" dirty="0" smtClean="0">
                <a:latin typeface="Arial"/>
              </a:rPr>
              <a:t>Currently using AFS file system hosted repos</a:t>
            </a:r>
          </a:p>
          <a:p>
            <a:pPr marL="342900" indent="-342900">
              <a:buSzPct val="45000"/>
              <a:buFont typeface="Wingdings" charset="2"/>
              <a:buChar char="u"/>
            </a:pPr>
            <a:r>
              <a:rPr lang="en-US" sz="3200" dirty="0" smtClean="0">
                <a:latin typeface="Arial"/>
              </a:rPr>
              <a:t>Will likely move to SLAC hosted </a:t>
            </a:r>
            <a:r>
              <a:rPr lang="en-US" sz="3200" dirty="0" err="1" smtClean="0">
                <a:latin typeface="Arial"/>
              </a:rPr>
              <a:t>gitlab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64483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 smtClean="0">
                <a:latin typeface="Arial"/>
              </a:rPr>
              <a:t>Git</a:t>
            </a:r>
            <a:r>
              <a:rPr lang="en-US" sz="4400" dirty="0" smtClean="0">
                <a:latin typeface="Arial"/>
              </a:rPr>
              <a:t> </a:t>
            </a:r>
            <a:r>
              <a:rPr lang="en-US" sz="4400" dirty="0" smtClean="0">
                <a:latin typeface="Arial"/>
              </a:rPr>
              <a:t>Workflow </a:t>
            </a:r>
            <a:r>
              <a:rPr lang="en-US" sz="4400" dirty="0">
                <a:latin typeface="Arial"/>
              </a:rPr>
              <a:t>for
EPICS modules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2900" indent="-342900">
              <a:buSzPct val="45000"/>
              <a:buFont typeface="Wingdings" charset="2"/>
              <a:buChar char="u"/>
            </a:pPr>
            <a:r>
              <a:rPr lang="en-US" sz="3200" dirty="0" err="1" smtClean="0">
                <a:latin typeface="Arial"/>
              </a:rPr>
              <a:t>Github</a:t>
            </a:r>
            <a:r>
              <a:rPr lang="en-US" sz="3200" dirty="0" smtClean="0">
                <a:latin typeface="Arial"/>
              </a:rPr>
              <a:t> </a:t>
            </a:r>
            <a:r>
              <a:rPr lang="en-US" sz="3200" dirty="0">
                <a:latin typeface="Arial"/>
              </a:rPr>
              <a:t>repo added as remote </a:t>
            </a:r>
            <a:r>
              <a:rPr lang="en-US" sz="3200" dirty="0" err="1">
                <a:latin typeface="Arial"/>
              </a:rPr>
              <a:t>github</a:t>
            </a:r>
            <a:r>
              <a:rPr lang="en-US" sz="3200" dirty="0">
                <a:latin typeface="Arial"/>
              </a:rPr>
              <a:t>-origin</a:t>
            </a:r>
            <a:endParaRPr sz="2400" dirty="0"/>
          </a:p>
          <a:p>
            <a:pPr marL="342900" indent="-342900">
              <a:buSzPct val="45000"/>
              <a:buFont typeface="Wingdings" charset="2"/>
              <a:buChar char="u"/>
            </a:pPr>
            <a:r>
              <a:rPr lang="en-US" sz="3200" dirty="0" err="1">
                <a:latin typeface="Arial"/>
              </a:rPr>
              <a:t>g</a:t>
            </a:r>
            <a:r>
              <a:rPr lang="en-US" sz="3200" dirty="0" err="1" smtClean="0">
                <a:latin typeface="Arial"/>
              </a:rPr>
              <a:t>it</a:t>
            </a:r>
            <a:r>
              <a:rPr lang="en-US" sz="3200" dirty="0" smtClean="0">
                <a:latin typeface="Arial"/>
              </a:rPr>
              <a:t> fetch </a:t>
            </a:r>
            <a:r>
              <a:rPr lang="en-US" sz="3200" dirty="0" err="1" smtClean="0">
                <a:latin typeface="Arial"/>
              </a:rPr>
              <a:t>github</a:t>
            </a:r>
            <a:r>
              <a:rPr lang="en-US" sz="3200" dirty="0" smtClean="0">
                <a:latin typeface="Arial"/>
              </a:rPr>
              <a:t>-origin </a:t>
            </a:r>
            <a:r>
              <a:rPr lang="en-US" sz="3200" dirty="0" err="1" smtClean="0">
                <a:latin typeface="Arial"/>
              </a:rPr>
              <a:t>master:</a:t>
            </a:r>
            <a:r>
              <a:rPr lang="en-US" sz="3200" dirty="0" err="1" smtClean="0">
                <a:latin typeface="Arial"/>
              </a:rPr>
              <a:t>github</a:t>
            </a:r>
            <a:r>
              <a:rPr lang="en-US" sz="3200" dirty="0" err="1">
                <a:latin typeface="Arial"/>
              </a:rPr>
              <a:t>-master</a:t>
            </a:r>
            <a:endParaRPr sz="2400" dirty="0"/>
          </a:p>
          <a:p>
            <a:pPr marL="342900" indent="-342900">
              <a:buSzPct val="45000"/>
              <a:buFont typeface="Wingdings" charset="2"/>
              <a:buChar char="u"/>
            </a:pPr>
            <a:r>
              <a:rPr lang="en-US" sz="3200" dirty="0">
                <a:latin typeface="Arial"/>
              </a:rPr>
              <a:t>A pre-receive hook </a:t>
            </a:r>
            <a:r>
              <a:rPr lang="en-US" sz="3200" dirty="0" smtClean="0">
                <a:latin typeface="Arial"/>
              </a:rPr>
              <a:t>can block </a:t>
            </a:r>
            <a:r>
              <a:rPr lang="en-US" sz="3200" dirty="0">
                <a:latin typeface="Arial"/>
              </a:rPr>
              <a:t>pushing changes to </a:t>
            </a:r>
            <a:r>
              <a:rPr lang="en-US" sz="3200" dirty="0" err="1">
                <a:latin typeface="Arial"/>
              </a:rPr>
              <a:t>github</a:t>
            </a:r>
            <a:r>
              <a:rPr lang="en-US" sz="3200" dirty="0">
                <a:latin typeface="Arial"/>
              </a:rPr>
              <a:t>-master. </a:t>
            </a:r>
            <a:r>
              <a:rPr lang="en-US" sz="3200" dirty="0" smtClean="0">
                <a:latin typeface="Arial"/>
              </a:rPr>
              <a:t> </a:t>
            </a:r>
            <a:r>
              <a:rPr lang="en-US" sz="3200" dirty="0">
                <a:latin typeface="Arial"/>
              </a:rPr>
              <a:t>U</a:t>
            </a:r>
            <a:r>
              <a:rPr lang="en-US" sz="3200" dirty="0" smtClean="0">
                <a:latin typeface="Arial"/>
              </a:rPr>
              <a:t>pdate </a:t>
            </a:r>
            <a:r>
              <a:rPr lang="en-US" sz="3200" dirty="0">
                <a:latin typeface="Arial"/>
              </a:rPr>
              <a:t>by pulling from </a:t>
            </a:r>
            <a:r>
              <a:rPr lang="en-US" sz="3200" dirty="0" err="1">
                <a:latin typeface="Arial"/>
              </a:rPr>
              <a:t>github</a:t>
            </a:r>
            <a:r>
              <a:rPr lang="en-US" sz="3200" dirty="0">
                <a:latin typeface="Arial"/>
              </a:rPr>
              <a:t>-origin.</a:t>
            </a:r>
            <a:endParaRPr sz="2400" dirty="0"/>
          </a:p>
          <a:p>
            <a:pPr marL="285750" indent="-285750">
              <a:buSzPct val="45000"/>
              <a:buFont typeface="Wingdings" charset="2"/>
              <a:buChar char="u"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704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3200" dirty="0">
                <a:latin typeface="Arial"/>
              </a:rPr>
              <a:t>I</a:t>
            </a:r>
            <a:r>
              <a:rPr lang="en-US" sz="3200" dirty="0" smtClean="0">
                <a:latin typeface="Arial"/>
              </a:rPr>
              <a:t>mport version history</a:t>
            </a:r>
            <a:endParaRPr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9747978"/>
              </p:ext>
            </p:extLst>
          </p:nvPr>
        </p:nvGraphicFramePr>
        <p:xfrm>
          <a:off x="345240" y="1536961"/>
          <a:ext cx="9370440" cy="2000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58505760"/>
              </p:ext>
            </p:extLst>
          </p:nvPr>
        </p:nvGraphicFramePr>
        <p:xfrm>
          <a:off x="289157" y="4418520"/>
          <a:ext cx="9370440" cy="2000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75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smtClean="0">
                <a:latin typeface="Arial"/>
              </a:rPr>
              <a:t>Fetching </a:t>
            </a:r>
            <a:r>
              <a:rPr lang="en-US" sz="4400" dirty="0">
                <a:latin typeface="Arial"/>
              </a:rPr>
              <a:t>history in </a:t>
            </a:r>
            <a:r>
              <a:rPr lang="en-US" sz="4400" dirty="0" err="1">
                <a:latin typeface="Arial"/>
              </a:rPr>
              <a:t>git</a:t>
            </a:r>
            <a:endParaRPr dirty="0"/>
          </a:p>
        </p:txBody>
      </p:sp>
      <p:sp>
        <p:nvSpPr>
          <p:cNvPr id="50" name="TextShape 2"/>
          <p:cNvSpPr txBox="1"/>
          <p:nvPr/>
        </p:nvSpPr>
        <p:spPr>
          <a:xfrm>
            <a:off x="314280" y="1172881"/>
            <a:ext cx="9370080" cy="14606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charset="2"/>
              <a:buChar char="u"/>
            </a:pPr>
            <a:r>
              <a:rPr lang="en-US" dirty="0" smtClean="0">
                <a:latin typeface="DejaVu Sans Mono"/>
              </a:rPr>
              <a:t>Use </a:t>
            </a:r>
            <a:r>
              <a:rPr lang="en-US" dirty="0" err="1" smtClean="0">
                <a:latin typeface="DejaVu Sans Mono"/>
              </a:rPr>
              <a:t>git</a:t>
            </a:r>
            <a:r>
              <a:rPr lang="en-US" dirty="0" smtClean="0">
                <a:latin typeface="DejaVu Sans Mono"/>
              </a:rPr>
              <a:t> fetch to bring in history from other </a:t>
            </a:r>
            <a:r>
              <a:rPr lang="en-US" dirty="0" err="1" smtClean="0">
                <a:latin typeface="DejaVu Sans Mono"/>
              </a:rPr>
              <a:t>git</a:t>
            </a:r>
            <a:r>
              <a:rPr lang="en-US" dirty="0" smtClean="0">
                <a:latin typeface="DejaVu Sans Mono"/>
              </a:rPr>
              <a:t> repos</a:t>
            </a:r>
            <a:endParaRPr sz="1100" dirty="0"/>
          </a:p>
          <a:p>
            <a:pPr marL="914400" lvl="1" indent="-457200">
              <a:buSzPct val="75000"/>
              <a:buFont typeface="Wingdings" charset="2"/>
              <a:buChar char="u"/>
            </a:pPr>
            <a:r>
              <a:rPr lang="en-US" dirty="0" err="1">
                <a:latin typeface="DejaVu Sans Mono"/>
              </a:rPr>
              <a:t>git</a:t>
            </a:r>
            <a:r>
              <a:rPr lang="en-US" dirty="0">
                <a:latin typeface="DejaVu Sans Mono"/>
              </a:rPr>
              <a:t> fetch </a:t>
            </a:r>
            <a:r>
              <a:rPr lang="en-US" dirty="0" err="1">
                <a:latin typeface="DejaVu Sans Mono"/>
              </a:rPr>
              <a:t>cvs</a:t>
            </a:r>
            <a:r>
              <a:rPr lang="en-US" dirty="0">
                <a:latin typeface="DejaVu Sans Mono"/>
              </a:rPr>
              <a:t>-origin </a:t>
            </a:r>
            <a:r>
              <a:rPr lang="en-US" dirty="0" err="1">
                <a:latin typeface="DejaVu Sans Mono"/>
              </a:rPr>
              <a:t>master:cvs-history</a:t>
            </a:r>
            <a:endParaRPr sz="1100" dirty="0"/>
          </a:p>
          <a:p>
            <a:pPr marL="914400" lvl="1" indent="-457200">
              <a:buSzPct val="75000"/>
              <a:buFont typeface="Wingdings" charset="2"/>
              <a:buChar char="u"/>
            </a:pPr>
            <a:r>
              <a:rPr lang="en-US" dirty="0" err="1">
                <a:latin typeface="DejaVu Sans Mono"/>
              </a:rPr>
              <a:t>git</a:t>
            </a:r>
            <a:r>
              <a:rPr lang="en-US" dirty="0">
                <a:latin typeface="DejaVu Sans Mono"/>
              </a:rPr>
              <a:t> fetch svn-origin </a:t>
            </a:r>
            <a:r>
              <a:rPr lang="en-US" dirty="0" err="1">
                <a:latin typeface="DejaVu Sans Mono"/>
              </a:rPr>
              <a:t>master:svn-history</a:t>
            </a:r>
            <a:endParaRPr sz="1100" dirty="0"/>
          </a:p>
          <a:p>
            <a:pPr marL="285750" indent="-285750">
              <a:buSzPct val="45000"/>
              <a:buFont typeface="Wingdings" charset="2"/>
              <a:buChar char="u"/>
            </a:pPr>
            <a:endParaRPr sz="1100" dirty="0"/>
          </a:p>
        </p:txBody>
      </p:sp>
      <p:pic>
        <p:nvPicPr>
          <p:cNvPr id="2" name="Picture 1" descr="unmerged-re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40" y="2633513"/>
            <a:ext cx="8587484" cy="456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7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75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Merging history in git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314280" y="1172880"/>
            <a:ext cx="9370080" cy="59618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charset="2"/>
              <a:buChar char="u"/>
            </a:pPr>
            <a:r>
              <a:rPr lang="en-US" sz="2800" dirty="0" smtClean="0">
                <a:latin typeface="DejaVu Sans Mono"/>
              </a:rPr>
              <a:t>Created </a:t>
            </a:r>
            <a:r>
              <a:rPr lang="en-US" sz="2800" dirty="0" err="1" smtClean="0">
                <a:latin typeface="DejaVu Sans Mono"/>
              </a:rPr>
              <a:t>gitReommitBranch.py</a:t>
            </a:r>
            <a:r>
              <a:rPr lang="en-US" sz="2800" dirty="0" smtClean="0">
                <a:latin typeface="DejaVu Sans Mono"/>
              </a:rPr>
              <a:t> to merge a source branch to a parent branch w/ user supplied merge points</a:t>
            </a:r>
          </a:p>
          <a:p>
            <a:pPr marL="914400" lvl="1" indent="-457200">
              <a:buSzPct val="45000"/>
              <a:buFont typeface="Wingdings" charset="2"/>
              <a:buChar char="u"/>
            </a:pPr>
            <a:r>
              <a:rPr lang="en-US" sz="2800" dirty="0" smtClean="0">
                <a:latin typeface="DejaVu Sans Mono"/>
              </a:rPr>
              <a:t>Depends on </a:t>
            </a:r>
            <a:r>
              <a:rPr lang="en-US" sz="2800" dirty="0" err="1" smtClean="0">
                <a:latin typeface="DejaVu Sans Mono"/>
              </a:rPr>
              <a:t>GitPython</a:t>
            </a:r>
            <a:r>
              <a:rPr lang="en-US" sz="2800" dirty="0" smtClean="0">
                <a:latin typeface="DejaVu Sans Mono"/>
              </a:rPr>
              <a:t> – Available on </a:t>
            </a:r>
            <a:r>
              <a:rPr lang="en-US" sz="2800" dirty="0" err="1" smtClean="0">
                <a:latin typeface="DejaVu Sans Mono"/>
              </a:rPr>
              <a:t>github</a:t>
            </a:r>
            <a:r>
              <a:rPr lang="en-US" sz="2800" dirty="0" smtClean="0">
                <a:latin typeface="DejaVu Sans Mono"/>
              </a:rPr>
              <a:t>, </a:t>
            </a:r>
            <a:r>
              <a:rPr lang="en-US" sz="2800" dirty="0" err="1" smtClean="0">
                <a:latin typeface="DejaVu Sans Mono"/>
              </a:rPr>
              <a:t>pypi</a:t>
            </a:r>
            <a:r>
              <a:rPr lang="en-US" sz="2800" dirty="0" smtClean="0">
                <a:latin typeface="DejaVu Sans Mono"/>
              </a:rPr>
              <a:t>, </a:t>
            </a:r>
            <a:r>
              <a:rPr lang="is-IS" sz="2800" dirty="0" smtClean="0">
                <a:latin typeface="DejaVu Sans Mono"/>
              </a:rPr>
              <a:t>…</a:t>
            </a:r>
            <a:endParaRPr sz="2800" dirty="0"/>
          </a:p>
          <a:p>
            <a:pPr marL="457200" indent="-457200">
              <a:buSzPct val="45000"/>
              <a:buFont typeface="Wingdings" charset="2"/>
              <a:buChar char="u"/>
            </a:pPr>
            <a:endParaRPr sz="2800" dirty="0"/>
          </a:p>
          <a:p>
            <a:pPr marL="457200" indent="-457200">
              <a:buSzPct val="45000"/>
              <a:buFont typeface="Wingdings" charset="2"/>
              <a:buChar char="u"/>
            </a:pPr>
            <a:r>
              <a:rPr lang="en-US" sz="2800" dirty="0">
                <a:latin typeface="DejaVu Sans Mono"/>
              </a:rPr>
              <a:t>Example usage for </a:t>
            </a:r>
            <a:r>
              <a:rPr lang="en-US" sz="2800" dirty="0" err="1">
                <a:latin typeface="DejaVu Sans Mono"/>
              </a:rPr>
              <a:t>gitRecommitBranch.py</a:t>
            </a:r>
            <a:r>
              <a:rPr lang="en-US" sz="2800" dirty="0">
                <a:latin typeface="DejaVu Sans Mono"/>
              </a:rPr>
              <a:t>:</a:t>
            </a:r>
            <a:endParaRPr sz="2800" dirty="0"/>
          </a:p>
          <a:p>
            <a:pPr marL="914400" lvl="1" indent="-457200">
              <a:buSzPct val="45000"/>
              <a:buFont typeface="Wingdings" charset="2"/>
              <a:buChar char="u"/>
            </a:pPr>
            <a:r>
              <a:rPr lang="en-US" sz="2800" dirty="0" err="1">
                <a:latin typeface="Courier"/>
                <a:cs typeface="Courier"/>
              </a:rPr>
              <a:t>gitRecommitBranch.py</a:t>
            </a:r>
            <a:r>
              <a:rPr lang="en-US" sz="2800" dirty="0">
                <a:latin typeface="Courier"/>
                <a:cs typeface="Courier"/>
              </a:rPr>
              <a:t> -v </a:t>
            </a:r>
            <a:r>
              <a:rPr lang="en-US" sz="2800" dirty="0" smtClean="0">
                <a:latin typeface="Courier"/>
                <a:cs typeface="Courier"/>
              </a:rPr>
              <a:t>\</a:t>
            </a:r>
          </a:p>
          <a:p>
            <a:pPr lvl="2">
              <a:buSzPct val="45000"/>
            </a:pPr>
            <a:r>
              <a:rPr lang="en-US" sz="2800" dirty="0" smtClean="0">
                <a:latin typeface="Courier"/>
                <a:cs typeface="Courier"/>
              </a:rPr>
              <a:t>-</a:t>
            </a:r>
            <a:r>
              <a:rPr lang="en-US" sz="2800" dirty="0">
                <a:latin typeface="Courier"/>
                <a:cs typeface="Courier"/>
              </a:rPr>
              <a:t>p </a:t>
            </a:r>
            <a:r>
              <a:rPr lang="en-US" sz="2800" dirty="0" err="1">
                <a:latin typeface="Courier"/>
                <a:cs typeface="Courier"/>
              </a:rPr>
              <a:t>github</a:t>
            </a:r>
            <a:r>
              <a:rPr lang="en-US" sz="2800" dirty="0">
                <a:latin typeface="Courier"/>
                <a:cs typeface="Courier"/>
              </a:rPr>
              <a:t>-master </a:t>
            </a:r>
            <a:r>
              <a:rPr lang="en-US" sz="2800" dirty="0" smtClean="0">
                <a:latin typeface="Courier"/>
                <a:cs typeface="Courier"/>
              </a:rPr>
              <a:t>-</a:t>
            </a:r>
            <a:r>
              <a:rPr lang="en-US" sz="2800" dirty="0">
                <a:latin typeface="Courier"/>
                <a:cs typeface="Courier"/>
              </a:rPr>
              <a:t>d </a:t>
            </a:r>
            <a:r>
              <a:rPr lang="en-US" sz="2800" dirty="0" err="1">
                <a:latin typeface="Courier"/>
                <a:cs typeface="Courier"/>
              </a:rPr>
              <a:t>pcds</a:t>
            </a:r>
            <a:r>
              <a:rPr lang="en-US" sz="2800" dirty="0">
                <a:latin typeface="Courier"/>
                <a:cs typeface="Courier"/>
              </a:rPr>
              <a:t>-trunk </a:t>
            </a:r>
            <a:r>
              <a:rPr lang="en-US" sz="2800" dirty="0" smtClean="0">
                <a:latin typeface="Courier"/>
                <a:cs typeface="Courier"/>
              </a:rPr>
              <a:t>-</a:t>
            </a:r>
            <a:r>
              <a:rPr lang="en-US" sz="2800" dirty="0">
                <a:latin typeface="Courier"/>
                <a:cs typeface="Courier"/>
              </a:rPr>
              <a:t>s svn-history  </a:t>
            </a:r>
            <a:endParaRPr lang="en-US" sz="2800" dirty="0" smtClean="0">
              <a:latin typeface="Courier"/>
              <a:cs typeface="Courier"/>
            </a:endParaRPr>
          </a:p>
          <a:p>
            <a:pPr lvl="2">
              <a:buSzPct val="45000"/>
            </a:pPr>
            <a:r>
              <a:rPr lang="en-US" sz="2800" dirty="0" smtClean="0">
                <a:latin typeface="Courier"/>
                <a:cs typeface="Courier"/>
              </a:rPr>
              <a:t>-</a:t>
            </a:r>
            <a:r>
              <a:rPr lang="en-US" sz="2800" dirty="0">
                <a:latin typeface="Courier"/>
                <a:cs typeface="Courier"/>
              </a:rPr>
              <a:t>m </a:t>
            </a:r>
            <a:r>
              <a:rPr lang="en-US" sz="2800" dirty="0" smtClean="0">
                <a:latin typeface="Courier"/>
                <a:cs typeface="Courier"/>
              </a:rPr>
              <a:t>a867:R0.1.0 </a:t>
            </a:r>
          </a:p>
          <a:p>
            <a:pPr lvl="2">
              <a:buSzPct val="45000"/>
            </a:pPr>
            <a:r>
              <a:rPr lang="en-US" sz="2800" dirty="0" smtClean="0">
                <a:latin typeface="Courier"/>
                <a:cs typeface="Courier"/>
              </a:rPr>
              <a:t>-</a:t>
            </a:r>
            <a:r>
              <a:rPr lang="en-US" sz="2800" dirty="0">
                <a:latin typeface="Courier"/>
                <a:cs typeface="Courier"/>
              </a:rPr>
              <a:t>m </a:t>
            </a:r>
            <a:r>
              <a:rPr lang="en-US" sz="2800" dirty="0" smtClean="0">
                <a:latin typeface="Courier"/>
                <a:cs typeface="Courier"/>
              </a:rPr>
              <a:t>394b:R0.2.0 </a:t>
            </a:r>
          </a:p>
          <a:p>
            <a:pPr lvl="2">
              <a:buSzPct val="45000"/>
            </a:pPr>
            <a:r>
              <a:rPr lang="en-US" sz="2800" dirty="0" smtClean="0">
                <a:latin typeface="Courier"/>
                <a:cs typeface="Courier"/>
              </a:rPr>
              <a:t>-</a:t>
            </a:r>
            <a:r>
              <a:rPr lang="en-US" sz="2800" dirty="0">
                <a:latin typeface="Courier"/>
                <a:cs typeface="Courier"/>
              </a:rPr>
              <a:t>m </a:t>
            </a:r>
            <a:r>
              <a:rPr lang="en-US" sz="2800" dirty="0" smtClean="0">
                <a:latin typeface="Courier"/>
                <a:cs typeface="Courier"/>
              </a:rPr>
              <a:t>f105:R1.0.0</a:t>
            </a:r>
            <a:endParaRPr sz="2800" dirty="0">
              <a:latin typeface="Courier"/>
              <a:cs typeface="Courier"/>
            </a:endParaRPr>
          </a:p>
          <a:p>
            <a:pPr>
              <a:buSzPct val="45000"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Before</a:t>
            </a:r>
            <a:endParaRPr lang="en-US" sz="3600" dirty="0"/>
          </a:p>
        </p:txBody>
      </p:sp>
      <p:pic>
        <p:nvPicPr>
          <p:cNvPr id="4" name="Picture 3" descr="unmerged-re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40" y="2084476"/>
            <a:ext cx="8974300" cy="511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7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After </a:t>
            </a:r>
            <a:r>
              <a:rPr lang="en-US" sz="3600" dirty="0" err="1" smtClean="0"/>
              <a:t>gitRecommitBranch</a:t>
            </a:r>
            <a:endParaRPr lang="en-US" sz="3600" dirty="0"/>
          </a:p>
        </p:txBody>
      </p:sp>
      <p:pic>
        <p:nvPicPr>
          <p:cNvPr id="5" name="Picture 4" descr="after-merge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0740"/>
          <a:stretch/>
        </p:blipFill>
        <p:spPr>
          <a:xfrm>
            <a:off x="504000" y="1563479"/>
            <a:ext cx="8791973" cy="555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4972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7251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 err="1">
                <a:latin typeface="Arial"/>
              </a:rPr>
              <a:t>Git</a:t>
            </a:r>
            <a:r>
              <a:rPr lang="en-US" sz="4400" dirty="0">
                <a:latin typeface="Arial"/>
              </a:rPr>
              <a:t> Workflow</a:t>
            </a:r>
            <a:endParaRPr dirty="0"/>
          </a:p>
        </p:txBody>
      </p:sp>
      <p:sp>
        <p:nvSpPr>
          <p:cNvPr id="2" name="Oval 1"/>
          <p:cNvSpPr/>
          <p:nvPr/>
        </p:nvSpPr>
        <p:spPr>
          <a:xfrm>
            <a:off x="846568" y="1177893"/>
            <a:ext cx="1325067" cy="13803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 smtClean="0"/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05805" y="1233108"/>
            <a:ext cx="1325066" cy="13251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SLAC</a:t>
            </a:r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repo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2" idx="6"/>
            <a:endCxn id="4" idx="2"/>
          </p:cNvCxnSpPr>
          <p:nvPr/>
        </p:nvCxnSpPr>
        <p:spPr>
          <a:xfrm>
            <a:off x="2171635" y="1868064"/>
            <a:ext cx="2834170" cy="27609"/>
          </a:xfrm>
          <a:prstGeom prst="straightConnector1">
            <a:avLst/>
          </a:prstGeom>
          <a:ln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18865" y="2098120"/>
            <a:ext cx="2447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master -&gt; </a:t>
            </a:r>
            <a:r>
              <a:rPr lang="en-US" sz="1400" dirty="0" err="1" smtClean="0"/>
              <a:t>github</a:t>
            </a:r>
            <a:r>
              <a:rPr lang="en-US" sz="1400" dirty="0" smtClean="0"/>
              <a:t>-master (</a:t>
            </a:r>
            <a:r>
              <a:rPr lang="en-US" sz="1400" dirty="0" err="1" smtClean="0"/>
              <a:t>ro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8289</TotalTime>
  <Words>429</Words>
  <Application>Microsoft Macintosh PowerPoint</Application>
  <PresentationFormat>Custom</PresentationFormat>
  <Paragraphs>161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White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Before</vt:lpstr>
      <vt:lpstr>After gitRecommitBranch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Bruce Hill</cp:lastModifiedBy>
  <cp:revision>34</cp:revision>
  <cp:lastPrinted>2016-09-14T23:22:04Z</cp:lastPrinted>
  <dcterms:modified xsi:type="dcterms:W3CDTF">2016-09-22T20:03:10Z</dcterms:modified>
</cp:coreProperties>
</file>