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7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1086451"/>
          </a:xfrm>
        </p:spPr>
        <p:txBody>
          <a:bodyPr/>
          <a:lstStyle/>
          <a:p>
            <a:r>
              <a:rPr lang="en-US" dirty="0"/>
              <a:t>Radiation Detector EPICS Adapter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Parker McCullough mcculloughwp@ornl.gov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Beam Test Facility at SNS</a:t>
            </a:r>
          </a:p>
          <a:p>
            <a:pPr lvl="1"/>
            <a:r>
              <a:rPr lang="en-US" sz="2000" dirty="0"/>
              <a:t>Radiation detector needs to have connection to EPICS for analysis</a:t>
            </a:r>
          </a:p>
          <a:p>
            <a:r>
              <a:rPr lang="en-US" sz="2400" dirty="0"/>
              <a:t>RS-232 from detector </a:t>
            </a:r>
            <a:r>
              <a:rPr lang="en-US" sz="2400"/>
              <a:t>to converter</a:t>
            </a:r>
            <a:endParaRPr lang="en-US" sz="2400" dirty="0"/>
          </a:p>
          <a:p>
            <a:r>
              <a:rPr lang="en-US" sz="2400" dirty="0"/>
              <a:t>TCP/IP from converter to EPICS system</a:t>
            </a:r>
          </a:p>
          <a:p>
            <a:r>
              <a:rPr lang="en-US" sz="2400" dirty="0" err="1"/>
              <a:t>StreamDevice</a:t>
            </a:r>
            <a:r>
              <a:rPr lang="en-US" sz="2400" dirty="0"/>
              <a:t> and </a:t>
            </a:r>
            <a:r>
              <a:rPr lang="en-US" sz="2400" dirty="0" err="1"/>
              <a:t>Asyn</a:t>
            </a:r>
            <a:r>
              <a:rPr lang="en-US" sz="2400" dirty="0"/>
              <a:t> modules used to create adapter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EPICS application</a:t>
            </a:r>
          </a:p>
          <a:p>
            <a:pPr lvl="1"/>
            <a:r>
              <a:rPr lang="en-US" sz="2000" dirty="0"/>
              <a:t>Consulted Tech-talk mailing list</a:t>
            </a:r>
          </a:p>
          <a:p>
            <a:pPr lvl="1"/>
            <a:r>
              <a:rPr lang="en-US" sz="2000" dirty="0"/>
              <a:t>EPICS Wiki</a:t>
            </a:r>
          </a:p>
          <a:p>
            <a:r>
              <a:rPr lang="en-US" sz="2400" dirty="0"/>
              <a:t>Introduction to CSS and Data-Archiver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400800"/>
            <a:ext cx="1475232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29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DCCB12-0940-4923-97F5-47BC8975F9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Presentation Template</Template>
  <TotalTime>27</TotalTime>
  <Words>52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Default Theme</vt:lpstr>
      <vt:lpstr>Radiation Detector EPICS Adapter  Parker McCullough mcculloughwp@ornl.gov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Detector EPICS Adapter</dc:title>
  <dc:creator>McCullough, William P.</dc:creator>
  <cp:lastModifiedBy>McCullough, William P.</cp:lastModifiedBy>
  <cp:revision>3</cp:revision>
  <dcterms:created xsi:type="dcterms:W3CDTF">2016-09-19T20:00:47Z</dcterms:created>
  <dcterms:modified xsi:type="dcterms:W3CDTF">2016-09-19T20:30:54Z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