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19AEC5B-1BFF-427D-A46D-EEDBA56CF462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39960" y="6454080"/>
            <a:ext cx="1971720" cy="1105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An Overview of EPICS v4 Modules</a:t>
            </a:r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Michael Davidsaver</a:t>
            </a:r>
            <a:endParaRPr/>
          </a:p>
          <a:p>
            <a:pPr algn="ctr"/>
            <a:r>
              <a:rPr lang="en-US" sz="3200">
                <a:latin typeface="Arial"/>
              </a:rPr>
              <a:t>Osprey DCS</a:t>
            </a:r>
            <a:endParaRPr/>
          </a:p>
          <a:p>
            <a:pPr algn="ctr"/>
            <a:r>
              <a:rPr lang="en-US" sz="2400">
                <a:latin typeface="Arial"/>
              </a:rPr>
              <a:t>&lt;mdavidsaver@ospreydcs.com&gt;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Terminology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“</a:t>
            </a:r>
            <a:r>
              <a:rPr lang="en-US" sz="3200">
                <a:latin typeface="Arial"/>
              </a:rPr>
              <a:t>EPICS v4”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PVD (pvData)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Value container classes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Analogous to DBR types or GDD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PVA (pvAccess)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Network protocol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Clients+Servers for this protocol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sed -e 's/CA/PVA/'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masarService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Save/Compare/Restore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Server saves, Client restores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Curated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pvaPy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PVA client interface in Python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pvaClientCPP/Java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PVA wrapper API w/o callbacks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2651760" y="6766560"/>
            <a:ext cx="4691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*Prepend with https://github.com/epics-base/</a:t>
            </a:r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Feature “complete”</a:t>
            </a:r>
            <a:endParaRPr/>
          </a:p>
        </p:txBody>
      </p:sp>
      <p:sp>
        <p:nvSpPr>
          <p:cNvPr id="47" name="TextShape 4"/>
          <p:cNvSpPr txBox="1"/>
          <p:nvPr/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pvaSrv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PVA Server exposing records (PDB)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pvDatabaseCPP/Java*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Helper for shared state access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~= casPV/caServer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normativeTypesCPP/Java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PVD wrappers for “standard” structs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In progress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pva2pva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PVA gateway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Robust, but not feature complete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Currently an open proxy, no access control/filtering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QSRV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Drop-in replacement for pvaSrv </a:t>
            </a:r>
            <a:r>
              <a:rPr lang="en-US" sz="2200">
                <a:latin typeface="Arial"/>
              </a:rPr>
              <a:t>(reimplementation)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Group operations and PVA links (with Base 3.16.1)</a:t>
            </a:r>
            <a:endParaRPr/>
          </a:p>
        </p:txBody>
      </p:sp>
      <p:sp>
        <p:nvSpPr>
          <p:cNvPr id="50" name="TextShape 3"/>
          <p:cNvSpPr txBox="1"/>
          <p:nvPr/>
        </p:nvSpPr>
        <p:spPr>
          <a:xfrm>
            <a:off x="2103120" y="6035040"/>
            <a:ext cx="59436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https://github.com/mdavidsaver/pva2pva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