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3" r:id="rId1"/>
  </p:sldMasterIdLst>
  <p:notesMasterIdLst>
    <p:notesMasterId r:id="rId17"/>
  </p:notesMasterIdLst>
  <p:sldIdLst>
    <p:sldId id="315" r:id="rId2"/>
    <p:sldId id="484" r:id="rId3"/>
    <p:sldId id="485" r:id="rId4"/>
    <p:sldId id="489" r:id="rId5"/>
    <p:sldId id="492" r:id="rId6"/>
    <p:sldId id="508" r:id="rId7"/>
    <p:sldId id="497" r:id="rId8"/>
    <p:sldId id="509" r:id="rId9"/>
    <p:sldId id="510" r:id="rId10"/>
    <p:sldId id="498" r:id="rId11"/>
    <p:sldId id="499" r:id="rId12"/>
    <p:sldId id="500" r:id="rId13"/>
    <p:sldId id="501" r:id="rId14"/>
    <p:sldId id="503" r:id="rId15"/>
    <p:sldId id="429" r:id="rId16"/>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1">
          <p15:clr>
            <a:srgbClr val="A4A3A4"/>
          </p15:clr>
        </p15:guide>
        <p15:guide id="2" orient="horz" pos="3092">
          <p15:clr>
            <a:srgbClr val="A4A3A4"/>
          </p15:clr>
        </p15:guide>
        <p15:guide id="3" orient="horz" pos="517">
          <p15:clr>
            <a:srgbClr val="A4A3A4"/>
          </p15:clr>
        </p15:guide>
        <p15:guide id="4" orient="horz" pos="895">
          <p15:clr>
            <a:srgbClr val="A4A3A4"/>
          </p15:clr>
        </p15:guide>
        <p15:guide id="5" orient="horz" pos="2387">
          <p15:clr>
            <a:srgbClr val="A4A3A4"/>
          </p15:clr>
        </p15:guide>
        <p15:guide id="6" pos="5565">
          <p15:clr>
            <a:srgbClr val="A4A3A4"/>
          </p15:clr>
        </p15:guide>
        <p15:guide id="7" pos="317">
          <p15:clr>
            <a:srgbClr val="A4A3A4"/>
          </p15:clr>
        </p15:guide>
        <p15:guide id="8" pos="15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J" initials="Mj" lastIdx="1" clrIdx="0"/>
  <p:cmAuthor id="1" name="Fulton, Amanda" initials="FA" lastIdx="2"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1F8F"/>
    <a:srgbClr val="A12B2F"/>
    <a:srgbClr val="007836"/>
    <a:srgbClr val="ECAA00"/>
    <a:srgbClr val="76777B"/>
    <a:srgbClr val="00609C"/>
    <a:srgbClr val="ECAC00"/>
    <a:srgbClr val="00A19C"/>
    <a:srgbClr val="0082CA"/>
    <a:srgbClr val="4D008C"/>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04" autoAdjust="0"/>
    <p:restoredTop sz="93519" autoAdjust="0"/>
  </p:normalViewPr>
  <p:slideViewPr>
    <p:cSldViewPr snapToGrid="0" showGuides="1">
      <p:cViewPr varScale="1">
        <p:scale>
          <a:sx n="141" d="100"/>
          <a:sy n="141" d="100"/>
        </p:scale>
        <p:origin x="168" y="336"/>
      </p:cViewPr>
      <p:guideLst>
        <p:guide orient="horz" pos="271"/>
        <p:guide orient="horz" pos="3092"/>
        <p:guide orient="horz" pos="517"/>
        <p:guide orient="horz" pos="895"/>
        <p:guide orient="horz" pos="2387"/>
        <p:guide pos="5565"/>
        <p:guide pos="317"/>
        <p:guide pos="151"/>
      </p:guideLst>
    </p:cSldViewPr>
  </p:slideViewPr>
  <p:notesTextViewPr>
    <p:cViewPr>
      <p:scale>
        <a:sx n="100" d="100"/>
        <a:sy n="100" d="100"/>
      </p:scale>
      <p:origin x="0" y="0"/>
    </p:cViewPr>
  </p:notesTextViewPr>
  <p:sorterViewPr>
    <p:cViewPr>
      <p:scale>
        <a:sx n="20" d="100"/>
        <a:sy n="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080A489-9093-C54A-B1C3-374F661A0010}" type="datetimeFigureOut">
              <a:rPr lang="en-US" smtClean="0"/>
              <a:t>9/5/2019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AA7A1A-8011-3A42-91B8-EE1BD44E4455}" type="slidenum">
              <a:rPr lang="en-US" smtClean="0"/>
              <a:t>‹#›</a:t>
            </a:fld>
            <a:endParaRPr lang="en-US"/>
          </a:p>
        </p:txBody>
      </p:sp>
    </p:spTree>
    <p:extLst>
      <p:ext uri="{BB962C8B-B14F-4D97-AF65-F5344CB8AC3E}">
        <p14:creationId xmlns:p14="http://schemas.microsoft.com/office/powerpoint/2010/main" val="192069106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endParaRPr lang="en-US" dirty="0">
              <a:cs typeface="Arial"/>
            </a:endParaRPr>
          </a:p>
        </p:txBody>
      </p:sp>
      <p:sp>
        <p:nvSpPr>
          <p:cNvPr id="4" name="Slide Number Placeholder 3"/>
          <p:cNvSpPr>
            <a:spLocks noGrp="1"/>
          </p:cNvSpPr>
          <p:nvPr>
            <p:ph type="sldNum" sz="quarter" idx="10"/>
          </p:nvPr>
        </p:nvSpPr>
        <p:spPr/>
        <p:txBody>
          <a:bodyPr/>
          <a:lstStyle/>
          <a:p>
            <a:fld id="{3EAA7A1A-8011-3A42-91B8-EE1BD44E4455}" type="slidenum">
              <a:rPr lang="en-US" smtClean="0"/>
              <a:t>6</a:t>
            </a:fld>
            <a:endParaRPr lang="en-US" dirty="0"/>
          </a:p>
        </p:txBody>
      </p:sp>
    </p:spTree>
    <p:extLst>
      <p:ext uri="{BB962C8B-B14F-4D97-AF65-F5344CB8AC3E}">
        <p14:creationId xmlns:p14="http://schemas.microsoft.com/office/powerpoint/2010/main" val="24290345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endParaRPr lang="en-US" dirty="0">
              <a:cs typeface="Arial"/>
            </a:endParaRPr>
          </a:p>
        </p:txBody>
      </p:sp>
      <p:sp>
        <p:nvSpPr>
          <p:cNvPr id="4" name="Slide Number Placeholder 3"/>
          <p:cNvSpPr>
            <a:spLocks noGrp="1"/>
          </p:cNvSpPr>
          <p:nvPr>
            <p:ph type="sldNum" sz="quarter" idx="10"/>
          </p:nvPr>
        </p:nvSpPr>
        <p:spPr/>
        <p:txBody>
          <a:bodyPr/>
          <a:lstStyle/>
          <a:p>
            <a:fld id="{3EAA7A1A-8011-3A42-91B8-EE1BD44E4455}" type="slidenum">
              <a:rPr lang="en-US" smtClean="0"/>
              <a:t>7</a:t>
            </a:fld>
            <a:endParaRPr lang="en-US" dirty="0"/>
          </a:p>
        </p:txBody>
      </p:sp>
    </p:spTree>
    <p:extLst>
      <p:ext uri="{BB962C8B-B14F-4D97-AF65-F5344CB8AC3E}">
        <p14:creationId xmlns:p14="http://schemas.microsoft.com/office/powerpoint/2010/main" val="2429034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endParaRPr lang="en-US" dirty="0">
              <a:cs typeface="Arial"/>
            </a:endParaRPr>
          </a:p>
        </p:txBody>
      </p:sp>
      <p:sp>
        <p:nvSpPr>
          <p:cNvPr id="4" name="Slide Number Placeholder 3"/>
          <p:cNvSpPr>
            <a:spLocks noGrp="1"/>
          </p:cNvSpPr>
          <p:nvPr>
            <p:ph type="sldNum" sz="quarter" idx="10"/>
          </p:nvPr>
        </p:nvSpPr>
        <p:spPr/>
        <p:txBody>
          <a:bodyPr/>
          <a:lstStyle/>
          <a:p>
            <a:fld id="{3EAA7A1A-8011-3A42-91B8-EE1BD44E4455}" type="slidenum">
              <a:rPr lang="en-US" smtClean="0"/>
              <a:t>10</a:t>
            </a:fld>
            <a:endParaRPr lang="en-US" dirty="0"/>
          </a:p>
        </p:txBody>
      </p:sp>
    </p:spTree>
    <p:extLst>
      <p:ext uri="{BB962C8B-B14F-4D97-AF65-F5344CB8AC3E}">
        <p14:creationId xmlns:p14="http://schemas.microsoft.com/office/powerpoint/2010/main" val="31119795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endParaRPr lang="en-US" dirty="0">
              <a:cs typeface="Arial"/>
            </a:endParaRPr>
          </a:p>
        </p:txBody>
      </p:sp>
      <p:sp>
        <p:nvSpPr>
          <p:cNvPr id="4" name="Slide Number Placeholder 3"/>
          <p:cNvSpPr>
            <a:spLocks noGrp="1"/>
          </p:cNvSpPr>
          <p:nvPr>
            <p:ph type="sldNum" sz="quarter" idx="10"/>
          </p:nvPr>
        </p:nvSpPr>
        <p:spPr/>
        <p:txBody>
          <a:bodyPr/>
          <a:lstStyle/>
          <a:p>
            <a:fld id="{3EAA7A1A-8011-3A42-91B8-EE1BD44E4455}" type="slidenum">
              <a:rPr lang="en-US" smtClean="0"/>
              <a:t>11</a:t>
            </a:fld>
            <a:endParaRPr lang="en-US" dirty="0"/>
          </a:p>
        </p:txBody>
      </p:sp>
    </p:spTree>
    <p:extLst>
      <p:ext uri="{BB962C8B-B14F-4D97-AF65-F5344CB8AC3E}">
        <p14:creationId xmlns:p14="http://schemas.microsoft.com/office/powerpoint/2010/main" val="10416511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AA7A1A-8011-3A42-91B8-EE1BD44E4455}" type="slidenum">
              <a:rPr lang="en-US" smtClean="0"/>
              <a:t>12</a:t>
            </a:fld>
            <a:endParaRPr lang="en-US" dirty="0"/>
          </a:p>
        </p:txBody>
      </p:sp>
    </p:spTree>
    <p:extLst>
      <p:ext uri="{BB962C8B-B14F-4D97-AF65-F5344CB8AC3E}">
        <p14:creationId xmlns:p14="http://schemas.microsoft.com/office/powerpoint/2010/main" val="4643197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AA7A1A-8011-3A42-91B8-EE1BD44E4455}" type="slidenum">
              <a:rPr lang="en-US" smtClean="0"/>
              <a:t>13</a:t>
            </a:fld>
            <a:endParaRPr lang="en-US"/>
          </a:p>
        </p:txBody>
      </p:sp>
    </p:spTree>
    <p:extLst>
      <p:ext uri="{BB962C8B-B14F-4D97-AF65-F5344CB8AC3E}">
        <p14:creationId xmlns:p14="http://schemas.microsoft.com/office/powerpoint/2010/main" val="26401441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Section Break">
    <p:spTree>
      <p:nvGrpSpPr>
        <p:cNvPr id="1" name=""/>
        <p:cNvGrpSpPr/>
        <p:nvPr/>
      </p:nvGrpSpPr>
      <p:grpSpPr>
        <a:xfrm>
          <a:off x="0" y="0"/>
          <a:ext cx="0" cy="0"/>
          <a:chOff x="0" y="0"/>
          <a:chExt cx="0" cy="0"/>
        </a:xfrm>
      </p:grpSpPr>
      <p:pic>
        <p:nvPicPr>
          <p:cNvPr id="6" name="Picture 2" descr="C:\Users\amiesen\Desktop\anlrgbppt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399754" y="4562475"/>
            <a:ext cx="1540844" cy="555086"/>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36" descr="aerial view of Argonne with APS in front 5730-00068.jpg"/>
          <p:cNvPicPr>
            <a:picLocks noChangeAspect="1"/>
          </p:cNvPicPr>
          <p:nvPr userDrawn="1"/>
        </p:nvPicPr>
        <p:blipFill rotWithShape="1">
          <a:blip r:embed="rId3" cstate="email">
            <a:extLst>
              <a:ext uri="{28A0092B-C50C-407E-A947-70E740481C1C}">
                <a14:useLocalDpi xmlns:a14="http://schemas.microsoft.com/office/drawing/2010/main" val="0"/>
              </a:ext>
            </a:extLst>
          </a:blip>
          <a:srcRect t="10682" b="7135"/>
          <a:stretch/>
        </p:blipFill>
        <p:spPr>
          <a:xfrm>
            <a:off x="0" y="0"/>
            <a:ext cx="9144000" cy="4488688"/>
          </a:xfrm>
          <a:prstGeom prst="rect">
            <a:avLst/>
          </a:prstGeom>
        </p:spPr>
      </p:pic>
      <p:sp>
        <p:nvSpPr>
          <p:cNvPr id="3" name="Text Placeholder 2"/>
          <p:cNvSpPr>
            <a:spLocks noGrp="1"/>
          </p:cNvSpPr>
          <p:nvPr>
            <p:ph type="body" sz="quarter" idx="10" hasCustomPrompt="1"/>
          </p:nvPr>
        </p:nvSpPr>
        <p:spPr>
          <a:xfrm>
            <a:off x="0" y="-10684"/>
            <a:ext cx="9143999" cy="4499372"/>
          </a:xfrm>
          <a:solidFill>
            <a:schemeClr val="accent2">
              <a:alpha val="90000"/>
            </a:schemeClr>
          </a:solidFill>
        </p:spPr>
        <p:txBody>
          <a:bodyPr lIns="457200" tIns="0" bIns="457200" anchor="ctr"/>
          <a:lstStyle>
            <a:lvl1pPr marL="0" indent="0">
              <a:buNone/>
              <a:defRPr sz="2800" b="1" cap="all" baseline="0">
                <a:solidFill>
                  <a:schemeClr val="bg1"/>
                </a:solidFill>
              </a:defRPr>
            </a:lvl1pPr>
          </a:lstStyle>
          <a:p>
            <a:pPr lvl="0"/>
            <a:r>
              <a:rPr lang="en-US" dirty="0"/>
              <a:t>Type in SECTION BREAK TITLE</a:t>
            </a:r>
          </a:p>
        </p:txBody>
      </p:sp>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43121" y="4702076"/>
            <a:ext cx="2046368" cy="260262"/>
          </a:xfrm>
          <a:prstGeom prst="rect">
            <a:avLst/>
          </a:prstGeom>
        </p:spPr>
      </p:pic>
    </p:spTree>
    <p:extLst>
      <p:ext uri="{BB962C8B-B14F-4D97-AF65-F5344CB8AC3E}">
        <p14:creationId xmlns:p14="http://schemas.microsoft.com/office/powerpoint/2010/main" val="186181935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LRG IMAGES - top horizontal">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AEFAAC5A-9C4F-4278-920D-DF2BAB595749}" type="slidenum">
              <a:rPr lang="en-US" smtClean="0"/>
              <a:pPr/>
              <a:t>‹#›</a:t>
            </a:fld>
            <a:endParaRPr lang="en-US" dirty="0"/>
          </a:p>
        </p:txBody>
      </p:sp>
      <p:sp>
        <p:nvSpPr>
          <p:cNvPr id="4" name="Text Placeholder 3"/>
          <p:cNvSpPr>
            <a:spLocks noGrp="1"/>
          </p:cNvSpPr>
          <p:nvPr>
            <p:ph type="body" sz="quarter" idx="13"/>
          </p:nvPr>
        </p:nvSpPr>
        <p:spPr>
          <a:xfrm>
            <a:off x="488732" y="4106864"/>
            <a:ext cx="4114800" cy="686876"/>
          </a:xfrm>
        </p:spPr>
        <p:txBody>
          <a:bodyPr tIns="91440"/>
          <a:lstStyle>
            <a:lvl1pPr>
              <a:spcBef>
                <a:spcPts val="600"/>
              </a:spcBef>
              <a:defRPr sz="1800"/>
            </a:lvl1pPr>
            <a:lvl2pPr marL="457200" indent="-173038">
              <a:spcBef>
                <a:spcPts val="0"/>
              </a:spcBef>
              <a:defRPr sz="1800"/>
            </a:lvl2pPr>
            <a:lvl3pPr marL="627063" indent="-128588">
              <a:spcBef>
                <a:spcPts val="0"/>
              </a:spcBef>
              <a:defRPr sz="1800"/>
            </a:lvl3pPr>
            <a:lvl4pPr marL="865188" indent="-171450">
              <a:spcBef>
                <a:spcPts val="0"/>
              </a:spcBef>
              <a:defRPr sz="1600"/>
            </a:lvl4pPr>
            <a:lvl5pPr marL="1084263" indent="-171450">
              <a:spcBef>
                <a:spcPts val="0"/>
              </a:spcBef>
              <a:defRPr sz="1600"/>
            </a:lvl5pPr>
          </a:lstStyle>
          <a:p>
            <a:pPr lvl="0"/>
            <a:r>
              <a:rPr lang="en-US"/>
              <a:t>Click to edit Master text styles</a:t>
            </a:r>
          </a:p>
          <a:p>
            <a:pPr lvl="1"/>
            <a:r>
              <a:rPr lang="en-US"/>
              <a:t>Second level</a:t>
            </a:r>
          </a:p>
        </p:txBody>
      </p:sp>
      <p:sp>
        <p:nvSpPr>
          <p:cNvPr id="15" name="Text Placeholder 3"/>
          <p:cNvSpPr>
            <a:spLocks noGrp="1"/>
          </p:cNvSpPr>
          <p:nvPr>
            <p:ph type="body" sz="quarter" idx="14"/>
          </p:nvPr>
        </p:nvSpPr>
        <p:spPr>
          <a:xfrm>
            <a:off x="4716216" y="4106864"/>
            <a:ext cx="4097585" cy="686876"/>
          </a:xfrm>
        </p:spPr>
        <p:txBody>
          <a:bodyPr tIns="91440"/>
          <a:lstStyle>
            <a:lvl1pPr>
              <a:spcBef>
                <a:spcPts val="600"/>
              </a:spcBef>
              <a:defRPr sz="1800"/>
            </a:lvl1pPr>
            <a:lvl2pPr marL="457200" indent="-173038">
              <a:spcBef>
                <a:spcPts val="0"/>
              </a:spcBef>
              <a:defRPr sz="1800"/>
            </a:lvl2pPr>
            <a:lvl3pPr marL="627063" indent="-128588">
              <a:spcBef>
                <a:spcPts val="0"/>
              </a:spcBef>
              <a:defRPr sz="1800"/>
            </a:lvl3pPr>
            <a:lvl4pPr marL="865188" indent="-171450">
              <a:spcBef>
                <a:spcPts val="0"/>
              </a:spcBef>
              <a:defRPr sz="1600"/>
            </a:lvl4pPr>
            <a:lvl5pPr marL="1084263" indent="-171450">
              <a:spcBef>
                <a:spcPts val="0"/>
              </a:spcBef>
              <a:defRPr sz="1600"/>
            </a:lvl5pPr>
          </a:lstStyle>
          <a:p>
            <a:pPr lvl="0"/>
            <a:r>
              <a:rPr lang="en-US"/>
              <a:t>Click to edit Master text styles</a:t>
            </a:r>
          </a:p>
          <a:p>
            <a:pPr lvl="1"/>
            <a:r>
              <a:rPr lang="en-US"/>
              <a:t>Second level</a:t>
            </a:r>
          </a:p>
        </p:txBody>
      </p:sp>
      <p:sp>
        <p:nvSpPr>
          <p:cNvPr id="9" name="Picture Placeholder 4"/>
          <p:cNvSpPr>
            <a:spLocks noGrp="1"/>
          </p:cNvSpPr>
          <p:nvPr>
            <p:ph type="pic" sz="quarter" idx="15" hasCustomPrompt="1"/>
          </p:nvPr>
        </p:nvSpPr>
        <p:spPr>
          <a:xfrm>
            <a:off x="495679" y="1420813"/>
            <a:ext cx="4023360" cy="2686050"/>
          </a:xfrm>
          <a:solidFill>
            <a:schemeClr val="bg1">
              <a:lumMod val="75000"/>
            </a:schemeClr>
          </a:solidFill>
        </p:spPr>
        <p:txBody>
          <a:bodyPr tIns="365760"/>
          <a:lstStyle>
            <a:lvl1pPr marL="0" indent="0" algn="ctr">
              <a:buNone/>
              <a:defRPr baseline="0"/>
            </a:lvl1pPr>
          </a:lstStyle>
          <a:p>
            <a:r>
              <a:rPr lang="en-US" dirty="0"/>
              <a:t>Click icon to insert an image</a:t>
            </a:r>
          </a:p>
        </p:txBody>
      </p:sp>
      <p:sp>
        <p:nvSpPr>
          <p:cNvPr id="12" name="Picture Placeholder 4"/>
          <p:cNvSpPr>
            <a:spLocks noGrp="1"/>
          </p:cNvSpPr>
          <p:nvPr>
            <p:ph type="pic" sz="quarter" idx="16" hasCustomPrompt="1"/>
          </p:nvPr>
        </p:nvSpPr>
        <p:spPr>
          <a:xfrm>
            <a:off x="4709050" y="1420813"/>
            <a:ext cx="4023360" cy="2686050"/>
          </a:xfrm>
          <a:solidFill>
            <a:schemeClr val="bg1">
              <a:lumMod val="75000"/>
            </a:schemeClr>
          </a:solidFill>
        </p:spPr>
        <p:txBody>
          <a:bodyPr tIns="365760"/>
          <a:lstStyle>
            <a:lvl1pPr marL="0" indent="0" algn="ctr">
              <a:buNone/>
              <a:defRPr baseline="0"/>
            </a:lvl1pPr>
          </a:lstStyle>
          <a:p>
            <a:r>
              <a:rPr lang="en-US" dirty="0"/>
              <a:t>Click icon to insert an image</a:t>
            </a:r>
          </a:p>
        </p:txBody>
      </p:sp>
      <p:sp>
        <p:nvSpPr>
          <p:cNvPr id="2" name="Title 1"/>
          <p:cNvSpPr>
            <a:spLocks noGrp="1"/>
          </p:cNvSpPr>
          <p:nvPr>
            <p:ph type="title" hasCustomPrompt="1"/>
          </p:nvPr>
        </p:nvSpPr>
        <p:spPr/>
        <p:txBody>
          <a:bodyPr/>
          <a:lstStyle>
            <a:lvl1pPr>
              <a:defRPr baseline="0"/>
            </a:lvl1pPr>
          </a:lstStyle>
          <a:p>
            <a:r>
              <a:rPr lang="en-US" dirty="0"/>
              <a:t>TWO Large IMAGES w/bullets </a:t>
            </a:r>
            <a:br>
              <a:rPr lang="en-US" dirty="0"/>
            </a:br>
            <a:r>
              <a:rPr lang="en-US" dirty="0"/>
              <a:t>Headline in </a:t>
            </a:r>
            <a:r>
              <a:rPr lang="en-US" dirty="0" err="1"/>
              <a:t>arial</a:t>
            </a:r>
            <a:r>
              <a:rPr lang="en-US" dirty="0"/>
              <a:t> and all caps</a:t>
            </a:r>
          </a:p>
        </p:txBody>
      </p:sp>
      <p:sp>
        <p:nvSpPr>
          <p:cNvPr id="10" name="TextBox 9"/>
          <p:cNvSpPr txBox="1"/>
          <p:nvPr userDrawn="1"/>
        </p:nvSpPr>
        <p:spPr>
          <a:xfrm>
            <a:off x="-1876478" y="0"/>
            <a:ext cx="1548931" cy="3385542"/>
          </a:xfrm>
          <a:prstGeom prst="rect">
            <a:avLst/>
          </a:prstGeom>
          <a:solidFill>
            <a:schemeClr val="bg1">
              <a:lumMod val="50000"/>
            </a:schemeClr>
          </a:solidFill>
        </p:spPr>
        <p:txBody>
          <a:bodyPr wrap="square" rtlCol="0">
            <a:spAutoFit/>
          </a:bodyPr>
          <a:lstStyle/>
          <a:p>
            <a:r>
              <a:rPr lang="en-US" sz="1400" b="1" dirty="0">
                <a:solidFill>
                  <a:schemeClr val="bg1"/>
                </a:solidFill>
              </a:rPr>
              <a:t>Instructions on replacing a current image:</a:t>
            </a:r>
          </a:p>
          <a:p>
            <a:pPr marL="228600" indent="-228600">
              <a:buFont typeface="+mj-lt"/>
              <a:buAutoNum type="arabicPeriod"/>
            </a:pPr>
            <a:r>
              <a:rPr lang="en-US" sz="1400" dirty="0">
                <a:solidFill>
                  <a:schemeClr val="bg1"/>
                </a:solidFill>
              </a:rPr>
              <a:t>Select and delete image and click the icon to insert a different image</a:t>
            </a:r>
          </a:p>
          <a:p>
            <a:pPr marL="228600" indent="-228600">
              <a:buFont typeface="+mj-lt"/>
              <a:buAutoNum type="arabicPeriod"/>
            </a:pPr>
            <a:r>
              <a:rPr lang="en-US" sz="1400" dirty="0">
                <a:solidFill>
                  <a:schemeClr val="bg1"/>
                </a:solidFill>
              </a:rPr>
              <a:t>Use the crop tool to position the image within the shape.  </a:t>
            </a:r>
          </a:p>
          <a:p>
            <a:endParaRPr lang="en-US" dirty="0">
              <a:solidFill>
                <a:schemeClr val="bg1"/>
              </a:solidFill>
            </a:endParaRPr>
          </a:p>
        </p:txBody>
      </p:sp>
      <p:sp>
        <p:nvSpPr>
          <p:cNvPr id="11" name="Text Placeholder 5"/>
          <p:cNvSpPr>
            <a:spLocks noGrp="1"/>
          </p:cNvSpPr>
          <p:nvPr>
            <p:ph type="body" sz="quarter" idx="12" hasCustomPrompt="1"/>
          </p:nvPr>
        </p:nvSpPr>
        <p:spPr>
          <a:xfrm>
            <a:off x="457201" y="1009912"/>
            <a:ext cx="8372901" cy="374786"/>
          </a:xfrm>
        </p:spPr>
        <p:txBody>
          <a:bodyPr bIns="0">
            <a:noAutofit/>
          </a:bodyPr>
          <a:lstStyle>
            <a:lvl1pPr marL="0" indent="0">
              <a:lnSpc>
                <a:spcPct val="90000"/>
              </a:lnSpc>
              <a:spcBef>
                <a:spcPts val="0"/>
              </a:spcBef>
              <a:buNone/>
              <a:defRPr sz="2000" b="1">
                <a:solidFill>
                  <a:srgbClr val="0065A2"/>
                </a:solidFill>
              </a:defRPr>
            </a:lvl1pPr>
          </a:lstStyle>
          <a:p>
            <a:r>
              <a:rPr lang="en-US" dirty="0"/>
              <a:t>Slide subtitle optional -  delete as needed</a:t>
            </a:r>
          </a:p>
        </p:txBody>
      </p:sp>
    </p:spTree>
    <p:extLst>
      <p:ext uri="{BB962C8B-B14F-4D97-AF65-F5344CB8AC3E}">
        <p14:creationId xmlns:p14="http://schemas.microsoft.com/office/powerpoint/2010/main" val="34604716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S/caption - TWO images">
    <p:spTree>
      <p:nvGrpSpPr>
        <p:cNvPr id="1" name=""/>
        <p:cNvGrpSpPr/>
        <p:nvPr/>
      </p:nvGrpSpPr>
      <p:grpSpPr>
        <a:xfrm>
          <a:off x="0" y="0"/>
          <a:ext cx="0" cy="0"/>
          <a:chOff x="0" y="0"/>
          <a:chExt cx="0" cy="0"/>
        </a:xfrm>
      </p:grpSpPr>
      <p:sp>
        <p:nvSpPr>
          <p:cNvPr id="9" name="Picture Placeholder 4"/>
          <p:cNvSpPr>
            <a:spLocks noGrp="1" noChangeAspect="1"/>
          </p:cNvSpPr>
          <p:nvPr>
            <p:ph type="pic" sz="quarter" idx="15" hasCustomPrompt="1"/>
          </p:nvPr>
        </p:nvSpPr>
        <p:spPr>
          <a:xfrm>
            <a:off x="676630" y="1417046"/>
            <a:ext cx="3790374" cy="2808115"/>
          </a:xfrm>
          <a:solidFill>
            <a:schemeClr val="bg1">
              <a:lumMod val="75000"/>
            </a:schemeClr>
          </a:solidFill>
        </p:spPr>
        <p:txBody>
          <a:bodyPr tIns="182880"/>
          <a:lstStyle>
            <a:lvl1pPr marL="0" indent="0" algn="ctr">
              <a:buNone/>
              <a:defRPr baseline="0"/>
            </a:lvl1pPr>
          </a:lstStyle>
          <a:p>
            <a:r>
              <a:rPr lang="en-US" dirty="0"/>
              <a:t>Click icon to insert an image</a:t>
            </a:r>
          </a:p>
        </p:txBody>
      </p:sp>
      <p:sp>
        <p:nvSpPr>
          <p:cNvPr id="10" name="Text Placeholder 5"/>
          <p:cNvSpPr>
            <a:spLocks noGrp="1"/>
          </p:cNvSpPr>
          <p:nvPr>
            <p:ph type="body" sz="quarter" idx="17" hasCustomPrompt="1"/>
          </p:nvPr>
        </p:nvSpPr>
        <p:spPr>
          <a:xfrm>
            <a:off x="676630" y="4256434"/>
            <a:ext cx="3840480" cy="438773"/>
          </a:xfrm>
        </p:spPr>
        <p:txBody>
          <a:bodyPr bIns="0" anchor="t" anchorCtr="0">
            <a:normAutofit/>
          </a:bodyPr>
          <a:lstStyle>
            <a:lvl1pPr marL="0" marR="0" indent="0" algn="l" defTabSz="457200" rtl="0" eaLnBrk="1" fontAlgn="auto" latinLnBrk="0" hangingPunct="1">
              <a:lnSpc>
                <a:spcPct val="100000"/>
              </a:lnSpc>
              <a:spcBef>
                <a:spcPts val="0"/>
              </a:spcBef>
              <a:spcAft>
                <a:spcPts val="0"/>
              </a:spcAft>
              <a:buClrTx/>
              <a:buSzTx/>
              <a:buFont typeface="Wingdings" pitchFamily="2" charset="2"/>
              <a:buNone/>
              <a:tabLst/>
              <a:defRPr sz="1200" b="0" cap="none" baseline="0"/>
            </a:lvl1pPr>
          </a:lstStyle>
          <a:p>
            <a:r>
              <a:rPr lang="en-US" dirty="0"/>
              <a:t>Image Caption</a:t>
            </a:r>
          </a:p>
          <a:p>
            <a:r>
              <a:rPr lang="en-US" dirty="0"/>
              <a:t>Image Caption </a:t>
            </a:r>
          </a:p>
          <a:p>
            <a:r>
              <a:rPr lang="en-US" dirty="0"/>
              <a:t>Image Caption </a:t>
            </a:r>
          </a:p>
          <a:p>
            <a:r>
              <a:rPr lang="en-US" dirty="0"/>
              <a:t> </a:t>
            </a:r>
          </a:p>
        </p:txBody>
      </p:sp>
      <p:sp>
        <p:nvSpPr>
          <p:cNvPr id="2" name="Title 1"/>
          <p:cNvSpPr>
            <a:spLocks noGrp="1"/>
          </p:cNvSpPr>
          <p:nvPr>
            <p:ph type="title" hasCustomPrompt="1"/>
          </p:nvPr>
        </p:nvSpPr>
        <p:spPr/>
        <p:txBody>
          <a:bodyPr/>
          <a:lstStyle>
            <a:lvl1pPr>
              <a:defRPr/>
            </a:lvl1pPr>
          </a:lstStyle>
          <a:p>
            <a:r>
              <a:rPr lang="en-US" dirty="0"/>
              <a:t>TWO IMAGES with captions</a:t>
            </a:r>
            <a:br>
              <a:rPr lang="en-US" dirty="0"/>
            </a:br>
            <a:r>
              <a:rPr lang="en-US" dirty="0"/>
              <a:t>Headline in </a:t>
            </a:r>
            <a:r>
              <a:rPr lang="en-US" dirty="0" err="1"/>
              <a:t>arial</a:t>
            </a:r>
            <a:r>
              <a:rPr lang="en-US" dirty="0"/>
              <a:t> and all caps</a:t>
            </a:r>
          </a:p>
        </p:txBody>
      </p:sp>
      <p:sp>
        <p:nvSpPr>
          <p:cNvPr id="4" name="Slide Number Placeholder 3"/>
          <p:cNvSpPr>
            <a:spLocks noGrp="1"/>
          </p:cNvSpPr>
          <p:nvPr>
            <p:ph type="sldNum" sz="quarter" idx="19"/>
          </p:nvPr>
        </p:nvSpPr>
        <p:spPr/>
        <p:txBody>
          <a:bodyPr/>
          <a:lstStyle/>
          <a:p>
            <a:fld id="{AEFAAC5A-9C4F-4278-920D-DF2BAB595749}" type="slidenum">
              <a:rPr lang="en-US" smtClean="0"/>
              <a:pPr/>
              <a:t>‹#›</a:t>
            </a:fld>
            <a:endParaRPr lang="en-US" dirty="0"/>
          </a:p>
        </p:txBody>
      </p:sp>
      <p:sp>
        <p:nvSpPr>
          <p:cNvPr id="14" name="Text Placeholder 5"/>
          <p:cNvSpPr>
            <a:spLocks noGrp="1"/>
          </p:cNvSpPr>
          <p:nvPr>
            <p:ph type="body" sz="quarter" idx="12" hasCustomPrompt="1"/>
          </p:nvPr>
        </p:nvSpPr>
        <p:spPr>
          <a:xfrm>
            <a:off x="457201" y="1009912"/>
            <a:ext cx="8372901" cy="374786"/>
          </a:xfrm>
        </p:spPr>
        <p:txBody>
          <a:bodyPr bIns="0">
            <a:noAutofit/>
          </a:bodyPr>
          <a:lstStyle>
            <a:lvl1pPr marL="0" indent="0">
              <a:lnSpc>
                <a:spcPct val="90000"/>
              </a:lnSpc>
              <a:spcBef>
                <a:spcPts val="0"/>
              </a:spcBef>
              <a:buNone/>
              <a:defRPr sz="2000" b="1">
                <a:solidFill>
                  <a:srgbClr val="0065A2"/>
                </a:solidFill>
              </a:defRPr>
            </a:lvl1pPr>
          </a:lstStyle>
          <a:p>
            <a:r>
              <a:rPr lang="en-US" dirty="0"/>
              <a:t>Slide subtitle optional -  delete as needed</a:t>
            </a:r>
          </a:p>
        </p:txBody>
      </p:sp>
      <p:sp>
        <p:nvSpPr>
          <p:cNvPr id="16" name="Picture Placeholder 4"/>
          <p:cNvSpPr>
            <a:spLocks noGrp="1" noChangeAspect="1"/>
          </p:cNvSpPr>
          <p:nvPr>
            <p:ph type="pic" sz="quarter" idx="21" hasCustomPrompt="1"/>
          </p:nvPr>
        </p:nvSpPr>
        <p:spPr>
          <a:xfrm>
            <a:off x="4765130" y="1416462"/>
            <a:ext cx="3790374" cy="2808115"/>
          </a:xfrm>
          <a:solidFill>
            <a:schemeClr val="bg1">
              <a:lumMod val="75000"/>
            </a:schemeClr>
          </a:solidFill>
        </p:spPr>
        <p:txBody>
          <a:bodyPr tIns="182880"/>
          <a:lstStyle>
            <a:lvl1pPr marL="0" indent="0" algn="ctr">
              <a:buNone/>
              <a:defRPr baseline="0"/>
            </a:lvl1pPr>
          </a:lstStyle>
          <a:p>
            <a:r>
              <a:rPr lang="en-US" dirty="0"/>
              <a:t>Click icon to insert an image</a:t>
            </a:r>
          </a:p>
        </p:txBody>
      </p:sp>
      <p:sp>
        <p:nvSpPr>
          <p:cNvPr id="17" name="Text Placeholder 5"/>
          <p:cNvSpPr>
            <a:spLocks noGrp="1"/>
          </p:cNvSpPr>
          <p:nvPr>
            <p:ph type="body" sz="quarter" idx="22" hasCustomPrompt="1"/>
          </p:nvPr>
        </p:nvSpPr>
        <p:spPr>
          <a:xfrm>
            <a:off x="4765130" y="4255850"/>
            <a:ext cx="3840480" cy="438773"/>
          </a:xfrm>
        </p:spPr>
        <p:txBody>
          <a:bodyPr bIns="0" anchor="t" anchorCtr="0">
            <a:normAutofit/>
          </a:bodyPr>
          <a:lstStyle>
            <a:lvl1pPr marL="0" marR="0" indent="0" algn="l" defTabSz="457200" rtl="0" eaLnBrk="1" fontAlgn="auto" latinLnBrk="0" hangingPunct="1">
              <a:lnSpc>
                <a:spcPct val="100000"/>
              </a:lnSpc>
              <a:spcBef>
                <a:spcPts val="0"/>
              </a:spcBef>
              <a:spcAft>
                <a:spcPts val="0"/>
              </a:spcAft>
              <a:buClrTx/>
              <a:buSzTx/>
              <a:buFont typeface="Wingdings" pitchFamily="2" charset="2"/>
              <a:buNone/>
              <a:tabLst/>
              <a:defRPr sz="1200" b="0" cap="none" baseline="0"/>
            </a:lvl1pPr>
          </a:lstStyle>
          <a:p>
            <a:r>
              <a:rPr lang="en-US" dirty="0"/>
              <a:t>Image Caption</a:t>
            </a:r>
          </a:p>
          <a:p>
            <a:r>
              <a:rPr lang="en-US" dirty="0"/>
              <a:t>Image Caption </a:t>
            </a:r>
          </a:p>
          <a:p>
            <a:r>
              <a:rPr lang="en-US" dirty="0"/>
              <a:t>Image Caption </a:t>
            </a:r>
          </a:p>
          <a:p>
            <a:r>
              <a:rPr lang="en-US" dirty="0"/>
              <a:t> </a:t>
            </a:r>
          </a:p>
        </p:txBody>
      </p:sp>
      <p:sp>
        <p:nvSpPr>
          <p:cNvPr id="11" name="TextBox 10"/>
          <p:cNvSpPr txBox="1"/>
          <p:nvPr userDrawn="1"/>
        </p:nvSpPr>
        <p:spPr>
          <a:xfrm>
            <a:off x="-1876478" y="0"/>
            <a:ext cx="1548931" cy="3385542"/>
          </a:xfrm>
          <a:prstGeom prst="rect">
            <a:avLst/>
          </a:prstGeom>
          <a:solidFill>
            <a:schemeClr val="bg1">
              <a:lumMod val="50000"/>
            </a:schemeClr>
          </a:solidFill>
        </p:spPr>
        <p:txBody>
          <a:bodyPr wrap="square" rtlCol="0">
            <a:spAutoFit/>
          </a:bodyPr>
          <a:lstStyle/>
          <a:p>
            <a:r>
              <a:rPr lang="en-US" sz="1400" b="1" dirty="0">
                <a:solidFill>
                  <a:schemeClr val="bg1"/>
                </a:solidFill>
              </a:rPr>
              <a:t>Instructions on replacing a current image:</a:t>
            </a:r>
          </a:p>
          <a:p>
            <a:pPr marL="228600" indent="-228600">
              <a:buFont typeface="+mj-lt"/>
              <a:buAutoNum type="arabicPeriod"/>
            </a:pPr>
            <a:r>
              <a:rPr lang="en-US" sz="1400" dirty="0">
                <a:solidFill>
                  <a:schemeClr val="bg1"/>
                </a:solidFill>
              </a:rPr>
              <a:t>Select and delete image and click the icon to insert a different image</a:t>
            </a:r>
          </a:p>
          <a:p>
            <a:pPr marL="228600" indent="-228600">
              <a:buFont typeface="+mj-lt"/>
              <a:buAutoNum type="arabicPeriod"/>
            </a:pPr>
            <a:r>
              <a:rPr lang="en-US" sz="1400" dirty="0">
                <a:solidFill>
                  <a:schemeClr val="bg1"/>
                </a:solidFill>
              </a:rPr>
              <a:t>Use the crop tool to position the image within the shape.  </a:t>
            </a:r>
          </a:p>
          <a:p>
            <a:endParaRPr lang="en-US" dirty="0">
              <a:solidFill>
                <a:schemeClr val="bg1"/>
              </a:solidFill>
            </a:endParaRPr>
          </a:p>
        </p:txBody>
      </p:sp>
    </p:spTree>
    <p:extLst>
      <p:ext uri="{BB962C8B-B14F-4D97-AF65-F5344CB8AC3E}">
        <p14:creationId xmlns:p14="http://schemas.microsoft.com/office/powerpoint/2010/main" val="2817194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REE IMAGES">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AEFAAC5A-9C4F-4278-920D-DF2BAB595749}" type="slidenum">
              <a:rPr lang="en-US" smtClean="0"/>
              <a:pPr/>
              <a:t>‹#›</a:t>
            </a:fld>
            <a:endParaRPr lang="en-US" dirty="0"/>
          </a:p>
        </p:txBody>
      </p:sp>
      <p:sp>
        <p:nvSpPr>
          <p:cNvPr id="7" name="Text Placeholder 5"/>
          <p:cNvSpPr>
            <a:spLocks noGrp="1"/>
          </p:cNvSpPr>
          <p:nvPr>
            <p:ph type="body" sz="quarter" idx="12" hasCustomPrompt="1"/>
          </p:nvPr>
        </p:nvSpPr>
        <p:spPr>
          <a:xfrm>
            <a:off x="457201" y="1019437"/>
            <a:ext cx="8372901" cy="364070"/>
          </a:xfrm>
        </p:spPr>
        <p:txBody>
          <a:bodyPr bIns="0">
            <a:noAutofit/>
          </a:bodyPr>
          <a:lstStyle>
            <a:lvl1pPr marL="0" indent="0">
              <a:lnSpc>
                <a:spcPct val="90000"/>
              </a:lnSpc>
              <a:spcBef>
                <a:spcPts val="0"/>
              </a:spcBef>
              <a:buNone/>
              <a:defRPr sz="2000" b="1">
                <a:solidFill>
                  <a:srgbClr val="0065A2"/>
                </a:solidFill>
              </a:defRPr>
            </a:lvl1pPr>
          </a:lstStyle>
          <a:p>
            <a:r>
              <a:rPr lang="en-US" dirty="0"/>
              <a:t>Slide subtitle optional -  delete as needed</a:t>
            </a:r>
          </a:p>
        </p:txBody>
      </p:sp>
      <p:sp>
        <p:nvSpPr>
          <p:cNvPr id="4" name="Text Placeholder 3"/>
          <p:cNvSpPr>
            <a:spLocks noGrp="1"/>
          </p:cNvSpPr>
          <p:nvPr>
            <p:ph type="body" sz="quarter" idx="13"/>
          </p:nvPr>
        </p:nvSpPr>
        <p:spPr>
          <a:xfrm>
            <a:off x="495879" y="2854960"/>
            <a:ext cx="2465584" cy="1609958"/>
          </a:xfrm>
        </p:spPr>
        <p:txBody>
          <a:bodyPr/>
          <a:lstStyle>
            <a:lvl1pPr>
              <a:spcBef>
                <a:spcPts val="600"/>
              </a:spcBef>
              <a:defRPr sz="1800"/>
            </a:lvl1pPr>
            <a:lvl2pPr marL="457200" indent="-173038">
              <a:spcBef>
                <a:spcPts val="0"/>
              </a:spcBef>
              <a:defRPr sz="1800"/>
            </a:lvl2pPr>
            <a:lvl3pPr marL="627063" indent="-128588">
              <a:spcBef>
                <a:spcPts val="0"/>
              </a:spcBef>
              <a:defRPr sz="1800"/>
            </a:lvl3pPr>
            <a:lvl4pPr marL="865188" indent="-171450">
              <a:defRPr sz="1200"/>
            </a:lvl4pPr>
            <a:lvl5pPr marL="1084263" indent="-171450">
              <a:defRPr sz="1200"/>
            </a:lvl5pPr>
          </a:lstStyle>
          <a:p>
            <a:pPr lvl="0"/>
            <a:r>
              <a:rPr lang="en-US"/>
              <a:t>Click to edit Master text styles</a:t>
            </a:r>
          </a:p>
          <a:p>
            <a:pPr lvl="1"/>
            <a:r>
              <a:rPr lang="en-US"/>
              <a:t>Second level</a:t>
            </a:r>
          </a:p>
          <a:p>
            <a:pPr lvl="2"/>
            <a:r>
              <a:rPr lang="en-US"/>
              <a:t>Third level</a:t>
            </a:r>
          </a:p>
        </p:txBody>
      </p:sp>
      <p:sp>
        <p:nvSpPr>
          <p:cNvPr id="15" name="Text Placeholder 3"/>
          <p:cNvSpPr>
            <a:spLocks noGrp="1"/>
          </p:cNvSpPr>
          <p:nvPr>
            <p:ph type="body" sz="quarter" idx="14"/>
          </p:nvPr>
        </p:nvSpPr>
        <p:spPr>
          <a:xfrm>
            <a:off x="3381086" y="2854960"/>
            <a:ext cx="2465584" cy="1609958"/>
          </a:xfrm>
        </p:spPr>
        <p:txBody>
          <a:bodyPr/>
          <a:lstStyle>
            <a:lvl1pPr>
              <a:spcBef>
                <a:spcPts val="600"/>
              </a:spcBef>
              <a:defRPr sz="1800"/>
            </a:lvl1pPr>
            <a:lvl2pPr marL="457200" indent="-173038">
              <a:spcBef>
                <a:spcPts val="0"/>
              </a:spcBef>
              <a:defRPr sz="1800"/>
            </a:lvl2pPr>
            <a:lvl3pPr marL="627063" indent="-128588">
              <a:spcBef>
                <a:spcPts val="0"/>
              </a:spcBef>
              <a:defRPr sz="1800"/>
            </a:lvl3pPr>
            <a:lvl4pPr marL="865188" indent="-171450">
              <a:defRPr sz="1200"/>
            </a:lvl4pPr>
            <a:lvl5pPr marL="1084263" indent="-171450">
              <a:defRPr sz="1200"/>
            </a:lvl5pPr>
          </a:lstStyle>
          <a:p>
            <a:pPr lvl="0"/>
            <a:r>
              <a:rPr lang="en-US"/>
              <a:t>Click to edit Master text styles</a:t>
            </a:r>
          </a:p>
          <a:p>
            <a:pPr lvl="1"/>
            <a:r>
              <a:rPr lang="en-US"/>
              <a:t>Second level</a:t>
            </a:r>
          </a:p>
          <a:p>
            <a:pPr lvl="2"/>
            <a:r>
              <a:rPr lang="en-US"/>
              <a:t>Third level</a:t>
            </a:r>
          </a:p>
        </p:txBody>
      </p:sp>
      <p:sp>
        <p:nvSpPr>
          <p:cNvPr id="9" name="Picture Placeholder 4"/>
          <p:cNvSpPr>
            <a:spLocks noGrp="1" noChangeAspect="1"/>
          </p:cNvSpPr>
          <p:nvPr>
            <p:ph type="pic" sz="quarter" idx="15" hasCustomPrompt="1"/>
          </p:nvPr>
        </p:nvSpPr>
        <p:spPr>
          <a:xfrm>
            <a:off x="503079" y="1415695"/>
            <a:ext cx="2361244" cy="1365433"/>
          </a:xfrm>
          <a:solidFill>
            <a:schemeClr val="bg1">
              <a:lumMod val="75000"/>
            </a:schemeClr>
          </a:solidFill>
        </p:spPr>
        <p:txBody>
          <a:bodyPr tIns="182880"/>
          <a:lstStyle>
            <a:lvl1pPr marL="0" indent="0" algn="ctr">
              <a:buNone/>
              <a:defRPr baseline="0"/>
            </a:lvl1pPr>
          </a:lstStyle>
          <a:p>
            <a:r>
              <a:rPr lang="en-US" dirty="0"/>
              <a:t>Click icon to insert an image</a:t>
            </a:r>
          </a:p>
        </p:txBody>
      </p:sp>
      <p:sp>
        <p:nvSpPr>
          <p:cNvPr id="12" name="Picture Placeholder 4"/>
          <p:cNvSpPr>
            <a:spLocks noGrp="1" noChangeAspect="1"/>
          </p:cNvSpPr>
          <p:nvPr>
            <p:ph type="pic" sz="quarter" idx="16" hasCustomPrompt="1"/>
          </p:nvPr>
        </p:nvSpPr>
        <p:spPr>
          <a:xfrm>
            <a:off x="3388286" y="1415695"/>
            <a:ext cx="2361244" cy="1365433"/>
          </a:xfrm>
          <a:solidFill>
            <a:schemeClr val="bg1">
              <a:lumMod val="75000"/>
            </a:schemeClr>
          </a:solidFill>
        </p:spPr>
        <p:txBody>
          <a:bodyPr tIns="182880"/>
          <a:lstStyle>
            <a:lvl1pPr marL="0" indent="0" algn="ctr">
              <a:buNone/>
              <a:defRPr baseline="0"/>
            </a:lvl1pPr>
          </a:lstStyle>
          <a:p>
            <a:r>
              <a:rPr lang="en-US" dirty="0"/>
              <a:t>Click icon to insert an image</a:t>
            </a:r>
          </a:p>
        </p:txBody>
      </p:sp>
      <p:sp>
        <p:nvSpPr>
          <p:cNvPr id="17" name="Text Placeholder 3"/>
          <p:cNvSpPr>
            <a:spLocks noGrp="1"/>
          </p:cNvSpPr>
          <p:nvPr>
            <p:ph type="body" sz="quarter" idx="19"/>
          </p:nvPr>
        </p:nvSpPr>
        <p:spPr>
          <a:xfrm>
            <a:off x="6261696" y="2856834"/>
            <a:ext cx="2465584" cy="1609958"/>
          </a:xfrm>
        </p:spPr>
        <p:txBody>
          <a:bodyPr/>
          <a:lstStyle>
            <a:lvl1pPr>
              <a:spcBef>
                <a:spcPts val="600"/>
              </a:spcBef>
              <a:defRPr sz="1800"/>
            </a:lvl1pPr>
            <a:lvl2pPr marL="457200" indent="-173038">
              <a:spcBef>
                <a:spcPts val="0"/>
              </a:spcBef>
              <a:defRPr sz="1800"/>
            </a:lvl2pPr>
            <a:lvl3pPr marL="627063" indent="-128588">
              <a:spcBef>
                <a:spcPts val="0"/>
              </a:spcBef>
              <a:defRPr sz="1800"/>
            </a:lvl3pPr>
            <a:lvl4pPr marL="865188" indent="-171450">
              <a:defRPr sz="1200"/>
            </a:lvl4pPr>
            <a:lvl5pPr marL="1084263" indent="-171450">
              <a:defRPr sz="1200"/>
            </a:lvl5pPr>
          </a:lstStyle>
          <a:p>
            <a:pPr lvl="0"/>
            <a:r>
              <a:rPr lang="en-US"/>
              <a:t>Click to edit Master text styles</a:t>
            </a:r>
          </a:p>
          <a:p>
            <a:pPr lvl="1"/>
            <a:r>
              <a:rPr lang="en-US"/>
              <a:t>Second level</a:t>
            </a:r>
          </a:p>
          <a:p>
            <a:pPr lvl="2"/>
            <a:r>
              <a:rPr lang="en-US"/>
              <a:t>Third level</a:t>
            </a:r>
          </a:p>
        </p:txBody>
      </p:sp>
      <p:sp>
        <p:nvSpPr>
          <p:cNvPr id="18" name="Picture Placeholder 4"/>
          <p:cNvSpPr>
            <a:spLocks noGrp="1" noChangeAspect="1"/>
          </p:cNvSpPr>
          <p:nvPr>
            <p:ph type="pic" sz="quarter" idx="20" hasCustomPrompt="1"/>
          </p:nvPr>
        </p:nvSpPr>
        <p:spPr>
          <a:xfrm>
            <a:off x="6268896" y="1417569"/>
            <a:ext cx="2361244" cy="1365433"/>
          </a:xfrm>
          <a:solidFill>
            <a:schemeClr val="bg1">
              <a:lumMod val="75000"/>
            </a:schemeClr>
          </a:solidFill>
        </p:spPr>
        <p:txBody>
          <a:bodyPr tIns="182880"/>
          <a:lstStyle>
            <a:lvl1pPr marL="0" indent="0" algn="ctr">
              <a:buNone/>
              <a:defRPr baseline="0"/>
            </a:lvl1pPr>
          </a:lstStyle>
          <a:p>
            <a:r>
              <a:rPr lang="en-US" dirty="0"/>
              <a:t>Click icon to insert an image</a:t>
            </a:r>
          </a:p>
        </p:txBody>
      </p:sp>
      <p:sp>
        <p:nvSpPr>
          <p:cNvPr id="2" name="Title 1"/>
          <p:cNvSpPr>
            <a:spLocks noGrp="1"/>
          </p:cNvSpPr>
          <p:nvPr>
            <p:ph type="title" hasCustomPrompt="1"/>
          </p:nvPr>
        </p:nvSpPr>
        <p:spPr/>
        <p:txBody>
          <a:bodyPr/>
          <a:lstStyle>
            <a:lvl1pPr>
              <a:defRPr/>
            </a:lvl1pPr>
          </a:lstStyle>
          <a:p>
            <a:r>
              <a:rPr lang="en-US" dirty="0"/>
              <a:t>THREE IMAGES – HORIZONTAL</a:t>
            </a:r>
            <a:br>
              <a:rPr lang="en-US" dirty="0"/>
            </a:br>
            <a:r>
              <a:rPr lang="en-US" dirty="0"/>
              <a:t>Headline in </a:t>
            </a:r>
            <a:r>
              <a:rPr lang="en-US" dirty="0" err="1"/>
              <a:t>arial</a:t>
            </a:r>
            <a:r>
              <a:rPr lang="en-US" dirty="0"/>
              <a:t> and all caps</a:t>
            </a:r>
          </a:p>
        </p:txBody>
      </p:sp>
      <p:sp>
        <p:nvSpPr>
          <p:cNvPr id="13" name="TextBox 12"/>
          <p:cNvSpPr txBox="1"/>
          <p:nvPr userDrawn="1"/>
        </p:nvSpPr>
        <p:spPr>
          <a:xfrm>
            <a:off x="-1876478" y="0"/>
            <a:ext cx="1548931" cy="3385542"/>
          </a:xfrm>
          <a:prstGeom prst="rect">
            <a:avLst/>
          </a:prstGeom>
          <a:solidFill>
            <a:schemeClr val="bg1">
              <a:lumMod val="50000"/>
            </a:schemeClr>
          </a:solidFill>
        </p:spPr>
        <p:txBody>
          <a:bodyPr wrap="square" rtlCol="0">
            <a:spAutoFit/>
          </a:bodyPr>
          <a:lstStyle/>
          <a:p>
            <a:r>
              <a:rPr lang="en-US" sz="1400" b="1" dirty="0">
                <a:solidFill>
                  <a:schemeClr val="bg1"/>
                </a:solidFill>
              </a:rPr>
              <a:t>Instructions on replacing a current image:</a:t>
            </a:r>
          </a:p>
          <a:p>
            <a:pPr marL="228600" indent="-228600">
              <a:buFont typeface="+mj-lt"/>
              <a:buAutoNum type="arabicPeriod"/>
            </a:pPr>
            <a:r>
              <a:rPr lang="en-US" sz="1400" dirty="0">
                <a:solidFill>
                  <a:schemeClr val="bg1"/>
                </a:solidFill>
              </a:rPr>
              <a:t>Select and delete image and click the icon to insert a different image</a:t>
            </a:r>
          </a:p>
          <a:p>
            <a:pPr marL="228600" indent="-228600">
              <a:buFont typeface="+mj-lt"/>
              <a:buAutoNum type="arabicPeriod"/>
            </a:pPr>
            <a:r>
              <a:rPr lang="en-US" sz="1400" dirty="0">
                <a:solidFill>
                  <a:schemeClr val="bg1"/>
                </a:solidFill>
              </a:rPr>
              <a:t>Use the crop tool to position the image within the shape.  </a:t>
            </a:r>
          </a:p>
          <a:p>
            <a:endParaRPr lang="en-US" dirty="0">
              <a:solidFill>
                <a:schemeClr val="bg1"/>
              </a:solidFill>
            </a:endParaRPr>
          </a:p>
        </p:txBody>
      </p:sp>
    </p:spTree>
    <p:extLst>
      <p:ext uri="{BB962C8B-B14F-4D97-AF65-F5344CB8AC3E}">
        <p14:creationId xmlns:p14="http://schemas.microsoft.com/office/powerpoint/2010/main" val="41748870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S/captions/bullets - FOUR Images">
    <p:spTree>
      <p:nvGrpSpPr>
        <p:cNvPr id="1" name=""/>
        <p:cNvGrpSpPr/>
        <p:nvPr/>
      </p:nvGrpSpPr>
      <p:grpSpPr>
        <a:xfrm>
          <a:off x="0" y="0"/>
          <a:ext cx="0" cy="0"/>
          <a:chOff x="0" y="0"/>
          <a:chExt cx="0" cy="0"/>
        </a:xfrm>
      </p:grpSpPr>
      <p:sp>
        <p:nvSpPr>
          <p:cNvPr id="5" name="Picture Placeholder 4"/>
          <p:cNvSpPr>
            <a:spLocks noGrp="1" noChangeAspect="1"/>
          </p:cNvSpPr>
          <p:nvPr>
            <p:ph type="pic" sz="quarter" idx="13" hasCustomPrompt="1"/>
          </p:nvPr>
        </p:nvSpPr>
        <p:spPr>
          <a:xfrm>
            <a:off x="218127" y="1418980"/>
            <a:ext cx="2240280" cy="1678712"/>
          </a:xfrm>
          <a:solidFill>
            <a:schemeClr val="bg1">
              <a:lumMod val="75000"/>
            </a:schemeClr>
          </a:solidFill>
        </p:spPr>
        <p:txBody>
          <a:bodyPr lIns="0" tIns="731520" anchor="t" anchorCtr="0"/>
          <a:lstStyle>
            <a:lvl1pPr marL="0" indent="0" algn="ctr">
              <a:buNone/>
              <a:defRPr baseline="0"/>
            </a:lvl1pPr>
          </a:lstStyle>
          <a:p>
            <a:r>
              <a:rPr lang="en-US" dirty="0"/>
              <a:t>Click icon to insert an image</a:t>
            </a:r>
          </a:p>
        </p:txBody>
      </p:sp>
      <p:sp>
        <p:nvSpPr>
          <p:cNvPr id="9" name="Picture Placeholder 4"/>
          <p:cNvSpPr>
            <a:spLocks noGrp="1" noChangeAspect="1"/>
          </p:cNvSpPr>
          <p:nvPr>
            <p:ph type="pic" sz="quarter" idx="15" hasCustomPrompt="1"/>
          </p:nvPr>
        </p:nvSpPr>
        <p:spPr>
          <a:xfrm>
            <a:off x="2453235" y="1418980"/>
            <a:ext cx="2240280" cy="1678712"/>
          </a:xfrm>
          <a:solidFill>
            <a:schemeClr val="bg1">
              <a:lumMod val="85000"/>
            </a:schemeClr>
          </a:solidFill>
        </p:spPr>
        <p:txBody>
          <a:bodyPr lIns="0" tIns="731520" anchor="t" anchorCtr="0"/>
          <a:lstStyle>
            <a:lvl1pPr marL="0" indent="0" algn="ctr">
              <a:buNone/>
              <a:defRPr baseline="0"/>
            </a:lvl1pPr>
          </a:lstStyle>
          <a:p>
            <a:r>
              <a:rPr lang="en-US" dirty="0"/>
              <a:t>Click icon to insert an image</a:t>
            </a:r>
          </a:p>
        </p:txBody>
      </p:sp>
      <p:sp>
        <p:nvSpPr>
          <p:cNvPr id="10" name="Picture Placeholder 4"/>
          <p:cNvSpPr>
            <a:spLocks noGrp="1" noChangeAspect="1"/>
          </p:cNvSpPr>
          <p:nvPr>
            <p:ph type="pic" sz="quarter" idx="16" hasCustomPrompt="1"/>
          </p:nvPr>
        </p:nvSpPr>
        <p:spPr>
          <a:xfrm>
            <a:off x="4688341" y="1418980"/>
            <a:ext cx="2240280" cy="1678712"/>
          </a:xfrm>
          <a:solidFill>
            <a:schemeClr val="bg1">
              <a:lumMod val="75000"/>
            </a:schemeClr>
          </a:solidFill>
        </p:spPr>
        <p:txBody>
          <a:bodyPr lIns="0" tIns="731520" anchor="t" anchorCtr="0"/>
          <a:lstStyle>
            <a:lvl1pPr marL="0" indent="0" algn="ctr">
              <a:buNone/>
              <a:defRPr baseline="0"/>
            </a:lvl1pPr>
          </a:lstStyle>
          <a:p>
            <a:r>
              <a:rPr lang="en-US" dirty="0"/>
              <a:t>Click icon to insert an image</a:t>
            </a:r>
          </a:p>
        </p:txBody>
      </p:sp>
      <p:sp>
        <p:nvSpPr>
          <p:cNvPr id="11" name="Picture Placeholder 4"/>
          <p:cNvSpPr>
            <a:spLocks noGrp="1" noChangeAspect="1"/>
          </p:cNvSpPr>
          <p:nvPr>
            <p:ph type="pic" sz="quarter" idx="17" hasCustomPrompt="1"/>
          </p:nvPr>
        </p:nvSpPr>
        <p:spPr>
          <a:xfrm>
            <a:off x="6906022" y="1418980"/>
            <a:ext cx="2240280" cy="1678712"/>
          </a:xfrm>
          <a:solidFill>
            <a:schemeClr val="bg1">
              <a:lumMod val="85000"/>
            </a:schemeClr>
          </a:solidFill>
        </p:spPr>
        <p:txBody>
          <a:bodyPr lIns="0" tIns="731520" anchor="t" anchorCtr="0"/>
          <a:lstStyle>
            <a:lvl1pPr marL="0" indent="0" algn="ctr">
              <a:buNone/>
              <a:defRPr baseline="0"/>
            </a:lvl1pPr>
          </a:lstStyle>
          <a:p>
            <a:r>
              <a:rPr lang="en-US" dirty="0"/>
              <a:t>Click icon to insert an image</a:t>
            </a:r>
          </a:p>
        </p:txBody>
      </p:sp>
      <p:sp>
        <p:nvSpPr>
          <p:cNvPr id="8" name="Text Placeholder 7"/>
          <p:cNvSpPr>
            <a:spLocks noGrp="1"/>
          </p:cNvSpPr>
          <p:nvPr>
            <p:ph type="body" sz="quarter" idx="14"/>
          </p:nvPr>
        </p:nvSpPr>
        <p:spPr>
          <a:xfrm>
            <a:off x="469900" y="3672521"/>
            <a:ext cx="8434552" cy="1086330"/>
          </a:xfrm>
          <a:noFill/>
        </p:spPr>
        <p:txBody>
          <a:bodyPr lIns="0" tIns="91440"/>
          <a:lstStyle>
            <a:lvl1pPr>
              <a:defRPr sz="2000">
                <a:solidFill>
                  <a:srgbClr val="000000"/>
                </a:solidFill>
              </a:defRPr>
            </a:lvl1pPr>
            <a:lvl2pPr>
              <a:defRPr sz="2000">
                <a:solidFill>
                  <a:srgbClr val="000000"/>
                </a:solidFill>
              </a:defRPr>
            </a:lvl2pPr>
            <a:lvl3pPr>
              <a:defRPr sz="2000">
                <a:solidFill>
                  <a:srgbClr val="000000"/>
                </a:solidFill>
              </a:defRPr>
            </a:lvl3pPr>
            <a:lvl4pPr>
              <a:defRPr sz="2000">
                <a:solidFill>
                  <a:srgbClr val="000000"/>
                </a:solidFill>
              </a:defRPr>
            </a:lvl4pPr>
            <a:lvl5pPr>
              <a:defRPr sz="2000">
                <a:solidFill>
                  <a:srgbClr val="000000"/>
                </a:solidFill>
              </a:defRPr>
            </a:lvl5pPr>
          </a:lstStyle>
          <a:p>
            <a:pPr lvl="0"/>
            <a:r>
              <a:rPr lang="en-US"/>
              <a:t>Click to edit Master text styles</a:t>
            </a:r>
          </a:p>
          <a:p>
            <a:pPr lvl="1"/>
            <a:r>
              <a:rPr lang="en-US"/>
              <a:t>Second level</a:t>
            </a:r>
          </a:p>
        </p:txBody>
      </p:sp>
      <p:sp>
        <p:nvSpPr>
          <p:cNvPr id="3" name="Title 2"/>
          <p:cNvSpPr>
            <a:spLocks noGrp="1"/>
          </p:cNvSpPr>
          <p:nvPr>
            <p:ph type="title" hasCustomPrompt="1"/>
          </p:nvPr>
        </p:nvSpPr>
        <p:spPr/>
        <p:txBody>
          <a:bodyPr/>
          <a:lstStyle>
            <a:lvl1pPr algn="l" defTabSz="457200" rtl="0" eaLnBrk="1" latinLnBrk="0" hangingPunct="1">
              <a:lnSpc>
                <a:spcPct val="95000"/>
              </a:lnSpc>
              <a:spcBef>
                <a:spcPct val="0"/>
              </a:spcBef>
              <a:buNone/>
              <a:defRPr lang="en-US" sz="2800" b="1" i="0" kern="1200" cap="all" baseline="0" dirty="0">
                <a:solidFill>
                  <a:schemeClr val="tx1">
                    <a:lumMod val="50000"/>
                  </a:schemeClr>
                </a:solidFill>
                <a:latin typeface="+mj-lt"/>
                <a:ea typeface="+mj-ea"/>
                <a:cs typeface="+mj-cs"/>
              </a:defRPr>
            </a:lvl1pPr>
          </a:lstStyle>
          <a:p>
            <a:r>
              <a:rPr lang="en-US" dirty="0"/>
              <a:t>four images, captions and bullets</a:t>
            </a:r>
            <a:br>
              <a:rPr lang="en-US" dirty="0"/>
            </a:br>
            <a:r>
              <a:rPr lang="en-US" dirty="0"/>
              <a:t>Headline is </a:t>
            </a:r>
            <a:r>
              <a:rPr lang="en-US" dirty="0" err="1"/>
              <a:t>arial</a:t>
            </a:r>
            <a:r>
              <a:rPr lang="en-US" dirty="0"/>
              <a:t> in all caps</a:t>
            </a:r>
          </a:p>
        </p:txBody>
      </p:sp>
      <p:sp>
        <p:nvSpPr>
          <p:cNvPr id="4" name="Text Placeholder 3"/>
          <p:cNvSpPr>
            <a:spLocks noGrp="1"/>
          </p:cNvSpPr>
          <p:nvPr>
            <p:ph type="body" sz="quarter" idx="18" hasCustomPrompt="1"/>
          </p:nvPr>
        </p:nvSpPr>
        <p:spPr>
          <a:xfrm>
            <a:off x="218128" y="3127171"/>
            <a:ext cx="2238469" cy="358378"/>
          </a:xfrm>
          <a:noFill/>
        </p:spPr>
        <p:txBody>
          <a:bodyPr lIns="91440" rIns="91440"/>
          <a:lstStyle>
            <a:lvl1pPr marL="0" indent="0">
              <a:lnSpc>
                <a:spcPct val="95000"/>
              </a:lnSpc>
              <a:buNone/>
              <a:defRPr sz="1200" b="0" baseline="0">
                <a:solidFill>
                  <a:srgbClr val="000000"/>
                </a:solidFill>
              </a:defRPr>
            </a:lvl1pPr>
          </a:lstStyle>
          <a:p>
            <a:pPr lvl="0"/>
            <a:r>
              <a:rPr lang="en-US" dirty="0"/>
              <a:t>Image caption Image caption Image caption Image caption Image</a:t>
            </a:r>
          </a:p>
        </p:txBody>
      </p:sp>
      <p:sp>
        <p:nvSpPr>
          <p:cNvPr id="16" name="Text Placeholder 3"/>
          <p:cNvSpPr>
            <a:spLocks noGrp="1"/>
          </p:cNvSpPr>
          <p:nvPr>
            <p:ph type="body" sz="quarter" idx="19" hasCustomPrompt="1"/>
          </p:nvPr>
        </p:nvSpPr>
        <p:spPr>
          <a:xfrm>
            <a:off x="2442595" y="3127171"/>
            <a:ext cx="2238469" cy="358378"/>
          </a:xfrm>
          <a:noFill/>
        </p:spPr>
        <p:txBody>
          <a:bodyPr lIns="91440" rIns="91440"/>
          <a:lstStyle>
            <a:lvl1pPr marL="0" indent="0">
              <a:lnSpc>
                <a:spcPct val="95000"/>
              </a:lnSpc>
              <a:buNone/>
              <a:defRPr sz="1200" b="0">
                <a:solidFill>
                  <a:srgbClr val="000000"/>
                </a:solidFill>
              </a:defRPr>
            </a:lvl1pPr>
          </a:lstStyle>
          <a:p>
            <a:pPr lvl="0"/>
            <a:r>
              <a:rPr lang="en-US" dirty="0"/>
              <a:t>Image caption Image caption Image caption Image caption Image</a:t>
            </a:r>
          </a:p>
        </p:txBody>
      </p:sp>
      <p:sp>
        <p:nvSpPr>
          <p:cNvPr id="17" name="Text Placeholder 3"/>
          <p:cNvSpPr>
            <a:spLocks noGrp="1"/>
          </p:cNvSpPr>
          <p:nvPr>
            <p:ph type="body" sz="quarter" idx="20" hasCustomPrompt="1"/>
          </p:nvPr>
        </p:nvSpPr>
        <p:spPr>
          <a:xfrm>
            <a:off x="4681064" y="3127171"/>
            <a:ext cx="2238469" cy="358378"/>
          </a:xfrm>
          <a:noFill/>
        </p:spPr>
        <p:txBody>
          <a:bodyPr lIns="91440" rIns="91440"/>
          <a:lstStyle>
            <a:lvl1pPr marL="0" indent="0">
              <a:lnSpc>
                <a:spcPct val="95000"/>
              </a:lnSpc>
              <a:buNone/>
              <a:defRPr sz="1200" b="0">
                <a:solidFill>
                  <a:srgbClr val="000000"/>
                </a:solidFill>
              </a:defRPr>
            </a:lvl1pPr>
          </a:lstStyle>
          <a:p>
            <a:pPr lvl="0"/>
            <a:r>
              <a:rPr lang="en-US" dirty="0"/>
              <a:t>Image caption Image caption Image caption Image caption Image</a:t>
            </a:r>
          </a:p>
        </p:txBody>
      </p:sp>
      <p:sp>
        <p:nvSpPr>
          <p:cNvPr id="18" name="Text Placeholder 3"/>
          <p:cNvSpPr>
            <a:spLocks noGrp="1"/>
          </p:cNvSpPr>
          <p:nvPr>
            <p:ph type="body" sz="quarter" idx="21" hasCustomPrompt="1"/>
          </p:nvPr>
        </p:nvSpPr>
        <p:spPr>
          <a:xfrm>
            <a:off x="6905532" y="3127171"/>
            <a:ext cx="2238469" cy="358378"/>
          </a:xfrm>
          <a:noFill/>
        </p:spPr>
        <p:txBody>
          <a:bodyPr lIns="91440" rIns="91440"/>
          <a:lstStyle>
            <a:lvl1pPr marL="0" indent="0">
              <a:lnSpc>
                <a:spcPct val="95000"/>
              </a:lnSpc>
              <a:buNone/>
              <a:defRPr sz="1200" b="0">
                <a:solidFill>
                  <a:srgbClr val="000000"/>
                </a:solidFill>
              </a:defRPr>
            </a:lvl1pPr>
          </a:lstStyle>
          <a:p>
            <a:pPr lvl="0"/>
            <a:r>
              <a:rPr lang="en-US" dirty="0"/>
              <a:t>Image caption Image caption Image caption Image caption Image</a:t>
            </a:r>
          </a:p>
        </p:txBody>
      </p:sp>
      <p:sp>
        <p:nvSpPr>
          <p:cNvPr id="14" name="TextBox 13"/>
          <p:cNvSpPr txBox="1"/>
          <p:nvPr userDrawn="1"/>
        </p:nvSpPr>
        <p:spPr>
          <a:xfrm>
            <a:off x="-1876478" y="0"/>
            <a:ext cx="1548931" cy="3385542"/>
          </a:xfrm>
          <a:prstGeom prst="rect">
            <a:avLst/>
          </a:prstGeom>
          <a:solidFill>
            <a:schemeClr val="bg1">
              <a:lumMod val="50000"/>
            </a:schemeClr>
          </a:solidFill>
        </p:spPr>
        <p:txBody>
          <a:bodyPr wrap="square" rtlCol="0">
            <a:spAutoFit/>
          </a:bodyPr>
          <a:lstStyle/>
          <a:p>
            <a:r>
              <a:rPr lang="en-US" sz="1400" b="1" dirty="0">
                <a:solidFill>
                  <a:schemeClr val="bg1"/>
                </a:solidFill>
              </a:rPr>
              <a:t>Instructions on replacing a current image:</a:t>
            </a:r>
          </a:p>
          <a:p>
            <a:pPr marL="228600" indent="-228600">
              <a:buFont typeface="+mj-lt"/>
              <a:buAutoNum type="arabicPeriod"/>
            </a:pPr>
            <a:r>
              <a:rPr lang="en-US" sz="1400" dirty="0">
                <a:solidFill>
                  <a:schemeClr val="bg1"/>
                </a:solidFill>
              </a:rPr>
              <a:t>Select and delete image and click the icon to insert a different image</a:t>
            </a:r>
          </a:p>
          <a:p>
            <a:pPr marL="228600" indent="-228600">
              <a:buFont typeface="+mj-lt"/>
              <a:buAutoNum type="arabicPeriod"/>
            </a:pPr>
            <a:r>
              <a:rPr lang="en-US" sz="1400" dirty="0">
                <a:solidFill>
                  <a:schemeClr val="bg1"/>
                </a:solidFill>
              </a:rPr>
              <a:t>Use the crop tool to position the image within the shape.  </a:t>
            </a:r>
          </a:p>
          <a:p>
            <a:endParaRPr lang="en-US" dirty="0">
              <a:solidFill>
                <a:schemeClr val="bg1"/>
              </a:solidFill>
            </a:endParaRPr>
          </a:p>
        </p:txBody>
      </p:sp>
      <p:sp>
        <p:nvSpPr>
          <p:cNvPr id="7" name="Slide Number Placeholder 6"/>
          <p:cNvSpPr>
            <a:spLocks noGrp="1"/>
          </p:cNvSpPr>
          <p:nvPr>
            <p:ph type="sldNum" sz="quarter" idx="24"/>
          </p:nvPr>
        </p:nvSpPr>
        <p:spPr/>
        <p:txBody>
          <a:bodyPr/>
          <a:lstStyle/>
          <a:p>
            <a:fld id="{AEFAAC5A-9C4F-4278-920D-DF2BAB595749}" type="slidenum">
              <a:rPr lang="en-US" smtClean="0"/>
              <a:pPr/>
              <a:t>‹#›</a:t>
            </a:fld>
            <a:endParaRPr lang="en-US" dirty="0"/>
          </a:p>
        </p:txBody>
      </p:sp>
      <p:sp>
        <p:nvSpPr>
          <p:cNvPr id="19" name="Text Placeholder 5"/>
          <p:cNvSpPr>
            <a:spLocks noGrp="1"/>
          </p:cNvSpPr>
          <p:nvPr>
            <p:ph type="body" sz="quarter" idx="12" hasCustomPrompt="1"/>
          </p:nvPr>
        </p:nvSpPr>
        <p:spPr>
          <a:xfrm>
            <a:off x="457201" y="1019437"/>
            <a:ext cx="8372901" cy="374786"/>
          </a:xfrm>
          <a:ln>
            <a:noFill/>
          </a:ln>
        </p:spPr>
        <p:txBody>
          <a:bodyPr bIns="0">
            <a:noAutofit/>
          </a:bodyPr>
          <a:lstStyle>
            <a:lvl1pPr marL="0" indent="0">
              <a:lnSpc>
                <a:spcPct val="90000"/>
              </a:lnSpc>
              <a:spcBef>
                <a:spcPts val="0"/>
              </a:spcBef>
              <a:buNone/>
              <a:defRPr sz="2000" b="1">
                <a:solidFill>
                  <a:srgbClr val="0065A2"/>
                </a:solidFill>
              </a:defRPr>
            </a:lvl1pPr>
          </a:lstStyle>
          <a:p>
            <a:r>
              <a:rPr lang="en-US" dirty="0"/>
              <a:t>Slide subtitle optional -  delete as needed</a:t>
            </a:r>
          </a:p>
        </p:txBody>
      </p:sp>
    </p:spTree>
    <p:extLst>
      <p:ext uri="{BB962C8B-B14F-4D97-AF65-F5344CB8AC3E}">
        <p14:creationId xmlns:p14="http://schemas.microsoft.com/office/powerpoint/2010/main" val="20142199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S/caption - FOUR imag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four IMAGES with captions</a:t>
            </a:r>
            <a:br>
              <a:rPr lang="en-US" dirty="0"/>
            </a:br>
            <a:r>
              <a:rPr lang="en-US" dirty="0"/>
              <a:t>Headline in </a:t>
            </a:r>
            <a:r>
              <a:rPr lang="en-US" dirty="0" err="1"/>
              <a:t>arial</a:t>
            </a:r>
            <a:r>
              <a:rPr lang="en-US" dirty="0"/>
              <a:t> and all caps</a:t>
            </a:r>
          </a:p>
        </p:txBody>
      </p:sp>
      <p:sp>
        <p:nvSpPr>
          <p:cNvPr id="3" name="Slide Number Placeholder 2"/>
          <p:cNvSpPr>
            <a:spLocks noGrp="1"/>
          </p:cNvSpPr>
          <p:nvPr>
            <p:ph type="sldNum" sz="quarter" idx="23"/>
          </p:nvPr>
        </p:nvSpPr>
        <p:spPr/>
        <p:txBody>
          <a:bodyPr/>
          <a:lstStyle/>
          <a:p>
            <a:fld id="{AEFAAC5A-9C4F-4278-920D-DF2BAB595749}" type="slidenum">
              <a:rPr lang="en-US" smtClean="0"/>
              <a:pPr/>
              <a:t>‹#›</a:t>
            </a:fld>
            <a:endParaRPr lang="en-US" dirty="0"/>
          </a:p>
        </p:txBody>
      </p:sp>
      <p:sp>
        <p:nvSpPr>
          <p:cNvPr id="17" name="Text Placeholder 5"/>
          <p:cNvSpPr>
            <a:spLocks noGrp="1"/>
          </p:cNvSpPr>
          <p:nvPr>
            <p:ph type="body" sz="quarter" idx="12" hasCustomPrompt="1"/>
          </p:nvPr>
        </p:nvSpPr>
        <p:spPr>
          <a:xfrm>
            <a:off x="457201" y="1019437"/>
            <a:ext cx="8372901" cy="207749"/>
          </a:xfrm>
          <a:ln>
            <a:noFill/>
          </a:ln>
        </p:spPr>
        <p:txBody>
          <a:bodyPr bIns="0">
            <a:normAutofit/>
          </a:bodyPr>
          <a:lstStyle>
            <a:lvl1pPr marL="0" indent="0">
              <a:lnSpc>
                <a:spcPct val="90000"/>
              </a:lnSpc>
              <a:spcBef>
                <a:spcPts val="0"/>
              </a:spcBef>
              <a:buNone/>
              <a:defRPr sz="2000" b="1">
                <a:solidFill>
                  <a:srgbClr val="0065A2"/>
                </a:solidFill>
              </a:defRPr>
            </a:lvl1pPr>
          </a:lstStyle>
          <a:p>
            <a:r>
              <a:rPr lang="en-US" dirty="0"/>
              <a:t>Slide subtitle optional -  delete as needed</a:t>
            </a:r>
          </a:p>
        </p:txBody>
      </p:sp>
      <p:sp>
        <p:nvSpPr>
          <p:cNvPr id="14" name="TextBox 13"/>
          <p:cNvSpPr txBox="1"/>
          <p:nvPr userDrawn="1"/>
        </p:nvSpPr>
        <p:spPr>
          <a:xfrm>
            <a:off x="-1876478" y="0"/>
            <a:ext cx="1548931" cy="3385542"/>
          </a:xfrm>
          <a:prstGeom prst="rect">
            <a:avLst/>
          </a:prstGeom>
          <a:solidFill>
            <a:schemeClr val="bg1">
              <a:lumMod val="50000"/>
            </a:schemeClr>
          </a:solidFill>
        </p:spPr>
        <p:txBody>
          <a:bodyPr wrap="square" rtlCol="0">
            <a:spAutoFit/>
          </a:bodyPr>
          <a:lstStyle/>
          <a:p>
            <a:r>
              <a:rPr lang="en-US" sz="1400" b="1" dirty="0">
                <a:solidFill>
                  <a:schemeClr val="bg1"/>
                </a:solidFill>
              </a:rPr>
              <a:t>Instructions on replacing a current image:</a:t>
            </a:r>
          </a:p>
          <a:p>
            <a:pPr marL="228600" indent="-228600">
              <a:buFont typeface="+mj-lt"/>
              <a:buAutoNum type="arabicPeriod"/>
            </a:pPr>
            <a:r>
              <a:rPr lang="en-US" sz="1400" dirty="0">
                <a:solidFill>
                  <a:schemeClr val="bg1"/>
                </a:solidFill>
              </a:rPr>
              <a:t>Select and delete image and click the icon to insert a different image</a:t>
            </a:r>
          </a:p>
          <a:p>
            <a:pPr marL="228600" indent="-228600">
              <a:buFont typeface="+mj-lt"/>
              <a:buAutoNum type="arabicPeriod"/>
            </a:pPr>
            <a:r>
              <a:rPr lang="en-US" sz="1400" dirty="0">
                <a:solidFill>
                  <a:schemeClr val="bg1"/>
                </a:solidFill>
              </a:rPr>
              <a:t>Use the crop tool to position the image within the shape.  </a:t>
            </a:r>
          </a:p>
          <a:p>
            <a:endParaRPr lang="en-US" dirty="0">
              <a:solidFill>
                <a:schemeClr val="bg1"/>
              </a:solidFill>
            </a:endParaRPr>
          </a:p>
        </p:txBody>
      </p:sp>
      <p:sp>
        <p:nvSpPr>
          <p:cNvPr id="15" name="Picture Placeholder 4"/>
          <p:cNvSpPr>
            <a:spLocks noGrp="1" noChangeAspect="1"/>
          </p:cNvSpPr>
          <p:nvPr>
            <p:ph type="pic" sz="quarter" idx="15" hasCustomPrompt="1"/>
          </p:nvPr>
        </p:nvSpPr>
        <p:spPr>
          <a:xfrm>
            <a:off x="487437" y="1420813"/>
            <a:ext cx="3790374" cy="1383425"/>
          </a:xfrm>
          <a:solidFill>
            <a:schemeClr val="bg1">
              <a:lumMod val="75000"/>
            </a:schemeClr>
          </a:solidFill>
        </p:spPr>
        <p:txBody>
          <a:bodyPr tIns="182880"/>
          <a:lstStyle>
            <a:lvl1pPr marL="0" indent="0" algn="ctr">
              <a:buNone/>
              <a:defRPr baseline="0"/>
            </a:lvl1pPr>
          </a:lstStyle>
          <a:p>
            <a:r>
              <a:rPr lang="en-US" dirty="0"/>
              <a:t>Click icon to insert an image</a:t>
            </a:r>
          </a:p>
        </p:txBody>
      </p:sp>
      <p:sp>
        <p:nvSpPr>
          <p:cNvPr id="16" name="Text Placeholder 5"/>
          <p:cNvSpPr>
            <a:spLocks noGrp="1"/>
          </p:cNvSpPr>
          <p:nvPr>
            <p:ph type="body" sz="quarter" idx="17" hasCustomPrompt="1"/>
          </p:nvPr>
        </p:nvSpPr>
        <p:spPr>
          <a:xfrm>
            <a:off x="487437" y="2822383"/>
            <a:ext cx="3840480" cy="276137"/>
          </a:xfrm>
          <a:ln>
            <a:noFill/>
          </a:ln>
        </p:spPr>
        <p:txBody>
          <a:bodyPr bIns="0" anchor="t" anchorCtr="0">
            <a:normAutofit/>
          </a:bodyPr>
          <a:lstStyle>
            <a:lvl1pPr marL="0" marR="0" indent="0" algn="l" defTabSz="457200" rtl="0" eaLnBrk="1" fontAlgn="auto" latinLnBrk="0" hangingPunct="1">
              <a:lnSpc>
                <a:spcPct val="100000"/>
              </a:lnSpc>
              <a:spcBef>
                <a:spcPts val="0"/>
              </a:spcBef>
              <a:spcAft>
                <a:spcPts val="0"/>
              </a:spcAft>
              <a:buClrTx/>
              <a:buSzTx/>
              <a:buFont typeface="Wingdings" pitchFamily="2" charset="2"/>
              <a:buNone/>
              <a:tabLst/>
              <a:defRPr sz="1200" b="0" cap="none" baseline="0"/>
            </a:lvl1pPr>
          </a:lstStyle>
          <a:p>
            <a:r>
              <a:rPr lang="en-US" dirty="0"/>
              <a:t>Image Caption</a:t>
            </a:r>
          </a:p>
        </p:txBody>
      </p:sp>
      <p:sp>
        <p:nvSpPr>
          <p:cNvPr id="18" name="Picture Placeholder 4"/>
          <p:cNvSpPr>
            <a:spLocks noGrp="1" noChangeAspect="1"/>
          </p:cNvSpPr>
          <p:nvPr>
            <p:ph type="pic" sz="quarter" idx="25" hasCustomPrompt="1"/>
          </p:nvPr>
        </p:nvSpPr>
        <p:spPr>
          <a:xfrm>
            <a:off x="4912432" y="1420813"/>
            <a:ext cx="3790374" cy="1383425"/>
          </a:xfrm>
          <a:solidFill>
            <a:schemeClr val="bg1">
              <a:lumMod val="75000"/>
            </a:schemeClr>
          </a:solidFill>
        </p:spPr>
        <p:txBody>
          <a:bodyPr tIns="182880"/>
          <a:lstStyle>
            <a:lvl1pPr marL="0" indent="0" algn="ctr">
              <a:buNone/>
              <a:defRPr baseline="0"/>
            </a:lvl1pPr>
          </a:lstStyle>
          <a:p>
            <a:r>
              <a:rPr lang="en-US" dirty="0"/>
              <a:t>Click icon to insert an image</a:t>
            </a:r>
          </a:p>
        </p:txBody>
      </p:sp>
      <p:sp>
        <p:nvSpPr>
          <p:cNvPr id="19" name="Text Placeholder 5"/>
          <p:cNvSpPr>
            <a:spLocks noGrp="1"/>
          </p:cNvSpPr>
          <p:nvPr>
            <p:ph type="body" sz="quarter" idx="26" hasCustomPrompt="1"/>
          </p:nvPr>
        </p:nvSpPr>
        <p:spPr>
          <a:xfrm>
            <a:off x="4912432" y="2822383"/>
            <a:ext cx="3840480" cy="276137"/>
          </a:xfrm>
          <a:ln>
            <a:noFill/>
          </a:ln>
        </p:spPr>
        <p:txBody>
          <a:bodyPr bIns="0" anchor="t" anchorCtr="0">
            <a:normAutofit/>
          </a:bodyPr>
          <a:lstStyle>
            <a:lvl1pPr marL="0" marR="0" indent="0" algn="l" defTabSz="457200" rtl="0" eaLnBrk="1" fontAlgn="auto" latinLnBrk="0" hangingPunct="1">
              <a:lnSpc>
                <a:spcPct val="100000"/>
              </a:lnSpc>
              <a:spcBef>
                <a:spcPts val="0"/>
              </a:spcBef>
              <a:spcAft>
                <a:spcPts val="0"/>
              </a:spcAft>
              <a:buClrTx/>
              <a:buSzTx/>
              <a:buFont typeface="Wingdings" pitchFamily="2" charset="2"/>
              <a:buNone/>
              <a:tabLst/>
              <a:defRPr sz="1200" b="0" cap="none" baseline="0"/>
            </a:lvl1pPr>
          </a:lstStyle>
          <a:p>
            <a:r>
              <a:rPr lang="en-US" dirty="0"/>
              <a:t>Image Caption</a:t>
            </a:r>
          </a:p>
        </p:txBody>
      </p:sp>
      <p:sp>
        <p:nvSpPr>
          <p:cNvPr id="20" name="Picture Placeholder 4"/>
          <p:cNvSpPr>
            <a:spLocks noGrp="1" noChangeAspect="1"/>
          </p:cNvSpPr>
          <p:nvPr>
            <p:ph type="pic" sz="quarter" idx="27" hasCustomPrompt="1"/>
          </p:nvPr>
        </p:nvSpPr>
        <p:spPr>
          <a:xfrm>
            <a:off x="487437" y="3097650"/>
            <a:ext cx="3790374" cy="1383425"/>
          </a:xfrm>
          <a:solidFill>
            <a:schemeClr val="bg1">
              <a:lumMod val="75000"/>
            </a:schemeClr>
          </a:solidFill>
        </p:spPr>
        <p:txBody>
          <a:bodyPr tIns="182880"/>
          <a:lstStyle>
            <a:lvl1pPr marL="0" indent="0" algn="ctr">
              <a:buNone/>
              <a:defRPr baseline="0"/>
            </a:lvl1pPr>
          </a:lstStyle>
          <a:p>
            <a:r>
              <a:rPr lang="en-US" dirty="0"/>
              <a:t>Click icon to insert an image</a:t>
            </a:r>
          </a:p>
        </p:txBody>
      </p:sp>
      <p:sp>
        <p:nvSpPr>
          <p:cNvPr id="23" name="Text Placeholder 5"/>
          <p:cNvSpPr>
            <a:spLocks noGrp="1"/>
          </p:cNvSpPr>
          <p:nvPr>
            <p:ph type="body" sz="quarter" idx="28" hasCustomPrompt="1"/>
          </p:nvPr>
        </p:nvSpPr>
        <p:spPr>
          <a:xfrm>
            <a:off x="487437" y="4502674"/>
            <a:ext cx="3840480" cy="276137"/>
          </a:xfrm>
          <a:ln>
            <a:noFill/>
          </a:ln>
        </p:spPr>
        <p:txBody>
          <a:bodyPr bIns="0" anchor="t" anchorCtr="0">
            <a:normAutofit/>
          </a:bodyPr>
          <a:lstStyle>
            <a:lvl1pPr marL="0" marR="0" indent="0" algn="l" defTabSz="457200" rtl="0" eaLnBrk="1" fontAlgn="auto" latinLnBrk="0" hangingPunct="1">
              <a:lnSpc>
                <a:spcPct val="100000"/>
              </a:lnSpc>
              <a:spcBef>
                <a:spcPts val="0"/>
              </a:spcBef>
              <a:spcAft>
                <a:spcPts val="0"/>
              </a:spcAft>
              <a:buClrTx/>
              <a:buSzTx/>
              <a:buFont typeface="Wingdings" pitchFamily="2" charset="2"/>
              <a:buNone/>
              <a:tabLst/>
              <a:defRPr sz="1200" b="0" cap="none" baseline="0"/>
            </a:lvl1pPr>
          </a:lstStyle>
          <a:p>
            <a:r>
              <a:rPr lang="en-US" dirty="0"/>
              <a:t>Image Caption</a:t>
            </a:r>
          </a:p>
        </p:txBody>
      </p:sp>
      <p:sp>
        <p:nvSpPr>
          <p:cNvPr id="24" name="Picture Placeholder 4"/>
          <p:cNvSpPr>
            <a:spLocks noGrp="1" noChangeAspect="1"/>
          </p:cNvSpPr>
          <p:nvPr>
            <p:ph type="pic" sz="quarter" idx="29" hasCustomPrompt="1"/>
          </p:nvPr>
        </p:nvSpPr>
        <p:spPr>
          <a:xfrm>
            <a:off x="4912432" y="3097650"/>
            <a:ext cx="3790374" cy="1383425"/>
          </a:xfrm>
          <a:solidFill>
            <a:schemeClr val="bg1">
              <a:lumMod val="75000"/>
            </a:schemeClr>
          </a:solidFill>
        </p:spPr>
        <p:txBody>
          <a:bodyPr tIns="182880"/>
          <a:lstStyle>
            <a:lvl1pPr marL="0" indent="0" algn="ctr">
              <a:buNone/>
              <a:defRPr baseline="0"/>
            </a:lvl1pPr>
          </a:lstStyle>
          <a:p>
            <a:r>
              <a:rPr lang="en-US" dirty="0"/>
              <a:t>Click icon to insert an image</a:t>
            </a:r>
          </a:p>
        </p:txBody>
      </p:sp>
      <p:sp>
        <p:nvSpPr>
          <p:cNvPr id="27" name="Text Placeholder 5"/>
          <p:cNvSpPr>
            <a:spLocks noGrp="1"/>
          </p:cNvSpPr>
          <p:nvPr>
            <p:ph type="body" sz="quarter" idx="30" hasCustomPrompt="1"/>
          </p:nvPr>
        </p:nvSpPr>
        <p:spPr>
          <a:xfrm>
            <a:off x="4912432" y="4505517"/>
            <a:ext cx="3840480" cy="276137"/>
          </a:xfrm>
          <a:ln>
            <a:noFill/>
          </a:ln>
        </p:spPr>
        <p:txBody>
          <a:bodyPr bIns="0" anchor="t" anchorCtr="0">
            <a:normAutofit/>
          </a:bodyPr>
          <a:lstStyle>
            <a:lvl1pPr marL="0" marR="0" indent="0" algn="l" defTabSz="457200" rtl="0" eaLnBrk="1" fontAlgn="auto" latinLnBrk="0" hangingPunct="1">
              <a:lnSpc>
                <a:spcPct val="100000"/>
              </a:lnSpc>
              <a:spcBef>
                <a:spcPts val="0"/>
              </a:spcBef>
              <a:spcAft>
                <a:spcPts val="0"/>
              </a:spcAft>
              <a:buClrTx/>
              <a:buSzTx/>
              <a:buFont typeface="Wingdings" pitchFamily="2" charset="2"/>
              <a:buNone/>
              <a:tabLst/>
              <a:defRPr sz="1200" b="0" cap="none" baseline="0"/>
            </a:lvl1pPr>
          </a:lstStyle>
          <a:p>
            <a:r>
              <a:rPr lang="en-US" dirty="0"/>
              <a:t>Image Caption</a:t>
            </a:r>
          </a:p>
        </p:txBody>
      </p:sp>
    </p:spTree>
    <p:extLst>
      <p:ext uri="{BB962C8B-B14F-4D97-AF65-F5344CB8AC3E}">
        <p14:creationId xmlns:p14="http://schemas.microsoft.com/office/powerpoint/2010/main" val="42359211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harts, Graphs, Tabl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a:lvl1pPr>
          </a:lstStyle>
          <a:p>
            <a:r>
              <a:rPr lang="en-US" dirty="0"/>
              <a:t>graph, chart or table slide. </a:t>
            </a:r>
            <a:br>
              <a:rPr lang="en-US" dirty="0"/>
            </a:br>
            <a:r>
              <a:rPr lang="en-US" dirty="0"/>
              <a:t>Headline in all caps, Arial Font</a:t>
            </a:r>
          </a:p>
        </p:txBody>
      </p:sp>
      <p:sp>
        <p:nvSpPr>
          <p:cNvPr id="3" name="Content Placeholder 2"/>
          <p:cNvSpPr>
            <a:spLocks noGrp="1"/>
          </p:cNvSpPr>
          <p:nvPr>
            <p:ph idx="1" hasCustomPrompt="1"/>
          </p:nvPr>
        </p:nvSpPr>
        <p:spPr>
          <a:xfrm>
            <a:off x="457201" y="1417579"/>
            <a:ext cx="8372901" cy="3022394"/>
          </a:xfrm>
        </p:spPr>
        <p:txBody>
          <a:bodyPr/>
          <a:lstStyle>
            <a:lvl1pPr>
              <a:defRPr baseline="0"/>
            </a:lvl1pPr>
          </a:lstStyle>
          <a:p>
            <a:pPr lvl="0"/>
            <a:r>
              <a:rPr lang="en-US" dirty="0"/>
              <a:t>Click an icon below to add a chart, graph, or table.</a:t>
            </a:r>
          </a:p>
        </p:txBody>
      </p:sp>
      <p:sp>
        <p:nvSpPr>
          <p:cNvPr id="5" name="Slide Number Placeholder 4"/>
          <p:cNvSpPr>
            <a:spLocks noGrp="1"/>
          </p:cNvSpPr>
          <p:nvPr>
            <p:ph type="sldNum" sz="quarter" idx="10"/>
          </p:nvPr>
        </p:nvSpPr>
        <p:spPr/>
        <p:txBody>
          <a:bodyPr/>
          <a:lstStyle/>
          <a:p>
            <a:fld id="{AEFAAC5A-9C4F-4278-920D-DF2BAB595749}" type="slidenum">
              <a:rPr lang="en-US" smtClean="0"/>
              <a:pPr/>
              <a:t>‹#›</a:t>
            </a:fld>
            <a:endParaRPr lang="en-US" dirty="0"/>
          </a:p>
        </p:txBody>
      </p:sp>
      <p:sp>
        <p:nvSpPr>
          <p:cNvPr id="6" name="Text Placeholder 5"/>
          <p:cNvSpPr>
            <a:spLocks noGrp="1"/>
          </p:cNvSpPr>
          <p:nvPr>
            <p:ph type="body" sz="quarter" idx="12" hasCustomPrompt="1"/>
          </p:nvPr>
        </p:nvSpPr>
        <p:spPr>
          <a:xfrm>
            <a:off x="457201" y="1019437"/>
            <a:ext cx="8372901" cy="374786"/>
          </a:xfrm>
        </p:spPr>
        <p:txBody>
          <a:bodyPr bIns="0">
            <a:noAutofit/>
          </a:bodyPr>
          <a:lstStyle>
            <a:lvl1pPr marL="0" indent="0">
              <a:lnSpc>
                <a:spcPct val="90000"/>
              </a:lnSpc>
              <a:spcBef>
                <a:spcPts val="0"/>
              </a:spcBef>
              <a:buNone/>
              <a:defRPr sz="2000" b="1">
                <a:solidFill>
                  <a:srgbClr val="0065A2"/>
                </a:solidFill>
              </a:defRPr>
            </a:lvl1pPr>
          </a:lstStyle>
          <a:p>
            <a:r>
              <a:rPr lang="en-US" dirty="0"/>
              <a:t>Slide subtitle optional -  delete as needed</a:t>
            </a:r>
          </a:p>
        </p:txBody>
      </p:sp>
      <p:sp>
        <p:nvSpPr>
          <p:cNvPr id="7" name="Text Placeholder 6"/>
          <p:cNvSpPr>
            <a:spLocks noGrp="1"/>
          </p:cNvSpPr>
          <p:nvPr>
            <p:ph type="body" sz="quarter" idx="13" hasCustomPrompt="1"/>
          </p:nvPr>
        </p:nvSpPr>
        <p:spPr>
          <a:xfrm>
            <a:off x="443573" y="4457863"/>
            <a:ext cx="3711039" cy="240746"/>
          </a:xfrm>
        </p:spPr>
        <p:txBody>
          <a:bodyPr bIns="0" anchor="t" anchorCtr="0"/>
          <a:lstStyle>
            <a:lvl1pPr marL="0" indent="0">
              <a:buNone/>
              <a:defRPr sz="1050" baseline="0"/>
            </a:lvl1pPr>
          </a:lstStyle>
          <a:p>
            <a:pPr lvl="0"/>
            <a:r>
              <a:rPr lang="en-US" dirty="0"/>
              <a:t>Source:</a:t>
            </a:r>
          </a:p>
        </p:txBody>
      </p:sp>
    </p:spTree>
    <p:extLst>
      <p:ext uri="{BB962C8B-B14F-4D97-AF65-F5344CB8AC3E}">
        <p14:creationId xmlns:p14="http://schemas.microsoft.com/office/powerpoint/2010/main" val="35004197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pic>
        <p:nvPicPr>
          <p:cNvPr id="6" name="Picture 2" descr="C:\Users\amiesen\Desktop\anlrgbppt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399754" y="4562475"/>
            <a:ext cx="1540844" cy="55508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erial view of Argonne with APS in front 5730-00068.jpg"/>
          <p:cNvPicPr>
            <a:picLocks noChangeAspect="1"/>
          </p:cNvPicPr>
          <p:nvPr userDrawn="1"/>
        </p:nvPicPr>
        <p:blipFill rotWithShape="1">
          <a:blip r:embed="rId3" cstate="email">
            <a:extLst>
              <a:ext uri="{28A0092B-C50C-407E-A947-70E740481C1C}">
                <a14:useLocalDpi xmlns:a14="http://schemas.microsoft.com/office/drawing/2010/main" val="0"/>
              </a:ext>
            </a:extLst>
          </a:blip>
          <a:srcRect t="10682" b="7135"/>
          <a:stretch/>
        </p:blipFill>
        <p:spPr>
          <a:xfrm>
            <a:off x="0" y="0"/>
            <a:ext cx="9144000" cy="4488688"/>
          </a:xfrm>
          <a:prstGeom prst="rect">
            <a:avLst/>
          </a:prstGeom>
        </p:spPr>
      </p:pic>
      <p:sp>
        <p:nvSpPr>
          <p:cNvPr id="8" name="Text Placeholder 2"/>
          <p:cNvSpPr>
            <a:spLocks noGrp="1"/>
          </p:cNvSpPr>
          <p:nvPr>
            <p:ph type="body" sz="quarter" idx="10" hasCustomPrompt="1"/>
          </p:nvPr>
        </p:nvSpPr>
        <p:spPr>
          <a:xfrm>
            <a:off x="0" y="-10684"/>
            <a:ext cx="9143999" cy="4499372"/>
          </a:xfrm>
          <a:solidFill>
            <a:schemeClr val="accent2">
              <a:alpha val="90000"/>
            </a:schemeClr>
          </a:solidFill>
        </p:spPr>
        <p:txBody>
          <a:bodyPr lIns="457200" tIns="0" bIns="457200" anchor="ctr"/>
          <a:lstStyle>
            <a:lvl1pPr marL="0" indent="0">
              <a:buNone/>
              <a:defRPr sz="2800" b="1" cap="all" baseline="0">
                <a:solidFill>
                  <a:schemeClr val="bg1"/>
                </a:solidFill>
              </a:defRPr>
            </a:lvl1pPr>
          </a:lstStyle>
          <a:p>
            <a:pPr lvl="0"/>
            <a:r>
              <a:rPr lang="en-US" dirty="0"/>
              <a:t>Type in closing statement</a:t>
            </a:r>
          </a:p>
        </p:txBody>
      </p:sp>
      <p:sp>
        <p:nvSpPr>
          <p:cNvPr id="9" name="TextBox 8"/>
          <p:cNvSpPr txBox="1"/>
          <p:nvPr userDrawn="1"/>
        </p:nvSpPr>
        <p:spPr>
          <a:xfrm>
            <a:off x="-991004" y="-1815882"/>
            <a:ext cx="3782000" cy="1600438"/>
          </a:xfrm>
          <a:prstGeom prst="rect">
            <a:avLst/>
          </a:prstGeom>
          <a:solidFill>
            <a:schemeClr val="bg1">
              <a:lumMod val="50000"/>
            </a:schemeClr>
          </a:solidFill>
        </p:spPr>
        <p:txBody>
          <a:bodyPr wrap="square" rtlCol="0">
            <a:spAutoFit/>
          </a:bodyPr>
          <a:lstStyle/>
          <a:p>
            <a:r>
              <a:rPr lang="en-US" sz="1400" b="1" dirty="0">
                <a:solidFill>
                  <a:schemeClr val="bg1"/>
                </a:solidFill>
              </a:rPr>
              <a:t>Suggested</a:t>
            </a:r>
            <a:r>
              <a:rPr lang="en-US" sz="1400" b="1" baseline="0" dirty="0">
                <a:solidFill>
                  <a:schemeClr val="bg1"/>
                </a:solidFill>
              </a:rPr>
              <a:t> closing statement (optional): </a:t>
            </a:r>
          </a:p>
          <a:p>
            <a:endParaRPr lang="en-US" sz="1400" b="1" baseline="0" dirty="0">
              <a:solidFill>
                <a:schemeClr val="bg1"/>
              </a:solidFill>
            </a:endParaRPr>
          </a:p>
          <a:p>
            <a:pPr lvl="0"/>
            <a:r>
              <a:rPr lang="en-US" sz="1400" b="1" dirty="0">
                <a:solidFill>
                  <a:schemeClr val="bg1"/>
                </a:solidFill>
              </a:rPr>
              <a:t>WE START WITH YES.</a:t>
            </a:r>
          </a:p>
          <a:p>
            <a:pPr lvl="0">
              <a:spcAft>
                <a:spcPts val="1200"/>
              </a:spcAft>
            </a:pPr>
            <a:r>
              <a:rPr lang="en-US" sz="1400" b="1" dirty="0">
                <a:solidFill>
                  <a:schemeClr val="bg1"/>
                </a:solidFill>
              </a:rPr>
              <a:t>AND END WITH THANK YOU.</a:t>
            </a:r>
          </a:p>
          <a:p>
            <a:pPr lvl="0"/>
            <a:r>
              <a:rPr lang="en-US" sz="1400" b="1" dirty="0">
                <a:solidFill>
                  <a:schemeClr val="bg1"/>
                </a:solidFill>
              </a:rPr>
              <a:t>DO YOU HAVE ANY BIG QUESTIONS?</a:t>
            </a:r>
            <a:endParaRPr lang="en-US" sz="1400" dirty="0">
              <a:solidFill>
                <a:schemeClr val="bg1"/>
              </a:solidFill>
            </a:endParaRPr>
          </a:p>
          <a:p>
            <a:endParaRPr lang="en-US" dirty="0">
              <a:solidFill>
                <a:schemeClr val="bg1"/>
              </a:solidFill>
            </a:endParaRPr>
          </a:p>
        </p:txBody>
      </p:sp>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43121" y="4702076"/>
            <a:ext cx="2046368" cy="260262"/>
          </a:xfrm>
          <a:prstGeom prst="rect">
            <a:avLst/>
          </a:prstGeom>
        </p:spPr>
      </p:pic>
    </p:spTree>
    <p:extLst>
      <p:ext uri="{BB962C8B-B14F-4D97-AF65-F5344CB8AC3E}">
        <p14:creationId xmlns:p14="http://schemas.microsoft.com/office/powerpoint/2010/main" val="127486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Video">
    <p:spTree>
      <p:nvGrpSpPr>
        <p:cNvPr id="1" name=""/>
        <p:cNvGrpSpPr/>
        <p:nvPr/>
      </p:nvGrpSpPr>
      <p:grpSpPr>
        <a:xfrm>
          <a:off x="0" y="0"/>
          <a:ext cx="0" cy="0"/>
          <a:chOff x="0" y="0"/>
          <a:chExt cx="0" cy="0"/>
        </a:xfrm>
      </p:grpSpPr>
      <p:sp>
        <p:nvSpPr>
          <p:cNvPr id="3" name="Rectangle 2"/>
          <p:cNvSpPr/>
          <p:nvPr/>
        </p:nvSpPr>
        <p:spPr>
          <a:xfrm>
            <a:off x="0" y="-5043"/>
            <a:ext cx="9144000" cy="5148543"/>
          </a:xfrm>
          <a:prstGeom prst="rect">
            <a:avLst/>
          </a:prstGeom>
          <a:solidFill>
            <a:srgbClr val="1C1C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57201" y="386954"/>
            <a:ext cx="8372901" cy="604513"/>
          </a:xfrm>
        </p:spPr>
        <p:txBody>
          <a:bodyPr anchor="b"/>
          <a:lstStyle>
            <a:lvl1pPr>
              <a:defRPr b="1">
                <a:solidFill>
                  <a:schemeClr val="bg1"/>
                </a:solidFill>
              </a:defRPr>
            </a:lvl1pPr>
          </a:lstStyle>
          <a:p>
            <a:r>
              <a:rPr lang="en-US" dirty="0"/>
              <a:t>TITLE AND CONTENT SLIDE. </a:t>
            </a:r>
            <a:br>
              <a:rPr lang="en-US" dirty="0"/>
            </a:br>
            <a:r>
              <a:rPr lang="en-US" dirty="0"/>
              <a:t>Headline in all caps, Arial Font.</a:t>
            </a:r>
          </a:p>
        </p:txBody>
      </p:sp>
    </p:spTree>
    <p:extLst>
      <p:ext uri="{BB962C8B-B14F-4D97-AF65-F5344CB8AC3E}">
        <p14:creationId xmlns:p14="http://schemas.microsoft.com/office/powerpoint/2010/main" val="3595309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28668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Cover Option A">
    <p:bg>
      <p:bgPr>
        <a:solidFill>
          <a:schemeClr val="bg1"/>
        </a:solidFill>
        <a:effectLst/>
      </p:bgPr>
    </p:bg>
    <p:spTree>
      <p:nvGrpSpPr>
        <p:cNvPr id="1" name=""/>
        <p:cNvGrpSpPr/>
        <p:nvPr/>
      </p:nvGrpSpPr>
      <p:grpSpPr>
        <a:xfrm>
          <a:off x="0" y="0"/>
          <a:ext cx="0" cy="0"/>
          <a:chOff x="0" y="0"/>
          <a:chExt cx="0" cy="0"/>
        </a:xfrm>
      </p:grpSpPr>
      <p:sp>
        <p:nvSpPr>
          <p:cNvPr id="17" name="Text Placeholder 9"/>
          <p:cNvSpPr>
            <a:spLocks noGrp="1"/>
          </p:cNvSpPr>
          <p:nvPr>
            <p:ph type="body" sz="quarter" idx="27" hasCustomPrompt="1"/>
          </p:nvPr>
        </p:nvSpPr>
        <p:spPr>
          <a:xfrm>
            <a:off x="468796" y="574696"/>
            <a:ext cx="5685350" cy="304654"/>
          </a:xfrm>
        </p:spPr>
        <p:txBody>
          <a:bodyPr lIns="0" bIns="0" anchor="b">
            <a:normAutofit/>
          </a:bodyPr>
          <a:lstStyle>
            <a:lvl1pPr marL="0" indent="0">
              <a:buNone/>
              <a:defRPr sz="1800" b="1" cap="all" baseline="0">
                <a:solidFill>
                  <a:srgbClr val="47484A"/>
                </a:solidFill>
              </a:defRPr>
            </a:lvl1pPr>
            <a:lvl2pPr marL="0" indent="0">
              <a:buNone/>
              <a:defRPr/>
            </a:lvl2pPr>
            <a:lvl3pPr marL="0" indent="0">
              <a:spcBef>
                <a:spcPts val="1800"/>
              </a:spcBef>
              <a:buNone/>
              <a:defRPr/>
            </a:lvl3pPr>
          </a:lstStyle>
          <a:p>
            <a:pPr lvl="0"/>
            <a:r>
              <a:rPr lang="en-US" dirty="0"/>
              <a:t>Optional one line subhead, </a:t>
            </a:r>
            <a:r>
              <a:rPr lang="en-US" dirty="0" err="1"/>
              <a:t>url</a:t>
            </a:r>
            <a:r>
              <a:rPr lang="en-US" dirty="0"/>
              <a:t> or date</a:t>
            </a:r>
          </a:p>
        </p:txBody>
      </p:sp>
      <p:pic>
        <p:nvPicPr>
          <p:cNvPr id="15" name="Picture 2" descr="C:\Users\amiesen\Desktop\anlrgbppt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177314" y="408441"/>
            <a:ext cx="1786846" cy="643707"/>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4"/>
          <p:cNvSpPr>
            <a:spLocks noGrp="1" noChangeAspect="1"/>
          </p:cNvSpPr>
          <p:nvPr>
            <p:ph type="pic" sz="quarter" idx="16" hasCustomPrompt="1"/>
          </p:nvPr>
        </p:nvSpPr>
        <p:spPr>
          <a:xfrm>
            <a:off x="4863726" y="1266825"/>
            <a:ext cx="4280275" cy="2029968"/>
          </a:xfrm>
          <a:solidFill>
            <a:schemeClr val="bg1">
              <a:lumMod val="75000"/>
            </a:schemeClr>
          </a:solidFill>
        </p:spPr>
        <p:txBody>
          <a:bodyPr tIns="365760"/>
          <a:lstStyle>
            <a:lvl1pPr marL="0" indent="0" algn="ctr">
              <a:buNone/>
              <a:defRPr baseline="0"/>
            </a:lvl1pPr>
          </a:lstStyle>
          <a:p>
            <a:r>
              <a:rPr lang="en-US" dirty="0"/>
              <a:t>Click icon to insert an image</a:t>
            </a:r>
          </a:p>
        </p:txBody>
      </p:sp>
      <p:sp>
        <p:nvSpPr>
          <p:cNvPr id="2" name="Title 1"/>
          <p:cNvSpPr>
            <a:spLocks noGrp="1"/>
          </p:cNvSpPr>
          <p:nvPr>
            <p:ph type="title" hasCustomPrompt="1"/>
          </p:nvPr>
        </p:nvSpPr>
        <p:spPr>
          <a:xfrm>
            <a:off x="1" y="1266825"/>
            <a:ext cx="4863724" cy="2029968"/>
          </a:xfrm>
          <a:solidFill>
            <a:schemeClr val="accent2"/>
          </a:solidFill>
        </p:spPr>
        <p:txBody>
          <a:bodyPr lIns="457200" rIns="91440" anchor="ctr">
            <a:normAutofit/>
          </a:bodyPr>
          <a:lstStyle>
            <a:lvl1pPr>
              <a:defRPr sz="2800" baseline="0">
                <a:solidFill>
                  <a:schemeClr val="bg1"/>
                </a:solidFill>
              </a:defRPr>
            </a:lvl1pPr>
          </a:lstStyle>
          <a:p>
            <a:r>
              <a:rPr lang="en-US" dirty="0"/>
              <a:t>presentation title -Cover option A</a:t>
            </a:r>
            <a:br>
              <a:rPr lang="en-US" dirty="0"/>
            </a:br>
            <a:r>
              <a:rPr lang="en-US" dirty="0"/>
              <a:t>can be up to four </a:t>
            </a:r>
            <a:br>
              <a:rPr lang="en-US" dirty="0"/>
            </a:br>
            <a:r>
              <a:rPr lang="en-US" dirty="0"/>
              <a:t>or five lines of text</a:t>
            </a:r>
          </a:p>
        </p:txBody>
      </p:sp>
      <p:sp>
        <p:nvSpPr>
          <p:cNvPr id="45" name="Text Placeholder 4"/>
          <p:cNvSpPr>
            <a:spLocks noGrp="1"/>
          </p:cNvSpPr>
          <p:nvPr>
            <p:ph type="body" sz="quarter" idx="12" hasCustomPrompt="1"/>
          </p:nvPr>
        </p:nvSpPr>
        <p:spPr>
          <a:xfrm>
            <a:off x="-1" y="1266825"/>
            <a:ext cx="239714" cy="2029968"/>
          </a:xfrm>
          <a:solidFill>
            <a:schemeClr val="accent1"/>
          </a:solidFill>
        </p:spPr>
        <p:txBody>
          <a:bodyPr bIns="0" anchor="b"/>
          <a:lstStyle>
            <a:lvl1pPr marL="0" indent="0">
              <a:buNone/>
              <a:defRPr sz="100"/>
            </a:lvl1pPr>
          </a:lstStyle>
          <a:p>
            <a:pPr lvl="0"/>
            <a:r>
              <a:rPr lang="en-US" dirty="0"/>
              <a:t>  </a:t>
            </a:r>
          </a:p>
        </p:txBody>
      </p:sp>
      <p:sp>
        <p:nvSpPr>
          <p:cNvPr id="48" name="Text Placeholder 9"/>
          <p:cNvSpPr>
            <a:spLocks noGrp="1"/>
          </p:cNvSpPr>
          <p:nvPr>
            <p:ph type="body" sz="quarter" idx="17" hasCustomPrompt="1"/>
          </p:nvPr>
        </p:nvSpPr>
        <p:spPr>
          <a:xfrm>
            <a:off x="469901" y="3437210"/>
            <a:ext cx="2692871" cy="295275"/>
          </a:xfrm>
        </p:spPr>
        <p:txBody>
          <a:bodyPr lIns="0" bIns="0" anchor="b">
            <a:normAutofit/>
          </a:bodyPr>
          <a:lstStyle>
            <a:lvl1pPr marL="0" indent="0">
              <a:buNone/>
              <a:defRPr sz="1400" b="1" cap="all" baseline="0">
                <a:solidFill>
                  <a:srgbClr val="47484A"/>
                </a:solidFill>
              </a:defRPr>
            </a:lvl1pPr>
            <a:lvl2pPr marL="0" indent="0">
              <a:buNone/>
              <a:defRPr/>
            </a:lvl2pPr>
            <a:lvl3pPr marL="0" indent="0">
              <a:spcBef>
                <a:spcPts val="1800"/>
              </a:spcBef>
              <a:buNone/>
              <a:defRPr/>
            </a:lvl3pPr>
          </a:lstStyle>
          <a:p>
            <a:pPr lvl="0"/>
            <a:r>
              <a:rPr lang="en-US" dirty="0"/>
              <a:t>presenter name</a:t>
            </a:r>
          </a:p>
        </p:txBody>
      </p:sp>
      <p:sp>
        <p:nvSpPr>
          <p:cNvPr id="49" name="Text Placeholder 45"/>
          <p:cNvSpPr>
            <a:spLocks noGrp="1"/>
          </p:cNvSpPr>
          <p:nvPr>
            <p:ph type="body" sz="quarter" idx="18" hasCustomPrompt="1"/>
          </p:nvPr>
        </p:nvSpPr>
        <p:spPr>
          <a:xfrm>
            <a:off x="469901" y="3720288"/>
            <a:ext cx="2692871" cy="685800"/>
          </a:xfrm>
        </p:spPr>
        <p:txBody>
          <a:bodyPr lIns="0">
            <a:normAutofit/>
          </a:bodyPr>
          <a:lstStyle>
            <a:lvl1pPr marL="0" indent="0">
              <a:lnSpc>
                <a:spcPct val="95000"/>
              </a:lnSpc>
              <a:spcBef>
                <a:spcPts val="0"/>
              </a:spcBef>
              <a:buNone/>
              <a:defRPr sz="1400">
                <a:solidFill>
                  <a:srgbClr val="47484A"/>
                </a:solidFill>
              </a:defRPr>
            </a:lvl1pPr>
            <a:lvl2pPr marL="0" indent="0">
              <a:spcBef>
                <a:spcPts val="1800"/>
              </a:spcBef>
              <a:buNone/>
              <a:defRPr/>
            </a:lvl2pPr>
          </a:lstStyle>
          <a:p>
            <a:r>
              <a:rPr lang="en-US" dirty="0"/>
              <a:t>Add Presenter Title</a:t>
            </a:r>
            <a:br>
              <a:rPr lang="en-US" dirty="0"/>
            </a:br>
            <a:r>
              <a:rPr lang="en-US" dirty="0"/>
              <a:t>Optional Line 2</a:t>
            </a:r>
            <a:br>
              <a:rPr lang="en-US" dirty="0"/>
            </a:br>
            <a:r>
              <a:rPr lang="en-US" dirty="0"/>
              <a:t>Optional Line 3</a:t>
            </a:r>
          </a:p>
        </p:txBody>
      </p:sp>
      <p:sp>
        <p:nvSpPr>
          <p:cNvPr id="50" name="Text Placeholder 9"/>
          <p:cNvSpPr>
            <a:spLocks noGrp="1"/>
          </p:cNvSpPr>
          <p:nvPr>
            <p:ph type="body" sz="quarter" idx="21" hasCustomPrompt="1"/>
          </p:nvPr>
        </p:nvSpPr>
        <p:spPr>
          <a:xfrm>
            <a:off x="3417372" y="3437210"/>
            <a:ext cx="2692871" cy="295275"/>
          </a:xfrm>
        </p:spPr>
        <p:txBody>
          <a:bodyPr lIns="0" bIns="0" anchor="b">
            <a:normAutofit/>
          </a:bodyPr>
          <a:lstStyle>
            <a:lvl1pPr marL="0" indent="0">
              <a:buFont typeface="Arial" pitchFamily="34" charset="0"/>
              <a:buNone/>
              <a:defRPr sz="1400" b="1" cap="all" baseline="0">
                <a:solidFill>
                  <a:srgbClr val="47484A"/>
                </a:solidFill>
              </a:defRPr>
            </a:lvl1pPr>
            <a:lvl2pPr marL="0" indent="0">
              <a:buNone/>
              <a:defRPr/>
            </a:lvl2pPr>
            <a:lvl3pPr marL="0" indent="0">
              <a:spcBef>
                <a:spcPts val="1800"/>
              </a:spcBef>
              <a:buNone/>
              <a:defRPr/>
            </a:lvl3pPr>
          </a:lstStyle>
          <a:p>
            <a:r>
              <a:rPr lang="en-US" dirty="0"/>
              <a:t>PRESENTER NAME</a:t>
            </a:r>
          </a:p>
        </p:txBody>
      </p:sp>
      <p:sp>
        <p:nvSpPr>
          <p:cNvPr id="53" name="Text Placeholder 45"/>
          <p:cNvSpPr>
            <a:spLocks noGrp="1"/>
          </p:cNvSpPr>
          <p:nvPr>
            <p:ph type="body" sz="quarter" idx="22" hasCustomPrompt="1"/>
          </p:nvPr>
        </p:nvSpPr>
        <p:spPr>
          <a:xfrm>
            <a:off x="3417372" y="3720288"/>
            <a:ext cx="2692871" cy="685800"/>
          </a:xfrm>
        </p:spPr>
        <p:txBody>
          <a:bodyPr lIns="0">
            <a:normAutofit/>
          </a:bodyPr>
          <a:lstStyle>
            <a:lvl1pPr marL="0" indent="0">
              <a:lnSpc>
                <a:spcPct val="95000"/>
              </a:lnSpc>
              <a:spcBef>
                <a:spcPts val="0"/>
              </a:spcBef>
              <a:buFont typeface="Arial" pitchFamily="34" charset="0"/>
              <a:buNone/>
              <a:defRPr sz="1400">
                <a:solidFill>
                  <a:srgbClr val="47484A"/>
                </a:solidFill>
              </a:defRPr>
            </a:lvl1pPr>
            <a:lvl2pPr marL="0" indent="0">
              <a:spcBef>
                <a:spcPts val="1800"/>
              </a:spcBef>
              <a:buNone/>
              <a:defRPr/>
            </a:lvl2pPr>
          </a:lstStyle>
          <a:p>
            <a:pPr lvl="0"/>
            <a:r>
              <a:rPr lang="en-US" dirty="0"/>
              <a:t>Remove second presenter </a:t>
            </a:r>
            <a:br>
              <a:rPr lang="en-US" dirty="0"/>
            </a:br>
            <a:r>
              <a:rPr lang="en-US" dirty="0"/>
              <a:t>info if not needed</a:t>
            </a:r>
          </a:p>
        </p:txBody>
      </p:sp>
      <p:sp>
        <p:nvSpPr>
          <p:cNvPr id="54" name="Text Placeholder 9"/>
          <p:cNvSpPr>
            <a:spLocks noGrp="1"/>
          </p:cNvSpPr>
          <p:nvPr>
            <p:ph type="body" sz="quarter" idx="25" hasCustomPrompt="1"/>
          </p:nvPr>
        </p:nvSpPr>
        <p:spPr>
          <a:xfrm>
            <a:off x="6360197" y="3437210"/>
            <a:ext cx="2692871" cy="295275"/>
          </a:xfrm>
        </p:spPr>
        <p:txBody>
          <a:bodyPr lIns="0" bIns="0" anchor="b">
            <a:normAutofit/>
          </a:bodyPr>
          <a:lstStyle>
            <a:lvl1pPr marL="0" indent="0">
              <a:buFont typeface="Arial" pitchFamily="34" charset="0"/>
              <a:buNone/>
              <a:defRPr sz="1400" b="1" cap="all" baseline="0">
                <a:solidFill>
                  <a:srgbClr val="47484A"/>
                </a:solidFill>
              </a:defRPr>
            </a:lvl1pPr>
            <a:lvl2pPr marL="0" indent="0">
              <a:buNone/>
              <a:defRPr/>
            </a:lvl2pPr>
            <a:lvl3pPr marL="0" indent="0">
              <a:spcBef>
                <a:spcPts val="1800"/>
              </a:spcBef>
              <a:buNone/>
              <a:defRPr/>
            </a:lvl3pPr>
          </a:lstStyle>
          <a:p>
            <a:r>
              <a:rPr lang="en-US" dirty="0"/>
              <a:t>PRESENTER NAME</a:t>
            </a:r>
          </a:p>
        </p:txBody>
      </p:sp>
      <p:sp>
        <p:nvSpPr>
          <p:cNvPr id="55" name="Text Placeholder 45"/>
          <p:cNvSpPr>
            <a:spLocks noGrp="1"/>
          </p:cNvSpPr>
          <p:nvPr>
            <p:ph type="body" sz="quarter" idx="26" hasCustomPrompt="1"/>
          </p:nvPr>
        </p:nvSpPr>
        <p:spPr>
          <a:xfrm>
            <a:off x="6360197" y="3720288"/>
            <a:ext cx="2692871" cy="685800"/>
          </a:xfrm>
        </p:spPr>
        <p:txBody>
          <a:bodyPr lIns="0">
            <a:normAutofit/>
          </a:bodyPr>
          <a:lstStyle>
            <a:lvl1pPr marL="0" indent="0">
              <a:lnSpc>
                <a:spcPct val="95000"/>
              </a:lnSpc>
              <a:spcBef>
                <a:spcPts val="0"/>
              </a:spcBef>
              <a:buFont typeface="Arial" pitchFamily="34" charset="0"/>
              <a:buNone/>
              <a:defRPr sz="1400">
                <a:solidFill>
                  <a:srgbClr val="47484A"/>
                </a:solidFill>
              </a:defRPr>
            </a:lvl1pPr>
            <a:lvl2pPr marL="0" indent="0">
              <a:spcBef>
                <a:spcPts val="1800"/>
              </a:spcBef>
              <a:buNone/>
              <a:defRPr/>
            </a:lvl2pPr>
          </a:lstStyle>
          <a:p>
            <a:pPr lvl="0"/>
            <a:r>
              <a:rPr lang="en-US" dirty="0"/>
              <a:t>Remove third presenter </a:t>
            </a:r>
            <a:br>
              <a:rPr lang="en-US" dirty="0"/>
            </a:br>
            <a:r>
              <a:rPr lang="en-US" dirty="0"/>
              <a:t>info if not needed</a:t>
            </a:r>
          </a:p>
        </p:txBody>
      </p:sp>
      <p:sp>
        <p:nvSpPr>
          <p:cNvPr id="47" name="Text Placeholder 45"/>
          <p:cNvSpPr>
            <a:spLocks noGrp="1"/>
          </p:cNvSpPr>
          <p:nvPr>
            <p:ph type="body" sz="quarter" idx="19" hasCustomPrompt="1"/>
          </p:nvPr>
        </p:nvSpPr>
        <p:spPr>
          <a:xfrm>
            <a:off x="6360197" y="4570711"/>
            <a:ext cx="2692872" cy="386558"/>
          </a:xfrm>
        </p:spPr>
        <p:txBody>
          <a:bodyPr lIns="0" anchor="b"/>
          <a:lstStyle>
            <a:lvl1pPr marL="0" indent="0">
              <a:spcBef>
                <a:spcPts val="0"/>
              </a:spcBef>
              <a:buNone/>
              <a:defRPr sz="1400" baseline="0">
                <a:solidFill>
                  <a:srgbClr val="47484A"/>
                </a:solidFill>
              </a:defRPr>
            </a:lvl1pPr>
            <a:lvl2pPr marL="0" indent="0">
              <a:spcBef>
                <a:spcPts val="1800"/>
              </a:spcBef>
              <a:buNone/>
              <a:defRPr/>
            </a:lvl2pPr>
          </a:lstStyle>
          <a:p>
            <a:pPr lvl="0"/>
            <a:r>
              <a:rPr lang="en-US" dirty="0"/>
              <a:t>Presentation Date</a:t>
            </a:r>
            <a:br>
              <a:rPr lang="en-US" dirty="0"/>
            </a:br>
            <a:r>
              <a:rPr lang="en-US" dirty="0"/>
              <a:t>City, State (presentation location)</a:t>
            </a:r>
          </a:p>
        </p:txBody>
      </p:sp>
      <p:sp>
        <p:nvSpPr>
          <p:cNvPr id="16" name="TextBox 15"/>
          <p:cNvSpPr txBox="1"/>
          <p:nvPr userDrawn="1"/>
        </p:nvSpPr>
        <p:spPr>
          <a:xfrm>
            <a:off x="-1018914" y="-1479541"/>
            <a:ext cx="3502900" cy="1015663"/>
          </a:xfrm>
          <a:prstGeom prst="rect">
            <a:avLst/>
          </a:prstGeom>
          <a:solidFill>
            <a:schemeClr val="bg1">
              <a:lumMod val="50000"/>
            </a:schemeClr>
          </a:solidFill>
        </p:spPr>
        <p:txBody>
          <a:bodyPr wrap="square" rtlCol="0">
            <a:spAutoFit/>
          </a:bodyPr>
          <a:lstStyle/>
          <a:p>
            <a:r>
              <a:rPr lang="en-US" sz="1400" b="1" dirty="0">
                <a:solidFill>
                  <a:schemeClr val="bg1"/>
                </a:solidFill>
              </a:rPr>
              <a:t>Suggested</a:t>
            </a:r>
            <a:r>
              <a:rPr lang="en-US" sz="1400" b="1" baseline="0" dirty="0">
                <a:solidFill>
                  <a:schemeClr val="bg1"/>
                </a:solidFill>
              </a:rPr>
              <a:t> line of text (optional): </a:t>
            </a:r>
          </a:p>
          <a:p>
            <a:endParaRPr lang="en-US" sz="1400" b="1" baseline="0" dirty="0">
              <a:solidFill>
                <a:schemeClr val="bg1"/>
              </a:solidFill>
            </a:endParaRPr>
          </a:p>
          <a:p>
            <a:r>
              <a:rPr lang="en-US" sz="1400" b="1" baseline="0" dirty="0">
                <a:solidFill>
                  <a:schemeClr val="bg1"/>
                </a:solidFill>
              </a:rPr>
              <a:t>WE START WITH YES.</a:t>
            </a:r>
            <a:endParaRPr lang="en-US" sz="1400" dirty="0">
              <a:solidFill>
                <a:schemeClr val="bg1"/>
              </a:solidFill>
            </a:endParaRPr>
          </a:p>
          <a:p>
            <a:endParaRPr lang="en-US" dirty="0">
              <a:solidFill>
                <a:schemeClr val="bg1"/>
              </a:solidFill>
            </a:endParaRPr>
          </a:p>
        </p:txBody>
      </p:sp>
      <p:pic>
        <p:nvPicPr>
          <p:cNvPr id="19" name="Picture 1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3121" y="4702076"/>
            <a:ext cx="2046368" cy="260262"/>
          </a:xfrm>
          <a:prstGeom prst="rect">
            <a:avLst/>
          </a:prstGeom>
        </p:spPr>
      </p:pic>
    </p:spTree>
    <p:extLst>
      <p:ext uri="{BB962C8B-B14F-4D97-AF65-F5344CB8AC3E}">
        <p14:creationId xmlns:p14="http://schemas.microsoft.com/office/powerpoint/2010/main" val="21822645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a:lvl1pPr>
          </a:lstStyle>
          <a:p>
            <a:r>
              <a:rPr lang="en-US" dirty="0"/>
              <a:t>BASIC CONTENT SLIDE</a:t>
            </a:r>
            <a:br>
              <a:rPr lang="en-US" dirty="0"/>
            </a:br>
            <a:r>
              <a:rPr lang="en-US" dirty="0"/>
              <a:t>one or two lines for headline</a:t>
            </a:r>
          </a:p>
        </p:txBody>
      </p:sp>
      <p:sp>
        <p:nvSpPr>
          <p:cNvPr id="3" name="Content Placeholder 2"/>
          <p:cNvSpPr>
            <a:spLocks noGrp="1"/>
          </p:cNvSpPr>
          <p:nvPr>
            <p:ph idx="1" hasCustomPrompt="1"/>
          </p:nvPr>
        </p:nvSpPr>
        <p:spPr>
          <a:xfrm>
            <a:off x="457201" y="1408346"/>
            <a:ext cx="8372901" cy="3317082"/>
          </a:xfrm>
        </p:spPr>
        <p:txBody>
          <a:bodyPr/>
          <a:lstStyle>
            <a:lvl1pPr>
              <a:defRPr baseline="0"/>
            </a:lvl1pPr>
          </a:lstStyle>
          <a:p>
            <a:pPr lvl="0"/>
            <a:r>
              <a:rPr lang="en-US" dirty="0"/>
              <a:t>Click to add 1st-level bullet. Click an icon below to add table, graph or other imagery.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p:cNvSpPr>
            <a:spLocks noGrp="1"/>
          </p:cNvSpPr>
          <p:nvPr>
            <p:ph type="body" sz="quarter" idx="12" hasCustomPrompt="1"/>
          </p:nvPr>
        </p:nvSpPr>
        <p:spPr>
          <a:xfrm>
            <a:off x="457201" y="1009912"/>
            <a:ext cx="8372901" cy="374786"/>
          </a:xfrm>
        </p:spPr>
        <p:txBody>
          <a:bodyPr bIns="0">
            <a:noAutofit/>
          </a:bodyPr>
          <a:lstStyle>
            <a:lvl1pPr marL="0" indent="0">
              <a:lnSpc>
                <a:spcPct val="90000"/>
              </a:lnSpc>
              <a:spcBef>
                <a:spcPts val="0"/>
              </a:spcBef>
              <a:buNone/>
              <a:defRPr sz="2000" b="1" baseline="0">
                <a:solidFill>
                  <a:schemeClr val="accent2"/>
                </a:solidFill>
              </a:defRPr>
            </a:lvl1pPr>
          </a:lstStyle>
          <a:p>
            <a:r>
              <a:rPr lang="en-US" dirty="0"/>
              <a:t>Slide subtitle optional -  delete as needed</a:t>
            </a:r>
          </a:p>
        </p:txBody>
      </p:sp>
      <p:sp>
        <p:nvSpPr>
          <p:cNvPr id="8" name="Slide Number Placeholder 7"/>
          <p:cNvSpPr>
            <a:spLocks noGrp="1"/>
          </p:cNvSpPr>
          <p:nvPr>
            <p:ph type="sldNum" sz="quarter" idx="13"/>
          </p:nvPr>
        </p:nvSpPr>
        <p:spPr/>
        <p:txBody>
          <a:bodyPr/>
          <a:lstStyle/>
          <a:p>
            <a:fld id="{AEFAAC5A-9C4F-4278-920D-DF2BAB595749}" type="slidenum">
              <a:rPr lang="en-US" smtClean="0"/>
              <a:pPr/>
              <a:t>‹#›</a:t>
            </a:fld>
            <a:endParaRPr lang="en-US" dirty="0"/>
          </a:p>
        </p:txBody>
      </p:sp>
    </p:spTree>
    <p:extLst>
      <p:ext uri="{BB962C8B-B14F-4D97-AF65-F5344CB8AC3E}">
        <p14:creationId xmlns:p14="http://schemas.microsoft.com/office/powerpoint/2010/main" val="212054508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over Option B">
    <p:bg>
      <p:bgPr>
        <a:solidFill>
          <a:schemeClr val="bg1"/>
        </a:solidFill>
        <a:effectLst/>
      </p:bgPr>
    </p:bg>
    <p:spTree>
      <p:nvGrpSpPr>
        <p:cNvPr id="1" name=""/>
        <p:cNvGrpSpPr/>
        <p:nvPr/>
      </p:nvGrpSpPr>
      <p:grpSpPr>
        <a:xfrm>
          <a:off x="0" y="0"/>
          <a:ext cx="0" cy="0"/>
          <a:chOff x="0" y="0"/>
          <a:chExt cx="0" cy="0"/>
        </a:xfrm>
      </p:grpSpPr>
      <p:pic>
        <p:nvPicPr>
          <p:cNvPr id="16" name="Picture 2" descr="C:\Users\amiesen\Desktop\anlrgbppt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397976" y="4545002"/>
            <a:ext cx="1557337" cy="561027"/>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82" descr="aerial view of Argonne with APS in front 5730-00068.jpg"/>
          <p:cNvPicPr>
            <a:picLocks noChangeAspect="1"/>
          </p:cNvPicPr>
          <p:nvPr userDrawn="1"/>
        </p:nvPicPr>
        <p:blipFill rotWithShape="1">
          <a:blip r:embed="rId3" cstate="email">
            <a:extLst>
              <a:ext uri="{28A0092B-C50C-407E-A947-70E740481C1C}">
                <a14:useLocalDpi xmlns:a14="http://schemas.microsoft.com/office/drawing/2010/main" val="0"/>
              </a:ext>
            </a:extLst>
          </a:blip>
          <a:srcRect t="10682" b="7135"/>
          <a:stretch/>
        </p:blipFill>
        <p:spPr>
          <a:xfrm>
            <a:off x="0" y="-20265"/>
            <a:ext cx="9144000" cy="4508954"/>
          </a:xfrm>
          <a:prstGeom prst="rect">
            <a:avLst/>
          </a:prstGeom>
        </p:spPr>
      </p:pic>
      <p:sp>
        <p:nvSpPr>
          <p:cNvPr id="84" name="Text Placeholder 1"/>
          <p:cNvSpPr>
            <a:spLocks noGrp="1"/>
          </p:cNvSpPr>
          <p:nvPr>
            <p:ph type="body" sz="quarter" idx="10" hasCustomPrompt="1"/>
          </p:nvPr>
        </p:nvSpPr>
        <p:spPr>
          <a:xfrm>
            <a:off x="0" y="-20265"/>
            <a:ext cx="9144000" cy="4508954"/>
          </a:xfrm>
          <a:solidFill>
            <a:schemeClr val="accent2">
              <a:alpha val="85000"/>
            </a:schemeClr>
          </a:solidFill>
        </p:spPr>
        <p:txBody>
          <a:bodyPr bIns="0" anchor="b"/>
          <a:lstStyle>
            <a:lvl1pPr marL="0" indent="0">
              <a:buNone/>
              <a:defRPr sz="100"/>
            </a:lvl1pPr>
          </a:lstStyle>
          <a:p>
            <a:r>
              <a:rPr lang="en-US" dirty="0"/>
              <a:t> </a:t>
            </a:r>
          </a:p>
        </p:txBody>
      </p:sp>
      <p:sp>
        <p:nvSpPr>
          <p:cNvPr id="8" name="Picture Placeholder 4"/>
          <p:cNvSpPr>
            <a:spLocks noGrp="1" noChangeAspect="1"/>
          </p:cNvSpPr>
          <p:nvPr>
            <p:ph type="pic" sz="quarter" idx="16" hasCustomPrompt="1"/>
          </p:nvPr>
        </p:nvSpPr>
        <p:spPr>
          <a:xfrm>
            <a:off x="4863726" y="1266825"/>
            <a:ext cx="4280275" cy="2029968"/>
          </a:xfrm>
          <a:solidFill>
            <a:schemeClr val="bg1">
              <a:lumMod val="75000"/>
            </a:schemeClr>
          </a:solidFill>
        </p:spPr>
        <p:txBody>
          <a:bodyPr tIns="365760"/>
          <a:lstStyle>
            <a:lvl1pPr marL="0" indent="0" algn="ctr">
              <a:buNone/>
              <a:defRPr baseline="0"/>
            </a:lvl1pPr>
          </a:lstStyle>
          <a:p>
            <a:r>
              <a:rPr lang="en-US" dirty="0"/>
              <a:t>Click icon to insert an image</a:t>
            </a:r>
          </a:p>
        </p:txBody>
      </p:sp>
      <p:sp>
        <p:nvSpPr>
          <p:cNvPr id="2" name="Title 1"/>
          <p:cNvSpPr>
            <a:spLocks noGrp="1"/>
          </p:cNvSpPr>
          <p:nvPr>
            <p:ph type="title" hasCustomPrompt="1"/>
          </p:nvPr>
        </p:nvSpPr>
        <p:spPr>
          <a:xfrm>
            <a:off x="1" y="1266825"/>
            <a:ext cx="4863724" cy="2029968"/>
          </a:xfrm>
          <a:solidFill>
            <a:schemeClr val="accent2"/>
          </a:solidFill>
        </p:spPr>
        <p:txBody>
          <a:bodyPr lIns="457200" rIns="91440" anchor="ctr">
            <a:normAutofit/>
          </a:bodyPr>
          <a:lstStyle>
            <a:lvl1pPr>
              <a:defRPr sz="2800" baseline="0">
                <a:solidFill>
                  <a:schemeClr val="bg1"/>
                </a:solidFill>
              </a:defRPr>
            </a:lvl1pPr>
          </a:lstStyle>
          <a:p>
            <a:r>
              <a:rPr lang="en-US" dirty="0"/>
              <a:t>presentation title -Cover option B </a:t>
            </a:r>
            <a:br>
              <a:rPr lang="en-US" dirty="0"/>
            </a:br>
            <a:r>
              <a:rPr lang="en-US" dirty="0"/>
              <a:t>can be up to four </a:t>
            </a:r>
            <a:br>
              <a:rPr lang="en-US" dirty="0"/>
            </a:br>
            <a:r>
              <a:rPr lang="en-US" dirty="0"/>
              <a:t>or five lines of text</a:t>
            </a:r>
          </a:p>
        </p:txBody>
      </p:sp>
      <p:sp>
        <p:nvSpPr>
          <p:cNvPr id="4" name="Text Placeholder 3"/>
          <p:cNvSpPr>
            <a:spLocks noGrp="1"/>
          </p:cNvSpPr>
          <p:nvPr>
            <p:ph type="body" sz="quarter" idx="24" hasCustomPrompt="1"/>
          </p:nvPr>
        </p:nvSpPr>
        <p:spPr>
          <a:xfrm>
            <a:off x="1" y="153714"/>
            <a:ext cx="5851526" cy="969169"/>
          </a:xfrm>
        </p:spPr>
        <p:txBody>
          <a:bodyPr lIns="457200" rIns="274320" anchor="ctr"/>
          <a:lstStyle>
            <a:lvl1pPr marL="0" indent="0">
              <a:buNone/>
              <a:defRPr cap="all" baseline="0">
                <a:solidFill>
                  <a:schemeClr val="bg1"/>
                </a:solidFill>
              </a:defRPr>
            </a:lvl1pPr>
          </a:lstStyle>
          <a:p>
            <a:pPr lvl="0"/>
            <a:r>
              <a:rPr lang="en-US" dirty="0"/>
              <a:t>Insert presentation date</a:t>
            </a:r>
          </a:p>
        </p:txBody>
      </p:sp>
      <p:sp>
        <p:nvSpPr>
          <p:cNvPr id="85" name="Text Placeholder 9"/>
          <p:cNvSpPr>
            <a:spLocks noGrp="1"/>
          </p:cNvSpPr>
          <p:nvPr>
            <p:ph type="body" sz="quarter" idx="17" hasCustomPrompt="1"/>
          </p:nvPr>
        </p:nvSpPr>
        <p:spPr>
          <a:xfrm>
            <a:off x="469901" y="3437210"/>
            <a:ext cx="2692871" cy="295275"/>
          </a:xfrm>
        </p:spPr>
        <p:txBody>
          <a:bodyPr lIns="0" bIns="0" anchor="b">
            <a:normAutofit/>
          </a:bodyPr>
          <a:lstStyle>
            <a:lvl1pPr marL="0" indent="0">
              <a:buNone/>
              <a:defRPr sz="1400" b="1" cap="all" baseline="0">
                <a:solidFill>
                  <a:schemeClr val="bg1"/>
                </a:solidFill>
              </a:defRPr>
            </a:lvl1pPr>
            <a:lvl2pPr marL="0" indent="0">
              <a:buNone/>
              <a:defRPr/>
            </a:lvl2pPr>
            <a:lvl3pPr marL="0" indent="0">
              <a:spcBef>
                <a:spcPts val="1800"/>
              </a:spcBef>
              <a:buNone/>
              <a:defRPr/>
            </a:lvl3pPr>
          </a:lstStyle>
          <a:p>
            <a:pPr lvl="0"/>
            <a:r>
              <a:rPr lang="en-US" dirty="0"/>
              <a:t>presenter name</a:t>
            </a:r>
          </a:p>
        </p:txBody>
      </p:sp>
      <p:sp>
        <p:nvSpPr>
          <p:cNvPr id="86" name="Text Placeholder 45"/>
          <p:cNvSpPr>
            <a:spLocks noGrp="1"/>
          </p:cNvSpPr>
          <p:nvPr>
            <p:ph type="body" sz="quarter" idx="18" hasCustomPrompt="1"/>
          </p:nvPr>
        </p:nvSpPr>
        <p:spPr>
          <a:xfrm>
            <a:off x="469901" y="3720288"/>
            <a:ext cx="2692871" cy="685800"/>
          </a:xfrm>
        </p:spPr>
        <p:txBody>
          <a:bodyPr lIns="0">
            <a:normAutofit/>
          </a:bodyPr>
          <a:lstStyle>
            <a:lvl1pPr marL="0" indent="0">
              <a:lnSpc>
                <a:spcPct val="95000"/>
              </a:lnSpc>
              <a:spcBef>
                <a:spcPts val="0"/>
              </a:spcBef>
              <a:buNone/>
              <a:defRPr sz="1400">
                <a:solidFill>
                  <a:schemeClr val="bg1"/>
                </a:solidFill>
              </a:defRPr>
            </a:lvl1pPr>
            <a:lvl2pPr marL="0" indent="0">
              <a:spcBef>
                <a:spcPts val="1800"/>
              </a:spcBef>
              <a:buNone/>
              <a:defRPr/>
            </a:lvl2pPr>
          </a:lstStyle>
          <a:p>
            <a:r>
              <a:rPr lang="en-US" dirty="0"/>
              <a:t>Add Presenter Title</a:t>
            </a:r>
            <a:br>
              <a:rPr lang="en-US" dirty="0"/>
            </a:br>
            <a:r>
              <a:rPr lang="en-US" dirty="0"/>
              <a:t>Optional Line 2</a:t>
            </a:r>
            <a:br>
              <a:rPr lang="en-US" dirty="0"/>
            </a:br>
            <a:r>
              <a:rPr lang="en-US" dirty="0"/>
              <a:t>Optional Line 3</a:t>
            </a:r>
          </a:p>
        </p:txBody>
      </p:sp>
      <p:sp>
        <p:nvSpPr>
          <p:cNvPr id="87" name="Text Placeholder 9"/>
          <p:cNvSpPr>
            <a:spLocks noGrp="1"/>
          </p:cNvSpPr>
          <p:nvPr>
            <p:ph type="body" sz="quarter" idx="21" hasCustomPrompt="1"/>
          </p:nvPr>
        </p:nvSpPr>
        <p:spPr>
          <a:xfrm>
            <a:off x="3417372" y="3437210"/>
            <a:ext cx="2692871" cy="295275"/>
          </a:xfrm>
        </p:spPr>
        <p:txBody>
          <a:bodyPr lIns="0" bIns="0" anchor="b">
            <a:normAutofit/>
          </a:bodyPr>
          <a:lstStyle>
            <a:lvl1pPr marL="0" indent="0">
              <a:buFont typeface="Arial" pitchFamily="34" charset="0"/>
              <a:buNone/>
              <a:defRPr sz="1400" b="1" cap="all" baseline="0">
                <a:solidFill>
                  <a:schemeClr val="bg1"/>
                </a:solidFill>
              </a:defRPr>
            </a:lvl1pPr>
            <a:lvl2pPr marL="0" indent="0">
              <a:buNone/>
              <a:defRPr/>
            </a:lvl2pPr>
            <a:lvl3pPr marL="0" indent="0">
              <a:spcBef>
                <a:spcPts val="1800"/>
              </a:spcBef>
              <a:buNone/>
              <a:defRPr/>
            </a:lvl3pPr>
          </a:lstStyle>
          <a:p>
            <a:pPr lvl="0"/>
            <a:r>
              <a:rPr lang="en-US" dirty="0"/>
              <a:t>presenter name</a:t>
            </a:r>
          </a:p>
        </p:txBody>
      </p:sp>
      <p:sp>
        <p:nvSpPr>
          <p:cNvPr id="88" name="Text Placeholder 45"/>
          <p:cNvSpPr>
            <a:spLocks noGrp="1"/>
          </p:cNvSpPr>
          <p:nvPr>
            <p:ph type="body" sz="quarter" idx="22" hasCustomPrompt="1"/>
          </p:nvPr>
        </p:nvSpPr>
        <p:spPr>
          <a:xfrm>
            <a:off x="3417372" y="3720288"/>
            <a:ext cx="2692871" cy="685800"/>
          </a:xfrm>
        </p:spPr>
        <p:txBody>
          <a:bodyPr lIns="0">
            <a:normAutofit/>
          </a:bodyPr>
          <a:lstStyle>
            <a:lvl1pPr marL="0" indent="0">
              <a:lnSpc>
                <a:spcPct val="95000"/>
              </a:lnSpc>
              <a:spcBef>
                <a:spcPts val="0"/>
              </a:spcBef>
              <a:buFont typeface="Arial" pitchFamily="34" charset="0"/>
              <a:buNone/>
              <a:defRPr sz="1400">
                <a:solidFill>
                  <a:schemeClr val="bg1"/>
                </a:solidFill>
              </a:defRPr>
            </a:lvl1pPr>
            <a:lvl2pPr marL="0" indent="0">
              <a:spcBef>
                <a:spcPts val="1800"/>
              </a:spcBef>
              <a:buNone/>
              <a:defRPr/>
            </a:lvl2pPr>
          </a:lstStyle>
          <a:p>
            <a:pPr lvl="0"/>
            <a:r>
              <a:rPr lang="en-US" dirty="0"/>
              <a:t>Remove second presenter info </a:t>
            </a:r>
            <a:br>
              <a:rPr lang="en-US" dirty="0"/>
            </a:br>
            <a:r>
              <a:rPr lang="en-US" dirty="0"/>
              <a:t>if not needed</a:t>
            </a:r>
          </a:p>
        </p:txBody>
      </p:sp>
      <p:sp>
        <p:nvSpPr>
          <p:cNvPr id="89" name="Text Placeholder 9"/>
          <p:cNvSpPr>
            <a:spLocks noGrp="1"/>
          </p:cNvSpPr>
          <p:nvPr>
            <p:ph type="body" sz="quarter" idx="25" hasCustomPrompt="1"/>
          </p:nvPr>
        </p:nvSpPr>
        <p:spPr>
          <a:xfrm>
            <a:off x="6360197" y="3437210"/>
            <a:ext cx="2692871" cy="295275"/>
          </a:xfrm>
        </p:spPr>
        <p:txBody>
          <a:bodyPr lIns="0" bIns="0" anchor="b">
            <a:normAutofit/>
          </a:bodyPr>
          <a:lstStyle>
            <a:lvl1pPr marL="0" indent="0">
              <a:buFont typeface="Arial" pitchFamily="34" charset="0"/>
              <a:buNone/>
              <a:defRPr sz="1400" b="1" cap="all" baseline="0">
                <a:solidFill>
                  <a:schemeClr val="bg1"/>
                </a:solidFill>
              </a:defRPr>
            </a:lvl1pPr>
            <a:lvl2pPr marL="0" indent="0">
              <a:buNone/>
              <a:defRPr/>
            </a:lvl2pPr>
            <a:lvl3pPr marL="0" indent="0">
              <a:spcBef>
                <a:spcPts val="1800"/>
              </a:spcBef>
              <a:buNone/>
              <a:defRPr/>
            </a:lvl3pPr>
          </a:lstStyle>
          <a:p>
            <a:pPr lvl="0"/>
            <a:r>
              <a:rPr lang="en-US" dirty="0"/>
              <a:t>presenter name</a:t>
            </a:r>
          </a:p>
        </p:txBody>
      </p:sp>
      <p:sp>
        <p:nvSpPr>
          <p:cNvPr id="90" name="Text Placeholder 45"/>
          <p:cNvSpPr>
            <a:spLocks noGrp="1"/>
          </p:cNvSpPr>
          <p:nvPr>
            <p:ph type="body" sz="quarter" idx="26" hasCustomPrompt="1"/>
          </p:nvPr>
        </p:nvSpPr>
        <p:spPr>
          <a:xfrm>
            <a:off x="6360197" y="3720288"/>
            <a:ext cx="2692871" cy="685800"/>
          </a:xfrm>
        </p:spPr>
        <p:txBody>
          <a:bodyPr lIns="0">
            <a:normAutofit/>
          </a:bodyPr>
          <a:lstStyle>
            <a:lvl1pPr marL="0" indent="0">
              <a:lnSpc>
                <a:spcPct val="95000"/>
              </a:lnSpc>
              <a:spcBef>
                <a:spcPts val="0"/>
              </a:spcBef>
              <a:buFont typeface="Arial" pitchFamily="34" charset="0"/>
              <a:buNone/>
              <a:defRPr sz="1400">
                <a:solidFill>
                  <a:schemeClr val="bg1"/>
                </a:solidFill>
              </a:defRPr>
            </a:lvl1pPr>
            <a:lvl2pPr marL="0" indent="0">
              <a:spcBef>
                <a:spcPts val="1800"/>
              </a:spcBef>
              <a:buNone/>
              <a:defRPr/>
            </a:lvl2pPr>
          </a:lstStyle>
          <a:p>
            <a:pPr lvl="0"/>
            <a:r>
              <a:rPr lang="en-US" dirty="0"/>
              <a:t>Remove third presenter info </a:t>
            </a:r>
            <a:br>
              <a:rPr lang="en-US" dirty="0"/>
            </a:br>
            <a:r>
              <a:rPr lang="en-US" dirty="0"/>
              <a:t>if not needed</a:t>
            </a:r>
          </a:p>
        </p:txBody>
      </p:sp>
      <p:sp>
        <p:nvSpPr>
          <p:cNvPr id="47" name="Text Placeholder 4"/>
          <p:cNvSpPr>
            <a:spLocks noGrp="1"/>
          </p:cNvSpPr>
          <p:nvPr>
            <p:ph type="body" sz="quarter" idx="12" hasCustomPrompt="1"/>
          </p:nvPr>
        </p:nvSpPr>
        <p:spPr>
          <a:xfrm>
            <a:off x="-1" y="1266825"/>
            <a:ext cx="239714" cy="2029968"/>
          </a:xfrm>
          <a:solidFill>
            <a:schemeClr val="accent1"/>
          </a:solidFill>
        </p:spPr>
        <p:txBody>
          <a:bodyPr bIns="0" anchor="b"/>
          <a:lstStyle>
            <a:lvl1pPr marL="0" indent="0">
              <a:buNone/>
              <a:defRPr sz="100"/>
            </a:lvl1pPr>
          </a:lstStyle>
          <a:p>
            <a:pPr lvl="0"/>
            <a:r>
              <a:rPr lang="en-US" dirty="0"/>
              <a:t>  </a:t>
            </a:r>
          </a:p>
        </p:txBody>
      </p:sp>
      <p:sp>
        <p:nvSpPr>
          <p:cNvPr id="155" name="TextBox 154"/>
          <p:cNvSpPr txBox="1"/>
          <p:nvPr userDrawn="1"/>
        </p:nvSpPr>
        <p:spPr>
          <a:xfrm>
            <a:off x="-1876478" y="0"/>
            <a:ext cx="1548931" cy="3385542"/>
          </a:xfrm>
          <a:prstGeom prst="rect">
            <a:avLst/>
          </a:prstGeom>
          <a:solidFill>
            <a:schemeClr val="bg1">
              <a:lumMod val="50000"/>
            </a:schemeClr>
          </a:solidFill>
        </p:spPr>
        <p:txBody>
          <a:bodyPr wrap="square" rtlCol="0">
            <a:spAutoFit/>
          </a:bodyPr>
          <a:lstStyle/>
          <a:p>
            <a:r>
              <a:rPr lang="en-US" sz="1400" b="1" dirty="0">
                <a:solidFill>
                  <a:schemeClr val="bg1"/>
                </a:solidFill>
              </a:rPr>
              <a:t>Instructions on replacing a current image:</a:t>
            </a:r>
          </a:p>
          <a:p>
            <a:pPr marL="228600" indent="-228600">
              <a:buFont typeface="+mj-lt"/>
              <a:buAutoNum type="arabicPeriod"/>
            </a:pPr>
            <a:r>
              <a:rPr lang="en-US" sz="1400" dirty="0">
                <a:solidFill>
                  <a:schemeClr val="bg1"/>
                </a:solidFill>
              </a:rPr>
              <a:t>Select and delete image and click the icon to insert a different image</a:t>
            </a:r>
          </a:p>
          <a:p>
            <a:pPr marL="228600" indent="-228600">
              <a:buFont typeface="+mj-lt"/>
              <a:buAutoNum type="arabicPeriod"/>
            </a:pPr>
            <a:r>
              <a:rPr lang="en-US" sz="1400" dirty="0">
                <a:solidFill>
                  <a:schemeClr val="bg1"/>
                </a:solidFill>
              </a:rPr>
              <a:t>Use the crop tool to position the image within the shape.  </a:t>
            </a:r>
          </a:p>
          <a:p>
            <a:endParaRPr lang="en-US" dirty="0">
              <a:solidFill>
                <a:schemeClr val="bg1"/>
              </a:solidFill>
            </a:endParaRPr>
          </a:p>
        </p:txBody>
      </p:sp>
      <p:pic>
        <p:nvPicPr>
          <p:cNvPr id="18" name="Picture 1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43121" y="4702076"/>
            <a:ext cx="2046368" cy="260262"/>
          </a:xfrm>
          <a:prstGeom prst="rect">
            <a:avLst/>
          </a:prstGeom>
        </p:spPr>
      </p:pic>
    </p:spTree>
    <p:extLst>
      <p:ext uri="{BB962C8B-B14F-4D97-AF65-F5344CB8AC3E}">
        <p14:creationId xmlns:p14="http://schemas.microsoft.com/office/powerpoint/2010/main" val="27383167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Cover Option C">
    <p:bg>
      <p:bgPr>
        <a:solidFill>
          <a:schemeClr val="bg1"/>
        </a:solidFill>
        <a:effectLst/>
      </p:bgPr>
    </p:bg>
    <p:spTree>
      <p:nvGrpSpPr>
        <p:cNvPr id="1" name=""/>
        <p:cNvGrpSpPr/>
        <p:nvPr/>
      </p:nvGrpSpPr>
      <p:grpSpPr>
        <a:xfrm>
          <a:off x="0" y="0"/>
          <a:ext cx="0" cy="0"/>
          <a:chOff x="0" y="0"/>
          <a:chExt cx="0" cy="0"/>
        </a:xfrm>
      </p:grpSpPr>
      <p:pic>
        <p:nvPicPr>
          <p:cNvPr id="15" name="Picture 2" descr="C:\Users\amiesen\Desktop\anlrgbppt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397976" y="82331"/>
            <a:ext cx="1557337" cy="561027"/>
          </a:xfrm>
          <a:prstGeom prst="rect">
            <a:avLst/>
          </a:prstGeom>
          <a:noFill/>
          <a:extLst>
            <a:ext uri="{909E8E84-426E-40DD-AFC4-6F175D3DCCD1}">
              <a14:hiddenFill xmlns:a14="http://schemas.microsoft.com/office/drawing/2010/main">
                <a:solidFill>
                  <a:srgbClr val="FFFFFF"/>
                </a:solidFill>
              </a14:hiddenFill>
            </a:ext>
          </a:extLst>
        </p:spPr>
      </p:pic>
      <p:sp>
        <p:nvSpPr>
          <p:cNvPr id="50" name="Text Placeholder 9"/>
          <p:cNvSpPr>
            <a:spLocks noGrp="1"/>
          </p:cNvSpPr>
          <p:nvPr>
            <p:ph type="body" sz="quarter" idx="17" hasCustomPrompt="1"/>
          </p:nvPr>
        </p:nvSpPr>
        <p:spPr>
          <a:xfrm>
            <a:off x="469901" y="3709174"/>
            <a:ext cx="2692871" cy="295275"/>
          </a:xfrm>
        </p:spPr>
        <p:txBody>
          <a:bodyPr lIns="0" bIns="0" anchor="b">
            <a:normAutofit/>
          </a:bodyPr>
          <a:lstStyle>
            <a:lvl1pPr marL="0" indent="0">
              <a:buNone/>
              <a:defRPr sz="1400" b="1" cap="all" baseline="0">
                <a:solidFill>
                  <a:srgbClr val="47484A"/>
                </a:solidFill>
              </a:defRPr>
            </a:lvl1pPr>
            <a:lvl2pPr marL="0" indent="0">
              <a:buNone/>
              <a:defRPr/>
            </a:lvl2pPr>
            <a:lvl3pPr marL="0" indent="0">
              <a:spcBef>
                <a:spcPts val="1800"/>
              </a:spcBef>
              <a:buNone/>
              <a:defRPr/>
            </a:lvl3pPr>
          </a:lstStyle>
          <a:p>
            <a:pPr lvl="0"/>
            <a:r>
              <a:rPr lang="en-US" dirty="0"/>
              <a:t>presenter name</a:t>
            </a:r>
          </a:p>
        </p:txBody>
      </p:sp>
      <p:sp>
        <p:nvSpPr>
          <p:cNvPr id="53" name="Text Placeholder 45"/>
          <p:cNvSpPr>
            <a:spLocks noGrp="1"/>
          </p:cNvSpPr>
          <p:nvPr>
            <p:ph type="body" sz="quarter" idx="18" hasCustomPrompt="1"/>
          </p:nvPr>
        </p:nvSpPr>
        <p:spPr>
          <a:xfrm>
            <a:off x="469901" y="3992251"/>
            <a:ext cx="2692871" cy="560042"/>
          </a:xfrm>
        </p:spPr>
        <p:txBody>
          <a:bodyPr lIns="0">
            <a:normAutofit/>
          </a:bodyPr>
          <a:lstStyle>
            <a:lvl1pPr marL="0" indent="0">
              <a:lnSpc>
                <a:spcPct val="95000"/>
              </a:lnSpc>
              <a:spcBef>
                <a:spcPts val="0"/>
              </a:spcBef>
              <a:buNone/>
              <a:defRPr sz="1400">
                <a:solidFill>
                  <a:srgbClr val="47484A"/>
                </a:solidFill>
              </a:defRPr>
            </a:lvl1pPr>
            <a:lvl2pPr marL="0" indent="0">
              <a:spcBef>
                <a:spcPts val="1800"/>
              </a:spcBef>
              <a:buNone/>
              <a:defRPr/>
            </a:lvl2pPr>
          </a:lstStyle>
          <a:p>
            <a:r>
              <a:rPr lang="en-US" dirty="0"/>
              <a:t>Add Presenter Title</a:t>
            </a:r>
            <a:br>
              <a:rPr lang="en-US" dirty="0"/>
            </a:br>
            <a:r>
              <a:rPr lang="en-US" dirty="0"/>
              <a:t>Optional Line 2</a:t>
            </a:r>
            <a:br>
              <a:rPr lang="en-US" dirty="0"/>
            </a:br>
            <a:endParaRPr lang="en-US" dirty="0"/>
          </a:p>
        </p:txBody>
      </p:sp>
      <p:sp>
        <p:nvSpPr>
          <p:cNvPr id="56" name="Text Placeholder 9"/>
          <p:cNvSpPr>
            <a:spLocks noGrp="1"/>
          </p:cNvSpPr>
          <p:nvPr>
            <p:ph type="body" sz="quarter" idx="21" hasCustomPrompt="1"/>
          </p:nvPr>
        </p:nvSpPr>
        <p:spPr>
          <a:xfrm>
            <a:off x="3417372" y="3709174"/>
            <a:ext cx="2692871" cy="295275"/>
          </a:xfrm>
        </p:spPr>
        <p:txBody>
          <a:bodyPr lIns="0" bIns="0" anchor="b">
            <a:normAutofit/>
          </a:bodyPr>
          <a:lstStyle>
            <a:lvl1pPr marL="0" indent="0">
              <a:buFont typeface="Arial" pitchFamily="34" charset="0"/>
              <a:buNone/>
              <a:defRPr sz="1400" b="1" cap="all" baseline="0">
                <a:solidFill>
                  <a:srgbClr val="47484A"/>
                </a:solidFill>
              </a:defRPr>
            </a:lvl1pPr>
            <a:lvl2pPr marL="0" indent="0">
              <a:buNone/>
              <a:defRPr/>
            </a:lvl2pPr>
            <a:lvl3pPr marL="0" indent="0">
              <a:spcBef>
                <a:spcPts val="1800"/>
              </a:spcBef>
              <a:buNone/>
              <a:defRPr/>
            </a:lvl3pPr>
          </a:lstStyle>
          <a:p>
            <a:pPr lvl="0"/>
            <a:r>
              <a:rPr lang="en-US" dirty="0"/>
              <a:t>presenter name</a:t>
            </a:r>
          </a:p>
        </p:txBody>
      </p:sp>
      <p:sp>
        <p:nvSpPr>
          <p:cNvPr id="57" name="Text Placeholder 45"/>
          <p:cNvSpPr>
            <a:spLocks noGrp="1"/>
          </p:cNvSpPr>
          <p:nvPr>
            <p:ph type="body" sz="quarter" idx="22" hasCustomPrompt="1"/>
          </p:nvPr>
        </p:nvSpPr>
        <p:spPr>
          <a:xfrm>
            <a:off x="3417372" y="3992251"/>
            <a:ext cx="2692871" cy="560042"/>
          </a:xfrm>
        </p:spPr>
        <p:txBody>
          <a:bodyPr lIns="0">
            <a:normAutofit/>
          </a:bodyPr>
          <a:lstStyle>
            <a:lvl1pPr marL="0" indent="0">
              <a:lnSpc>
                <a:spcPct val="95000"/>
              </a:lnSpc>
              <a:spcBef>
                <a:spcPts val="0"/>
              </a:spcBef>
              <a:buFont typeface="Arial" pitchFamily="34" charset="0"/>
              <a:buNone/>
              <a:defRPr sz="1400">
                <a:solidFill>
                  <a:srgbClr val="47484A"/>
                </a:solidFill>
              </a:defRPr>
            </a:lvl1pPr>
            <a:lvl2pPr marL="0" indent="0">
              <a:spcBef>
                <a:spcPts val="1800"/>
              </a:spcBef>
              <a:buNone/>
              <a:defRPr/>
            </a:lvl2pPr>
          </a:lstStyle>
          <a:p>
            <a:pPr lvl="0"/>
            <a:r>
              <a:rPr lang="en-US" dirty="0"/>
              <a:t>Remove second presenter info </a:t>
            </a:r>
            <a:br>
              <a:rPr lang="en-US" dirty="0"/>
            </a:br>
            <a:r>
              <a:rPr lang="en-US" dirty="0"/>
              <a:t>if not needed</a:t>
            </a:r>
          </a:p>
        </p:txBody>
      </p:sp>
      <p:sp>
        <p:nvSpPr>
          <p:cNvPr id="45" name="Picture Placeholder 4"/>
          <p:cNvSpPr>
            <a:spLocks noGrp="1" noChangeAspect="1"/>
          </p:cNvSpPr>
          <p:nvPr>
            <p:ph type="pic" sz="quarter" idx="16" hasCustomPrompt="1"/>
          </p:nvPr>
        </p:nvSpPr>
        <p:spPr>
          <a:xfrm>
            <a:off x="218127" y="674681"/>
            <a:ext cx="8925874" cy="2071151"/>
          </a:xfrm>
          <a:solidFill>
            <a:schemeClr val="bg1">
              <a:lumMod val="75000"/>
            </a:schemeClr>
          </a:solidFill>
        </p:spPr>
        <p:txBody>
          <a:bodyPr tIns="365760"/>
          <a:lstStyle>
            <a:lvl1pPr marL="0" indent="0" algn="ctr">
              <a:buNone/>
              <a:defRPr baseline="0"/>
            </a:lvl1pPr>
          </a:lstStyle>
          <a:p>
            <a:r>
              <a:rPr lang="en-US" dirty="0"/>
              <a:t>Click icon to insert an image</a:t>
            </a:r>
          </a:p>
        </p:txBody>
      </p:sp>
      <p:sp>
        <p:nvSpPr>
          <p:cNvPr id="2" name="Title 1"/>
          <p:cNvSpPr>
            <a:spLocks noGrp="1"/>
          </p:cNvSpPr>
          <p:nvPr>
            <p:ph type="title" hasCustomPrompt="1"/>
          </p:nvPr>
        </p:nvSpPr>
        <p:spPr>
          <a:xfrm>
            <a:off x="469900" y="2794775"/>
            <a:ext cx="8452904" cy="647160"/>
          </a:xfrm>
        </p:spPr>
        <p:txBody>
          <a:bodyPr lIns="0" rIns="91440" anchor="b">
            <a:normAutofit/>
          </a:bodyPr>
          <a:lstStyle>
            <a:lvl1pPr>
              <a:defRPr sz="2800" baseline="0">
                <a:solidFill>
                  <a:schemeClr val="tx1">
                    <a:lumMod val="50000"/>
                  </a:schemeClr>
                </a:solidFill>
              </a:defRPr>
            </a:lvl1pPr>
          </a:lstStyle>
          <a:p>
            <a:r>
              <a:rPr lang="en-US" dirty="0"/>
              <a:t>presentation title – cover option c </a:t>
            </a:r>
          </a:p>
        </p:txBody>
      </p:sp>
      <p:sp>
        <p:nvSpPr>
          <p:cNvPr id="87" name="Text Placeholder 9"/>
          <p:cNvSpPr>
            <a:spLocks noGrp="1"/>
          </p:cNvSpPr>
          <p:nvPr>
            <p:ph type="body" sz="quarter" idx="23" hasCustomPrompt="1"/>
          </p:nvPr>
        </p:nvSpPr>
        <p:spPr>
          <a:xfrm>
            <a:off x="6360197" y="3709174"/>
            <a:ext cx="2692871" cy="295275"/>
          </a:xfrm>
        </p:spPr>
        <p:txBody>
          <a:bodyPr lIns="0" bIns="0" anchor="b">
            <a:normAutofit/>
          </a:bodyPr>
          <a:lstStyle>
            <a:lvl1pPr marL="0" indent="0">
              <a:buFont typeface="Arial" pitchFamily="34" charset="0"/>
              <a:buNone/>
              <a:defRPr sz="1400" b="1" cap="all" baseline="0">
                <a:solidFill>
                  <a:srgbClr val="47484A"/>
                </a:solidFill>
              </a:defRPr>
            </a:lvl1pPr>
            <a:lvl2pPr marL="0" indent="0">
              <a:buNone/>
              <a:defRPr/>
            </a:lvl2pPr>
            <a:lvl3pPr marL="0" indent="0">
              <a:spcBef>
                <a:spcPts val="1800"/>
              </a:spcBef>
              <a:buNone/>
              <a:defRPr/>
            </a:lvl3pPr>
          </a:lstStyle>
          <a:p>
            <a:pPr lvl="0"/>
            <a:r>
              <a:rPr lang="en-US" dirty="0"/>
              <a:t>presenter name</a:t>
            </a:r>
          </a:p>
        </p:txBody>
      </p:sp>
      <p:sp>
        <p:nvSpPr>
          <p:cNvPr id="88" name="Text Placeholder 45"/>
          <p:cNvSpPr>
            <a:spLocks noGrp="1"/>
          </p:cNvSpPr>
          <p:nvPr>
            <p:ph type="body" sz="quarter" idx="24" hasCustomPrompt="1"/>
          </p:nvPr>
        </p:nvSpPr>
        <p:spPr>
          <a:xfrm>
            <a:off x="6360197" y="3992251"/>
            <a:ext cx="2692871" cy="560042"/>
          </a:xfrm>
        </p:spPr>
        <p:txBody>
          <a:bodyPr lIns="0">
            <a:normAutofit/>
          </a:bodyPr>
          <a:lstStyle>
            <a:lvl1pPr marL="0" indent="0">
              <a:lnSpc>
                <a:spcPct val="95000"/>
              </a:lnSpc>
              <a:spcBef>
                <a:spcPts val="0"/>
              </a:spcBef>
              <a:buFont typeface="Arial" pitchFamily="34" charset="0"/>
              <a:buNone/>
              <a:defRPr sz="1400">
                <a:solidFill>
                  <a:srgbClr val="47484A"/>
                </a:solidFill>
              </a:defRPr>
            </a:lvl1pPr>
            <a:lvl2pPr marL="0" indent="0">
              <a:spcBef>
                <a:spcPts val="1800"/>
              </a:spcBef>
              <a:buNone/>
              <a:defRPr/>
            </a:lvl2pPr>
          </a:lstStyle>
          <a:p>
            <a:pPr lvl="0"/>
            <a:r>
              <a:rPr lang="en-US" dirty="0"/>
              <a:t>Remove third presenter info </a:t>
            </a:r>
            <a:br>
              <a:rPr lang="en-US" dirty="0"/>
            </a:br>
            <a:r>
              <a:rPr lang="en-US" dirty="0"/>
              <a:t>if not needed</a:t>
            </a:r>
          </a:p>
        </p:txBody>
      </p:sp>
      <p:sp>
        <p:nvSpPr>
          <p:cNvPr id="5" name="Text Placeholder 4"/>
          <p:cNvSpPr>
            <a:spLocks noGrp="1"/>
          </p:cNvSpPr>
          <p:nvPr>
            <p:ph type="body" sz="quarter" idx="25" hasCustomPrompt="1"/>
          </p:nvPr>
        </p:nvSpPr>
        <p:spPr>
          <a:xfrm>
            <a:off x="469900" y="3441935"/>
            <a:ext cx="8484914" cy="248308"/>
          </a:xfrm>
        </p:spPr>
        <p:txBody>
          <a:bodyPr/>
          <a:lstStyle>
            <a:lvl1pPr marL="0" indent="0">
              <a:buNone/>
              <a:defRPr b="1" baseline="0">
                <a:solidFill>
                  <a:schemeClr val="accent2"/>
                </a:solidFill>
              </a:defRPr>
            </a:lvl1pPr>
          </a:lstStyle>
          <a:p>
            <a:pPr lvl="0"/>
            <a:r>
              <a:rPr lang="en-US" dirty="0"/>
              <a:t>Subtitle – delete if not needed</a:t>
            </a:r>
          </a:p>
        </p:txBody>
      </p:sp>
      <p:sp>
        <p:nvSpPr>
          <p:cNvPr id="46" name="Text Placeholder 4"/>
          <p:cNvSpPr>
            <a:spLocks noGrp="1"/>
          </p:cNvSpPr>
          <p:nvPr>
            <p:ph type="body" sz="quarter" idx="12" hasCustomPrompt="1"/>
          </p:nvPr>
        </p:nvSpPr>
        <p:spPr>
          <a:xfrm>
            <a:off x="2" y="674680"/>
            <a:ext cx="224589" cy="2071116"/>
          </a:xfrm>
          <a:solidFill>
            <a:schemeClr val="accent1"/>
          </a:solidFill>
        </p:spPr>
        <p:txBody>
          <a:bodyPr bIns="0" anchor="b"/>
          <a:lstStyle>
            <a:lvl1pPr marL="0" indent="0">
              <a:buNone/>
              <a:defRPr sz="100"/>
            </a:lvl1pPr>
          </a:lstStyle>
          <a:p>
            <a:pPr lvl="0"/>
            <a:r>
              <a:rPr lang="en-US" dirty="0"/>
              <a:t>  </a:t>
            </a:r>
          </a:p>
        </p:txBody>
      </p:sp>
      <p:sp>
        <p:nvSpPr>
          <p:cNvPr id="186" name="TextBox 185"/>
          <p:cNvSpPr txBox="1"/>
          <p:nvPr userDrawn="1"/>
        </p:nvSpPr>
        <p:spPr>
          <a:xfrm>
            <a:off x="-1876478" y="0"/>
            <a:ext cx="1548931" cy="3385542"/>
          </a:xfrm>
          <a:prstGeom prst="rect">
            <a:avLst/>
          </a:prstGeom>
          <a:solidFill>
            <a:schemeClr val="bg1">
              <a:lumMod val="50000"/>
            </a:schemeClr>
          </a:solidFill>
        </p:spPr>
        <p:txBody>
          <a:bodyPr wrap="square" rtlCol="0">
            <a:spAutoFit/>
          </a:bodyPr>
          <a:lstStyle/>
          <a:p>
            <a:r>
              <a:rPr lang="en-US" sz="1400" b="1" dirty="0">
                <a:solidFill>
                  <a:schemeClr val="bg1"/>
                </a:solidFill>
              </a:rPr>
              <a:t>Instructions on replacing a current image:</a:t>
            </a:r>
          </a:p>
          <a:p>
            <a:pPr marL="228600" indent="-228600">
              <a:buFont typeface="+mj-lt"/>
              <a:buAutoNum type="arabicPeriod"/>
            </a:pPr>
            <a:r>
              <a:rPr lang="en-US" sz="1400" dirty="0">
                <a:solidFill>
                  <a:schemeClr val="bg1"/>
                </a:solidFill>
              </a:rPr>
              <a:t>Select and delete image and click the icon to insert a different image</a:t>
            </a:r>
          </a:p>
          <a:p>
            <a:pPr marL="228600" indent="-228600">
              <a:buFont typeface="+mj-lt"/>
              <a:buAutoNum type="arabicPeriod"/>
            </a:pPr>
            <a:r>
              <a:rPr lang="en-US" sz="1400" dirty="0">
                <a:solidFill>
                  <a:schemeClr val="bg1"/>
                </a:solidFill>
              </a:rPr>
              <a:t>Use the crop tool to position the image within the shape.  </a:t>
            </a:r>
          </a:p>
          <a:p>
            <a:endParaRPr lang="en-US" dirty="0">
              <a:solidFill>
                <a:schemeClr val="bg1"/>
              </a:solidFill>
            </a:endParaRPr>
          </a:p>
        </p:txBody>
      </p:sp>
      <p:sp>
        <p:nvSpPr>
          <p:cNvPr id="16" name="Text Placeholder 4"/>
          <p:cNvSpPr>
            <a:spLocks noGrp="1"/>
          </p:cNvSpPr>
          <p:nvPr>
            <p:ph type="body" sz="quarter" idx="26" hasCustomPrompt="1"/>
          </p:nvPr>
        </p:nvSpPr>
        <p:spPr>
          <a:xfrm>
            <a:off x="503238" y="300961"/>
            <a:ext cx="5984648" cy="331077"/>
          </a:xfrm>
        </p:spPr>
        <p:txBody>
          <a:bodyPr/>
          <a:lstStyle>
            <a:lvl1pPr marL="0" indent="0">
              <a:buNone/>
              <a:defRPr sz="1000" b="1" cap="all" baseline="0">
                <a:solidFill>
                  <a:schemeClr val="tx1"/>
                </a:solidFill>
              </a:defRPr>
            </a:lvl1pPr>
          </a:lstStyle>
          <a:p>
            <a:r>
              <a:rPr lang="en-US" sz="1000" b="0" cap="all" dirty="0">
                <a:solidFill>
                  <a:srgbClr val="000000"/>
                </a:solidFill>
              </a:rPr>
              <a:t>Type in Name of </a:t>
            </a:r>
            <a:r>
              <a:rPr lang="en-US" sz="1000" b="0" cap="all" dirty="0" err="1">
                <a:solidFill>
                  <a:srgbClr val="000000"/>
                </a:solidFill>
              </a:rPr>
              <a:t>fACILITY</a:t>
            </a:r>
            <a:r>
              <a:rPr lang="en-US" sz="1000" b="0" cap="all" dirty="0">
                <a:solidFill>
                  <a:srgbClr val="000000"/>
                </a:solidFill>
              </a:rPr>
              <a:t>, division, group, program or </a:t>
            </a:r>
            <a:r>
              <a:rPr lang="en-US" sz="1000" dirty="0">
                <a:solidFill>
                  <a:srgbClr val="000000"/>
                </a:solidFill>
              </a:rPr>
              <a:t>www.anl.gov</a:t>
            </a:r>
          </a:p>
        </p:txBody>
      </p:sp>
      <p:sp>
        <p:nvSpPr>
          <p:cNvPr id="17" name="Text Placeholder 45"/>
          <p:cNvSpPr>
            <a:spLocks noGrp="1"/>
          </p:cNvSpPr>
          <p:nvPr>
            <p:ph type="body" sz="quarter" idx="27" hasCustomPrompt="1"/>
          </p:nvPr>
        </p:nvSpPr>
        <p:spPr>
          <a:xfrm>
            <a:off x="6360197" y="4570711"/>
            <a:ext cx="2692872" cy="386558"/>
          </a:xfrm>
        </p:spPr>
        <p:txBody>
          <a:bodyPr lIns="0" anchor="b"/>
          <a:lstStyle>
            <a:lvl1pPr marL="0" indent="0">
              <a:spcBef>
                <a:spcPts val="0"/>
              </a:spcBef>
              <a:buNone/>
              <a:defRPr sz="1400" baseline="0">
                <a:solidFill>
                  <a:srgbClr val="47484A"/>
                </a:solidFill>
              </a:defRPr>
            </a:lvl1pPr>
            <a:lvl2pPr marL="0" indent="0">
              <a:spcBef>
                <a:spcPts val="1800"/>
              </a:spcBef>
              <a:buNone/>
              <a:defRPr/>
            </a:lvl2pPr>
          </a:lstStyle>
          <a:p>
            <a:pPr lvl="0"/>
            <a:r>
              <a:rPr lang="en-US" dirty="0"/>
              <a:t>Presentation Date</a:t>
            </a:r>
            <a:br>
              <a:rPr lang="en-US" dirty="0"/>
            </a:br>
            <a:r>
              <a:rPr lang="en-US" dirty="0"/>
              <a:t>City, State (presentation location)</a:t>
            </a:r>
          </a:p>
        </p:txBody>
      </p:sp>
      <p:pic>
        <p:nvPicPr>
          <p:cNvPr id="19" name="Picture 1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3121" y="4702076"/>
            <a:ext cx="2046368" cy="260262"/>
          </a:xfrm>
          <a:prstGeom prst="rect">
            <a:avLst/>
          </a:prstGeom>
        </p:spPr>
      </p:pic>
    </p:spTree>
    <p:extLst>
      <p:ext uri="{BB962C8B-B14F-4D97-AF65-F5344CB8AC3E}">
        <p14:creationId xmlns:p14="http://schemas.microsoft.com/office/powerpoint/2010/main" val="21908595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Cover Option D">
    <p:bg>
      <p:bgPr>
        <a:solidFill>
          <a:schemeClr val="bg1"/>
        </a:solidFill>
        <a:effectLst/>
      </p:bgPr>
    </p:bg>
    <p:spTree>
      <p:nvGrpSpPr>
        <p:cNvPr id="1" name=""/>
        <p:cNvGrpSpPr/>
        <p:nvPr/>
      </p:nvGrpSpPr>
      <p:grpSpPr>
        <a:xfrm>
          <a:off x="0" y="0"/>
          <a:ext cx="0" cy="0"/>
          <a:chOff x="0" y="0"/>
          <a:chExt cx="0" cy="0"/>
        </a:xfrm>
      </p:grpSpPr>
      <p:pic>
        <p:nvPicPr>
          <p:cNvPr id="15" name="Picture 2" descr="C:\Users\amiesen\Desktop\anlrgbppt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397976" y="170633"/>
            <a:ext cx="1557337" cy="561027"/>
          </a:xfrm>
          <a:prstGeom prst="rect">
            <a:avLst/>
          </a:prstGeom>
          <a:noFill/>
          <a:extLst>
            <a:ext uri="{909E8E84-426E-40DD-AFC4-6F175D3DCCD1}">
              <a14:hiddenFill xmlns:a14="http://schemas.microsoft.com/office/drawing/2010/main">
                <a:solidFill>
                  <a:srgbClr val="FFFFFF"/>
                </a:solidFill>
              </a14:hiddenFill>
            </a:ext>
          </a:extLst>
        </p:spPr>
      </p:pic>
      <p:sp>
        <p:nvSpPr>
          <p:cNvPr id="50" name="Text Placeholder 9"/>
          <p:cNvSpPr>
            <a:spLocks noGrp="1"/>
          </p:cNvSpPr>
          <p:nvPr>
            <p:ph type="body" sz="quarter" idx="17" hasCustomPrompt="1"/>
          </p:nvPr>
        </p:nvSpPr>
        <p:spPr>
          <a:xfrm>
            <a:off x="469901" y="3436223"/>
            <a:ext cx="2692871" cy="295275"/>
          </a:xfrm>
        </p:spPr>
        <p:txBody>
          <a:bodyPr lIns="0" bIns="0" anchor="b">
            <a:normAutofit/>
          </a:bodyPr>
          <a:lstStyle>
            <a:lvl1pPr marL="0" indent="0">
              <a:buNone/>
              <a:defRPr sz="1400" b="1" cap="all" baseline="0">
                <a:solidFill>
                  <a:srgbClr val="47484A"/>
                </a:solidFill>
              </a:defRPr>
            </a:lvl1pPr>
            <a:lvl2pPr marL="0" indent="0">
              <a:buNone/>
              <a:defRPr/>
            </a:lvl2pPr>
            <a:lvl3pPr marL="0" indent="0">
              <a:spcBef>
                <a:spcPts val="1800"/>
              </a:spcBef>
              <a:buNone/>
              <a:defRPr/>
            </a:lvl3pPr>
          </a:lstStyle>
          <a:p>
            <a:pPr lvl="0"/>
            <a:r>
              <a:rPr lang="en-US" dirty="0"/>
              <a:t>presenter name</a:t>
            </a:r>
          </a:p>
        </p:txBody>
      </p:sp>
      <p:sp>
        <p:nvSpPr>
          <p:cNvPr id="53" name="Text Placeholder 45"/>
          <p:cNvSpPr>
            <a:spLocks noGrp="1"/>
          </p:cNvSpPr>
          <p:nvPr>
            <p:ph type="body" sz="quarter" idx="18" hasCustomPrompt="1"/>
          </p:nvPr>
        </p:nvSpPr>
        <p:spPr>
          <a:xfrm>
            <a:off x="469901" y="3719301"/>
            <a:ext cx="2692871" cy="685800"/>
          </a:xfrm>
        </p:spPr>
        <p:txBody>
          <a:bodyPr lIns="0">
            <a:normAutofit/>
          </a:bodyPr>
          <a:lstStyle>
            <a:lvl1pPr marL="0" indent="0">
              <a:lnSpc>
                <a:spcPct val="95000"/>
              </a:lnSpc>
              <a:spcBef>
                <a:spcPts val="0"/>
              </a:spcBef>
              <a:buNone/>
              <a:defRPr sz="1400">
                <a:solidFill>
                  <a:srgbClr val="47484A"/>
                </a:solidFill>
              </a:defRPr>
            </a:lvl1pPr>
            <a:lvl2pPr marL="0" indent="0">
              <a:spcBef>
                <a:spcPts val="1800"/>
              </a:spcBef>
              <a:buNone/>
              <a:defRPr/>
            </a:lvl2pPr>
          </a:lstStyle>
          <a:p>
            <a:r>
              <a:rPr lang="en-US" dirty="0"/>
              <a:t>Add Presenter Title</a:t>
            </a:r>
            <a:br>
              <a:rPr lang="en-US" dirty="0"/>
            </a:br>
            <a:r>
              <a:rPr lang="en-US" dirty="0"/>
              <a:t>Optional Line 2</a:t>
            </a:r>
            <a:br>
              <a:rPr lang="en-US" dirty="0"/>
            </a:br>
            <a:r>
              <a:rPr lang="en-US" dirty="0"/>
              <a:t>Optional Line 3</a:t>
            </a:r>
          </a:p>
        </p:txBody>
      </p:sp>
      <p:sp>
        <p:nvSpPr>
          <p:cNvPr id="56" name="Text Placeholder 9"/>
          <p:cNvSpPr>
            <a:spLocks noGrp="1"/>
          </p:cNvSpPr>
          <p:nvPr>
            <p:ph type="body" sz="quarter" idx="21" hasCustomPrompt="1"/>
          </p:nvPr>
        </p:nvSpPr>
        <p:spPr>
          <a:xfrm>
            <a:off x="3417372" y="3436223"/>
            <a:ext cx="2692871" cy="295275"/>
          </a:xfrm>
        </p:spPr>
        <p:txBody>
          <a:bodyPr lIns="0" bIns="0" anchor="b">
            <a:normAutofit/>
          </a:bodyPr>
          <a:lstStyle>
            <a:lvl1pPr marL="0" indent="0">
              <a:buFont typeface="Arial" pitchFamily="34" charset="0"/>
              <a:buNone/>
              <a:defRPr sz="1400" b="1" cap="all" baseline="0">
                <a:solidFill>
                  <a:srgbClr val="47484A"/>
                </a:solidFill>
              </a:defRPr>
            </a:lvl1pPr>
            <a:lvl2pPr marL="0" indent="0">
              <a:buNone/>
              <a:defRPr/>
            </a:lvl2pPr>
            <a:lvl3pPr marL="0" indent="0">
              <a:spcBef>
                <a:spcPts val="1800"/>
              </a:spcBef>
              <a:buNone/>
              <a:defRPr/>
            </a:lvl3pPr>
          </a:lstStyle>
          <a:p>
            <a:pPr lvl="0"/>
            <a:r>
              <a:rPr lang="en-US" dirty="0"/>
              <a:t>presenter name</a:t>
            </a:r>
          </a:p>
        </p:txBody>
      </p:sp>
      <p:sp>
        <p:nvSpPr>
          <p:cNvPr id="57" name="Text Placeholder 45"/>
          <p:cNvSpPr>
            <a:spLocks noGrp="1"/>
          </p:cNvSpPr>
          <p:nvPr>
            <p:ph type="body" sz="quarter" idx="22" hasCustomPrompt="1"/>
          </p:nvPr>
        </p:nvSpPr>
        <p:spPr>
          <a:xfrm>
            <a:off x="3417372" y="3719301"/>
            <a:ext cx="2692871" cy="560042"/>
          </a:xfrm>
        </p:spPr>
        <p:txBody>
          <a:bodyPr lIns="0">
            <a:normAutofit/>
          </a:bodyPr>
          <a:lstStyle>
            <a:lvl1pPr marL="0" indent="0">
              <a:lnSpc>
                <a:spcPct val="95000"/>
              </a:lnSpc>
              <a:spcBef>
                <a:spcPts val="0"/>
              </a:spcBef>
              <a:buFont typeface="Arial" pitchFamily="34" charset="0"/>
              <a:buNone/>
              <a:defRPr sz="1400">
                <a:solidFill>
                  <a:srgbClr val="47484A"/>
                </a:solidFill>
              </a:defRPr>
            </a:lvl1pPr>
            <a:lvl2pPr marL="0" indent="0">
              <a:spcBef>
                <a:spcPts val="1800"/>
              </a:spcBef>
              <a:buNone/>
              <a:defRPr/>
            </a:lvl2pPr>
          </a:lstStyle>
          <a:p>
            <a:pPr lvl="0"/>
            <a:r>
              <a:rPr lang="en-US" dirty="0"/>
              <a:t>Remove second presenter info </a:t>
            </a:r>
            <a:br>
              <a:rPr lang="en-US" dirty="0"/>
            </a:br>
            <a:r>
              <a:rPr lang="en-US" dirty="0"/>
              <a:t>if not needed</a:t>
            </a:r>
          </a:p>
        </p:txBody>
      </p:sp>
      <p:sp>
        <p:nvSpPr>
          <p:cNvPr id="45" name="Picture Placeholder 4"/>
          <p:cNvSpPr>
            <a:spLocks noGrp="1" noChangeAspect="1"/>
          </p:cNvSpPr>
          <p:nvPr>
            <p:ph type="pic" sz="quarter" idx="16" hasCustomPrompt="1"/>
          </p:nvPr>
        </p:nvSpPr>
        <p:spPr>
          <a:xfrm>
            <a:off x="218127" y="1261205"/>
            <a:ext cx="8925874" cy="2071151"/>
          </a:xfrm>
          <a:solidFill>
            <a:schemeClr val="bg1">
              <a:lumMod val="75000"/>
            </a:schemeClr>
          </a:solidFill>
        </p:spPr>
        <p:txBody>
          <a:bodyPr tIns="365760"/>
          <a:lstStyle>
            <a:lvl1pPr marL="0" indent="0" algn="ctr">
              <a:buNone/>
              <a:defRPr baseline="0"/>
            </a:lvl1pPr>
          </a:lstStyle>
          <a:p>
            <a:r>
              <a:rPr lang="en-US" dirty="0"/>
              <a:t>Click icon to insert an image</a:t>
            </a:r>
          </a:p>
        </p:txBody>
      </p:sp>
      <p:sp>
        <p:nvSpPr>
          <p:cNvPr id="2" name="Title 1"/>
          <p:cNvSpPr>
            <a:spLocks noGrp="1"/>
          </p:cNvSpPr>
          <p:nvPr>
            <p:ph type="title" hasCustomPrompt="1"/>
          </p:nvPr>
        </p:nvSpPr>
        <p:spPr>
          <a:xfrm>
            <a:off x="469901" y="82770"/>
            <a:ext cx="6776128" cy="839426"/>
          </a:xfrm>
        </p:spPr>
        <p:txBody>
          <a:bodyPr lIns="0" rIns="91440" anchor="b">
            <a:normAutofit/>
          </a:bodyPr>
          <a:lstStyle>
            <a:lvl1pPr>
              <a:defRPr sz="2800" baseline="0">
                <a:solidFill>
                  <a:schemeClr val="tx1">
                    <a:lumMod val="50000"/>
                  </a:schemeClr>
                </a:solidFill>
              </a:defRPr>
            </a:lvl1pPr>
          </a:lstStyle>
          <a:p>
            <a:r>
              <a:rPr lang="en-US" dirty="0"/>
              <a:t>presentation title –</a:t>
            </a:r>
            <a:br>
              <a:rPr lang="en-US" dirty="0"/>
            </a:br>
            <a:r>
              <a:rPr lang="en-US" dirty="0"/>
              <a:t>Cover option D</a:t>
            </a:r>
          </a:p>
        </p:txBody>
      </p:sp>
      <p:sp>
        <p:nvSpPr>
          <p:cNvPr id="87" name="Text Placeholder 9"/>
          <p:cNvSpPr>
            <a:spLocks noGrp="1"/>
          </p:cNvSpPr>
          <p:nvPr>
            <p:ph type="body" sz="quarter" idx="23" hasCustomPrompt="1"/>
          </p:nvPr>
        </p:nvSpPr>
        <p:spPr>
          <a:xfrm>
            <a:off x="6360197" y="3436223"/>
            <a:ext cx="2692871" cy="295275"/>
          </a:xfrm>
        </p:spPr>
        <p:txBody>
          <a:bodyPr lIns="0" bIns="0" anchor="b">
            <a:normAutofit/>
          </a:bodyPr>
          <a:lstStyle>
            <a:lvl1pPr marL="0" indent="0">
              <a:buFont typeface="Arial" pitchFamily="34" charset="0"/>
              <a:buNone/>
              <a:defRPr sz="1400" b="1" cap="all" baseline="0">
                <a:solidFill>
                  <a:srgbClr val="47484A"/>
                </a:solidFill>
              </a:defRPr>
            </a:lvl1pPr>
            <a:lvl2pPr marL="0" indent="0">
              <a:buNone/>
              <a:defRPr/>
            </a:lvl2pPr>
            <a:lvl3pPr marL="0" indent="0">
              <a:spcBef>
                <a:spcPts val="1800"/>
              </a:spcBef>
              <a:buNone/>
              <a:defRPr/>
            </a:lvl3pPr>
          </a:lstStyle>
          <a:p>
            <a:pPr lvl="0"/>
            <a:r>
              <a:rPr lang="en-US" dirty="0"/>
              <a:t>presenter name</a:t>
            </a:r>
          </a:p>
        </p:txBody>
      </p:sp>
      <p:sp>
        <p:nvSpPr>
          <p:cNvPr id="88" name="Text Placeholder 45"/>
          <p:cNvSpPr>
            <a:spLocks noGrp="1"/>
          </p:cNvSpPr>
          <p:nvPr>
            <p:ph type="body" sz="quarter" idx="24" hasCustomPrompt="1"/>
          </p:nvPr>
        </p:nvSpPr>
        <p:spPr>
          <a:xfrm>
            <a:off x="6360197" y="3719301"/>
            <a:ext cx="2692871" cy="560042"/>
          </a:xfrm>
        </p:spPr>
        <p:txBody>
          <a:bodyPr lIns="0">
            <a:normAutofit/>
          </a:bodyPr>
          <a:lstStyle>
            <a:lvl1pPr marL="0" indent="0">
              <a:lnSpc>
                <a:spcPct val="95000"/>
              </a:lnSpc>
              <a:spcBef>
                <a:spcPts val="0"/>
              </a:spcBef>
              <a:buFont typeface="Arial" pitchFamily="34" charset="0"/>
              <a:buNone/>
              <a:defRPr sz="1400">
                <a:solidFill>
                  <a:srgbClr val="47484A"/>
                </a:solidFill>
              </a:defRPr>
            </a:lvl1pPr>
            <a:lvl2pPr marL="0" indent="0">
              <a:spcBef>
                <a:spcPts val="1800"/>
              </a:spcBef>
              <a:buNone/>
              <a:defRPr/>
            </a:lvl2pPr>
          </a:lstStyle>
          <a:p>
            <a:pPr lvl="0"/>
            <a:r>
              <a:rPr lang="en-US" dirty="0"/>
              <a:t>Remove third presenter info </a:t>
            </a:r>
            <a:br>
              <a:rPr lang="en-US" dirty="0"/>
            </a:br>
            <a:r>
              <a:rPr lang="en-US" dirty="0"/>
              <a:t>if not needed</a:t>
            </a:r>
          </a:p>
        </p:txBody>
      </p:sp>
      <p:sp>
        <p:nvSpPr>
          <p:cNvPr id="5" name="Text Placeholder 4"/>
          <p:cNvSpPr>
            <a:spLocks noGrp="1"/>
          </p:cNvSpPr>
          <p:nvPr>
            <p:ph type="body" sz="quarter" idx="25" hasCustomPrompt="1"/>
          </p:nvPr>
        </p:nvSpPr>
        <p:spPr>
          <a:xfrm>
            <a:off x="469900" y="922195"/>
            <a:ext cx="8484914" cy="248308"/>
          </a:xfrm>
        </p:spPr>
        <p:txBody>
          <a:bodyPr/>
          <a:lstStyle>
            <a:lvl1pPr marL="0" indent="0">
              <a:buNone/>
              <a:defRPr b="1" baseline="0">
                <a:solidFill>
                  <a:schemeClr val="accent2"/>
                </a:solidFill>
              </a:defRPr>
            </a:lvl1pPr>
          </a:lstStyle>
          <a:p>
            <a:pPr lvl="0"/>
            <a:r>
              <a:rPr lang="en-US" dirty="0"/>
              <a:t>Subtitle – delete if not needed</a:t>
            </a:r>
          </a:p>
        </p:txBody>
      </p:sp>
      <p:sp>
        <p:nvSpPr>
          <p:cNvPr id="46" name="Text Placeholder 4"/>
          <p:cNvSpPr>
            <a:spLocks noGrp="1"/>
          </p:cNvSpPr>
          <p:nvPr>
            <p:ph type="body" sz="quarter" idx="12" hasCustomPrompt="1"/>
          </p:nvPr>
        </p:nvSpPr>
        <p:spPr>
          <a:xfrm>
            <a:off x="2" y="1261204"/>
            <a:ext cx="224589" cy="2071116"/>
          </a:xfrm>
          <a:solidFill>
            <a:schemeClr val="accent1"/>
          </a:solidFill>
        </p:spPr>
        <p:txBody>
          <a:bodyPr bIns="0" anchor="b"/>
          <a:lstStyle>
            <a:lvl1pPr marL="0" indent="0">
              <a:buNone/>
              <a:defRPr sz="100"/>
            </a:lvl1pPr>
          </a:lstStyle>
          <a:p>
            <a:pPr lvl="0"/>
            <a:r>
              <a:rPr lang="en-US" dirty="0"/>
              <a:t>  </a:t>
            </a:r>
          </a:p>
        </p:txBody>
      </p:sp>
      <p:sp>
        <p:nvSpPr>
          <p:cNvPr id="153" name="TextBox 152"/>
          <p:cNvSpPr txBox="1"/>
          <p:nvPr userDrawn="1"/>
        </p:nvSpPr>
        <p:spPr>
          <a:xfrm>
            <a:off x="-1876478" y="0"/>
            <a:ext cx="1548931" cy="3385542"/>
          </a:xfrm>
          <a:prstGeom prst="rect">
            <a:avLst/>
          </a:prstGeom>
          <a:solidFill>
            <a:schemeClr val="bg1">
              <a:lumMod val="50000"/>
            </a:schemeClr>
          </a:solidFill>
        </p:spPr>
        <p:txBody>
          <a:bodyPr wrap="square" rtlCol="0">
            <a:spAutoFit/>
          </a:bodyPr>
          <a:lstStyle/>
          <a:p>
            <a:r>
              <a:rPr lang="en-US" sz="1400" b="1" dirty="0">
                <a:solidFill>
                  <a:schemeClr val="bg1"/>
                </a:solidFill>
              </a:rPr>
              <a:t>Instructions on replacing a current image:</a:t>
            </a:r>
          </a:p>
          <a:p>
            <a:pPr marL="228600" indent="-228600">
              <a:buFont typeface="+mj-lt"/>
              <a:buAutoNum type="arabicPeriod"/>
            </a:pPr>
            <a:r>
              <a:rPr lang="en-US" sz="1400" dirty="0">
                <a:solidFill>
                  <a:schemeClr val="bg1"/>
                </a:solidFill>
              </a:rPr>
              <a:t>Select and delete image and click the icon to insert a different image</a:t>
            </a:r>
          </a:p>
          <a:p>
            <a:pPr marL="228600" indent="-228600">
              <a:buFont typeface="+mj-lt"/>
              <a:buAutoNum type="arabicPeriod"/>
            </a:pPr>
            <a:r>
              <a:rPr lang="en-US" sz="1400" dirty="0">
                <a:solidFill>
                  <a:schemeClr val="bg1"/>
                </a:solidFill>
              </a:rPr>
              <a:t>Use the crop tool to position the image within the shape.  </a:t>
            </a:r>
          </a:p>
          <a:p>
            <a:endParaRPr lang="en-US" dirty="0">
              <a:solidFill>
                <a:schemeClr val="bg1"/>
              </a:solidFill>
            </a:endParaRPr>
          </a:p>
        </p:txBody>
      </p:sp>
      <p:sp>
        <p:nvSpPr>
          <p:cNvPr id="16" name="Text Placeholder 45"/>
          <p:cNvSpPr>
            <a:spLocks noGrp="1"/>
          </p:cNvSpPr>
          <p:nvPr>
            <p:ph type="body" sz="quarter" idx="19" hasCustomPrompt="1"/>
          </p:nvPr>
        </p:nvSpPr>
        <p:spPr>
          <a:xfrm>
            <a:off x="6360197" y="4570711"/>
            <a:ext cx="2692872" cy="386558"/>
          </a:xfrm>
        </p:spPr>
        <p:txBody>
          <a:bodyPr lIns="0" anchor="b"/>
          <a:lstStyle>
            <a:lvl1pPr marL="0" indent="0">
              <a:spcBef>
                <a:spcPts val="0"/>
              </a:spcBef>
              <a:buNone/>
              <a:defRPr sz="1400" baseline="0">
                <a:solidFill>
                  <a:srgbClr val="47484A"/>
                </a:solidFill>
              </a:defRPr>
            </a:lvl1pPr>
            <a:lvl2pPr marL="0" indent="0">
              <a:spcBef>
                <a:spcPts val="1800"/>
              </a:spcBef>
              <a:buNone/>
              <a:defRPr/>
            </a:lvl2pPr>
          </a:lstStyle>
          <a:p>
            <a:pPr lvl="0"/>
            <a:r>
              <a:rPr lang="en-US" dirty="0"/>
              <a:t>Presentation Date</a:t>
            </a:r>
            <a:br>
              <a:rPr lang="en-US" dirty="0"/>
            </a:br>
            <a:r>
              <a:rPr lang="en-US" dirty="0"/>
              <a:t>City, State (presentation location)</a:t>
            </a:r>
          </a:p>
        </p:txBody>
      </p:sp>
      <p:pic>
        <p:nvPicPr>
          <p:cNvPr id="19" name="Picture 1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3121" y="4702076"/>
            <a:ext cx="2046368" cy="260262"/>
          </a:xfrm>
          <a:prstGeom prst="rect">
            <a:avLst/>
          </a:prstGeom>
        </p:spPr>
      </p:pic>
    </p:spTree>
    <p:extLst>
      <p:ext uri="{BB962C8B-B14F-4D97-AF65-F5344CB8AC3E}">
        <p14:creationId xmlns:p14="http://schemas.microsoft.com/office/powerpoint/2010/main" val="20617003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Pic - Full Frame">
    <p:bg>
      <p:bgPr>
        <a:solidFill>
          <a:schemeClr val="bg1"/>
        </a:solidFill>
        <a:effectLst/>
      </p:bgPr>
    </p:bg>
    <p:spTree>
      <p:nvGrpSpPr>
        <p:cNvPr id="1" name=""/>
        <p:cNvGrpSpPr/>
        <p:nvPr/>
      </p:nvGrpSpPr>
      <p:grpSpPr>
        <a:xfrm>
          <a:off x="0" y="0"/>
          <a:ext cx="0" cy="0"/>
          <a:chOff x="0" y="0"/>
          <a:chExt cx="0" cy="0"/>
        </a:xfrm>
      </p:grpSpPr>
      <p:sp>
        <p:nvSpPr>
          <p:cNvPr id="5" name="Picture Placeholder 4"/>
          <p:cNvSpPr>
            <a:spLocks noGrp="1" noChangeAspect="1"/>
          </p:cNvSpPr>
          <p:nvPr>
            <p:ph type="pic" sz="quarter" idx="13" hasCustomPrompt="1"/>
          </p:nvPr>
        </p:nvSpPr>
        <p:spPr>
          <a:xfrm>
            <a:off x="218127" y="6978"/>
            <a:ext cx="8925873" cy="5143500"/>
          </a:xfrm>
          <a:solidFill>
            <a:schemeClr val="bg1"/>
          </a:solidFill>
        </p:spPr>
        <p:txBody>
          <a:bodyPr lIns="0" tIns="1645920" anchor="t" anchorCtr="0"/>
          <a:lstStyle>
            <a:lvl1pPr marL="0" indent="0" algn="ctr">
              <a:buNone/>
              <a:defRPr baseline="0"/>
            </a:lvl1pPr>
          </a:lstStyle>
          <a:p>
            <a:r>
              <a:rPr lang="en-US" dirty="0"/>
              <a:t>Click icon to insert an image then right click image and “SEND IMAGE TO BACK”</a:t>
            </a:r>
          </a:p>
        </p:txBody>
      </p:sp>
      <p:sp>
        <p:nvSpPr>
          <p:cNvPr id="7" name="Text Placeholder 6"/>
          <p:cNvSpPr>
            <a:spLocks noGrp="1"/>
          </p:cNvSpPr>
          <p:nvPr>
            <p:ph type="body" sz="quarter" idx="17" hasCustomPrompt="1"/>
          </p:nvPr>
        </p:nvSpPr>
        <p:spPr>
          <a:xfrm>
            <a:off x="0" y="3581400"/>
            <a:ext cx="9144000" cy="1562100"/>
          </a:xfrm>
          <a:solidFill>
            <a:schemeClr val="tx2">
              <a:alpha val="91000"/>
            </a:schemeClr>
          </a:solidFill>
        </p:spPr>
        <p:txBody>
          <a:bodyPr bIns="0" anchor="b" anchorCtr="0"/>
          <a:lstStyle>
            <a:lvl1pPr marL="0" indent="0">
              <a:buNone/>
              <a:defRPr sz="100"/>
            </a:lvl1pPr>
          </a:lstStyle>
          <a:p>
            <a:pPr lvl="0"/>
            <a:r>
              <a:rPr lang="en-US" dirty="0"/>
              <a:t> </a:t>
            </a:r>
            <a:r>
              <a:rPr lang="en-US" dirty="0" err="1"/>
              <a:t>x1</a:t>
            </a:r>
            <a:endParaRPr lang="en-US" dirty="0"/>
          </a:p>
          <a:p>
            <a:pPr lvl="0"/>
            <a:endParaRPr lang="en-US" dirty="0"/>
          </a:p>
        </p:txBody>
      </p:sp>
      <p:sp>
        <p:nvSpPr>
          <p:cNvPr id="2" name="Title 1"/>
          <p:cNvSpPr>
            <a:spLocks noGrp="1"/>
          </p:cNvSpPr>
          <p:nvPr>
            <p:ph type="title" hasCustomPrompt="1"/>
          </p:nvPr>
        </p:nvSpPr>
        <p:spPr>
          <a:xfrm>
            <a:off x="469901" y="3782231"/>
            <a:ext cx="8321040" cy="1030194"/>
          </a:xfrm>
        </p:spPr>
        <p:txBody>
          <a:bodyPr lIns="0" anchor="t"/>
          <a:lstStyle>
            <a:lvl1pPr>
              <a:defRPr sz="2400" b="1" cap="all" baseline="0">
                <a:solidFill>
                  <a:schemeClr val="bg1"/>
                </a:solidFill>
              </a:defRPr>
            </a:lvl1pPr>
          </a:lstStyle>
          <a:p>
            <a:r>
              <a:rPr lang="en-US" dirty="0"/>
              <a:t>Full-frame image layout  – title</a:t>
            </a:r>
          </a:p>
        </p:txBody>
      </p:sp>
      <p:sp>
        <p:nvSpPr>
          <p:cNvPr id="3" name="Slide Number Placeholder 2"/>
          <p:cNvSpPr>
            <a:spLocks noGrp="1"/>
          </p:cNvSpPr>
          <p:nvPr>
            <p:ph type="sldNum" sz="quarter" idx="15"/>
          </p:nvPr>
        </p:nvSpPr>
        <p:spPr/>
        <p:txBody>
          <a:bodyPr/>
          <a:lstStyle>
            <a:lvl1pPr>
              <a:defRPr>
                <a:solidFill>
                  <a:schemeClr val="bg1"/>
                </a:solidFill>
              </a:defRPr>
            </a:lvl1pPr>
          </a:lstStyle>
          <a:p>
            <a:fld id="{AEFAAC5A-9C4F-4278-920D-DF2BAB595749}" type="slidenum">
              <a:rPr lang="en-US" smtClean="0"/>
              <a:pPr/>
              <a:t>‹#›</a:t>
            </a:fld>
            <a:endParaRPr lang="en-US" dirty="0"/>
          </a:p>
        </p:txBody>
      </p:sp>
      <p:sp>
        <p:nvSpPr>
          <p:cNvPr id="8" name="Text Placeholder 4"/>
          <p:cNvSpPr>
            <a:spLocks noGrp="1"/>
          </p:cNvSpPr>
          <p:nvPr>
            <p:ph type="body" sz="quarter" idx="12" hasCustomPrompt="1"/>
          </p:nvPr>
        </p:nvSpPr>
        <p:spPr>
          <a:xfrm>
            <a:off x="0" y="-2"/>
            <a:ext cx="228600" cy="5143500"/>
          </a:xfrm>
          <a:solidFill>
            <a:schemeClr val="accent1"/>
          </a:solidFill>
        </p:spPr>
        <p:txBody>
          <a:bodyPr bIns="0" anchor="b"/>
          <a:lstStyle>
            <a:lvl1pPr marL="0" indent="0">
              <a:buNone/>
              <a:defRPr sz="100"/>
            </a:lvl1pPr>
          </a:lstStyle>
          <a:p>
            <a:pPr lvl="0"/>
            <a:r>
              <a:rPr lang="en-US" dirty="0"/>
              <a:t>  </a:t>
            </a:r>
          </a:p>
        </p:txBody>
      </p:sp>
      <p:sp>
        <p:nvSpPr>
          <p:cNvPr id="9" name="TextBox 8"/>
          <p:cNvSpPr txBox="1"/>
          <p:nvPr userDrawn="1"/>
        </p:nvSpPr>
        <p:spPr>
          <a:xfrm>
            <a:off x="-1876478" y="0"/>
            <a:ext cx="1548931" cy="3385542"/>
          </a:xfrm>
          <a:prstGeom prst="rect">
            <a:avLst/>
          </a:prstGeom>
          <a:solidFill>
            <a:schemeClr val="bg1">
              <a:lumMod val="50000"/>
            </a:schemeClr>
          </a:solidFill>
        </p:spPr>
        <p:txBody>
          <a:bodyPr wrap="square" rtlCol="0">
            <a:spAutoFit/>
          </a:bodyPr>
          <a:lstStyle/>
          <a:p>
            <a:r>
              <a:rPr lang="en-US" sz="1400" b="1" dirty="0">
                <a:solidFill>
                  <a:schemeClr val="bg1"/>
                </a:solidFill>
              </a:rPr>
              <a:t>Instructions on replacing a current image:</a:t>
            </a:r>
          </a:p>
          <a:p>
            <a:pPr marL="228600" indent="-228600">
              <a:buFont typeface="+mj-lt"/>
              <a:buAutoNum type="arabicPeriod"/>
            </a:pPr>
            <a:r>
              <a:rPr lang="en-US" sz="1400" dirty="0">
                <a:solidFill>
                  <a:schemeClr val="bg1"/>
                </a:solidFill>
              </a:rPr>
              <a:t>Select and delete image and click the icon to insert a different image</a:t>
            </a:r>
          </a:p>
          <a:p>
            <a:pPr marL="228600" indent="-228600">
              <a:buFont typeface="+mj-lt"/>
              <a:buAutoNum type="arabicPeriod"/>
            </a:pPr>
            <a:r>
              <a:rPr lang="en-US" sz="1400" dirty="0">
                <a:solidFill>
                  <a:schemeClr val="bg1"/>
                </a:solidFill>
              </a:rPr>
              <a:t>Use the crop tool to position the image within the shape.  </a:t>
            </a:r>
          </a:p>
          <a:p>
            <a:endParaRPr lang="en-US" dirty="0">
              <a:solidFill>
                <a:schemeClr val="bg1"/>
              </a:solidFill>
            </a:endParaRPr>
          </a:p>
        </p:txBody>
      </p:sp>
    </p:spTree>
    <p:extLst>
      <p:ext uri="{BB962C8B-B14F-4D97-AF65-F5344CB8AC3E}">
        <p14:creationId xmlns:p14="http://schemas.microsoft.com/office/powerpoint/2010/main" val="12072827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Pic - ONE Image">
    <p:bg>
      <p:bgPr>
        <a:solidFill>
          <a:schemeClr val="bg1"/>
        </a:solidFill>
        <a:effectLst/>
      </p:bgPr>
    </p:bg>
    <p:spTree>
      <p:nvGrpSpPr>
        <p:cNvPr id="1" name=""/>
        <p:cNvGrpSpPr/>
        <p:nvPr/>
      </p:nvGrpSpPr>
      <p:grpSpPr>
        <a:xfrm>
          <a:off x="0" y="0"/>
          <a:ext cx="0" cy="0"/>
          <a:chOff x="0" y="0"/>
          <a:chExt cx="0" cy="0"/>
        </a:xfrm>
      </p:grpSpPr>
      <p:sp>
        <p:nvSpPr>
          <p:cNvPr id="8" name="Text Placeholder 6"/>
          <p:cNvSpPr>
            <a:spLocks noGrp="1"/>
          </p:cNvSpPr>
          <p:nvPr>
            <p:ph type="body" sz="quarter" idx="17" hasCustomPrompt="1"/>
          </p:nvPr>
        </p:nvSpPr>
        <p:spPr>
          <a:xfrm>
            <a:off x="0" y="2742091"/>
            <a:ext cx="9144000" cy="2401409"/>
          </a:xfrm>
          <a:solidFill>
            <a:schemeClr val="accent2"/>
          </a:solidFill>
        </p:spPr>
        <p:txBody>
          <a:bodyPr bIns="0" anchor="b" anchorCtr="0"/>
          <a:lstStyle>
            <a:lvl1pPr marL="0" indent="0">
              <a:buNone/>
              <a:defRPr sz="100"/>
            </a:lvl1pPr>
          </a:lstStyle>
          <a:p>
            <a:pPr lvl="0"/>
            <a:r>
              <a:rPr lang="en-US" dirty="0"/>
              <a:t> </a:t>
            </a:r>
            <a:r>
              <a:rPr lang="en-US" dirty="0" err="1"/>
              <a:t>x1</a:t>
            </a:r>
            <a:endParaRPr lang="en-US" dirty="0"/>
          </a:p>
          <a:p>
            <a:pPr lvl="0"/>
            <a:endParaRPr lang="en-US" dirty="0"/>
          </a:p>
        </p:txBody>
      </p:sp>
      <p:sp>
        <p:nvSpPr>
          <p:cNvPr id="10" name="Text Placeholder 7"/>
          <p:cNvSpPr>
            <a:spLocks noGrp="1"/>
          </p:cNvSpPr>
          <p:nvPr>
            <p:ph type="body" sz="quarter" idx="14"/>
          </p:nvPr>
        </p:nvSpPr>
        <p:spPr>
          <a:xfrm>
            <a:off x="469900" y="3893639"/>
            <a:ext cx="8434552" cy="1359776"/>
          </a:xfrm>
          <a:noFill/>
        </p:spPr>
        <p:txBody>
          <a:bodyPr lIns="0" tIns="91440"/>
          <a:lstStyle>
            <a:lvl1pPr>
              <a:defRPr sz="2400">
                <a:solidFill>
                  <a:schemeClr val="bg1"/>
                </a:solidFill>
              </a:defRPr>
            </a:lvl1pPr>
            <a:lvl2pPr>
              <a:defRPr sz="24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Click to edit Master text styles</a:t>
            </a:r>
          </a:p>
          <a:p>
            <a:pPr lvl="1"/>
            <a:r>
              <a:rPr lang="en-US"/>
              <a:t>Second level</a:t>
            </a:r>
          </a:p>
        </p:txBody>
      </p:sp>
      <p:sp>
        <p:nvSpPr>
          <p:cNvPr id="5" name="Picture Placeholder 4"/>
          <p:cNvSpPr>
            <a:spLocks noGrp="1" noChangeAspect="1"/>
          </p:cNvSpPr>
          <p:nvPr>
            <p:ph type="pic" sz="quarter" idx="13" hasCustomPrompt="1"/>
          </p:nvPr>
        </p:nvSpPr>
        <p:spPr>
          <a:xfrm>
            <a:off x="218127" y="-1"/>
            <a:ext cx="8925873" cy="2742010"/>
          </a:xfrm>
          <a:solidFill>
            <a:schemeClr val="bg1"/>
          </a:solidFill>
        </p:spPr>
        <p:txBody>
          <a:bodyPr lIns="0" tIns="1097280" anchor="t" anchorCtr="0"/>
          <a:lstStyle>
            <a:lvl1pPr marL="0" indent="0" algn="ctr">
              <a:buNone/>
              <a:defRPr baseline="0"/>
            </a:lvl1pPr>
          </a:lstStyle>
          <a:p>
            <a:r>
              <a:rPr lang="en-US" dirty="0"/>
              <a:t>Click icon to insert an image</a:t>
            </a:r>
          </a:p>
        </p:txBody>
      </p:sp>
      <p:sp>
        <p:nvSpPr>
          <p:cNvPr id="2" name="Title 1"/>
          <p:cNvSpPr>
            <a:spLocks noGrp="1"/>
          </p:cNvSpPr>
          <p:nvPr>
            <p:ph type="title" hasCustomPrompt="1"/>
          </p:nvPr>
        </p:nvSpPr>
        <p:spPr>
          <a:xfrm>
            <a:off x="469900" y="3265038"/>
            <a:ext cx="8674100" cy="590324"/>
          </a:xfrm>
        </p:spPr>
        <p:txBody>
          <a:bodyPr lIns="0"/>
          <a:lstStyle>
            <a:lvl1pPr>
              <a:defRPr sz="2800" b="1" baseline="0">
                <a:solidFill>
                  <a:schemeClr val="bg1"/>
                </a:solidFill>
              </a:defRPr>
            </a:lvl1pPr>
          </a:lstStyle>
          <a:p>
            <a:r>
              <a:rPr lang="en-US" dirty="0"/>
              <a:t>Science/R&amp;D hero – one image</a:t>
            </a:r>
            <a:br>
              <a:rPr lang="en-US" dirty="0"/>
            </a:br>
            <a:r>
              <a:rPr lang="en-US" dirty="0"/>
              <a:t>Headline is </a:t>
            </a:r>
            <a:r>
              <a:rPr lang="en-US" dirty="0" err="1"/>
              <a:t>arial</a:t>
            </a:r>
            <a:r>
              <a:rPr lang="en-US" dirty="0"/>
              <a:t> in all caps</a:t>
            </a:r>
          </a:p>
        </p:txBody>
      </p:sp>
      <p:sp>
        <p:nvSpPr>
          <p:cNvPr id="3" name="Slide Number Placeholder 2"/>
          <p:cNvSpPr>
            <a:spLocks noGrp="1"/>
          </p:cNvSpPr>
          <p:nvPr>
            <p:ph type="sldNum" sz="quarter" idx="15"/>
          </p:nvPr>
        </p:nvSpPr>
        <p:spPr/>
        <p:txBody>
          <a:bodyPr/>
          <a:lstStyle>
            <a:lvl1pPr>
              <a:defRPr>
                <a:solidFill>
                  <a:schemeClr val="bg1"/>
                </a:solidFill>
              </a:defRPr>
            </a:lvl1pPr>
          </a:lstStyle>
          <a:p>
            <a:fld id="{AEFAAC5A-9C4F-4278-920D-DF2BAB595749}" type="slidenum">
              <a:rPr lang="en-US" smtClean="0"/>
              <a:pPr/>
              <a:t>‹#›</a:t>
            </a:fld>
            <a:endParaRPr lang="en-US" dirty="0"/>
          </a:p>
        </p:txBody>
      </p:sp>
      <p:sp>
        <p:nvSpPr>
          <p:cNvPr id="9" name="Text Placeholder 4"/>
          <p:cNvSpPr>
            <a:spLocks noGrp="1"/>
          </p:cNvSpPr>
          <p:nvPr>
            <p:ph type="body" sz="quarter" idx="12" hasCustomPrompt="1"/>
          </p:nvPr>
        </p:nvSpPr>
        <p:spPr>
          <a:xfrm>
            <a:off x="0" y="-2"/>
            <a:ext cx="228600" cy="5143500"/>
          </a:xfrm>
          <a:solidFill>
            <a:schemeClr val="accent1"/>
          </a:solidFill>
        </p:spPr>
        <p:txBody>
          <a:bodyPr bIns="0" anchor="b"/>
          <a:lstStyle>
            <a:lvl1pPr marL="0" indent="0">
              <a:buNone/>
              <a:defRPr sz="100"/>
            </a:lvl1pPr>
          </a:lstStyle>
          <a:p>
            <a:pPr lvl="0"/>
            <a:r>
              <a:rPr lang="en-US" dirty="0"/>
              <a:t>  </a:t>
            </a:r>
          </a:p>
        </p:txBody>
      </p:sp>
      <p:sp>
        <p:nvSpPr>
          <p:cNvPr id="11" name="TextBox 10"/>
          <p:cNvSpPr txBox="1"/>
          <p:nvPr userDrawn="1"/>
        </p:nvSpPr>
        <p:spPr>
          <a:xfrm>
            <a:off x="-1876478" y="0"/>
            <a:ext cx="1548931" cy="3385542"/>
          </a:xfrm>
          <a:prstGeom prst="rect">
            <a:avLst/>
          </a:prstGeom>
          <a:solidFill>
            <a:schemeClr val="bg1">
              <a:lumMod val="50000"/>
            </a:schemeClr>
          </a:solidFill>
        </p:spPr>
        <p:txBody>
          <a:bodyPr wrap="square" rtlCol="0">
            <a:spAutoFit/>
          </a:bodyPr>
          <a:lstStyle/>
          <a:p>
            <a:r>
              <a:rPr lang="en-US" sz="1400" b="1" dirty="0">
                <a:solidFill>
                  <a:schemeClr val="bg1"/>
                </a:solidFill>
              </a:rPr>
              <a:t>Instructions on replacing a current image:</a:t>
            </a:r>
          </a:p>
          <a:p>
            <a:pPr marL="228600" indent="-228600">
              <a:buFont typeface="+mj-lt"/>
              <a:buAutoNum type="arabicPeriod"/>
            </a:pPr>
            <a:r>
              <a:rPr lang="en-US" sz="1400" dirty="0">
                <a:solidFill>
                  <a:schemeClr val="bg1"/>
                </a:solidFill>
              </a:rPr>
              <a:t>Select and delete image and click the icon to insert a different image</a:t>
            </a:r>
          </a:p>
          <a:p>
            <a:pPr marL="228600" indent="-228600">
              <a:buFont typeface="+mj-lt"/>
              <a:buAutoNum type="arabicPeriod"/>
            </a:pPr>
            <a:r>
              <a:rPr lang="en-US" sz="1400" dirty="0">
                <a:solidFill>
                  <a:schemeClr val="bg1"/>
                </a:solidFill>
              </a:rPr>
              <a:t>Use the crop tool to position the image within the shape.  </a:t>
            </a:r>
          </a:p>
          <a:p>
            <a:endParaRPr lang="en-US" dirty="0">
              <a:solidFill>
                <a:schemeClr val="bg1"/>
              </a:solidFill>
            </a:endParaRPr>
          </a:p>
        </p:txBody>
      </p:sp>
    </p:spTree>
    <p:extLst>
      <p:ext uri="{BB962C8B-B14F-4D97-AF65-F5344CB8AC3E}">
        <p14:creationId xmlns:p14="http://schemas.microsoft.com/office/powerpoint/2010/main" val="16594925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Pic - TWO images">
    <p:bg>
      <p:bgPr>
        <a:solidFill>
          <a:schemeClr val="bg1"/>
        </a:solidFill>
        <a:effectLst/>
      </p:bgPr>
    </p:bg>
    <p:spTree>
      <p:nvGrpSpPr>
        <p:cNvPr id="1" name=""/>
        <p:cNvGrpSpPr/>
        <p:nvPr/>
      </p:nvGrpSpPr>
      <p:grpSpPr>
        <a:xfrm>
          <a:off x="0" y="0"/>
          <a:ext cx="0" cy="0"/>
          <a:chOff x="0" y="0"/>
          <a:chExt cx="0" cy="0"/>
        </a:xfrm>
      </p:grpSpPr>
      <p:sp>
        <p:nvSpPr>
          <p:cNvPr id="13" name="Text Placeholder 6"/>
          <p:cNvSpPr>
            <a:spLocks noGrp="1"/>
          </p:cNvSpPr>
          <p:nvPr>
            <p:ph type="body" sz="quarter" idx="20" hasCustomPrompt="1"/>
          </p:nvPr>
        </p:nvSpPr>
        <p:spPr>
          <a:xfrm>
            <a:off x="0" y="2742091"/>
            <a:ext cx="9144000" cy="2401409"/>
          </a:xfrm>
          <a:solidFill>
            <a:schemeClr val="accent2"/>
          </a:solidFill>
        </p:spPr>
        <p:txBody>
          <a:bodyPr bIns="0" anchor="b" anchorCtr="0"/>
          <a:lstStyle>
            <a:lvl1pPr marL="0" indent="0">
              <a:buNone/>
              <a:defRPr sz="100"/>
            </a:lvl1pPr>
          </a:lstStyle>
          <a:p>
            <a:pPr lvl="0"/>
            <a:r>
              <a:rPr lang="en-US" dirty="0"/>
              <a:t> </a:t>
            </a:r>
            <a:r>
              <a:rPr lang="en-US" dirty="0" err="1"/>
              <a:t>x1</a:t>
            </a:r>
            <a:endParaRPr lang="en-US" dirty="0"/>
          </a:p>
          <a:p>
            <a:pPr lvl="0"/>
            <a:endParaRPr lang="en-US" dirty="0"/>
          </a:p>
        </p:txBody>
      </p:sp>
      <p:sp>
        <p:nvSpPr>
          <p:cNvPr id="11" name="Picture Placeholder 4"/>
          <p:cNvSpPr>
            <a:spLocks noGrp="1" noChangeAspect="1"/>
          </p:cNvSpPr>
          <p:nvPr>
            <p:ph type="pic" sz="quarter" idx="16" hasCustomPrompt="1"/>
          </p:nvPr>
        </p:nvSpPr>
        <p:spPr>
          <a:xfrm>
            <a:off x="218127" y="0"/>
            <a:ext cx="4480560" cy="2747963"/>
          </a:xfrm>
          <a:solidFill>
            <a:schemeClr val="bg1">
              <a:lumMod val="75000"/>
            </a:schemeClr>
          </a:solidFill>
        </p:spPr>
        <p:txBody>
          <a:bodyPr tIns="1097280" anchor="t" anchorCtr="0"/>
          <a:lstStyle>
            <a:lvl1pPr marL="0" indent="0" algn="ctr">
              <a:buNone/>
              <a:defRPr baseline="0"/>
            </a:lvl1pPr>
          </a:lstStyle>
          <a:p>
            <a:r>
              <a:rPr lang="en-US" dirty="0"/>
              <a:t>Click icon to insert an image</a:t>
            </a:r>
          </a:p>
        </p:txBody>
      </p:sp>
      <p:sp>
        <p:nvSpPr>
          <p:cNvPr id="12" name="Picture Placeholder 4"/>
          <p:cNvSpPr>
            <a:spLocks noGrp="1" noChangeAspect="1"/>
          </p:cNvSpPr>
          <p:nvPr>
            <p:ph type="pic" sz="quarter" idx="17" hasCustomPrompt="1"/>
          </p:nvPr>
        </p:nvSpPr>
        <p:spPr>
          <a:xfrm>
            <a:off x="4682525" y="0"/>
            <a:ext cx="4480560" cy="2747963"/>
          </a:xfrm>
          <a:solidFill>
            <a:schemeClr val="bg1">
              <a:lumMod val="85000"/>
            </a:schemeClr>
          </a:solidFill>
        </p:spPr>
        <p:txBody>
          <a:bodyPr tIns="1097280" anchor="t" anchorCtr="0"/>
          <a:lstStyle>
            <a:lvl1pPr marL="0" indent="0" algn="ctr">
              <a:buNone/>
              <a:defRPr baseline="0"/>
            </a:lvl1pPr>
          </a:lstStyle>
          <a:p>
            <a:r>
              <a:rPr lang="en-US" dirty="0"/>
              <a:t>Click icon to insert an image</a:t>
            </a:r>
          </a:p>
        </p:txBody>
      </p:sp>
      <p:sp>
        <p:nvSpPr>
          <p:cNvPr id="2" name="Title 1"/>
          <p:cNvSpPr>
            <a:spLocks noGrp="1"/>
          </p:cNvSpPr>
          <p:nvPr>
            <p:ph type="title" hasCustomPrompt="1"/>
          </p:nvPr>
        </p:nvSpPr>
        <p:spPr>
          <a:xfrm>
            <a:off x="469900" y="3255513"/>
            <a:ext cx="8674100" cy="590324"/>
          </a:xfrm>
        </p:spPr>
        <p:txBody>
          <a:bodyPr lIns="0"/>
          <a:lstStyle>
            <a:lvl1pPr>
              <a:defRPr sz="2800" b="1">
                <a:solidFill>
                  <a:schemeClr val="bg1"/>
                </a:solidFill>
              </a:defRPr>
            </a:lvl1pPr>
          </a:lstStyle>
          <a:p>
            <a:r>
              <a:rPr lang="en-US" dirty="0"/>
              <a:t>Science/R&amp;D hero – TWO images</a:t>
            </a:r>
            <a:br>
              <a:rPr lang="en-US" dirty="0"/>
            </a:br>
            <a:r>
              <a:rPr lang="en-US" dirty="0"/>
              <a:t>Headline is </a:t>
            </a:r>
            <a:r>
              <a:rPr lang="en-US" dirty="0" err="1"/>
              <a:t>arial</a:t>
            </a:r>
            <a:r>
              <a:rPr lang="en-US" dirty="0"/>
              <a:t> in all caps</a:t>
            </a:r>
          </a:p>
        </p:txBody>
      </p:sp>
      <p:sp>
        <p:nvSpPr>
          <p:cNvPr id="9" name="Text Placeholder 7"/>
          <p:cNvSpPr>
            <a:spLocks noGrp="1"/>
          </p:cNvSpPr>
          <p:nvPr>
            <p:ph type="body" sz="quarter" idx="14"/>
          </p:nvPr>
        </p:nvSpPr>
        <p:spPr>
          <a:xfrm>
            <a:off x="469900" y="3884114"/>
            <a:ext cx="8434552" cy="1359776"/>
          </a:xfrm>
          <a:noFill/>
        </p:spPr>
        <p:txBody>
          <a:bodyPr lIns="0" tIns="91440"/>
          <a:lstStyle>
            <a:lvl1pPr>
              <a:defRPr sz="2400">
                <a:solidFill>
                  <a:schemeClr val="bg1"/>
                </a:solidFill>
              </a:defRPr>
            </a:lvl1pPr>
            <a:lvl2pPr>
              <a:defRPr sz="24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Click to edit Master text styles</a:t>
            </a:r>
          </a:p>
          <a:p>
            <a:pPr lvl="1"/>
            <a:r>
              <a:rPr lang="en-US"/>
              <a:t>Second level</a:t>
            </a:r>
          </a:p>
        </p:txBody>
      </p:sp>
      <p:sp>
        <p:nvSpPr>
          <p:cNvPr id="3" name="Slide Number Placeholder 2"/>
          <p:cNvSpPr>
            <a:spLocks noGrp="1"/>
          </p:cNvSpPr>
          <p:nvPr>
            <p:ph type="sldNum" sz="quarter" idx="18"/>
          </p:nvPr>
        </p:nvSpPr>
        <p:spPr/>
        <p:txBody>
          <a:bodyPr/>
          <a:lstStyle>
            <a:lvl1pPr>
              <a:defRPr>
                <a:solidFill>
                  <a:schemeClr val="bg1"/>
                </a:solidFill>
              </a:defRPr>
            </a:lvl1pPr>
          </a:lstStyle>
          <a:p>
            <a:fld id="{AEFAAC5A-9C4F-4278-920D-DF2BAB595749}" type="slidenum">
              <a:rPr lang="en-US" smtClean="0"/>
              <a:pPr/>
              <a:t>‹#›</a:t>
            </a:fld>
            <a:endParaRPr lang="en-US" dirty="0"/>
          </a:p>
        </p:txBody>
      </p:sp>
      <p:sp>
        <p:nvSpPr>
          <p:cNvPr id="10" name="Text Placeholder 4"/>
          <p:cNvSpPr>
            <a:spLocks noGrp="1"/>
          </p:cNvSpPr>
          <p:nvPr>
            <p:ph type="body" sz="quarter" idx="12" hasCustomPrompt="1"/>
          </p:nvPr>
        </p:nvSpPr>
        <p:spPr>
          <a:xfrm>
            <a:off x="0" y="-2"/>
            <a:ext cx="228600" cy="5143500"/>
          </a:xfrm>
          <a:solidFill>
            <a:schemeClr val="accent1"/>
          </a:solidFill>
        </p:spPr>
        <p:txBody>
          <a:bodyPr bIns="0" anchor="b"/>
          <a:lstStyle>
            <a:lvl1pPr marL="0" indent="0">
              <a:buNone/>
              <a:defRPr sz="100"/>
            </a:lvl1pPr>
          </a:lstStyle>
          <a:p>
            <a:pPr lvl="0"/>
            <a:r>
              <a:rPr lang="en-US" dirty="0"/>
              <a:t>  </a:t>
            </a:r>
          </a:p>
        </p:txBody>
      </p:sp>
      <p:sp>
        <p:nvSpPr>
          <p:cNvPr id="14" name="TextBox 13"/>
          <p:cNvSpPr txBox="1"/>
          <p:nvPr userDrawn="1"/>
        </p:nvSpPr>
        <p:spPr>
          <a:xfrm>
            <a:off x="-1876478" y="0"/>
            <a:ext cx="1548931" cy="3385542"/>
          </a:xfrm>
          <a:prstGeom prst="rect">
            <a:avLst/>
          </a:prstGeom>
          <a:solidFill>
            <a:schemeClr val="bg1">
              <a:lumMod val="50000"/>
            </a:schemeClr>
          </a:solidFill>
        </p:spPr>
        <p:txBody>
          <a:bodyPr wrap="square" rtlCol="0">
            <a:spAutoFit/>
          </a:bodyPr>
          <a:lstStyle/>
          <a:p>
            <a:r>
              <a:rPr lang="en-US" sz="1400" b="1" dirty="0">
                <a:solidFill>
                  <a:schemeClr val="bg1"/>
                </a:solidFill>
              </a:rPr>
              <a:t>Instructions on replacing a current image:</a:t>
            </a:r>
          </a:p>
          <a:p>
            <a:pPr marL="228600" indent="-228600">
              <a:buFont typeface="+mj-lt"/>
              <a:buAutoNum type="arabicPeriod"/>
            </a:pPr>
            <a:r>
              <a:rPr lang="en-US" sz="1400" dirty="0">
                <a:solidFill>
                  <a:schemeClr val="bg1"/>
                </a:solidFill>
              </a:rPr>
              <a:t>Select and delete image and click the icon to insert a different image</a:t>
            </a:r>
          </a:p>
          <a:p>
            <a:pPr marL="228600" indent="-228600">
              <a:buFont typeface="+mj-lt"/>
              <a:buAutoNum type="arabicPeriod"/>
            </a:pPr>
            <a:r>
              <a:rPr lang="en-US" sz="1400" dirty="0">
                <a:solidFill>
                  <a:schemeClr val="bg1"/>
                </a:solidFill>
              </a:rPr>
              <a:t>Use the crop tool to position the image within the shape.  </a:t>
            </a:r>
          </a:p>
          <a:p>
            <a:endParaRPr lang="en-US" dirty="0">
              <a:solidFill>
                <a:schemeClr val="bg1"/>
              </a:solidFill>
            </a:endParaRPr>
          </a:p>
        </p:txBody>
      </p:sp>
    </p:spTree>
    <p:extLst>
      <p:ext uri="{BB962C8B-B14F-4D97-AF65-F5344CB8AC3E}">
        <p14:creationId xmlns:p14="http://schemas.microsoft.com/office/powerpoint/2010/main" val="27095363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Pic - THREE Images">
    <p:bg>
      <p:bgPr>
        <a:solidFill>
          <a:schemeClr val="bg1"/>
        </a:solidFill>
        <a:effectLst/>
      </p:bgPr>
    </p:bg>
    <p:spTree>
      <p:nvGrpSpPr>
        <p:cNvPr id="1" name=""/>
        <p:cNvGrpSpPr/>
        <p:nvPr/>
      </p:nvGrpSpPr>
      <p:grpSpPr>
        <a:xfrm>
          <a:off x="0" y="0"/>
          <a:ext cx="0" cy="0"/>
          <a:chOff x="0" y="0"/>
          <a:chExt cx="0" cy="0"/>
        </a:xfrm>
      </p:grpSpPr>
      <p:sp>
        <p:nvSpPr>
          <p:cNvPr id="11" name="Text Placeholder 6"/>
          <p:cNvSpPr>
            <a:spLocks noGrp="1"/>
          </p:cNvSpPr>
          <p:nvPr>
            <p:ph type="body" sz="quarter" idx="19" hasCustomPrompt="1"/>
          </p:nvPr>
        </p:nvSpPr>
        <p:spPr>
          <a:xfrm>
            <a:off x="0" y="2742091"/>
            <a:ext cx="9144000" cy="2401409"/>
          </a:xfrm>
          <a:solidFill>
            <a:schemeClr val="accent2"/>
          </a:solidFill>
        </p:spPr>
        <p:txBody>
          <a:bodyPr bIns="0" anchor="b" anchorCtr="0"/>
          <a:lstStyle>
            <a:lvl1pPr marL="0" indent="0">
              <a:buNone/>
              <a:defRPr sz="100"/>
            </a:lvl1pPr>
          </a:lstStyle>
          <a:p>
            <a:pPr lvl="0"/>
            <a:r>
              <a:rPr lang="en-US" dirty="0"/>
              <a:t> </a:t>
            </a:r>
            <a:r>
              <a:rPr lang="en-US" dirty="0" err="1"/>
              <a:t>x1</a:t>
            </a:r>
            <a:endParaRPr lang="en-US" dirty="0"/>
          </a:p>
          <a:p>
            <a:pPr lvl="0"/>
            <a:endParaRPr lang="en-US" dirty="0"/>
          </a:p>
        </p:txBody>
      </p:sp>
      <p:sp>
        <p:nvSpPr>
          <p:cNvPr id="5" name="Picture Placeholder 4"/>
          <p:cNvSpPr>
            <a:spLocks noGrp="1" noChangeAspect="1"/>
          </p:cNvSpPr>
          <p:nvPr>
            <p:ph type="pic" sz="quarter" idx="13" hasCustomPrompt="1"/>
          </p:nvPr>
        </p:nvSpPr>
        <p:spPr>
          <a:xfrm>
            <a:off x="218127" y="0"/>
            <a:ext cx="2990088" cy="2755232"/>
          </a:xfrm>
          <a:solidFill>
            <a:schemeClr val="bg1">
              <a:lumMod val="85000"/>
            </a:schemeClr>
          </a:solidFill>
        </p:spPr>
        <p:txBody>
          <a:bodyPr lIns="0" tIns="731520" anchor="t" anchorCtr="0"/>
          <a:lstStyle>
            <a:lvl1pPr marL="0" indent="0" algn="ctr">
              <a:buNone/>
              <a:defRPr baseline="0"/>
            </a:lvl1pPr>
          </a:lstStyle>
          <a:p>
            <a:r>
              <a:rPr lang="en-US" dirty="0"/>
              <a:t>Click icon to insert an image</a:t>
            </a:r>
          </a:p>
        </p:txBody>
      </p:sp>
      <p:sp>
        <p:nvSpPr>
          <p:cNvPr id="9" name="Picture Placeholder 4"/>
          <p:cNvSpPr>
            <a:spLocks noGrp="1" noChangeAspect="1"/>
          </p:cNvSpPr>
          <p:nvPr>
            <p:ph type="pic" sz="quarter" idx="15" hasCustomPrompt="1"/>
          </p:nvPr>
        </p:nvSpPr>
        <p:spPr>
          <a:xfrm>
            <a:off x="3194237" y="0"/>
            <a:ext cx="2990088" cy="2755232"/>
          </a:xfrm>
          <a:solidFill>
            <a:schemeClr val="bg1">
              <a:lumMod val="75000"/>
            </a:schemeClr>
          </a:solidFill>
        </p:spPr>
        <p:txBody>
          <a:bodyPr lIns="0" tIns="731520" anchor="t" anchorCtr="0"/>
          <a:lstStyle>
            <a:lvl1pPr marL="0" indent="0" algn="ctr">
              <a:buNone/>
              <a:defRPr baseline="0"/>
            </a:lvl1pPr>
          </a:lstStyle>
          <a:p>
            <a:r>
              <a:rPr lang="en-US" dirty="0"/>
              <a:t>Click icon to insert an image</a:t>
            </a:r>
          </a:p>
        </p:txBody>
      </p:sp>
      <p:sp>
        <p:nvSpPr>
          <p:cNvPr id="10" name="Picture Placeholder 4"/>
          <p:cNvSpPr>
            <a:spLocks noGrp="1" noChangeAspect="1"/>
          </p:cNvSpPr>
          <p:nvPr>
            <p:ph type="pic" sz="quarter" idx="16" hasCustomPrompt="1"/>
          </p:nvPr>
        </p:nvSpPr>
        <p:spPr>
          <a:xfrm>
            <a:off x="6186112" y="0"/>
            <a:ext cx="2957888" cy="2755232"/>
          </a:xfrm>
          <a:solidFill>
            <a:schemeClr val="bg1">
              <a:lumMod val="85000"/>
            </a:schemeClr>
          </a:solidFill>
        </p:spPr>
        <p:txBody>
          <a:bodyPr lIns="0" tIns="731520" anchor="t" anchorCtr="0"/>
          <a:lstStyle>
            <a:lvl1pPr marL="0" indent="0" algn="ctr">
              <a:buNone/>
              <a:defRPr baseline="0"/>
            </a:lvl1pPr>
          </a:lstStyle>
          <a:p>
            <a:r>
              <a:rPr lang="en-US" dirty="0"/>
              <a:t>Click icon to insert an image</a:t>
            </a:r>
          </a:p>
        </p:txBody>
      </p:sp>
      <p:sp>
        <p:nvSpPr>
          <p:cNvPr id="8" name="Text Placeholder 7"/>
          <p:cNvSpPr>
            <a:spLocks noGrp="1"/>
          </p:cNvSpPr>
          <p:nvPr>
            <p:ph type="body" sz="quarter" idx="14"/>
          </p:nvPr>
        </p:nvSpPr>
        <p:spPr>
          <a:xfrm>
            <a:off x="469900" y="3893639"/>
            <a:ext cx="8434552" cy="1359776"/>
          </a:xfrm>
          <a:noFill/>
        </p:spPr>
        <p:txBody>
          <a:bodyPr lIns="0" tIns="91440"/>
          <a:lstStyle>
            <a:lvl1pPr>
              <a:defRPr sz="2400">
                <a:solidFill>
                  <a:schemeClr val="bg1"/>
                </a:solidFill>
              </a:defRPr>
            </a:lvl1pPr>
            <a:lvl2pPr>
              <a:defRPr sz="24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Click to edit Master text styles</a:t>
            </a:r>
          </a:p>
          <a:p>
            <a:pPr lvl="1"/>
            <a:r>
              <a:rPr lang="en-US"/>
              <a:t>Second level</a:t>
            </a:r>
          </a:p>
        </p:txBody>
      </p:sp>
      <p:sp>
        <p:nvSpPr>
          <p:cNvPr id="2" name="Title 1"/>
          <p:cNvSpPr>
            <a:spLocks noGrp="1"/>
          </p:cNvSpPr>
          <p:nvPr>
            <p:ph type="title" hasCustomPrompt="1"/>
          </p:nvPr>
        </p:nvSpPr>
        <p:spPr>
          <a:xfrm>
            <a:off x="469900" y="3265038"/>
            <a:ext cx="8674100" cy="590324"/>
          </a:xfrm>
        </p:spPr>
        <p:txBody>
          <a:bodyPr lIns="0"/>
          <a:lstStyle>
            <a:lvl1pPr>
              <a:defRPr sz="2800" b="1">
                <a:solidFill>
                  <a:schemeClr val="bg1"/>
                </a:solidFill>
              </a:defRPr>
            </a:lvl1pPr>
          </a:lstStyle>
          <a:p>
            <a:r>
              <a:rPr lang="en-US" dirty="0"/>
              <a:t>Science/R&amp;D hero – Three images</a:t>
            </a:r>
            <a:br>
              <a:rPr lang="en-US" dirty="0"/>
            </a:br>
            <a:r>
              <a:rPr lang="en-US" dirty="0"/>
              <a:t>Headline is </a:t>
            </a:r>
            <a:r>
              <a:rPr lang="en-US" dirty="0" err="1"/>
              <a:t>arial</a:t>
            </a:r>
            <a:r>
              <a:rPr lang="en-US" dirty="0"/>
              <a:t> in all caps</a:t>
            </a:r>
          </a:p>
        </p:txBody>
      </p:sp>
      <p:sp>
        <p:nvSpPr>
          <p:cNvPr id="3" name="Slide Number Placeholder 2"/>
          <p:cNvSpPr>
            <a:spLocks noGrp="1"/>
          </p:cNvSpPr>
          <p:nvPr>
            <p:ph type="sldNum" sz="quarter" idx="17"/>
          </p:nvPr>
        </p:nvSpPr>
        <p:spPr/>
        <p:txBody>
          <a:bodyPr/>
          <a:lstStyle>
            <a:lvl1pPr>
              <a:defRPr>
                <a:solidFill>
                  <a:schemeClr val="bg1"/>
                </a:solidFill>
              </a:defRPr>
            </a:lvl1pPr>
          </a:lstStyle>
          <a:p>
            <a:fld id="{AEFAAC5A-9C4F-4278-920D-DF2BAB595749}" type="slidenum">
              <a:rPr lang="en-US" smtClean="0"/>
              <a:pPr/>
              <a:t>‹#›</a:t>
            </a:fld>
            <a:endParaRPr lang="en-US" dirty="0"/>
          </a:p>
        </p:txBody>
      </p:sp>
      <p:sp>
        <p:nvSpPr>
          <p:cNvPr id="12" name="Text Placeholder 4"/>
          <p:cNvSpPr>
            <a:spLocks noGrp="1"/>
          </p:cNvSpPr>
          <p:nvPr>
            <p:ph type="body" sz="quarter" idx="12" hasCustomPrompt="1"/>
          </p:nvPr>
        </p:nvSpPr>
        <p:spPr>
          <a:xfrm>
            <a:off x="0" y="-2"/>
            <a:ext cx="228600" cy="5143500"/>
          </a:xfrm>
          <a:solidFill>
            <a:schemeClr val="accent1"/>
          </a:solidFill>
        </p:spPr>
        <p:txBody>
          <a:bodyPr bIns="0" anchor="b"/>
          <a:lstStyle>
            <a:lvl1pPr marL="0" indent="0">
              <a:buNone/>
              <a:defRPr sz="100"/>
            </a:lvl1pPr>
          </a:lstStyle>
          <a:p>
            <a:pPr lvl="0"/>
            <a:r>
              <a:rPr lang="en-US" dirty="0"/>
              <a:t>  </a:t>
            </a:r>
          </a:p>
        </p:txBody>
      </p:sp>
      <p:sp>
        <p:nvSpPr>
          <p:cNvPr id="13" name="TextBox 12"/>
          <p:cNvSpPr txBox="1"/>
          <p:nvPr userDrawn="1"/>
        </p:nvSpPr>
        <p:spPr>
          <a:xfrm>
            <a:off x="-1876478" y="0"/>
            <a:ext cx="1548931" cy="3385542"/>
          </a:xfrm>
          <a:prstGeom prst="rect">
            <a:avLst/>
          </a:prstGeom>
          <a:solidFill>
            <a:schemeClr val="bg1">
              <a:lumMod val="50000"/>
            </a:schemeClr>
          </a:solidFill>
        </p:spPr>
        <p:txBody>
          <a:bodyPr wrap="square" rtlCol="0">
            <a:spAutoFit/>
          </a:bodyPr>
          <a:lstStyle/>
          <a:p>
            <a:r>
              <a:rPr lang="en-US" sz="1400" b="1" dirty="0">
                <a:solidFill>
                  <a:schemeClr val="bg1"/>
                </a:solidFill>
              </a:rPr>
              <a:t>Instructions on replacing a current image:</a:t>
            </a:r>
          </a:p>
          <a:p>
            <a:pPr marL="228600" indent="-228600">
              <a:buFont typeface="+mj-lt"/>
              <a:buAutoNum type="arabicPeriod"/>
            </a:pPr>
            <a:r>
              <a:rPr lang="en-US" sz="1400" dirty="0">
                <a:solidFill>
                  <a:schemeClr val="bg1"/>
                </a:solidFill>
              </a:rPr>
              <a:t>Select and delete image and click the icon to insert a different image</a:t>
            </a:r>
          </a:p>
          <a:p>
            <a:pPr marL="228600" indent="-228600">
              <a:buFont typeface="+mj-lt"/>
              <a:buAutoNum type="arabicPeriod"/>
            </a:pPr>
            <a:r>
              <a:rPr lang="en-US" sz="1400" dirty="0">
                <a:solidFill>
                  <a:schemeClr val="bg1"/>
                </a:solidFill>
              </a:rPr>
              <a:t>Use the crop tool to position the image within the shape.  </a:t>
            </a:r>
          </a:p>
          <a:p>
            <a:endParaRPr lang="en-US" dirty="0">
              <a:solidFill>
                <a:schemeClr val="bg1"/>
              </a:solidFill>
            </a:endParaRPr>
          </a:p>
        </p:txBody>
      </p:sp>
    </p:spTree>
    <p:extLst>
      <p:ext uri="{BB962C8B-B14F-4D97-AF65-F5344CB8AC3E}">
        <p14:creationId xmlns:p14="http://schemas.microsoft.com/office/powerpoint/2010/main" val="30129783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Pic - FOUR Images">
    <p:bg>
      <p:bgPr>
        <a:solidFill>
          <a:schemeClr val="bg1"/>
        </a:solidFill>
        <a:effectLst/>
      </p:bgPr>
    </p:bg>
    <p:spTree>
      <p:nvGrpSpPr>
        <p:cNvPr id="1" name=""/>
        <p:cNvGrpSpPr/>
        <p:nvPr/>
      </p:nvGrpSpPr>
      <p:grpSpPr>
        <a:xfrm>
          <a:off x="0" y="0"/>
          <a:ext cx="0" cy="0"/>
          <a:chOff x="0" y="0"/>
          <a:chExt cx="0" cy="0"/>
        </a:xfrm>
      </p:grpSpPr>
      <p:sp>
        <p:nvSpPr>
          <p:cNvPr id="19" name="Text Placeholder 6"/>
          <p:cNvSpPr>
            <a:spLocks noGrp="1"/>
          </p:cNvSpPr>
          <p:nvPr>
            <p:ph type="body" sz="quarter" idx="24" hasCustomPrompt="1"/>
          </p:nvPr>
        </p:nvSpPr>
        <p:spPr>
          <a:xfrm>
            <a:off x="0" y="0"/>
            <a:ext cx="9144000" cy="5143500"/>
          </a:xfrm>
          <a:solidFill>
            <a:schemeClr val="accent2"/>
          </a:solidFill>
        </p:spPr>
        <p:txBody>
          <a:bodyPr bIns="0" anchor="b" anchorCtr="0"/>
          <a:lstStyle>
            <a:lvl1pPr marL="0" indent="0">
              <a:buNone/>
              <a:defRPr sz="100"/>
            </a:lvl1pPr>
          </a:lstStyle>
          <a:p>
            <a:pPr lvl="0"/>
            <a:r>
              <a:rPr lang="en-US" dirty="0"/>
              <a:t> </a:t>
            </a:r>
            <a:r>
              <a:rPr lang="en-US" dirty="0" err="1"/>
              <a:t>x1</a:t>
            </a:r>
            <a:endParaRPr lang="en-US" dirty="0"/>
          </a:p>
          <a:p>
            <a:pPr lvl="0"/>
            <a:endParaRPr lang="en-US" dirty="0"/>
          </a:p>
        </p:txBody>
      </p:sp>
      <p:sp>
        <p:nvSpPr>
          <p:cNvPr id="5" name="Picture Placeholder 4"/>
          <p:cNvSpPr>
            <a:spLocks noGrp="1" noChangeAspect="1"/>
          </p:cNvSpPr>
          <p:nvPr>
            <p:ph type="pic" sz="quarter" idx="13" hasCustomPrompt="1"/>
          </p:nvPr>
        </p:nvSpPr>
        <p:spPr>
          <a:xfrm>
            <a:off x="218127" y="1240631"/>
            <a:ext cx="2240280" cy="1678712"/>
          </a:xfrm>
          <a:solidFill>
            <a:schemeClr val="bg1">
              <a:lumMod val="85000"/>
            </a:schemeClr>
          </a:solidFill>
        </p:spPr>
        <p:txBody>
          <a:bodyPr lIns="0" tIns="731520" anchor="t" anchorCtr="0"/>
          <a:lstStyle>
            <a:lvl1pPr marL="0" indent="0" algn="ctr">
              <a:buNone/>
              <a:defRPr baseline="0"/>
            </a:lvl1pPr>
          </a:lstStyle>
          <a:p>
            <a:r>
              <a:rPr lang="en-US" dirty="0"/>
              <a:t>Click icon to insert an image</a:t>
            </a:r>
          </a:p>
        </p:txBody>
      </p:sp>
      <p:sp>
        <p:nvSpPr>
          <p:cNvPr id="9" name="Picture Placeholder 4"/>
          <p:cNvSpPr>
            <a:spLocks noGrp="1" noChangeAspect="1"/>
          </p:cNvSpPr>
          <p:nvPr>
            <p:ph type="pic" sz="quarter" idx="15" hasCustomPrompt="1"/>
          </p:nvPr>
        </p:nvSpPr>
        <p:spPr>
          <a:xfrm>
            <a:off x="2453235" y="1240631"/>
            <a:ext cx="2240280" cy="1678712"/>
          </a:xfrm>
          <a:solidFill>
            <a:schemeClr val="bg1">
              <a:lumMod val="75000"/>
            </a:schemeClr>
          </a:solidFill>
        </p:spPr>
        <p:txBody>
          <a:bodyPr lIns="0" tIns="731520" anchor="t" anchorCtr="0"/>
          <a:lstStyle>
            <a:lvl1pPr marL="0" indent="0" algn="ctr">
              <a:buNone/>
              <a:defRPr baseline="0"/>
            </a:lvl1pPr>
          </a:lstStyle>
          <a:p>
            <a:r>
              <a:rPr lang="en-US" dirty="0"/>
              <a:t>Click icon to insert an image</a:t>
            </a:r>
          </a:p>
        </p:txBody>
      </p:sp>
      <p:sp>
        <p:nvSpPr>
          <p:cNvPr id="10" name="Picture Placeholder 4"/>
          <p:cNvSpPr>
            <a:spLocks noGrp="1" noChangeAspect="1"/>
          </p:cNvSpPr>
          <p:nvPr>
            <p:ph type="pic" sz="quarter" idx="16" hasCustomPrompt="1"/>
          </p:nvPr>
        </p:nvSpPr>
        <p:spPr>
          <a:xfrm>
            <a:off x="4688341" y="1240631"/>
            <a:ext cx="2240280" cy="1678712"/>
          </a:xfrm>
          <a:solidFill>
            <a:schemeClr val="bg1">
              <a:lumMod val="85000"/>
            </a:schemeClr>
          </a:solidFill>
        </p:spPr>
        <p:txBody>
          <a:bodyPr lIns="0" tIns="731520" anchor="t" anchorCtr="0"/>
          <a:lstStyle>
            <a:lvl1pPr marL="0" indent="0" algn="ctr">
              <a:buNone/>
              <a:defRPr baseline="0"/>
            </a:lvl1pPr>
          </a:lstStyle>
          <a:p>
            <a:r>
              <a:rPr lang="en-US" dirty="0"/>
              <a:t>Click icon to insert an image</a:t>
            </a:r>
          </a:p>
        </p:txBody>
      </p:sp>
      <p:sp>
        <p:nvSpPr>
          <p:cNvPr id="11" name="Picture Placeholder 4"/>
          <p:cNvSpPr>
            <a:spLocks noGrp="1" noChangeAspect="1"/>
          </p:cNvSpPr>
          <p:nvPr>
            <p:ph type="pic" sz="quarter" idx="17" hasCustomPrompt="1"/>
          </p:nvPr>
        </p:nvSpPr>
        <p:spPr>
          <a:xfrm>
            <a:off x="6906022" y="1240631"/>
            <a:ext cx="2240280" cy="1678712"/>
          </a:xfrm>
          <a:solidFill>
            <a:schemeClr val="bg1">
              <a:lumMod val="75000"/>
            </a:schemeClr>
          </a:solidFill>
        </p:spPr>
        <p:txBody>
          <a:bodyPr lIns="0" tIns="731520" anchor="t" anchorCtr="0"/>
          <a:lstStyle>
            <a:lvl1pPr marL="0" indent="0" algn="ctr">
              <a:buNone/>
              <a:defRPr baseline="0"/>
            </a:lvl1pPr>
          </a:lstStyle>
          <a:p>
            <a:r>
              <a:rPr lang="en-US" dirty="0"/>
              <a:t>Click icon to insert an image</a:t>
            </a:r>
          </a:p>
        </p:txBody>
      </p:sp>
      <p:sp>
        <p:nvSpPr>
          <p:cNvPr id="8" name="Text Placeholder 7"/>
          <p:cNvSpPr>
            <a:spLocks noGrp="1"/>
          </p:cNvSpPr>
          <p:nvPr>
            <p:ph type="body" sz="quarter" idx="14"/>
          </p:nvPr>
        </p:nvSpPr>
        <p:spPr>
          <a:xfrm>
            <a:off x="469900" y="3484064"/>
            <a:ext cx="8434552" cy="1359776"/>
          </a:xfrm>
          <a:noFill/>
        </p:spPr>
        <p:txBody>
          <a:bodyPr lIns="0" tIns="91440"/>
          <a:lstStyle>
            <a:lvl1pPr>
              <a:defRPr sz="2400">
                <a:solidFill>
                  <a:schemeClr val="bg1"/>
                </a:solidFill>
              </a:defRPr>
            </a:lvl1pPr>
            <a:lvl2pPr>
              <a:defRPr sz="24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Click to edit Master text styles</a:t>
            </a:r>
          </a:p>
          <a:p>
            <a:pPr lvl="1"/>
            <a:r>
              <a:rPr lang="en-US"/>
              <a:t>Second level</a:t>
            </a:r>
          </a:p>
        </p:txBody>
      </p:sp>
      <p:sp>
        <p:nvSpPr>
          <p:cNvPr id="3" name="Title 2"/>
          <p:cNvSpPr>
            <a:spLocks noGrp="1"/>
          </p:cNvSpPr>
          <p:nvPr>
            <p:ph type="title" hasCustomPrompt="1"/>
          </p:nvPr>
        </p:nvSpPr>
        <p:spPr/>
        <p:txBody>
          <a:bodyPr/>
          <a:lstStyle>
            <a:lvl1pPr>
              <a:defRPr>
                <a:solidFill>
                  <a:schemeClr val="bg1"/>
                </a:solidFill>
              </a:defRPr>
            </a:lvl1pPr>
          </a:lstStyle>
          <a:p>
            <a:r>
              <a:rPr lang="en-US" dirty="0"/>
              <a:t>Science/R&amp;D hero – four images</a:t>
            </a:r>
            <a:br>
              <a:rPr lang="en-US" dirty="0"/>
            </a:br>
            <a:r>
              <a:rPr lang="en-US" dirty="0"/>
              <a:t>Headline is </a:t>
            </a:r>
            <a:r>
              <a:rPr lang="en-US" dirty="0" err="1"/>
              <a:t>arial</a:t>
            </a:r>
            <a:r>
              <a:rPr lang="en-US" dirty="0"/>
              <a:t> in all caps</a:t>
            </a:r>
          </a:p>
        </p:txBody>
      </p:sp>
      <p:sp>
        <p:nvSpPr>
          <p:cNvPr id="4" name="Text Placeholder 3"/>
          <p:cNvSpPr>
            <a:spLocks noGrp="1"/>
          </p:cNvSpPr>
          <p:nvPr>
            <p:ph type="body" sz="quarter" idx="18" hasCustomPrompt="1"/>
          </p:nvPr>
        </p:nvSpPr>
        <p:spPr>
          <a:xfrm>
            <a:off x="218128" y="2948823"/>
            <a:ext cx="2238469" cy="358378"/>
          </a:xfrm>
        </p:spPr>
        <p:txBody>
          <a:bodyPr lIns="91440" rIns="91440"/>
          <a:lstStyle>
            <a:lvl1pPr marL="0" indent="0">
              <a:lnSpc>
                <a:spcPct val="95000"/>
              </a:lnSpc>
              <a:buNone/>
              <a:defRPr sz="1200" b="0" baseline="0">
                <a:solidFill>
                  <a:schemeClr val="bg1"/>
                </a:solidFill>
              </a:defRPr>
            </a:lvl1pPr>
          </a:lstStyle>
          <a:p>
            <a:pPr lvl="0"/>
            <a:r>
              <a:rPr lang="en-US" dirty="0"/>
              <a:t>Image caption Image caption Image caption Image caption Image</a:t>
            </a:r>
          </a:p>
        </p:txBody>
      </p:sp>
      <p:sp>
        <p:nvSpPr>
          <p:cNvPr id="16" name="Text Placeholder 3"/>
          <p:cNvSpPr>
            <a:spLocks noGrp="1"/>
          </p:cNvSpPr>
          <p:nvPr>
            <p:ph type="body" sz="quarter" idx="19" hasCustomPrompt="1"/>
          </p:nvPr>
        </p:nvSpPr>
        <p:spPr>
          <a:xfrm>
            <a:off x="2442595" y="2948823"/>
            <a:ext cx="2238469" cy="358378"/>
          </a:xfrm>
        </p:spPr>
        <p:txBody>
          <a:bodyPr lIns="91440" rIns="91440"/>
          <a:lstStyle>
            <a:lvl1pPr marL="0" indent="0">
              <a:lnSpc>
                <a:spcPct val="95000"/>
              </a:lnSpc>
              <a:buNone/>
              <a:defRPr sz="1200" b="0">
                <a:solidFill>
                  <a:schemeClr val="bg1"/>
                </a:solidFill>
              </a:defRPr>
            </a:lvl1pPr>
          </a:lstStyle>
          <a:p>
            <a:pPr lvl="0"/>
            <a:r>
              <a:rPr lang="en-US" dirty="0"/>
              <a:t>Image caption Image caption Image caption Image caption Image</a:t>
            </a:r>
          </a:p>
        </p:txBody>
      </p:sp>
      <p:sp>
        <p:nvSpPr>
          <p:cNvPr id="17" name="Text Placeholder 3"/>
          <p:cNvSpPr>
            <a:spLocks noGrp="1"/>
          </p:cNvSpPr>
          <p:nvPr>
            <p:ph type="body" sz="quarter" idx="20" hasCustomPrompt="1"/>
          </p:nvPr>
        </p:nvSpPr>
        <p:spPr>
          <a:xfrm>
            <a:off x="4681064" y="2948823"/>
            <a:ext cx="2238469" cy="358378"/>
          </a:xfrm>
        </p:spPr>
        <p:txBody>
          <a:bodyPr lIns="91440" rIns="91440"/>
          <a:lstStyle>
            <a:lvl1pPr marL="0" indent="0">
              <a:lnSpc>
                <a:spcPct val="95000"/>
              </a:lnSpc>
              <a:buNone/>
              <a:defRPr sz="1200" b="0">
                <a:solidFill>
                  <a:schemeClr val="bg1"/>
                </a:solidFill>
              </a:defRPr>
            </a:lvl1pPr>
          </a:lstStyle>
          <a:p>
            <a:pPr lvl="0"/>
            <a:r>
              <a:rPr lang="en-US" dirty="0"/>
              <a:t>Image caption Image caption Image caption Image caption Image</a:t>
            </a:r>
          </a:p>
        </p:txBody>
      </p:sp>
      <p:sp>
        <p:nvSpPr>
          <p:cNvPr id="18" name="Text Placeholder 3"/>
          <p:cNvSpPr>
            <a:spLocks noGrp="1"/>
          </p:cNvSpPr>
          <p:nvPr>
            <p:ph type="body" sz="quarter" idx="21" hasCustomPrompt="1"/>
          </p:nvPr>
        </p:nvSpPr>
        <p:spPr>
          <a:xfrm>
            <a:off x="6905532" y="2948823"/>
            <a:ext cx="2238469" cy="358378"/>
          </a:xfrm>
        </p:spPr>
        <p:txBody>
          <a:bodyPr lIns="91440" rIns="91440"/>
          <a:lstStyle>
            <a:lvl1pPr marL="0" indent="0">
              <a:lnSpc>
                <a:spcPct val="95000"/>
              </a:lnSpc>
              <a:buNone/>
              <a:defRPr sz="1200" b="0">
                <a:solidFill>
                  <a:schemeClr val="bg1"/>
                </a:solidFill>
              </a:defRPr>
            </a:lvl1pPr>
          </a:lstStyle>
          <a:p>
            <a:pPr lvl="0"/>
            <a:r>
              <a:rPr lang="en-US" dirty="0"/>
              <a:t>Image caption Image caption Image caption Image caption Image</a:t>
            </a:r>
          </a:p>
        </p:txBody>
      </p:sp>
      <p:sp>
        <p:nvSpPr>
          <p:cNvPr id="2" name="Slide Number Placeholder 1"/>
          <p:cNvSpPr>
            <a:spLocks noGrp="1"/>
          </p:cNvSpPr>
          <p:nvPr>
            <p:ph type="sldNum" sz="quarter" idx="22"/>
          </p:nvPr>
        </p:nvSpPr>
        <p:spPr/>
        <p:txBody>
          <a:bodyPr/>
          <a:lstStyle>
            <a:lvl1pPr>
              <a:defRPr>
                <a:solidFill>
                  <a:schemeClr val="bg1"/>
                </a:solidFill>
              </a:defRPr>
            </a:lvl1pPr>
          </a:lstStyle>
          <a:p>
            <a:fld id="{AEFAAC5A-9C4F-4278-920D-DF2BAB595749}" type="slidenum">
              <a:rPr lang="en-US" smtClean="0"/>
              <a:pPr/>
              <a:t>‹#›</a:t>
            </a:fld>
            <a:endParaRPr lang="en-US" dirty="0"/>
          </a:p>
        </p:txBody>
      </p:sp>
      <p:sp>
        <p:nvSpPr>
          <p:cNvPr id="6" name="Footer Placeholder 5"/>
          <p:cNvSpPr>
            <a:spLocks noGrp="1"/>
          </p:cNvSpPr>
          <p:nvPr>
            <p:ph type="ftr" sz="quarter" idx="23"/>
          </p:nvPr>
        </p:nvSpPr>
        <p:spPr>
          <a:xfrm>
            <a:off x="0" y="-1"/>
            <a:ext cx="228600" cy="5143500"/>
          </a:xfrm>
          <a:prstGeom prst="rect">
            <a:avLst/>
          </a:prstGeom>
        </p:spPr>
        <p:txBody>
          <a:bodyPr/>
          <a:lstStyle/>
          <a:p>
            <a:endParaRPr lang="en-US" dirty="0"/>
          </a:p>
        </p:txBody>
      </p:sp>
      <p:sp>
        <p:nvSpPr>
          <p:cNvPr id="20" name="Text Placeholder 4"/>
          <p:cNvSpPr>
            <a:spLocks noGrp="1"/>
          </p:cNvSpPr>
          <p:nvPr>
            <p:ph type="body" sz="quarter" idx="12" hasCustomPrompt="1"/>
          </p:nvPr>
        </p:nvSpPr>
        <p:spPr>
          <a:xfrm>
            <a:off x="0" y="-2"/>
            <a:ext cx="228600" cy="5143500"/>
          </a:xfrm>
          <a:solidFill>
            <a:schemeClr val="accent1"/>
          </a:solidFill>
        </p:spPr>
        <p:txBody>
          <a:bodyPr bIns="0" anchor="b"/>
          <a:lstStyle>
            <a:lvl1pPr marL="0" indent="0">
              <a:buNone/>
              <a:defRPr sz="100"/>
            </a:lvl1pPr>
          </a:lstStyle>
          <a:p>
            <a:pPr lvl="0"/>
            <a:r>
              <a:rPr lang="en-US" dirty="0"/>
              <a:t>  </a:t>
            </a:r>
          </a:p>
        </p:txBody>
      </p:sp>
      <p:sp>
        <p:nvSpPr>
          <p:cNvPr id="21" name="TextBox 20"/>
          <p:cNvSpPr txBox="1"/>
          <p:nvPr userDrawn="1"/>
        </p:nvSpPr>
        <p:spPr>
          <a:xfrm>
            <a:off x="-1876478" y="0"/>
            <a:ext cx="1548931" cy="3385542"/>
          </a:xfrm>
          <a:prstGeom prst="rect">
            <a:avLst/>
          </a:prstGeom>
          <a:solidFill>
            <a:schemeClr val="bg1">
              <a:lumMod val="50000"/>
            </a:schemeClr>
          </a:solidFill>
        </p:spPr>
        <p:txBody>
          <a:bodyPr wrap="square" rtlCol="0">
            <a:spAutoFit/>
          </a:bodyPr>
          <a:lstStyle/>
          <a:p>
            <a:r>
              <a:rPr lang="en-US" sz="1400" b="1" dirty="0">
                <a:solidFill>
                  <a:schemeClr val="bg1"/>
                </a:solidFill>
              </a:rPr>
              <a:t>Instructions on replacing a current image:</a:t>
            </a:r>
          </a:p>
          <a:p>
            <a:pPr marL="228600" indent="-228600">
              <a:buFont typeface="+mj-lt"/>
              <a:buAutoNum type="arabicPeriod"/>
            </a:pPr>
            <a:r>
              <a:rPr lang="en-US" sz="1400" dirty="0">
                <a:solidFill>
                  <a:schemeClr val="bg1"/>
                </a:solidFill>
              </a:rPr>
              <a:t>Select and delete image and click the icon to insert a different image</a:t>
            </a:r>
          </a:p>
          <a:p>
            <a:pPr marL="228600" indent="-228600">
              <a:buFont typeface="+mj-lt"/>
              <a:buAutoNum type="arabicPeriod"/>
            </a:pPr>
            <a:r>
              <a:rPr lang="en-US" sz="1400" dirty="0">
                <a:solidFill>
                  <a:schemeClr val="bg1"/>
                </a:solidFill>
              </a:rPr>
              <a:t>Use the crop tool to position the image within the shape.  </a:t>
            </a:r>
          </a:p>
          <a:p>
            <a:endParaRPr lang="en-US" dirty="0">
              <a:solidFill>
                <a:schemeClr val="bg1"/>
              </a:solidFill>
            </a:endParaRPr>
          </a:p>
        </p:txBody>
      </p:sp>
    </p:spTree>
    <p:extLst>
      <p:ext uri="{BB962C8B-B14F-4D97-AF65-F5344CB8AC3E}">
        <p14:creationId xmlns:p14="http://schemas.microsoft.com/office/powerpoint/2010/main" val="13956527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1" y="367903"/>
            <a:ext cx="8372901" cy="621711"/>
          </a:xfrm>
        </p:spPr>
        <p:txBody>
          <a:bodyPr/>
          <a:lstStyle>
            <a:lvl1pPr>
              <a:defRPr b="1"/>
            </a:lvl1pPr>
          </a:lstStyle>
          <a:p>
            <a:r>
              <a:rPr lang="en-US" dirty="0"/>
              <a:t>TITLE AND CONTENT </a:t>
            </a:r>
            <a:br>
              <a:rPr lang="en-US" dirty="0"/>
            </a:br>
            <a:r>
              <a:rPr lang="en-US" dirty="0"/>
              <a:t>Headline in </a:t>
            </a:r>
            <a:r>
              <a:rPr lang="en-US" dirty="0" err="1"/>
              <a:t>arial</a:t>
            </a:r>
            <a:r>
              <a:rPr lang="en-US" dirty="0"/>
              <a:t> and all caps</a:t>
            </a:r>
          </a:p>
        </p:txBody>
      </p:sp>
      <p:sp>
        <p:nvSpPr>
          <p:cNvPr id="6" name="Text Placeholder 5"/>
          <p:cNvSpPr>
            <a:spLocks noGrp="1"/>
          </p:cNvSpPr>
          <p:nvPr>
            <p:ph type="body" sz="quarter" idx="12" hasCustomPrompt="1"/>
          </p:nvPr>
        </p:nvSpPr>
        <p:spPr>
          <a:xfrm>
            <a:off x="457201" y="1019437"/>
            <a:ext cx="8372901" cy="374786"/>
          </a:xfrm>
        </p:spPr>
        <p:txBody>
          <a:bodyPr bIns="0">
            <a:noAutofit/>
          </a:bodyPr>
          <a:lstStyle>
            <a:lvl1pPr marL="0" indent="0">
              <a:lnSpc>
                <a:spcPct val="90000"/>
              </a:lnSpc>
              <a:spcBef>
                <a:spcPts val="0"/>
              </a:spcBef>
              <a:buNone/>
              <a:defRPr sz="2000" b="1">
                <a:solidFill>
                  <a:srgbClr val="0065A2"/>
                </a:solidFill>
              </a:defRPr>
            </a:lvl1pPr>
          </a:lstStyle>
          <a:p>
            <a:r>
              <a:rPr lang="en-US" dirty="0"/>
              <a:t>Slide subtitle optional -  delete as needed</a:t>
            </a:r>
          </a:p>
        </p:txBody>
      </p:sp>
      <p:sp>
        <p:nvSpPr>
          <p:cNvPr id="4" name="TextBox 3"/>
          <p:cNvSpPr txBox="1"/>
          <p:nvPr userDrawn="1"/>
        </p:nvSpPr>
        <p:spPr>
          <a:xfrm>
            <a:off x="2148350" y="1084175"/>
            <a:ext cx="184731" cy="369332"/>
          </a:xfrm>
          <a:prstGeom prst="rect">
            <a:avLst/>
          </a:prstGeom>
          <a:noFill/>
        </p:spPr>
        <p:txBody>
          <a:bodyPr wrap="none" rtlCol="0">
            <a:spAutoFit/>
          </a:bodyPr>
          <a:lstStyle/>
          <a:p>
            <a:endParaRPr lang="en-US" dirty="0"/>
          </a:p>
        </p:txBody>
      </p:sp>
      <p:sp>
        <p:nvSpPr>
          <p:cNvPr id="7" name="Slide Number Placeholder 6"/>
          <p:cNvSpPr>
            <a:spLocks noGrp="1"/>
          </p:cNvSpPr>
          <p:nvPr>
            <p:ph type="sldNum" sz="quarter" idx="13"/>
          </p:nvPr>
        </p:nvSpPr>
        <p:spPr/>
        <p:txBody>
          <a:bodyPr/>
          <a:lstStyle/>
          <a:p>
            <a:fld id="{AEFAAC5A-9C4F-4278-920D-DF2BAB595749}" type="slidenum">
              <a:rPr lang="en-US" smtClean="0"/>
              <a:pPr/>
              <a:t>‹#›</a:t>
            </a:fld>
            <a:endParaRPr lang="en-US" dirty="0"/>
          </a:p>
        </p:txBody>
      </p:sp>
    </p:spTree>
    <p:extLst>
      <p:ext uri="{BB962C8B-B14F-4D97-AF65-F5344CB8AC3E}">
        <p14:creationId xmlns:p14="http://schemas.microsoft.com/office/powerpoint/2010/main" val="39814670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lumns-TWO">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AEFAAC5A-9C4F-4278-920D-DF2BAB595749}" type="slidenum">
              <a:rPr lang="en-US" smtClean="0"/>
              <a:pPr/>
              <a:t>‹#›</a:t>
            </a:fld>
            <a:endParaRPr lang="en-US" dirty="0"/>
          </a:p>
        </p:txBody>
      </p:sp>
      <p:sp>
        <p:nvSpPr>
          <p:cNvPr id="7" name="Text Placeholder 5"/>
          <p:cNvSpPr>
            <a:spLocks noGrp="1"/>
          </p:cNvSpPr>
          <p:nvPr>
            <p:ph type="body" sz="quarter" idx="12" hasCustomPrompt="1"/>
          </p:nvPr>
        </p:nvSpPr>
        <p:spPr>
          <a:xfrm>
            <a:off x="457201" y="1030288"/>
            <a:ext cx="8372901" cy="374786"/>
          </a:xfrm>
        </p:spPr>
        <p:txBody>
          <a:bodyPr bIns="0">
            <a:noAutofit/>
          </a:bodyPr>
          <a:lstStyle>
            <a:lvl1pPr marL="0" indent="0">
              <a:lnSpc>
                <a:spcPct val="90000"/>
              </a:lnSpc>
              <a:spcBef>
                <a:spcPts val="0"/>
              </a:spcBef>
              <a:buNone/>
              <a:defRPr sz="2000" b="1">
                <a:solidFill>
                  <a:srgbClr val="0065A2"/>
                </a:solidFill>
              </a:defRPr>
            </a:lvl1pPr>
          </a:lstStyle>
          <a:p>
            <a:r>
              <a:rPr lang="en-US" dirty="0"/>
              <a:t>Slide subtitle optional -  delete as needed</a:t>
            </a:r>
          </a:p>
        </p:txBody>
      </p:sp>
      <p:sp>
        <p:nvSpPr>
          <p:cNvPr id="4" name="Text Placeholder 3"/>
          <p:cNvSpPr>
            <a:spLocks noGrp="1"/>
          </p:cNvSpPr>
          <p:nvPr>
            <p:ph type="body" sz="quarter" idx="13"/>
          </p:nvPr>
        </p:nvSpPr>
        <p:spPr>
          <a:xfrm>
            <a:off x="457200" y="1428723"/>
            <a:ext cx="4023360" cy="3317081"/>
          </a:xfrm>
        </p:spPr>
        <p:txBody>
          <a:bodyPr/>
          <a:lstStyle>
            <a:lvl1pPr>
              <a:defRPr sz="1800"/>
            </a:lvl1pPr>
            <a:lvl2pPr marL="457200" indent="-173038">
              <a:spcBef>
                <a:spcPts val="0"/>
              </a:spcBef>
              <a:defRPr sz="1800"/>
            </a:lvl2pPr>
            <a:lvl3pPr marL="627063" indent="-128588">
              <a:defRPr sz="1800"/>
            </a:lvl3pPr>
            <a:lvl4pPr marL="865188" indent="-171450">
              <a:defRPr sz="1800"/>
            </a:lvl4pPr>
            <a:lvl5pPr marL="1084263" indent="-171450">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3"/>
          <p:cNvSpPr>
            <a:spLocks noGrp="1"/>
          </p:cNvSpPr>
          <p:nvPr>
            <p:ph type="body" sz="quarter" idx="14"/>
          </p:nvPr>
        </p:nvSpPr>
        <p:spPr>
          <a:xfrm>
            <a:off x="4700588" y="1418007"/>
            <a:ext cx="4023360" cy="3317081"/>
          </a:xfrm>
        </p:spPr>
        <p:txBody>
          <a:bodyPr/>
          <a:lstStyle>
            <a:lvl1pPr>
              <a:defRPr sz="1800"/>
            </a:lvl1pPr>
            <a:lvl2pPr marL="457200" indent="-173038">
              <a:spcBef>
                <a:spcPts val="0"/>
              </a:spcBef>
              <a:defRPr sz="1800"/>
            </a:lvl2pPr>
            <a:lvl3pPr marL="627063" indent="-128588">
              <a:defRPr sz="1800"/>
            </a:lvl3pPr>
            <a:lvl4pPr marL="865188" indent="-171450">
              <a:defRPr sz="1800"/>
            </a:lvl4pPr>
            <a:lvl5pPr marL="1084263" indent="-171450">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hasCustomPrompt="1"/>
          </p:nvPr>
        </p:nvSpPr>
        <p:spPr/>
        <p:txBody>
          <a:bodyPr/>
          <a:lstStyle>
            <a:lvl1pPr>
              <a:defRPr/>
            </a:lvl1pPr>
          </a:lstStyle>
          <a:p>
            <a:r>
              <a:rPr lang="en-US" dirty="0"/>
              <a:t>Two-column CONTENT slide</a:t>
            </a:r>
            <a:br>
              <a:rPr lang="en-US" dirty="0"/>
            </a:br>
            <a:r>
              <a:rPr lang="en-US" dirty="0"/>
              <a:t>one or two lines for headline</a:t>
            </a:r>
          </a:p>
        </p:txBody>
      </p:sp>
    </p:spTree>
    <p:extLst>
      <p:ext uri="{BB962C8B-B14F-4D97-AF65-F5344CB8AC3E}">
        <p14:creationId xmlns:p14="http://schemas.microsoft.com/office/powerpoint/2010/main" val="34075724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lumns-TWO w/boxed heads">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460895" y="1840702"/>
            <a:ext cx="4114800" cy="2876912"/>
          </a:xfrm>
          <a:ln>
            <a:solidFill>
              <a:schemeClr val="bg1">
                <a:lumMod val="50000"/>
              </a:schemeClr>
            </a:solidFill>
          </a:ln>
        </p:spPr>
        <p:txBody>
          <a:bodyPr lIns="182880" tIns="91440" rIns="91440"/>
          <a:lstStyle>
            <a:lvl1pPr>
              <a:defRPr sz="1800"/>
            </a:lvl1pPr>
            <a:lvl2pPr marL="457200" indent="-173038">
              <a:defRPr sz="1800"/>
            </a:lvl2pPr>
            <a:lvl3pPr marL="627063" indent="-128588">
              <a:defRPr sz="1800"/>
            </a:lvl3pPr>
            <a:lvl4pPr marL="865188" indent="-171450">
              <a:defRPr sz="1800"/>
            </a:lvl4pPr>
            <a:lvl5pPr marL="1084263" indent="-171450">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3"/>
          <p:cNvSpPr>
            <a:spLocks noGrp="1"/>
          </p:cNvSpPr>
          <p:nvPr>
            <p:ph type="body" sz="quarter" idx="14"/>
          </p:nvPr>
        </p:nvSpPr>
        <p:spPr>
          <a:xfrm>
            <a:off x="4714875" y="1840702"/>
            <a:ext cx="4114800" cy="2876912"/>
          </a:xfrm>
          <a:ln>
            <a:solidFill>
              <a:schemeClr val="bg1">
                <a:lumMod val="50000"/>
              </a:schemeClr>
            </a:solidFill>
          </a:ln>
        </p:spPr>
        <p:txBody>
          <a:bodyPr lIns="182880" tIns="91440" rIns="91440"/>
          <a:lstStyle>
            <a:lvl1pPr>
              <a:defRPr sz="1800"/>
            </a:lvl1pPr>
            <a:lvl2pPr marL="457200" indent="-173038">
              <a:defRPr sz="1800"/>
            </a:lvl2pPr>
            <a:lvl3pPr marL="627063" indent="-128588">
              <a:defRPr sz="1800"/>
            </a:lvl3pPr>
            <a:lvl4pPr marL="865188" indent="-171450">
              <a:defRPr sz="1800"/>
            </a:lvl4pPr>
            <a:lvl5pPr marL="1084263" indent="-171450">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3"/>
          <p:cNvSpPr>
            <a:spLocks noGrp="1"/>
          </p:cNvSpPr>
          <p:nvPr>
            <p:ph type="body" sz="quarter" idx="16" hasCustomPrompt="1"/>
          </p:nvPr>
        </p:nvSpPr>
        <p:spPr>
          <a:xfrm>
            <a:off x="4714875" y="1406047"/>
            <a:ext cx="4114800" cy="465749"/>
          </a:xfrm>
          <a:prstGeom prst="rect">
            <a:avLst/>
          </a:prstGeom>
          <a:solidFill>
            <a:schemeClr val="accent1"/>
          </a:solidFill>
          <a:ln w="9525">
            <a:solidFill>
              <a:schemeClr val="accent1"/>
            </a:solidFill>
            <a:miter lim="800000"/>
          </a:ln>
        </p:spPr>
        <p:txBody>
          <a:bodyPr lIns="182880" bIns="0" anchor="ctr"/>
          <a:lstStyle>
            <a:lvl1pPr marL="0" indent="0" algn="l">
              <a:lnSpc>
                <a:spcPct val="100000"/>
              </a:lnSpc>
              <a:buNone/>
              <a:defRPr sz="1800" b="1" cap="all" baseline="0">
                <a:solidFill>
                  <a:schemeClr val="bg1"/>
                </a:solidFill>
              </a:defRPr>
            </a:lvl1pPr>
            <a:lvl2pPr marL="457200" indent="-173038">
              <a:defRPr sz="1600"/>
            </a:lvl2pPr>
            <a:lvl3pPr marL="627063" indent="-128588">
              <a:defRPr sz="1400"/>
            </a:lvl3pPr>
            <a:lvl4pPr marL="865188" indent="-171450">
              <a:defRPr sz="1200"/>
            </a:lvl4pPr>
            <a:lvl5pPr marL="1084263" indent="-171450">
              <a:defRPr sz="1200"/>
            </a:lvl5pPr>
          </a:lstStyle>
          <a:p>
            <a:pPr lvl="0"/>
            <a:r>
              <a:rPr lang="en-US" dirty="0"/>
              <a:t>Click to Add Headline</a:t>
            </a:r>
          </a:p>
        </p:txBody>
      </p:sp>
      <p:sp>
        <p:nvSpPr>
          <p:cNvPr id="5" name="Slide Number Placeholder 4"/>
          <p:cNvSpPr>
            <a:spLocks noGrp="1"/>
          </p:cNvSpPr>
          <p:nvPr>
            <p:ph type="sldNum" sz="quarter" idx="10"/>
          </p:nvPr>
        </p:nvSpPr>
        <p:spPr/>
        <p:txBody>
          <a:bodyPr/>
          <a:lstStyle/>
          <a:p>
            <a:fld id="{AEFAAC5A-9C4F-4278-920D-DF2BAB595749}" type="slidenum">
              <a:rPr lang="en-US" smtClean="0"/>
              <a:pPr/>
              <a:t>‹#›</a:t>
            </a:fld>
            <a:endParaRPr lang="en-US" dirty="0"/>
          </a:p>
        </p:txBody>
      </p:sp>
      <p:sp>
        <p:nvSpPr>
          <p:cNvPr id="7" name="Text Placeholder 5"/>
          <p:cNvSpPr>
            <a:spLocks noGrp="1"/>
          </p:cNvSpPr>
          <p:nvPr>
            <p:ph type="body" sz="quarter" idx="12" hasCustomPrompt="1"/>
          </p:nvPr>
        </p:nvSpPr>
        <p:spPr>
          <a:xfrm>
            <a:off x="457201" y="1019437"/>
            <a:ext cx="8372901" cy="374786"/>
          </a:xfrm>
          <a:noFill/>
        </p:spPr>
        <p:txBody>
          <a:bodyPr bIns="0">
            <a:noAutofit/>
          </a:bodyPr>
          <a:lstStyle>
            <a:lvl1pPr marL="0" indent="0">
              <a:lnSpc>
                <a:spcPct val="90000"/>
              </a:lnSpc>
              <a:spcBef>
                <a:spcPts val="0"/>
              </a:spcBef>
              <a:buNone/>
              <a:defRPr sz="2000" b="1">
                <a:solidFill>
                  <a:srgbClr val="0065A2"/>
                </a:solidFill>
              </a:defRPr>
            </a:lvl1pPr>
          </a:lstStyle>
          <a:p>
            <a:r>
              <a:rPr lang="en-US" dirty="0"/>
              <a:t>Slide subtitle optional -  delete as needed</a:t>
            </a:r>
          </a:p>
        </p:txBody>
      </p:sp>
      <p:sp>
        <p:nvSpPr>
          <p:cNvPr id="9" name="Text Placeholder 3"/>
          <p:cNvSpPr>
            <a:spLocks noGrp="1"/>
          </p:cNvSpPr>
          <p:nvPr>
            <p:ph type="body" sz="quarter" idx="15" hasCustomPrompt="1"/>
          </p:nvPr>
        </p:nvSpPr>
        <p:spPr>
          <a:xfrm>
            <a:off x="460895" y="1406047"/>
            <a:ext cx="4114800" cy="465749"/>
          </a:xfrm>
          <a:prstGeom prst="rect">
            <a:avLst/>
          </a:prstGeom>
          <a:solidFill>
            <a:schemeClr val="accent1"/>
          </a:solidFill>
          <a:ln w="9525">
            <a:solidFill>
              <a:schemeClr val="accent1"/>
            </a:solidFill>
            <a:miter lim="800000"/>
          </a:ln>
          <a:effectLst/>
        </p:spPr>
        <p:txBody>
          <a:bodyPr lIns="182880" bIns="0" anchor="ctr"/>
          <a:lstStyle>
            <a:lvl1pPr marL="0" indent="0" algn="l">
              <a:lnSpc>
                <a:spcPct val="100000"/>
              </a:lnSpc>
              <a:buNone/>
              <a:defRPr sz="1800" b="1" cap="all" baseline="0">
                <a:solidFill>
                  <a:schemeClr val="bg1"/>
                </a:solidFill>
              </a:defRPr>
            </a:lvl1pPr>
            <a:lvl2pPr marL="457200" indent="-173038">
              <a:defRPr sz="1600"/>
            </a:lvl2pPr>
            <a:lvl3pPr marL="627063" indent="-128588">
              <a:defRPr sz="1400"/>
            </a:lvl3pPr>
            <a:lvl4pPr marL="865188" indent="-171450">
              <a:defRPr sz="1200"/>
            </a:lvl4pPr>
            <a:lvl5pPr marL="1084263" indent="-171450">
              <a:defRPr sz="1200"/>
            </a:lvl5pPr>
          </a:lstStyle>
          <a:p>
            <a:pPr lvl="0"/>
            <a:r>
              <a:rPr lang="en-US" dirty="0"/>
              <a:t>Click to Add Headline</a:t>
            </a:r>
          </a:p>
        </p:txBody>
      </p:sp>
      <p:sp>
        <p:nvSpPr>
          <p:cNvPr id="2" name="Title 1"/>
          <p:cNvSpPr>
            <a:spLocks noGrp="1"/>
          </p:cNvSpPr>
          <p:nvPr>
            <p:ph type="title" hasCustomPrompt="1"/>
          </p:nvPr>
        </p:nvSpPr>
        <p:spPr/>
        <p:txBody>
          <a:bodyPr/>
          <a:lstStyle>
            <a:lvl1pPr>
              <a:defRPr baseline="0"/>
            </a:lvl1pPr>
          </a:lstStyle>
          <a:p>
            <a:r>
              <a:rPr lang="en-US" dirty="0"/>
              <a:t>Two-column CONTENT slide</a:t>
            </a:r>
            <a:br>
              <a:rPr lang="en-US" dirty="0"/>
            </a:br>
            <a:r>
              <a:rPr lang="en-US" dirty="0"/>
              <a:t>with box treatment</a:t>
            </a:r>
          </a:p>
        </p:txBody>
      </p:sp>
    </p:spTree>
    <p:extLst>
      <p:ext uri="{BB962C8B-B14F-4D97-AF65-F5344CB8AC3E}">
        <p14:creationId xmlns:p14="http://schemas.microsoft.com/office/powerpoint/2010/main" val="34234057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IMAGES - Vertical">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A5FEC96C-AFD1-4C49-9493-F5643E5E2E8F}" type="slidenum">
              <a:rPr lang="en-US" smtClean="0"/>
              <a:t>‹#›</a:t>
            </a:fld>
            <a:endParaRPr lang="en-US"/>
          </a:p>
        </p:txBody>
      </p:sp>
      <p:sp>
        <p:nvSpPr>
          <p:cNvPr id="4" name="Text Placeholder 3"/>
          <p:cNvSpPr>
            <a:spLocks noGrp="1"/>
          </p:cNvSpPr>
          <p:nvPr>
            <p:ph type="body" sz="quarter" idx="13"/>
          </p:nvPr>
        </p:nvSpPr>
        <p:spPr>
          <a:xfrm>
            <a:off x="4503575" y="1417872"/>
            <a:ext cx="4319750" cy="1540832"/>
          </a:xfrm>
        </p:spPr>
        <p:txBody>
          <a:bodyPr tIns="0"/>
          <a:lstStyle>
            <a:lvl1pPr>
              <a:spcBef>
                <a:spcPts val="600"/>
              </a:spcBef>
              <a:defRPr sz="1800"/>
            </a:lvl1pPr>
            <a:lvl2pPr marL="457200" indent="-173038">
              <a:spcBef>
                <a:spcPts val="0"/>
              </a:spcBef>
              <a:defRPr sz="1800"/>
            </a:lvl2pPr>
            <a:lvl3pPr marL="627063" indent="-128588">
              <a:spcBef>
                <a:spcPts val="0"/>
              </a:spcBef>
              <a:defRPr sz="1800"/>
            </a:lvl3pPr>
            <a:lvl4pPr marL="865188" indent="-171450">
              <a:spcBef>
                <a:spcPts val="0"/>
              </a:spcBef>
              <a:defRPr sz="1800"/>
            </a:lvl4pPr>
            <a:lvl5pPr marL="1084263" indent="-171450">
              <a:spcBef>
                <a:spcPts val="0"/>
              </a:spcBef>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Picture Placeholder 4"/>
          <p:cNvSpPr>
            <a:spLocks noGrp="1"/>
          </p:cNvSpPr>
          <p:nvPr>
            <p:ph type="pic" sz="quarter" idx="15" hasCustomPrompt="1"/>
          </p:nvPr>
        </p:nvSpPr>
        <p:spPr>
          <a:xfrm>
            <a:off x="495680" y="1417871"/>
            <a:ext cx="3729481" cy="1565882"/>
          </a:xfrm>
          <a:solidFill>
            <a:schemeClr val="bg1">
              <a:lumMod val="75000"/>
            </a:schemeClr>
          </a:solidFill>
        </p:spPr>
        <p:txBody>
          <a:bodyPr tIns="365760"/>
          <a:lstStyle>
            <a:lvl1pPr marL="0" indent="0" algn="ctr">
              <a:buNone/>
              <a:defRPr baseline="0"/>
            </a:lvl1pPr>
          </a:lstStyle>
          <a:p>
            <a:r>
              <a:rPr lang="en-US" dirty="0"/>
              <a:t>Click icon to insert an image</a:t>
            </a:r>
          </a:p>
        </p:txBody>
      </p:sp>
      <p:sp>
        <p:nvSpPr>
          <p:cNvPr id="12" name="Picture Placeholder 4"/>
          <p:cNvSpPr>
            <a:spLocks noGrp="1"/>
          </p:cNvSpPr>
          <p:nvPr>
            <p:ph type="pic" sz="quarter" idx="16" hasCustomPrompt="1"/>
          </p:nvPr>
        </p:nvSpPr>
        <p:spPr>
          <a:xfrm>
            <a:off x="495680" y="3203316"/>
            <a:ext cx="3729481" cy="1565882"/>
          </a:xfrm>
          <a:solidFill>
            <a:schemeClr val="bg1">
              <a:lumMod val="75000"/>
            </a:schemeClr>
          </a:solidFill>
        </p:spPr>
        <p:txBody>
          <a:bodyPr tIns="365760"/>
          <a:lstStyle>
            <a:lvl1pPr marL="0" indent="0" algn="ctr">
              <a:buNone/>
              <a:defRPr baseline="0"/>
            </a:lvl1pPr>
          </a:lstStyle>
          <a:p>
            <a:r>
              <a:rPr lang="en-US" dirty="0"/>
              <a:t>Click icon to insert an image</a:t>
            </a:r>
          </a:p>
        </p:txBody>
      </p:sp>
      <p:sp>
        <p:nvSpPr>
          <p:cNvPr id="2" name="Title 1"/>
          <p:cNvSpPr>
            <a:spLocks noGrp="1"/>
          </p:cNvSpPr>
          <p:nvPr>
            <p:ph type="title" hasCustomPrompt="1"/>
          </p:nvPr>
        </p:nvSpPr>
        <p:spPr/>
        <p:txBody>
          <a:bodyPr/>
          <a:lstStyle>
            <a:lvl1pPr>
              <a:defRPr baseline="0"/>
            </a:lvl1pPr>
          </a:lstStyle>
          <a:p>
            <a:r>
              <a:rPr lang="en-US" dirty="0"/>
              <a:t>TWO IMAGES – VERTICAL</a:t>
            </a:r>
            <a:br>
              <a:rPr lang="en-US" dirty="0"/>
            </a:br>
            <a:r>
              <a:rPr lang="en-US" dirty="0"/>
              <a:t>Headline in </a:t>
            </a:r>
            <a:r>
              <a:rPr lang="en-US" dirty="0" err="1"/>
              <a:t>arial</a:t>
            </a:r>
            <a:r>
              <a:rPr lang="en-US" dirty="0"/>
              <a:t> and all caps</a:t>
            </a:r>
          </a:p>
        </p:txBody>
      </p:sp>
      <p:sp>
        <p:nvSpPr>
          <p:cNvPr id="8" name="Text Placeholder 5"/>
          <p:cNvSpPr>
            <a:spLocks noGrp="1"/>
          </p:cNvSpPr>
          <p:nvPr>
            <p:ph type="body" sz="quarter" idx="12" hasCustomPrompt="1"/>
          </p:nvPr>
        </p:nvSpPr>
        <p:spPr>
          <a:xfrm>
            <a:off x="457201" y="1019437"/>
            <a:ext cx="8372901" cy="374786"/>
          </a:xfrm>
        </p:spPr>
        <p:txBody>
          <a:bodyPr bIns="0">
            <a:noAutofit/>
          </a:bodyPr>
          <a:lstStyle>
            <a:lvl1pPr marL="0" indent="0">
              <a:lnSpc>
                <a:spcPct val="90000"/>
              </a:lnSpc>
              <a:spcBef>
                <a:spcPts val="0"/>
              </a:spcBef>
              <a:buNone/>
              <a:defRPr sz="2000" b="1">
                <a:solidFill>
                  <a:srgbClr val="0065A2"/>
                </a:solidFill>
              </a:defRPr>
            </a:lvl1pPr>
          </a:lstStyle>
          <a:p>
            <a:r>
              <a:rPr lang="en-US" dirty="0"/>
              <a:t>Slide subtitle optional -  delete as needed</a:t>
            </a:r>
          </a:p>
        </p:txBody>
      </p:sp>
      <p:sp>
        <p:nvSpPr>
          <p:cNvPr id="10" name="Text Placeholder 3"/>
          <p:cNvSpPr>
            <a:spLocks noGrp="1"/>
          </p:cNvSpPr>
          <p:nvPr>
            <p:ph type="body" sz="quarter" idx="18"/>
          </p:nvPr>
        </p:nvSpPr>
        <p:spPr>
          <a:xfrm>
            <a:off x="4503575" y="3193094"/>
            <a:ext cx="4319750" cy="1540832"/>
          </a:xfrm>
        </p:spPr>
        <p:txBody>
          <a:bodyPr tIns="0"/>
          <a:lstStyle>
            <a:lvl1pPr>
              <a:spcBef>
                <a:spcPts val="600"/>
              </a:spcBef>
              <a:defRPr sz="1800"/>
            </a:lvl1pPr>
            <a:lvl2pPr marL="457200" indent="-173038">
              <a:spcBef>
                <a:spcPts val="0"/>
              </a:spcBef>
              <a:defRPr sz="1800"/>
            </a:lvl2pPr>
            <a:lvl3pPr marL="627063" indent="-128588">
              <a:spcBef>
                <a:spcPts val="0"/>
              </a:spcBef>
              <a:defRPr sz="1800"/>
            </a:lvl3pPr>
            <a:lvl4pPr marL="865188" indent="-171450">
              <a:spcBef>
                <a:spcPts val="0"/>
              </a:spcBef>
              <a:defRPr sz="1800"/>
            </a:lvl4pPr>
            <a:lvl5pPr marL="1084263" indent="-171450">
              <a:spcBef>
                <a:spcPts val="0"/>
              </a:spcBef>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Box 10"/>
          <p:cNvSpPr txBox="1"/>
          <p:nvPr userDrawn="1"/>
        </p:nvSpPr>
        <p:spPr>
          <a:xfrm>
            <a:off x="-1876478" y="0"/>
            <a:ext cx="1548931" cy="3385542"/>
          </a:xfrm>
          <a:prstGeom prst="rect">
            <a:avLst/>
          </a:prstGeom>
          <a:solidFill>
            <a:schemeClr val="bg1">
              <a:lumMod val="50000"/>
            </a:schemeClr>
          </a:solidFill>
        </p:spPr>
        <p:txBody>
          <a:bodyPr wrap="square" rtlCol="0">
            <a:spAutoFit/>
          </a:bodyPr>
          <a:lstStyle/>
          <a:p>
            <a:r>
              <a:rPr lang="en-US" sz="1400" b="1" dirty="0">
                <a:solidFill>
                  <a:schemeClr val="bg1"/>
                </a:solidFill>
              </a:rPr>
              <a:t>Instructions on replacing a current image:</a:t>
            </a:r>
          </a:p>
          <a:p>
            <a:pPr marL="228600" indent="-228600">
              <a:buFont typeface="+mj-lt"/>
              <a:buAutoNum type="arabicPeriod"/>
            </a:pPr>
            <a:r>
              <a:rPr lang="en-US" sz="1400" dirty="0">
                <a:solidFill>
                  <a:schemeClr val="bg1"/>
                </a:solidFill>
              </a:rPr>
              <a:t>Select and delete image and click the icon to insert a different image</a:t>
            </a:r>
          </a:p>
          <a:p>
            <a:pPr marL="228600" indent="-228600">
              <a:buFont typeface="+mj-lt"/>
              <a:buAutoNum type="arabicPeriod"/>
            </a:pPr>
            <a:r>
              <a:rPr lang="en-US" sz="1400" dirty="0">
                <a:solidFill>
                  <a:schemeClr val="bg1"/>
                </a:solidFill>
              </a:rPr>
              <a:t>Use the crop tool to position the image within the shape.  </a:t>
            </a:r>
          </a:p>
          <a:p>
            <a:endParaRPr lang="en-US" dirty="0">
              <a:solidFill>
                <a:schemeClr val="bg1"/>
              </a:solidFill>
            </a:endParaRPr>
          </a:p>
        </p:txBody>
      </p:sp>
    </p:spTree>
    <p:extLst>
      <p:ext uri="{BB962C8B-B14F-4D97-AF65-F5344CB8AC3E}">
        <p14:creationId xmlns:p14="http://schemas.microsoft.com/office/powerpoint/2010/main" val="777944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IMAGES - vertical">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A5FEC96C-AFD1-4C49-9493-F5643E5E2E8F}" type="slidenum">
              <a:rPr lang="en-US" smtClean="0"/>
              <a:t>‹#›</a:t>
            </a:fld>
            <a:endParaRPr lang="en-US"/>
          </a:p>
        </p:txBody>
      </p:sp>
      <p:sp>
        <p:nvSpPr>
          <p:cNvPr id="4" name="Text Placeholder 3"/>
          <p:cNvSpPr>
            <a:spLocks noGrp="1"/>
          </p:cNvSpPr>
          <p:nvPr>
            <p:ph type="body" sz="quarter" idx="13"/>
          </p:nvPr>
        </p:nvSpPr>
        <p:spPr>
          <a:xfrm>
            <a:off x="3045309" y="1451045"/>
            <a:ext cx="5814912" cy="977534"/>
          </a:xfrm>
        </p:spPr>
        <p:txBody>
          <a:bodyPr tIns="0"/>
          <a:lstStyle>
            <a:lvl1pPr>
              <a:spcBef>
                <a:spcPts val="600"/>
              </a:spcBef>
              <a:defRPr sz="1800"/>
            </a:lvl1pPr>
            <a:lvl2pPr marL="457200" indent="-173038">
              <a:spcBef>
                <a:spcPts val="0"/>
              </a:spcBef>
              <a:defRPr sz="1800"/>
            </a:lvl2pPr>
            <a:lvl3pPr marL="627063" indent="-128588">
              <a:spcBef>
                <a:spcPts val="0"/>
              </a:spcBef>
              <a:defRPr sz="1800"/>
            </a:lvl3pPr>
            <a:lvl4pPr marL="865188" indent="-171450">
              <a:spcBef>
                <a:spcPts val="0"/>
              </a:spcBef>
              <a:defRPr sz="1600"/>
            </a:lvl4pPr>
            <a:lvl5pPr marL="1084263" indent="-171450">
              <a:spcBef>
                <a:spcPts val="0"/>
              </a:spcBef>
              <a:defRPr sz="1600"/>
            </a:lvl5pPr>
          </a:lstStyle>
          <a:p>
            <a:pPr lvl="0"/>
            <a:r>
              <a:rPr lang="en-US"/>
              <a:t>Click to edit Master text styles</a:t>
            </a:r>
          </a:p>
          <a:p>
            <a:pPr lvl="1"/>
            <a:r>
              <a:rPr lang="en-US"/>
              <a:t>Second level</a:t>
            </a:r>
          </a:p>
          <a:p>
            <a:pPr lvl="2"/>
            <a:r>
              <a:rPr lang="en-US"/>
              <a:t>Third level</a:t>
            </a:r>
          </a:p>
        </p:txBody>
      </p:sp>
      <p:sp>
        <p:nvSpPr>
          <p:cNvPr id="9" name="Picture Placeholder 4"/>
          <p:cNvSpPr>
            <a:spLocks noGrp="1"/>
          </p:cNvSpPr>
          <p:nvPr>
            <p:ph type="pic" sz="quarter" idx="15" hasCustomPrompt="1"/>
          </p:nvPr>
        </p:nvSpPr>
        <p:spPr>
          <a:xfrm>
            <a:off x="489394" y="1442711"/>
            <a:ext cx="2023746" cy="890108"/>
          </a:xfrm>
          <a:solidFill>
            <a:schemeClr val="bg1">
              <a:lumMod val="75000"/>
            </a:schemeClr>
          </a:solidFill>
        </p:spPr>
        <p:txBody>
          <a:bodyPr tIns="365760"/>
          <a:lstStyle>
            <a:lvl1pPr marL="0" indent="0" algn="ctr">
              <a:buNone/>
              <a:defRPr baseline="0"/>
            </a:lvl1pPr>
          </a:lstStyle>
          <a:p>
            <a:r>
              <a:rPr lang="en-US" dirty="0"/>
              <a:t>Click icon to insert an image</a:t>
            </a:r>
          </a:p>
        </p:txBody>
      </p:sp>
      <p:sp>
        <p:nvSpPr>
          <p:cNvPr id="12" name="Picture Placeholder 4"/>
          <p:cNvSpPr>
            <a:spLocks noGrp="1"/>
          </p:cNvSpPr>
          <p:nvPr>
            <p:ph type="pic" sz="quarter" idx="16" hasCustomPrompt="1"/>
          </p:nvPr>
        </p:nvSpPr>
        <p:spPr>
          <a:xfrm>
            <a:off x="487015" y="2620206"/>
            <a:ext cx="2028507" cy="890108"/>
          </a:xfrm>
          <a:solidFill>
            <a:schemeClr val="bg1">
              <a:lumMod val="75000"/>
            </a:schemeClr>
          </a:solidFill>
        </p:spPr>
        <p:txBody>
          <a:bodyPr tIns="365760"/>
          <a:lstStyle>
            <a:lvl1pPr marL="0" indent="0" algn="ctr">
              <a:buNone/>
              <a:defRPr baseline="0"/>
            </a:lvl1pPr>
          </a:lstStyle>
          <a:p>
            <a:r>
              <a:rPr lang="en-US" dirty="0"/>
              <a:t>Click icon to insert an image</a:t>
            </a:r>
          </a:p>
        </p:txBody>
      </p:sp>
      <p:sp>
        <p:nvSpPr>
          <p:cNvPr id="2" name="Title 1"/>
          <p:cNvSpPr>
            <a:spLocks noGrp="1"/>
          </p:cNvSpPr>
          <p:nvPr>
            <p:ph type="title" hasCustomPrompt="1"/>
          </p:nvPr>
        </p:nvSpPr>
        <p:spPr/>
        <p:txBody>
          <a:bodyPr/>
          <a:lstStyle>
            <a:lvl1pPr>
              <a:defRPr baseline="0"/>
            </a:lvl1pPr>
          </a:lstStyle>
          <a:p>
            <a:r>
              <a:rPr lang="en-US" dirty="0"/>
              <a:t>THREE IMAGES – VERTICAL</a:t>
            </a:r>
            <a:br>
              <a:rPr lang="en-US" dirty="0"/>
            </a:br>
            <a:r>
              <a:rPr lang="en-US" dirty="0"/>
              <a:t>Headline in </a:t>
            </a:r>
            <a:r>
              <a:rPr lang="en-US" dirty="0" err="1"/>
              <a:t>arial</a:t>
            </a:r>
            <a:r>
              <a:rPr lang="en-US" dirty="0"/>
              <a:t> and all caps</a:t>
            </a:r>
          </a:p>
        </p:txBody>
      </p:sp>
      <p:sp>
        <p:nvSpPr>
          <p:cNvPr id="8" name="Text Placeholder 5"/>
          <p:cNvSpPr>
            <a:spLocks noGrp="1"/>
          </p:cNvSpPr>
          <p:nvPr>
            <p:ph type="body" sz="quarter" idx="12" hasCustomPrompt="1"/>
          </p:nvPr>
        </p:nvSpPr>
        <p:spPr>
          <a:xfrm>
            <a:off x="457201" y="1028962"/>
            <a:ext cx="8372901" cy="374786"/>
          </a:xfrm>
        </p:spPr>
        <p:txBody>
          <a:bodyPr bIns="0">
            <a:noAutofit/>
          </a:bodyPr>
          <a:lstStyle>
            <a:lvl1pPr marL="0" indent="0">
              <a:lnSpc>
                <a:spcPct val="90000"/>
              </a:lnSpc>
              <a:spcBef>
                <a:spcPts val="0"/>
              </a:spcBef>
              <a:buNone/>
              <a:defRPr sz="2000" b="1">
                <a:solidFill>
                  <a:srgbClr val="0065A2"/>
                </a:solidFill>
              </a:defRPr>
            </a:lvl1pPr>
          </a:lstStyle>
          <a:p>
            <a:r>
              <a:rPr lang="en-US" dirty="0"/>
              <a:t>Slide subtitle optional -  delete as needed</a:t>
            </a:r>
          </a:p>
        </p:txBody>
      </p:sp>
      <p:sp>
        <p:nvSpPr>
          <p:cNvPr id="10" name="Text Placeholder 3"/>
          <p:cNvSpPr>
            <a:spLocks noGrp="1"/>
          </p:cNvSpPr>
          <p:nvPr>
            <p:ph type="body" sz="quarter" idx="18"/>
          </p:nvPr>
        </p:nvSpPr>
        <p:spPr>
          <a:xfrm>
            <a:off x="3045309" y="2630976"/>
            <a:ext cx="5814912" cy="977534"/>
          </a:xfrm>
        </p:spPr>
        <p:txBody>
          <a:bodyPr tIns="0"/>
          <a:lstStyle>
            <a:lvl1pPr>
              <a:spcBef>
                <a:spcPts val="600"/>
              </a:spcBef>
              <a:defRPr sz="1800"/>
            </a:lvl1pPr>
            <a:lvl2pPr marL="457200" indent="-173038">
              <a:spcBef>
                <a:spcPts val="0"/>
              </a:spcBef>
              <a:defRPr sz="1800"/>
            </a:lvl2pPr>
            <a:lvl3pPr marL="627063" indent="-128588">
              <a:spcBef>
                <a:spcPts val="0"/>
              </a:spcBef>
              <a:defRPr sz="1800"/>
            </a:lvl3pPr>
            <a:lvl4pPr marL="865188" indent="-171450">
              <a:spcBef>
                <a:spcPts val="0"/>
              </a:spcBef>
              <a:defRPr sz="1600"/>
            </a:lvl4pPr>
            <a:lvl5pPr marL="1084263" indent="-171450">
              <a:spcBef>
                <a:spcPts val="0"/>
              </a:spcBef>
              <a:defRPr sz="1600"/>
            </a:lvl5pPr>
          </a:lstStyle>
          <a:p>
            <a:pPr lvl="0"/>
            <a:r>
              <a:rPr lang="en-US"/>
              <a:t>Click to edit Master text styles</a:t>
            </a:r>
          </a:p>
          <a:p>
            <a:pPr lvl="1"/>
            <a:r>
              <a:rPr lang="en-US"/>
              <a:t>Second level</a:t>
            </a:r>
          </a:p>
          <a:p>
            <a:pPr lvl="2"/>
            <a:r>
              <a:rPr lang="en-US"/>
              <a:t>Third level</a:t>
            </a:r>
          </a:p>
        </p:txBody>
      </p:sp>
      <p:sp>
        <p:nvSpPr>
          <p:cNvPr id="14" name="Picture Placeholder 4"/>
          <p:cNvSpPr>
            <a:spLocks noGrp="1"/>
          </p:cNvSpPr>
          <p:nvPr>
            <p:ph type="pic" sz="quarter" idx="19" hasCustomPrompt="1"/>
          </p:nvPr>
        </p:nvSpPr>
        <p:spPr>
          <a:xfrm>
            <a:off x="487014" y="3807136"/>
            <a:ext cx="2028507" cy="890108"/>
          </a:xfrm>
          <a:solidFill>
            <a:schemeClr val="bg1">
              <a:lumMod val="75000"/>
            </a:schemeClr>
          </a:solidFill>
        </p:spPr>
        <p:txBody>
          <a:bodyPr tIns="365760"/>
          <a:lstStyle>
            <a:lvl1pPr marL="0" indent="0" algn="ctr">
              <a:buNone/>
              <a:defRPr baseline="0"/>
            </a:lvl1pPr>
          </a:lstStyle>
          <a:p>
            <a:r>
              <a:rPr lang="en-US" dirty="0"/>
              <a:t>Click icon to insert an image</a:t>
            </a:r>
          </a:p>
        </p:txBody>
      </p:sp>
      <p:sp>
        <p:nvSpPr>
          <p:cNvPr id="15" name="Text Placeholder 3"/>
          <p:cNvSpPr>
            <a:spLocks noGrp="1"/>
          </p:cNvSpPr>
          <p:nvPr>
            <p:ph type="body" sz="quarter" idx="20"/>
          </p:nvPr>
        </p:nvSpPr>
        <p:spPr>
          <a:xfrm>
            <a:off x="3045309" y="3794491"/>
            <a:ext cx="5814912" cy="977534"/>
          </a:xfrm>
        </p:spPr>
        <p:txBody>
          <a:bodyPr tIns="0"/>
          <a:lstStyle>
            <a:lvl1pPr>
              <a:spcBef>
                <a:spcPts val="600"/>
              </a:spcBef>
              <a:defRPr sz="1800"/>
            </a:lvl1pPr>
            <a:lvl2pPr marL="457200" indent="-173038">
              <a:spcBef>
                <a:spcPts val="0"/>
              </a:spcBef>
              <a:defRPr sz="1800"/>
            </a:lvl2pPr>
            <a:lvl3pPr marL="627063" indent="-128588">
              <a:spcBef>
                <a:spcPts val="0"/>
              </a:spcBef>
              <a:defRPr sz="1800"/>
            </a:lvl3pPr>
            <a:lvl4pPr marL="865188" indent="-171450">
              <a:spcBef>
                <a:spcPts val="0"/>
              </a:spcBef>
              <a:defRPr sz="1600"/>
            </a:lvl4pPr>
            <a:lvl5pPr marL="1084263" indent="-171450">
              <a:spcBef>
                <a:spcPts val="0"/>
              </a:spcBef>
              <a:defRPr sz="1600"/>
            </a:lvl5pPr>
          </a:lstStyle>
          <a:p>
            <a:pPr lvl="0"/>
            <a:r>
              <a:rPr lang="en-US"/>
              <a:t>Click to edit Master text styles</a:t>
            </a:r>
          </a:p>
          <a:p>
            <a:pPr lvl="1"/>
            <a:r>
              <a:rPr lang="en-US"/>
              <a:t>Second level</a:t>
            </a:r>
          </a:p>
          <a:p>
            <a:pPr lvl="2"/>
            <a:r>
              <a:rPr lang="en-US"/>
              <a:t>Third level</a:t>
            </a:r>
          </a:p>
        </p:txBody>
      </p:sp>
      <p:sp>
        <p:nvSpPr>
          <p:cNvPr id="16" name="TextBox 15"/>
          <p:cNvSpPr txBox="1"/>
          <p:nvPr userDrawn="1"/>
        </p:nvSpPr>
        <p:spPr>
          <a:xfrm>
            <a:off x="-1876478" y="0"/>
            <a:ext cx="1548931" cy="3385542"/>
          </a:xfrm>
          <a:prstGeom prst="rect">
            <a:avLst/>
          </a:prstGeom>
          <a:solidFill>
            <a:schemeClr val="bg1">
              <a:lumMod val="50000"/>
            </a:schemeClr>
          </a:solidFill>
        </p:spPr>
        <p:txBody>
          <a:bodyPr wrap="square" rtlCol="0">
            <a:spAutoFit/>
          </a:bodyPr>
          <a:lstStyle/>
          <a:p>
            <a:r>
              <a:rPr lang="en-US" sz="1400" b="1" dirty="0">
                <a:solidFill>
                  <a:schemeClr val="bg1"/>
                </a:solidFill>
              </a:rPr>
              <a:t>Instructions on replacing a current image:</a:t>
            </a:r>
          </a:p>
          <a:p>
            <a:pPr marL="228600" indent="-228600">
              <a:buFont typeface="+mj-lt"/>
              <a:buAutoNum type="arabicPeriod"/>
            </a:pPr>
            <a:r>
              <a:rPr lang="en-US" sz="1400" dirty="0">
                <a:solidFill>
                  <a:schemeClr val="bg1"/>
                </a:solidFill>
              </a:rPr>
              <a:t>Select and delete image and click the icon to insert a different image</a:t>
            </a:r>
          </a:p>
          <a:p>
            <a:pPr marL="228600" indent="-228600">
              <a:buFont typeface="+mj-lt"/>
              <a:buAutoNum type="arabicPeriod"/>
            </a:pPr>
            <a:r>
              <a:rPr lang="en-US" sz="1400" dirty="0">
                <a:solidFill>
                  <a:schemeClr val="bg1"/>
                </a:solidFill>
              </a:rPr>
              <a:t>Use the crop tool to position the image within the shape.  </a:t>
            </a:r>
          </a:p>
          <a:p>
            <a:endParaRPr lang="en-US" dirty="0">
              <a:solidFill>
                <a:schemeClr val="bg1"/>
              </a:solidFill>
            </a:endParaRPr>
          </a:p>
        </p:txBody>
      </p:sp>
    </p:spTree>
    <p:extLst>
      <p:ext uri="{BB962C8B-B14F-4D97-AF65-F5344CB8AC3E}">
        <p14:creationId xmlns:p14="http://schemas.microsoft.com/office/powerpoint/2010/main" val="59636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IMAGES - top horizontal">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AEFAAC5A-9C4F-4278-920D-DF2BAB595749}" type="slidenum">
              <a:rPr lang="en-US" smtClean="0"/>
              <a:pPr/>
              <a:t>‹#›</a:t>
            </a:fld>
            <a:endParaRPr lang="en-US" dirty="0"/>
          </a:p>
        </p:txBody>
      </p:sp>
      <p:sp>
        <p:nvSpPr>
          <p:cNvPr id="7" name="Text Placeholder 5"/>
          <p:cNvSpPr>
            <a:spLocks noGrp="1"/>
          </p:cNvSpPr>
          <p:nvPr>
            <p:ph type="body" sz="quarter" idx="12" hasCustomPrompt="1"/>
          </p:nvPr>
        </p:nvSpPr>
        <p:spPr>
          <a:xfrm>
            <a:off x="457201" y="1019437"/>
            <a:ext cx="8372901" cy="374786"/>
          </a:xfrm>
        </p:spPr>
        <p:txBody>
          <a:bodyPr bIns="0">
            <a:noAutofit/>
          </a:bodyPr>
          <a:lstStyle>
            <a:lvl1pPr marL="0" indent="0">
              <a:lnSpc>
                <a:spcPct val="90000"/>
              </a:lnSpc>
              <a:spcBef>
                <a:spcPts val="0"/>
              </a:spcBef>
              <a:buNone/>
              <a:defRPr sz="2000" b="1">
                <a:solidFill>
                  <a:srgbClr val="0065A2"/>
                </a:solidFill>
              </a:defRPr>
            </a:lvl1pPr>
          </a:lstStyle>
          <a:p>
            <a:r>
              <a:rPr lang="en-US" dirty="0"/>
              <a:t>Slide subtitle optional -  delete as needed</a:t>
            </a:r>
          </a:p>
        </p:txBody>
      </p:sp>
      <p:sp>
        <p:nvSpPr>
          <p:cNvPr id="4" name="Text Placeholder 3"/>
          <p:cNvSpPr>
            <a:spLocks noGrp="1"/>
          </p:cNvSpPr>
          <p:nvPr>
            <p:ph type="body" sz="quarter" idx="13"/>
          </p:nvPr>
        </p:nvSpPr>
        <p:spPr>
          <a:xfrm>
            <a:off x="488732" y="3141637"/>
            <a:ext cx="4114800" cy="1596872"/>
          </a:xfrm>
        </p:spPr>
        <p:txBody>
          <a:bodyPr tIns="91440"/>
          <a:lstStyle>
            <a:lvl1pPr>
              <a:spcBef>
                <a:spcPts val="600"/>
              </a:spcBef>
              <a:defRPr sz="1800"/>
            </a:lvl1pPr>
            <a:lvl2pPr marL="457200" indent="-173038">
              <a:spcBef>
                <a:spcPts val="0"/>
              </a:spcBef>
              <a:defRPr sz="1800"/>
            </a:lvl2pPr>
            <a:lvl3pPr marL="627063" indent="-128588">
              <a:spcBef>
                <a:spcPts val="0"/>
              </a:spcBef>
              <a:defRPr sz="1800"/>
            </a:lvl3pPr>
            <a:lvl4pPr marL="865188" indent="-171450">
              <a:spcBef>
                <a:spcPts val="0"/>
              </a:spcBef>
              <a:defRPr sz="1800"/>
            </a:lvl4pPr>
            <a:lvl5pPr marL="1084263" indent="-171450">
              <a:spcBef>
                <a:spcPts val="0"/>
              </a:spcBef>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3"/>
          <p:cNvSpPr>
            <a:spLocks noGrp="1"/>
          </p:cNvSpPr>
          <p:nvPr>
            <p:ph type="body" sz="quarter" idx="14"/>
          </p:nvPr>
        </p:nvSpPr>
        <p:spPr>
          <a:xfrm>
            <a:off x="4716216" y="3141637"/>
            <a:ext cx="4097585" cy="1596872"/>
          </a:xfrm>
        </p:spPr>
        <p:txBody>
          <a:bodyPr tIns="91440"/>
          <a:lstStyle>
            <a:lvl1pPr>
              <a:spcBef>
                <a:spcPts val="600"/>
              </a:spcBef>
              <a:defRPr sz="1800"/>
            </a:lvl1pPr>
            <a:lvl2pPr marL="457200" indent="-173038">
              <a:spcBef>
                <a:spcPts val="0"/>
              </a:spcBef>
              <a:defRPr sz="1800"/>
            </a:lvl2pPr>
            <a:lvl3pPr marL="627063" indent="-128588">
              <a:spcBef>
                <a:spcPts val="0"/>
              </a:spcBef>
              <a:defRPr sz="1800"/>
            </a:lvl3pPr>
            <a:lvl4pPr marL="865188" indent="-171450">
              <a:spcBef>
                <a:spcPts val="0"/>
              </a:spcBef>
              <a:defRPr sz="1800"/>
            </a:lvl4pPr>
            <a:lvl5pPr marL="1084263" indent="-171450">
              <a:spcBef>
                <a:spcPts val="0"/>
              </a:spcBef>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Picture Placeholder 4"/>
          <p:cNvSpPr>
            <a:spLocks noGrp="1"/>
          </p:cNvSpPr>
          <p:nvPr>
            <p:ph type="pic" sz="quarter" idx="15" hasCustomPrompt="1"/>
          </p:nvPr>
        </p:nvSpPr>
        <p:spPr>
          <a:xfrm>
            <a:off x="495679" y="1417871"/>
            <a:ext cx="4023360" cy="1714500"/>
          </a:xfrm>
          <a:solidFill>
            <a:schemeClr val="bg1">
              <a:lumMod val="75000"/>
            </a:schemeClr>
          </a:solidFill>
        </p:spPr>
        <p:txBody>
          <a:bodyPr tIns="365760"/>
          <a:lstStyle>
            <a:lvl1pPr marL="0" indent="0" algn="ctr">
              <a:buNone/>
              <a:defRPr baseline="0"/>
            </a:lvl1pPr>
          </a:lstStyle>
          <a:p>
            <a:r>
              <a:rPr lang="en-US" dirty="0"/>
              <a:t>Click icon to insert an image</a:t>
            </a:r>
          </a:p>
        </p:txBody>
      </p:sp>
      <p:sp>
        <p:nvSpPr>
          <p:cNvPr id="12" name="Picture Placeholder 4"/>
          <p:cNvSpPr>
            <a:spLocks noGrp="1"/>
          </p:cNvSpPr>
          <p:nvPr>
            <p:ph type="pic" sz="quarter" idx="16" hasCustomPrompt="1"/>
          </p:nvPr>
        </p:nvSpPr>
        <p:spPr>
          <a:xfrm>
            <a:off x="4709050" y="1417871"/>
            <a:ext cx="4023360" cy="1714500"/>
          </a:xfrm>
          <a:solidFill>
            <a:schemeClr val="bg1">
              <a:lumMod val="75000"/>
            </a:schemeClr>
          </a:solidFill>
        </p:spPr>
        <p:txBody>
          <a:bodyPr tIns="365760"/>
          <a:lstStyle>
            <a:lvl1pPr marL="0" indent="0" algn="ctr">
              <a:buNone/>
              <a:defRPr baseline="0"/>
            </a:lvl1pPr>
          </a:lstStyle>
          <a:p>
            <a:r>
              <a:rPr lang="en-US" dirty="0"/>
              <a:t>Click icon to insert an image</a:t>
            </a:r>
          </a:p>
        </p:txBody>
      </p:sp>
      <p:sp>
        <p:nvSpPr>
          <p:cNvPr id="2" name="Title 1"/>
          <p:cNvSpPr>
            <a:spLocks noGrp="1"/>
          </p:cNvSpPr>
          <p:nvPr>
            <p:ph type="title" hasCustomPrompt="1"/>
          </p:nvPr>
        </p:nvSpPr>
        <p:spPr/>
        <p:txBody>
          <a:bodyPr/>
          <a:lstStyle>
            <a:lvl1pPr>
              <a:defRPr baseline="0"/>
            </a:lvl1pPr>
          </a:lstStyle>
          <a:p>
            <a:r>
              <a:rPr lang="en-US" dirty="0"/>
              <a:t>TWO IMAGES – top HORIZONTAL</a:t>
            </a:r>
            <a:br>
              <a:rPr lang="en-US" dirty="0"/>
            </a:br>
            <a:r>
              <a:rPr lang="en-US" dirty="0"/>
              <a:t>Headline in </a:t>
            </a:r>
            <a:r>
              <a:rPr lang="en-US" dirty="0" err="1"/>
              <a:t>arial</a:t>
            </a:r>
            <a:r>
              <a:rPr lang="en-US" dirty="0"/>
              <a:t> and all caps</a:t>
            </a:r>
          </a:p>
        </p:txBody>
      </p:sp>
      <p:sp>
        <p:nvSpPr>
          <p:cNvPr id="10" name="TextBox 9"/>
          <p:cNvSpPr txBox="1"/>
          <p:nvPr userDrawn="1"/>
        </p:nvSpPr>
        <p:spPr>
          <a:xfrm>
            <a:off x="-1876478" y="0"/>
            <a:ext cx="1548931" cy="3385542"/>
          </a:xfrm>
          <a:prstGeom prst="rect">
            <a:avLst/>
          </a:prstGeom>
          <a:solidFill>
            <a:schemeClr val="bg1">
              <a:lumMod val="50000"/>
            </a:schemeClr>
          </a:solidFill>
        </p:spPr>
        <p:txBody>
          <a:bodyPr wrap="square" rtlCol="0">
            <a:spAutoFit/>
          </a:bodyPr>
          <a:lstStyle/>
          <a:p>
            <a:r>
              <a:rPr lang="en-US" sz="1400" b="1" dirty="0">
                <a:solidFill>
                  <a:schemeClr val="bg1"/>
                </a:solidFill>
              </a:rPr>
              <a:t>Instructions on replacing a current image:</a:t>
            </a:r>
          </a:p>
          <a:p>
            <a:pPr marL="228600" indent="-228600">
              <a:buFont typeface="+mj-lt"/>
              <a:buAutoNum type="arabicPeriod"/>
            </a:pPr>
            <a:r>
              <a:rPr lang="en-US" sz="1400" dirty="0">
                <a:solidFill>
                  <a:schemeClr val="bg1"/>
                </a:solidFill>
              </a:rPr>
              <a:t>Select and delete image and click the icon to insert a different image</a:t>
            </a:r>
          </a:p>
          <a:p>
            <a:pPr marL="228600" indent="-228600">
              <a:buFont typeface="+mj-lt"/>
              <a:buAutoNum type="arabicPeriod"/>
            </a:pPr>
            <a:r>
              <a:rPr lang="en-US" sz="1400" dirty="0">
                <a:solidFill>
                  <a:schemeClr val="bg1"/>
                </a:solidFill>
              </a:rPr>
              <a:t>Use the crop tool to position the image within the shape.  </a:t>
            </a:r>
          </a:p>
          <a:p>
            <a:endParaRPr lang="en-US" dirty="0">
              <a:solidFill>
                <a:schemeClr val="bg1"/>
              </a:solidFill>
            </a:endParaRPr>
          </a:p>
        </p:txBody>
      </p:sp>
    </p:spTree>
    <p:extLst>
      <p:ext uri="{BB962C8B-B14F-4D97-AF65-F5344CB8AC3E}">
        <p14:creationId xmlns:p14="http://schemas.microsoft.com/office/powerpoint/2010/main" val="42013504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IMAGES - Bottom horizontal">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AEFAAC5A-9C4F-4278-920D-DF2BAB595749}" type="slidenum">
              <a:rPr lang="en-US" smtClean="0"/>
              <a:pPr/>
              <a:t>‹#›</a:t>
            </a:fld>
            <a:endParaRPr lang="en-US" dirty="0"/>
          </a:p>
        </p:txBody>
      </p:sp>
      <p:sp>
        <p:nvSpPr>
          <p:cNvPr id="7" name="Text Placeholder 5"/>
          <p:cNvSpPr>
            <a:spLocks noGrp="1"/>
          </p:cNvSpPr>
          <p:nvPr>
            <p:ph type="body" sz="quarter" idx="12" hasCustomPrompt="1"/>
          </p:nvPr>
        </p:nvSpPr>
        <p:spPr>
          <a:xfrm>
            <a:off x="457201" y="1016890"/>
            <a:ext cx="8372901" cy="374786"/>
          </a:xfrm>
        </p:spPr>
        <p:txBody>
          <a:bodyPr bIns="0">
            <a:noAutofit/>
          </a:bodyPr>
          <a:lstStyle>
            <a:lvl1pPr marL="0" indent="0">
              <a:lnSpc>
                <a:spcPct val="90000"/>
              </a:lnSpc>
              <a:spcBef>
                <a:spcPts val="0"/>
              </a:spcBef>
              <a:buNone/>
              <a:defRPr sz="2000" b="1">
                <a:solidFill>
                  <a:srgbClr val="0065A2"/>
                </a:solidFill>
              </a:defRPr>
            </a:lvl1pPr>
          </a:lstStyle>
          <a:p>
            <a:r>
              <a:rPr lang="en-US" dirty="0"/>
              <a:t>Slide subtitle optional -  delete as needed</a:t>
            </a:r>
          </a:p>
        </p:txBody>
      </p:sp>
      <p:sp>
        <p:nvSpPr>
          <p:cNvPr id="4" name="Text Placeholder 3"/>
          <p:cNvSpPr>
            <a:spLocks noGrp="1"/>
          </p:cNvSpPr>
          <p:nvPr>
            <p:ph type="body" sz="quarter" idx="13"/>
          </p:nvPr>
        </p:nvSpPr>
        <p:spPr>
          <a:xfrm>
            <a:off x="457200" y="1408347"/>
            <a:ext cx="4114800" cy="1287809"/>
          </a:xfrm>
        </p:spPr>
        <p:txBody>
          <a:bodyPr/>
          <a:lstStyle>
            <a:lvl1pPr>
              <a:spcBef>
                <a:spcPts val="600"/>
              </a:spcBef>
              <a:defRPr sz="1800"/>
            </a:lvl1pPr>
            <a:lvl2pPr marL="457200" indent="-173038">
              <a:spcBef>
                <a:spcPts val="0"/>
              </a:spcBef>
              <a:defRPr sz="1800"/>
            </a:lvl2pPr>
            <a:lvl3pPr marL="627063" indent="-128588">
              <a:spcBef>
                <a:spcPts val="0"/>
              </a:spcBef>
              <a:defRPr sz="1800"/>
            </a:lvl3pPr>
            <a:lvl4pPr marL="865188" indent="-171450">
              <a:spcBef>
                <a:spcPts val="0"/>
              </a:spcBef>
              <a:defRPr sz="1800"/>
            </a:lvl4pPr>
            <a:lvl5pPr marL="1084263" indent="-171450">
              <a:spcBef>
                <a:spcPts val="0"/>
              </a:spcBef>
              <a:defRPr sz="1800"/>
            </a:lvl5pPr>
          </a:lstStyle>
          <a:p>
            <a:pPr lvl="0"/>
            <a:r>
              <a:rPr lang="en-US"/>
              <a:t>Click to edit Master text styles</a:t>
            </a:r>
          </a:p>
          <a:p>
            <a:pPr lvl="1"/>
            <a:r>
              <a:rPr lang="en-US"/>
              <a:t>Second level</a:t>
            </a:r>
          </a:p>
          <a:p>
            <a:pPr lvl="2"/>
            <a:r>
              <a:rPr lang="en-US"/>
              <a:t>Third level</a:t>
            </a:r>
          </a:p>
        </p:txBody>
      </p:sp>
      <p:sp>
        <p:nvSpPr>
          <p:cNvPr id="15" name="Text Placeholder 3"/>
          <p:cNvSpPr>
            <a:spLocks noGrp="1"/>
          </p:cNvSpPr>
          <p:nvPr>
            <p:ph type="body" sz="quarter" idx="14"/>
          </p:nvPr>
        </p:nvSpPr>
        <p:spPr>
          <a:xfrm>
            <a:off x="4716215" y="1408347"/>
            <a:ext cx="4114800" cy="1287809"/>
          </a:xfrm>
        </p:spPr>
        <p:txBody>
          <a:bodyPr/>
          <a:lstStyle>
            <a:lvl1pPr>
              <a:spcBef>
                <a:spcPts val="600"/>
              </a:spcBef>
              <a:defRPr sz="1800"/>
            </a:lvl1pPr>
            <a:lvl2pPr marL="457200" indent="-173038">
              <a:spcBef>
                <a:spcPts val="0"/>
              </a:spcBef>
              <a:defRPr sz="1800"/>
            </a:lvl2pPr>
            <a:lvl3pPr marL="627063" indent="-128588">
              <a:spcBef>
                <a:spcPts val="0"/>
              </a:spcBef>
              <a:defRPr sz="1800"/>
            </a:lvl3pPr>
            <a:lvl4pPr marL="865188" indent="-171450">
              <a:spcBef>
                <a:spcPts val="0"/>
              </a:spcBef>
              <a:defRPr sz="1800"/>
            </a:lvl4pPr>
            <a:lvl5pPr marL="1084263" indent="-171450">
              <a:spcBef>
                <a:spcPts val="0"/>
              </a:spcBef>
              <a:defRPr sz="1800"/>
            </a:lvl5pPr>
          </a:lstStyle>
          <a:p>
            <a:pPr lvl="0"/>
            <a:r>
              <a:rPr lang="en-US"/>
              <a:t>Click to edit Master text styles</a:t>
            </a:r>
          </a:p>
          <a:p>
            <a:pPr lvl="1"/>
            <a:r>
              <a:rPr lang="en-US"/>
              <a:t>Second level</a:t>
            </a:r>
          </a:p>
          <a:p>
            <a:pPr lvl="2"/>
            <a:r>
              <a:rPr lang="en-US"/>
              <a:t>Third level</a:t>
            </a:r>
          </a:p>
        </p:txBody>
      </p:sp>
      <p:sp>
        <p:nvSpPr>
          <p:cNvPr id="10" name="Picture Placeholder 4"/>
          <p:cNvSpPr>
            <a:spLocks noGrp="1"/>
          </p:cNvSpPr>
          <p:nvPr>
            <p:ph type="pic" sz="quarter" idx="15" hasCustomPrompt="1"/>
          </p:nvPr>
        </p:nvSpPr>
        <p:spPr>
          <a:xfrm>
            <a:off x="464146" y="2711336"/>
            <a:ext cx="4023360" cy="1714500"/>
          </a:xfrm>
          <a:solidFill>
            <a:schemeClr val="bg1">
              <a:lumMod val="75000"/>
            </a:schemeClr>
          </a:solidFill>
        </p:spPr>
        <p:txBody>
          <a:bodyPr tIns="274320"/>
          <a:lstStyle>
            <a:lvl1pPr marL="0" indent="0" algn="ctr">
              <a:buNone/>
              <a:defRPr baseline="0"/>
            </a:lvl1pPr>
          </a:lstStyle>
          <a:p>
            <a:r>
              <a:rPr lang="en-US" dirty="0"/>
              <a:t>Click icon to insert an image</a:t>
            </a:r>
          </a:p>
        </p:txBody>
      </p:sp>
      <p:sp>
        <p:nvSpPr>
          <p:cNvPr id="11" name="Picture Placeholder 4"/>
          <p:cNvSpPr>
            <a:spLocks noGrp="1"/>
          </p:cNvSpPr>
          <p:nvPr>
            <p:ph type="pic" sz="quarter" idx="16" hasCustomPrompt="1"/>
          </p:nvPr>
        </p:nvSpPr>
        <p:spPr>
          <a:xfrm>
            <a:off x="4730864" y="2711336"/>
            <a:ext cx="4023360" cy="1714500"/>
          </a:xfrm>
          <a:solidFill>
            <a:schemeClr val="bg1">
              <a:lumMod val="75000"/>
            </a:schemeClr>
          </a:solidFill>
        </p:spPr>
        <p:txBody>
          <a:bodyPr tIns="274320"/>
          <a:lstStyle>
            <a:lvl1pPr marL="0" indent="0" algn="ctr">
              <a:buNone/>
              <a:defRPr baseline="0"/>
            </a:lvl1pPr>
          </a:lstStyle>
          <a:p>
            <a:r>
              <a:rPr lang="en-US" dirty="0"/>
              <a:t>Click icon to insert an image</a:t>
            </a:r>
          </a:p>
        </p:txBody>
      </p:sp>
      <p:sp>
        <p:nvSpPr>
          <p:cNvPr id="2" name="Title 1"/>
          <p:cNvSpPr>
            <a:spLocks noGrp="1"/>
          </p:cNvSpPr>
          <p:nvPr>
            <p:ph type="title" hasCustomPrompt="1"/>
          </p:nvPr>
        </p:nvSpPr>
        <p:spPr/>
        <p:txBody>
          <a:bodyPr/>
          <a:lstStyle>
            <a:lvl1pPr>
              <a:defRPr baseline="0"/>
            </a:lvl1pPr>
          </a:lstStyle>
          <a:p>
            <a:r>
              <a:rPr lang="en-US" dirty="0"/>
              <a:t>TWO IMAGES – bottom HORIZONTAL</a:t>
            </a:r>
            <a:br>
              <a:rPr lang="en-US" dirty="0"/>
            </a:br>
            <a:r>
              <a:rPr lang="en-US" dirty="0"/>
              <a:t>WITH CAPTIONS</a:t>
            </a:r>
          </a:p>
        </p:txBody>
      </p:sp>
      <p:sp>
        <p:nvSpPr>
          <p:cNvPr id="12" name="TextBox 11"/>
          <p:cNvSpPr txBox="1"/>
          <p:nvPr userDrawn="1"/>
        </p:nvSpPr>
        <p:spPr>
          <a:xfrm>
            <a:off x="-1876478" y="0"/>
            <a:ext cx="1548931" cy="3385542"/>
          </a:xfrm>
          <a:prstGeom prst="rect">
            <a:avLst/>
          </a:prstGeom>
          <a:solidFill>
            <a:schemeClr val="bg1">
              <a:lumMod val="50000"/>
            </a:schemeClr>
          </a:solidFill>
        </p:spPr>
        <p:txBody>
          <a:bodyPr wrap="square" rtlCol="0">
            <a:spAutoFit/>
          </a:bodyPr>
          <a:lstStyle/>
          <a:p>
            <a:r>
              <a:rPr lang="en-US" sz="1400" b="1" dirty="0">
                <a:solidFill>
                  <a:schemeClr val="bg1"/>
                </a:solidFill>
              </a:rPr>
              <a:t>Instructions on replacing a current image:</a:t>
            </a:r>
          </a:p>
          <a:p>
            <a:pPr marL="228600" indent="-228600">
              <a:buFont typeface="+mj-lt"/>
              <a:buAutoNum type="arabicPeriod"/>
            </a:pPr>
            <a:r>
              <a:rPr lang="en-US" sz="1400" dirty="0">
                <a:solidFill>
                  <a:schemeClr val="bg1"/>
                </a:solidFill>
              </a:rPr>
              <a:t>Select and delete image and click the icon to insert a different image</a:t>
            </a:r>
          </a:p>
          <a:p>
            <a:pPr marL="228600" indent="-228600">
              <a:buFont typeface="+mj-lt"/>
              <a:buAutoNum type="arabicPeriod"/>
            </a:pPr>
            <a:r>
              <a:rPr lang="en-US" sz="1400" dirty="0">
                <a:solidFill>
                  <a:schemeClr val="bg1"/>
                </a:solidFill>
              </a:rPr>
              <a:t>Use the crop tool to position the image within the shape.  </a:t>
            </a:r>
          </a:p>
          <a:p>
            <a:endParaRPr lang="en-US" dirty="0">
              <a:solidFill>
                <a:schemeClr val="bg1"/>
              </a:solidFill>
            </a:endParaRPr>
          </a:p>
        </p:txBody>
      </p:sp>
      <p:sp>
        <p:nvSpPr>
          <p:cNvPr id="8" name="Text Placeholder 7"/>
          <p:cNvSpPr>
            <a:spLocks noGrp="1"/>
          </p:cNvSpPr>
          <p:nvPr>
            <p:ph type="body" sz="quarter" idx="17"/>
          </p:nvPr>
        </p:nvSpPr>
        <p:spPr>
          <a:xfrm>
            <a:off x="476266" y="4434669"/>
            <a:ext cx="3995723" cy="359070"/>
          </a:xfrm>
        </p:spPr>
        <p:txBody>
          <a:bodyPr/>
          <a:lstStyle>
            <a:lvl1pPr marL="0" indent="0">
              <a:buNone/>
              <a:defRPr sz="1200"/>
            </a:lvl1pPr>
          </a:lstStyle>
          <a:p>
            <a:pPr lvl="0"/>
            <a:r>
              <a:rPr lang="en-US"/>
              <a:t>Click to edit Master text styles</a:t>
            </a:r>
          </a:p>
        </p:txBody>
      </p:sp>
      <p:sp>
        <p:nvSpPr>
          <p:cNvPr id="13" name="Text Placeholder 7"/>
          <p:cNvSpPr>
            <a:spLocks noGrp="1"/>
          </p:cNvSpPr>
          <p:nvPr>
            <p:ph type="body" sz="quarter" idx="18"/>
          </p:nvPr>
        </p:nvSpPr>
        <p:spPr>
          <a:xfrm>
            <a:off x="4750290" y="4444194"/>
            <a:ext cx="3995723" cy="359070"/>
          </a:xfrm>
        </p:spPr>
        <p:txBody>
          <a:bodyPr/>
          <a:lstStyle>
            <a:lvl1pPr marL="0" indent="0">
              <a:buNone/>
              <a:defRPr sz="1200"/>
            </a:lvl1pPr>
          </a:lstStyle>
          <a:p>
            <a:pPr lvl="0"/>
            <a:r>
              <a:rPr lang="en-US"/>
              <a:t>Click to edit Master text styles</a:t>
            </a:r>
          </a:p>
        </p:txBody>
      </p:sp>
    </p:spTree>
    <p:extLst>
      <p:ext uri="{BB962C8B-B14F-4D97-AF65-F5344CB8AC3E}">
        <p14:creationId xmlns:p14="http://schemas.microsoft.com/office/powerpoint/2010/main" val="12145752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2" descr="C:\Users\amiesen\Desktop\anlrgbpptlogo.png"/>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8111490" y="4799992"/>
            <a:ext cx="775768" cy="27946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457201" y="358378"/>
            <a:ext cx="8372901" cy="621711"/>
          </a:xfrm>
          <a:prstGeom prst="rect">
            <a:avLst/>
          </a:prstGeom>
        </p:spPr>
        <p:txBody>
          <a:bodyPr vert="horz" lIns="0" tIns="0" rIns="0" bIns="0" rtlCol="0" anchor="b">
            <a:noAutofit/>
          </a:bodyPr>
          <a:lstStyle/>
          <a:p>
            <a:r>
              <a:rPr lang="en-US" dirty="0"/>
              <a:t>Headline in all caps </a:t>
            </a:r>
            <a:r>
              <a:rPr lang="en-US" dirty="0" err="1"/>
              <a:t>28pt</a:t>
            </a:r>
            <a:r>
              <a:rPr lang="en-US" dirty="0"/>
              <a:t> </a:t>
            </a:r>
            <a:br>
              <a:rPr lang="en-US" dirty="0"/>
            </a:br>
            <a:r>
              <a:rPr lang="en-US" dirty="0"/>
              <a:t>preferred as one or two lines</a:t>
            </a:r>
          </a:p>
        </p:txBody>
      </p:sp>
      <p:sp>
        <p:nvSpPr>
          <p:cNvPr id="3" name="Text Placeholder 2"/>
          <p:cNvSpPr>
            <a:spLocks noGrp="1"/>
          </p:cNvSpPr>
          <p:nvPr>
            <p:ph type="body" idx="1"/>
          </p:nvPr>
        </p:nvSpPr>
        <p:spPr>
          <a:xfrm>
            <a:off x="457201" y="1393826"/>
            <a:ext cx="8372901" cy="3317081"/>
          </a:xfrm>
          <a:prstGeom prst="rect">
            <a:avLst/>
          </a:prstGeom>
        </p:spPr>
        <p:txBody>
          <a:bodyPr vert="horz" lIns="0" tIns="0" rIns="0" bIns="45720" rtlCol="0">
            <a:noAutofit/>
          </a:bodyPr>
          <a:lstStyle/>
          <a:p>
            <a:pPr lvl="0"/>
            <a:r>
              <a:rPr lang="en-US" dirty="0"/>
              <a:t>Click to add 1st-level bullet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4343400" y="4855282"/>
            <a:ext cx="457200" cy="137160"/>
          </a:xfrm>
          <a:prstGeom prst="rect">
            <a:avLst/>
          </a:prstGeom>
        </p:spPr>
        <p:txBody>
          <a:bodyPr vert="horz" lIns="0" tIns="45720" rIns="0" bIns="0" rtlCol="0" anchor="b"/>
          <a:lstStyle>
            <a:lvl1pPr algn="ctr">
              <a:defRPr sz="1000">
                <a:solidFill>
                  <a:schemeClr val="bg1">
                    <a:lumMod val="50000"/>
                  </a:schemeClr>
                </a:solidFill>
              </a:defRPr>
            </a:lvl1pPr>
          </a:lstStyle>
          <a:p>
            <a:fld id="{AEFAAC5A-9C4F-4278-920D-DF2BAB595749}" type="slidenum">
              <a:rPr lang="en-US" smtClean="0"/>
              <a:pPr/>
              <a:t>‹#›</a:t>
            </a:fld>
            <a:endParaRPr lang="en-US" dirty="0"/>
          </a:p>
        </p:txBody>
      </p:sp>
      <p:sp>
        <p:nvSpPr>
          <p:cNvPr id="49" name="Rectangle 48"/>
          <p:cNvSpPr/>
          <p:nvPr/>
        </p:nvSpPr>
        <p:spPr>
          <a:xfrm>
            <a:off x="0" y="-2"/>
            <a:ext cx="228600" cy="5143502"/>
          </a:xfrm>
          <a:prstGeom prst="rect">
            <a:avLst/>
          </a:prstGeom>
          <a:solidFill>
            <a:schemeClr val="accent1"/>
          </a:solidFill>
          <a:ln>
            <a:noFill/>
          </a:ln>
        </p:spPr>
        <p:txBody>
          <a:bodyPr vert="horz" wrap="square" lIns="91440" tIns="45720" rIns="91440" bIns="0" numCol="1" anchor="b" anchorCtr="0" compatLnSpc="1">
            <a:prstTxWarp prst="textNoShape">
              <a:avLst/>
            </a:prstTxWarp>
          </a:bodyPr>
          <a:lstStyle/>
          <a:p>
            <a:pPr lvl="0"/>
            <a:endParaRPr lang="en-US" sz="100">
              <a:solidFill>
                <a:schemeClr val="accent1"/>
              </a:solidFill>
            </a:endParaRPr>
          </a:p>
        </p:txBody>
      </p:sp>
      <p:pic>
        <p:nvPicPr>
          <p:cNvPr id="8" name="Picture 7"/>
          <p:cNvPicPr>
            <a:picLocks noChangeAspect="1"/>
          </p:cNvPicPr>
          <p:nvPr userDrawn="1"/>
        </p:nvPicPr>
        <p:blipFill>
          <a:blip r:embed="rId30">
            <a:extLst>
              <a:ext uri="{28A0092B-C50C-407E-A947-70E740481C1C}">
                <a14:useLocalDpi xmlns:a14="http://schemas.microsoft.com/office/drawing/2010/main" val="0"/>
              </a:ext>
            </a:extLst>
          </a:blip>
          <a:stretch>
            <a:fillRect/>
          </a:stretch>
        </p:blipFill>
        <p:spPr>
          <a:xfrm>
            <a:off x="457201" y="4827084"/>
            <a:ext cx="1418753" cy="180440"/>
          </a:xfrm>
          <a:prstGeom prst="rect">
            <a:avLst/>
          </a:prstGeom>
        </p:spPr>
      </p:pic>
    </p:spTree>
    <p:extLst>
      <p:ext uri="{BB962C8B-B14F-4D97-AF65-F5344CB8AC3E}">
        <p14:creationId xmlns:p14="http://schemas.microsoft.com/office/powerpoint/2010/main" val="335335535"/>
      </p:ext>
    </p:extLst>
  </p:cSld>
  <p:clrMap bg1="lt1" tx1="dk1" bg2="lt2" tx2="dk2" accent1="accent1" accent2="accent2" accent3="accent3" accent4="accent4" accent5="accent5" accent6="accent6" hlink="hlink" folHlink="folHlink"/>
  <p:sldLayoutIdLst>
    <p:sldLayoutId id="2147483737" r:id="rId1"/>
    <p:sldLayoutId id="2147483686" r:id="rId2"/>
    <p:sldLayoutId id="2147483687" r:id="rId3"/>
    <p:sldLayoutId id="2147483688" r:id="rId4"/>
    <p:sldLayoutId id="2147483690" r:id="rId5"/>
    <p:sldLayoutId id="2147483774" r:id="rId6"/>
    <p:sldLayoutId id="2147483711" r:id="rId7"/>
    <p:sldLayoutId id="2147483692" r:id="rId8"/>
    <p:sldLayoutId id="2147483693" r:id="rId9"/>
    <p:sldLayoutId id="2147483776" r:id="rId10"/>
    <p:sldLayoutId id="2147483709" r:id="rId11"/>
    <p:sldLayoutId id="2147483695" r:id="rId12"/>
    <p:sldLayoutId id="2147483739" r:id="rId13"/>
    <p:sldLayoutId id="2147483696" r:id="rId14"/>
    <p:sldLayoutId id="2147483689" r:id="rId15"/>
    <p:sldLayoutId id="2147483710" r:id="rId16"/>
    <p:sldLayoutId id="2147483706" r:id="rId17"/>
    <p:sldLayoutId id="2147483704" r:id="rId18"/>
    <p:sldLayoutId id="2147483769" r:id="rId19"/>
    <p:sldLayoutId id="2147483770" r:id="rId20"/>
    <p:sldLayoutId id="2147483771" r:id="rId21"/>
    <p:sldLayoutId id="2147483772" r:id="rId22"/>
    <p:sldLayoutId id="2147483761" r:id="rId23"/>
    <p:sldLayoutId id="2147483762" r:id="rId24"/>
    <p:sldLayoutId id="2147483763" r:id="rId25"/>
    <p:sldLayoutId id="2147483765" r:id="rId26"/>
    <p:sldLayoutId id="2147483766" r:id="rId27"/>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dt="0"/>
  <p:txStyles>
    <p:titleStyle>
      <a:lvl1pPr algn="l" defTabSz="457200" rtl="0" eaLnBrk="1" latinLnBrk="0" hangingPunct="1">
        <a:lnSpc>
          <a:spcPct val="95000"/>
        </a:lnSpc>
        <a:spcBef>
          <a:spcPct val="0"/>
        </a:spcBef>
        <a:buNone/>
        <a:defRPr sz="2800" b="1" i="0" kern="1200" cap="all" baseline="0">
          <a:solidFill>
            <a:schemeClr val="tx1">
              <a:lumMod val="50000"/>
            </a:schemeClr>
          </a:solidFill>
          <a:latin typeface="+mj-lt"/>
          <a:ea typeface="+mj-ea"/>
          <a:cs typeface="+mj-cs"/>
        </a:defRPr>
      </a:lvl1pPr>
    </p:titleStyle>
    <p:bodyStyle>
      <a:lvl1pPr marL="173038" indent="-173038" algn="l" defTabSz="457200" rtl="0" eaLnBrk="1" latinLnBrk="0" hangingPunct="1">
        <a:spcBef>
          <a:spcPts val="600"/>
        </a:spcBef>
        <a:spcAft>
          <a:spcPts val="0"/>
        </a:spcAft>
        <a:buFont typeface="Wingdings" pitchFamily="2" charset="2"/>
        <a:buChar char="§"/>
        <a:defRPr sz="1800" kern="1200" baseline="0">
          <a:solidFill>
            <a:schemeClr val="tx1">
              <a:lumMod val="50000"/>
            </a:schemeClr>
          </a:solidFill>
          <a:latin typeface="+mn-lt"/>
          <a:ea typeface="+mn-ea"/>
          <a:cs typeface="+mn-cs"/>
        </a:defRPr>
      </a:lvl1pPr>
      <a:lvl2pPr marL="520700" indent="-236538" algn="l" defTabSz="457200" rtl="0" eaLnBrk="1" latinLnBrk="0" hangingPunct="1">
        <a:spcBef>
          <a:spcPts val="0"/>
        </a:spcBef>
        <a:spcAft>
          <a:spcPts val="0"/>
        </a:spcAft>
        <a:buFont typeface="Arial"/>
        <a:buChar char="–"/>
        <a:defRPr sz="1800" kern="1200">
          <a:solidFill>
            <a:schemeClr val="tx1">
              <a:lumMod val="50000"/>
            </a:schemeClr>
          </a:solidFill>
          <a:latin typeface="+mn-lt"/>
          <a:ea typeface="+mn-ea"/>
          <a:cs typeface="+mn-cs"/>
        </a:defRPr>
      </a:lvl2pPr>
      <a:lvl3pPr marL="803275" indent="-187325" algn="l" defTabSz="457200" rtl="0" eaLnBrk="1" latinLnBrk="0" hangingPunct="1">
        <a:spcBef>
          <a:spcPts val="0"/>
        </a:spcBef>
        <a:spcAft>
          <a:spcPts val="0"/>
        </a:spcAft>
        <a:buFont typeface="Arial"/>
        <a:buChar char="•"/>
        <a:defRPr sz="1800" kern="1200">
          <a:solidFill>
            <a:schemeClr val="tx1">
              <a:lumMod val="50000"/>
            </a:schemeClr>
          </a:solidFill>
          <a:latin typeface="+mn-lt"/>
          <a:ea typeface="+mn-ea"/>
          <a:cs typeface="+mn-cs"/>
        </a:defRPr>
      </a:lvl3pPr>
      <a:lvl4pPr marL="1087438" indent="-171450" algn="l" defTabSz="457200" rtl="0" eaLnBrk="1" latinLnBrk="0" hangingPunct="1">
        <a:spcBef>
          <a:spcPts val="0"/>
        </a:spcBef>
        <a:spcAft>
          <a:spcPts val="0"/>
        </a:spcAft>
        <a:buFont typeface="Arial"/>
        <a:buChar char="–"/>
        <a:defRPr sz="1800" kern="1200">
          <a:solidFill>
            <a:schemeClr val="tx1">
              <a:lumMod val="50000"/>
            </a:schemeClr>
          </a:solidFill>
          <a:latin typeface="+mn-lt"/>
          <a:ea typeface="+mn-ea"/>
          <a:cs typeface="+mn-cs"/>
        </a:defRPr>
      </a:lvl4pPr>
      <a:lvl5pPr marL="1371600" indent="-171450" algn="l" defTabSz="457200" rtl="0" eaLnBrk="1" latinLnBrk="0" hangingPunct="1">
        <a:spcBef>
          <a:spcPts val="0"/>
        </a:spcBef>
        <a:spcAft>
          <a:spcPts val="0"/>
        </a:spcAft>
        <a:buFont typeface="Arial"/>
        <a:buChar char="»"/>
        <a:defRPr sz="1800" kern="1200">
          <a:solidFill>
            <a:schemeClr val="tx1">
              <a:lumMod val="5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27"/>
          </p:nvPr>
        </p:nvSpPr>
        <p:spPr/>
        <p:txBody>
          <a:bodyPr>
            <a:normAutofit/>
          </a:bodyPr>
          <a:lstStyle/>
          <a:p>
            <a:r>
              <a:rPr lang="en-US" dirty="0" smtClean="0"/>
              <a:t>Accelerator safety workshop 2019</a:t>
            </a:r>
            <a:endParaRPr lang="en-US" dirty="0"/>
          </a:p>
        </p:txBody>
      </p:sp>
      <p:sp>
        <p:nvSpPr>
          <p:cNvPr id="2" name="Title 1"/>
          <p:cNvSpPr>
            <a:spLocks noGrp="1"/>
          </p:cNvSpPr>
          <p:nvPr>
            <p:ph type="title"/>
          </p:nvPr>
        </p:nvSpPr>
        <p:spPr/>
        <p:txBody>
          <a:bodyPr/>
          <a:lstStyle/>
          <a:p>
            <a:r>
              <a:rPr lang="en-US" dirty="0" smtClean="0"/>
              <a:t>Fission gas release incident at LEAF</a:t>
            </a:r>
            <a:endParaRPr lang="en-US" dirty="0"/>
          </a:p>
        </p:txBody>
      </p:sp>
      <p:sp>
        <p:nvSpPr>
          <p:cNvPr id="13" name="Text Placeholder 12"/>
          <p:cNvSpPr>
            <a:spLocks noGrp="1"/>
          </p:cNvSpPr>
          <p:nvPr>
            <p:ph type="body" sz="quarter" idx="12"/>
          </p:nvPr>
        </p:nvSpPr>
        <p:spPr/>
        <p:txBody>
          <a:bodyPr/>
          <a:lstStyle/>
          <a:p>
            <a:r>
              <a:rPr lang="en-US"/>
              <a:t>erhtjhtyhy</a:t>
            </a:r>
            <a:endParaRPr lang="en-US" dirty="0"/>
          </a:p>
        </p:txBody>
      </p:sp>
      <p:sp>
        <p:nvSpPr>
          <p:cNvPr id="4" name="Text Placeholder 3"/>
          <p:cNvSpPr>
            <a:spLocks noGrp="1"/>
          </p:cNvSpPr>
          <p:nvPr>
            <p:ph type="body" sz="quarter" idx="17"/>
          </p:nvPr>
        </p:nvSpPr>
        <p:spPr/>
        <p:txBody>
          <a:bodyPr/>
          <a:lstStyle/>
          <a:p>
            <a:r>
              <a:rPr lang="en-US" dirty="0"/>
              <a:t>Sergey Chemerisov</a:t>
            </a:r>
          </a:p>
        </p:txBody>
      </p:sp>
      <p:sp>
        <p:nvSpPr>
          <p:cNvPr id="5" name="Text Placeholder 4"/>
          <p:cNvSpPr>
            <a:spLocks noGrp="1"/>
          </p:cNvSpPr>
          <p:nvPr>
            <p:ph type="body" sz="quarter" idx="18"/>
          </p:nvPr>
        </p:nvSpPr>
        <p:spPr/>
        <p:txBody>
          <a:bodyPr/>
          <a:lstStyle/>
          <a:p>
            <a:r>
              <a:rPr lang="en-US" dirty="0"/>
              <a:t>Facility Manager</a:t>
            </a:r>
          </a:p>
          <a:p>
            <a:r>
              <a:rPr lang="en-US" dirty="0"/>
              <a:t>IVEM/LEAF</a:t>
            </a:r>
          </a:p>
        </p:txBody>
      </p:sp>
      <p:sp>
        <p:nvSpPr>
          <p:cNvPr id="6" name="Text Placeholder 5"/>
          <p:cNvSpPr>
            <a:spLocks noGrp="1"/>
          </p:cNvSpPr>
          <p:nvPr>
            <p:ph type="body" sz="quarter" idx="19"/>
          </p:nvPr>
        </p:nvSpPr>
        <p:spPr/>
        <p:txBody>
          <a:bodyPr/>
          <a:lstStyle/>
          <a:p>
            <a:r>
              <a:rPr lang="en-US" dirty="0" smtClean="0"/>
              <a:t>September 11, </a:t>
            </a:r>
            <a:r>
              <a:rPr lang="en-US" dirty="0"/>
              <a:t>2019</a:t>
            </a:r>
          </a:p>
        </p:txBody>
      </p:sp>
      <p:pic>
        <p:nvPicPr>
          <p:cNvPr id="12" name="Picture Placeholder 8">
            <a:extLst>
              <a:ext uri="{FF2B5EF4-FFF2-40B4-BE49-F238E27FC236}">
                <a16:creationId xmlns:a16="http://schemas.microsoft.com/office/drawing/2014/main" id="{9D8D1D29-D406-4C1F-BDD6-B9CA59903730}"/>
              </a:ext>
            </a:extLst>
          </p:cNvPr>
          <p:cNvPicPr>
            <a:picLocks noGrp="1" noChangeAspect="1"/>
          </p:cNvPicPr>
          <p:nvPr>
            <p:ph type="pic" sz="quarter" idx="16"/>
          </p:nvPr>
        </p:nvPicPr>
        <p:blipFill rotWithShape="1">
          <a:blip r:embed="rId2"/>
          <a:srcRect t="14301" b="14301"/>
          <a:stretch/>
        </p:blipFill>
        <p:spPr>
          <a:xfrm>
            <a:off x="4864100" y="1266825"/>
            <a:ext cx="4279900" cy="2030413"/>
          </a:xfrm>
          <a:prstGeom prst="rect">
            <a:avLst/>
          </a:prstGeom>
          <a:solidFill>
            <a:schemeClr val="bg1">
              <a:lumMod val="75000"/>
            </a:schemeClr>
          </a:solidFill>
        </p:spPr>
      </p:pic>
    </p:spTree>
    <p:extLst>
      <p:ext uri="{BB962C8B-B14F-4D97-AF65-F5344CB8AC3E}">
        <p14:creationId xmlns:p14="http://schemas.microsoft.com/office/powerpoint/2010/main" val="22213336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E864D7-D0B9-1345-8CB2-C634FAD9426B}"/>
              </a:ext>
            </a:extLst>
          </p:cNvPr>
          <p:cNvSpPr>
            <a:spLocks noGrp="1"/>
          </p:cNvSpPr>
          <p:nvPr>
            <p:ph type="title"/>
          </p:nvPr>
        </p:nvSpPr>
        <p:spPr>
          <a:xfrm>
            <a:off x="387753" y="167396"/>
            <a:ext cx="8372901" cy="621711"/>
          </a:xfrm>
        </p:spPr>
        <p:txBody>
          <a:bodyPr/>
          <a:lstStyle/>
          <a:p>
            <a:r>
              <a:rPr lang="en-US" dirty="0"/>
              <a:t>External Review findings</a:t>
            </a:r>
          </a:p>
        </p:txBody>
      </p:sp>
      <p:sp>
        <p:nvSpPr>
          <p:cNvPr id="25" name="Content Placeholder 24"/>
          <p:cNvSpPr>
            <a:spLocks noGrp="1"/>
          </p:cNvSpPr>
          <p:nvPr>
            <p:ph idx="1"/>
          </p:nvPr>
        </p:nvSpPr>
        <p:spPr>
          <a:xfrm>
            <a:off x="416690" y="1142128"/>
            <a:ext cx="8372901" cy="3317082"/>
          </a:xfrm>
        </p:spPr>
        <p:txBody>
          <a:bodyPr/>
          <a:lstStyle/>
          <a:p>
            <a:r>
              <a:rPr lang="en-US" sz="1600" dirty="0"/>
              <a:t>Management/Communication</a:t>
            </a:r>
          </a:p>
          <a:p>
            <a:pPr lvl="1"/>
            <a:r>
              <a:rPr lang="en-US" sz="1600" dirty="0"/>
              <a:t>Rush to get answers, lead to assumptions</a:t>
            </a:r>
          </a:p>
          <a:p>
            <a:pPr lvl="1"/>
            <a:r>
              <a:rPr lang="en-US" sz="1600" dirty="0"/>
              <a:t>Stagnation points within communication flow up/down chain</a:t>
            </a:r>
          </a:p>
          <a:p>
            <a:pPr lvl="1"/>
            <a:r>
              <a:rPr lang="en-US" sz="1600" dirty="0"/>
              <a:t>Follow procedure for event reporting</a:t>
            </a:r>
          </a:p>
          <a:p>
            <a:r>
              <a:rPr lang="en-US" sz="1600" dirty="0"/>
              <a:t>Work Planning &amp; Control</a:t>
            </a:r>
          </a:p>
          <a:p>
            <a:pPr lvl="1"/>
            <a:r>
              <a:rPr lang="en-US" sz="1600" dirty="0"/>
              <a:t>Inconsistently applied, viewed as a hindrance</a:t>
            </a:r>
          </a:p>
          <a:p>
            <a:pPr lvl="1"/>
            <a:r>
              <a:rPr lang="en-US" sz="1600" dirty="0"/>
              <a:t>Include USI trigger, routine pre-job briefs</a:t>
            </a:r>
          </a:p>
          <a:p>
            <a:r>
              <a:rPr lang="en-US" sz="1600" dirty="0"/>
              <a:t>Facility Design</a:t>
            </a:r>
          </a:p>
          <a:p>
            <a:pPr lvl="1"/>
            <a:r>
              <a:rPr lang="en-US" sz="1600" dirty="0"/>
              <a:t>Ventilation system design/modification, monitoring</a:t>
            </a:r>
          </a:p>
          <a:p>
            <a:r>
              <a:rPr lang="en-US" sz="1600" dirty="0"/>
              <a:t>Experimental Approach to R&amp;D</a:t>
            </a:r>
          </a:p>
          <a:p>
            <a:pPr lvl="1"/>
            <a:r>
              <a:rPr lang="en-US" sz="1600" dirty="0"/>
              <a:t>Evaluate scale-up, encourage staff to seek advice</a:t>
            </a:r>
          </a:p>
          <a:p>
            <a:pPr lvl="1"/>
            <a:r>
              <a:rPr lang="en-US" sz="1600" dirty="0"/>
              <a:t>Ensure a questioning attitude, evaluate changes/modifications</a:t>
            </a:r>
          </a:p>
          <a:p>
            <a:pPr lvl="1"/>
            <a:endParaRPr lang="en-US" sz="1600" dirty="0"/>
          </a:p>
          <a:p>
            <a:endParaRPr lang="en-US" sz="1600" dirty="0"/>
          </a:p>
          <a:p>
            <a:endParaRPr lang="en-US" sz="1600" dirty="0"/>
          </a:p>
        </p:txBody>
      </p:sp>
    </p:spTree>
    <p:extLst>
      <p:ext uri="{BB962C8B-B14F-4D97-AF65-F5344CB8AC3E}">
        <p14:creationId xmlns:p14="http://schemas.microsoft.com/office/powerpoint/2010/main" val="24037032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E864D7-D0B9-1345-8CB2-C634FAD9426B}"/>
              </a:ext>
            </a:extLst>
          </p:cNvPr>
          <p:cNvSpPr>
            <a:spLocks noGrp="1"/>
          </p:cNvSpPr>
          <p:nvPr>
            <p:ph type="title"/>
          </p:nvPr>
        </p:nvSpPr>
        <p:spPr/>
        <p:txBody>
          <a:bodyPr/>
          <a:lstStyle/>
          <a:p>
            <a:r>
              <a:rPr lang="en-US" dirty="0"/>
              <a:t>Response to Findings</a:t>
            </a:r>
          </a:p>
        </p:txBody>
      </p:sp>
      <p:sp>
        <p:nvSpPr>
          <p:cNvPr id="25" name="Content Placeholder 24"/>
          <p:cNvSpPr>
            <a:spLocks noGrp="1"/>
          </p:cNvSpPr>
          <p:nvPr>
            <p:ph idx="1"/>
          </p:nvPr>
        </p:nvSpPr>
        <p:spPr/>
        <p:txBody>
          <a:bodyPr/>
          <a:lstStyle/>
          <a:p>
            <a:r>
              <a:rPr lang="en-US" dirty="0"/>
              <a:t>Restructured directorate to reduce layers of management and improve flow of communications</a:t>
            </a:r>
          </a:p>
          <a:p>
            <a:r>
              <a:rPr lang="en-US" dirty="0"/>
              <a:t>Reinforced need to report events using 911</a:t>
            </a:r>
          </a:p>
          <a:p>
            <a:endParaRPr lang="en-US" dirty="0"/>
          </a:p>
          <a:p>
            <a:r>
              <a:rPr lang="en-US" dirty="0"/>
              <a:t>If an event occurs:</a:t>
            </a:r>
          </a:p>
          <a:p>
            <a:pPr lvl="1"/>
            <a:r>
              <a:rPr lang="en-US" dirty="0"/>
              <a:t>Call 911</a:t>
            </a:r>
          </a:p>
          <a:p>
            <a:pPr lvl="1"/>
            <a:r>
              <a:rPr lang="en-US" dirty="0"/>
              <a:t>Inform your immediate supervisor</a:t>
            </a:r>
          </a:p>
          <a:p>
            <a:pPr lvl="1"/>
            <a:r>
              <a:rPr lang="en-US" dirty="0"/>
              <a:t>Supervisor informs DD</a:t>
            </a:r>
          </a:p>
          <a:p>
            <a:pPr lvl="1"/>
            <a:r>
              <a:rPr lang="en-US" dirty="0"/>
              <a:t>DD informs other DD and RSO</a:t>
            </a:r>
          </a:p>
          <a:p>
            <a:pPr lvl="1"/>
            <a:r>
              <a:rPr lang="en-US" dirty="0"/>
              <a:t>DDs and RSO inform senior Lab management together</a:t>
            </a:r>
          </a:p>
          <a:p>
            <a:pPr lvl="1"/>
            <a:endParaRPr lang="en-US" dirty="0"/>
          </a:p>
          <a:p>
            <a:endParaRPr lang="en-US" dirty="0"/>
          </a:p>
          <a:p>
            <a:endParaRPr lang="en-US" dirty="0"/>
          </a:p>
        </p:txBody>
      </p:sp>
      <p:sp>
        <p:nvSpPr>
          <p:cNvPr id="8" name="Text Placeholder 7"/>
          <p:cNvSpPr>
            <a:spLocks noGrp="1"/>
          </p:cNvSpPr>
          <p:nvPr>
            <p:ph type="body" sz="quarter" idx="12"/>
          </p:nvPr>
        </p:nvSpPr>
        <p:spPr/>
        <p:txBody>
          <a:bodyPr/>
          <a:lstStyle/>
          <a:p>
            <a:r>
              <a:rPr lang="en-US" dirty="0"/>
              <a:t>Management/Communications</a:t>
            </a:r>
          </a:p>
        </p:txBody>
      </p:sp>
    </p:spTree>
    <p:extLst>
      <p:ext uri="{BB962C8B-B14F-4D97-AF65-F5344CB8AC3E}">
        <p14:creationId xmlns:p14="http://schemas.microsoft.com/office/powerpoint/2010/main" val="377200834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Process 61">
            <a:extLst>
              <a:ext uri="{FF2B5EF4-FFF2-40B4-BE49-F238E27FC236}">
                <a16:creationId xmlns:a16="http://schemas.microsoft.com/office/drawing/2014/main" id="{A6E8B7A0-F93C-BA47-BCAF-31A50B9131C9}"/>
              </a:ext>
            </a:extLst>
          </p:cNvPr>
          <p:cNvSpPr/>
          <p:nvPr/>
        </p:nvSpPr>
        <p:spPr>
          <a:xfrm>
            <a:off x="5156640" y="1421848"/>
            <a:ext cx="1532700" cy="385860"/>
          </a:xfrm>
          <a:prstGeom prst="flowChartProcess">
            <a:avLst/>
          </a:prstGeom>
          <a:solidFill>
            <a:schemeClr val="bg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solidFill>
                  <a:schemeClr val="tx1">
                    <a:lumMod val="50000"/>
                  </a:schemeClr>
                </a:solidFill>
              </a:rPr>
              <a:t>Field Assist Review</a:t>
            </a:r>
          </a:p>
        </p:txBody>
      </p:sp>
      <p:sp>
        <p:nvSpPr>
          <p:cNvPr id="9" name="Title 1">
            <a:extLst>
              <a:ext uri="{FF2B5EF4-FFF2-40B4-BE49-F238E27FC236}">
                <a16:creationId xmlns:a16="http://schemas.microsoft.com/office/drawing/2014/main" id="{6E526490-35FA-B646-9A60-25CC8084E2A7}"/>
              </a:ext>
            </a:extLst>
          </p:cNvPr>
          <p:cNvSpPr>
            <a:spLocks noGrp="1"/>
          </p:cNvSpPr>
          <p:nvPr>
            <p:ph type="title"/>
          </p:nvPr>
        </p:nvSpPr>
        <p:spPr>
          <a:xfrm>
            <a:off x="248856" y="132671"/>
            <a:ext cx="8372901" cy="621711"/>
          </a:xfrm>
        </p:spPr>
        <p:txBody>
          <a:bodyPr/>
          <a:lstStyle/>
          <a:p>
            <a:r>
              <a:rPr lang="en-US" dirty="0"/>
              <a:t>Response to findings</a:t>
            </a:r>
          </a:p>
        </p:txBody>
      </p:sp>
      <p:sp>
        <p:nvSpPr>
          <p:cNvPr id="12" name="Text Placeholder 11"/>
          <p:cNvSpPr>
            <a:spLocks noGrp="1"/>
          </p:cNvSpPr>
          <p:nvPr>
            <p:ph type="body" sz="quarter" idx="12"/>
          </p:nvPr>
        </p:nvSpPr>
        <p:spPr/>
        <p:txBody>
          <a:bodyPr/>
          <a:lstStyle/>
          <a:p>
            <a:r>
              <a:rPr lang="en-US" dirty="0"/>
              <a:t>Work Planning &amp; Control</a:t>
            </a:r>
          </a:p>
        </p:txBody>
      </p:sp>
      <p:sp>
        <p:nvSpPr>
          <p:cNvPr id="5" name="Slide Numbe Placeholder 4" hidden="1">
            <a:extLst>
              <a:ext uri="{FF2B5EF4-FFF2-40B4-BE49-F238E27FC236}">
                <a16:creationId xmlns:a16="http://schemas.microsoft.com/office/drawing/2014/main" id="{3D4E1531-3EDE-7946-AF7E-B6BF2E469FE3}"/>
              </a:ext>
            </a:extLst>
          </p:cNvPr>
          <p:cNvSpPr>
            <a:spLocks noGrp="1"/>
          </p:cNvSpPr>
          <p:nvPr>
            <p:ph type="sldNum" sz="quarter" idx="13"/>
          </p:nvPr>
        </p:nvSpPr>
        <p:spPr/>
        <p:txBody>
          <a:bodyPr/>
          <a:lstStyle/>
          <a:p>
            <a:endParaRPr lang="en-US" dirty="0"/>
          </a:p>
        </p:txBody>
      </p:sp>
      <p:sp>
        <p:nvSpPr>
          <p:cNvPr id="10" name="Terminator 9">
            <a:extLst>
              <a:ext uri="{FF2B5EF4-FFF2-40B4-BE49-F238E27FC236}">
                <a16:creationId xmlns:a16="http://schemas.microsoft.com/office/drawing/2014/main" id="{405FF152-04F1-F94A-8E68-E22312F9D0AF}"/>
              </a:ext>
            </a:extLst>
          </p:cNvPr>
          <p:cNvSpPr/>
          <p:nvPr/>
        </p:nvSpPr>
        <p:spPr>
          <a:xfrm>
            <a:off x="2504880" y="1414521"/>
            <a:ext cx="1532700" cy="385860"/>
          </a:xfrm>
          <a:prstGeom prst="flowChartTerminator">
            <a:avLst/>
          </a:prstGeom>
          <a:solidFill>
            <a:schemeClr val="bg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solidFill>
                  <a:schemeClr val="tx1">
                    <a:lumMod val="50000"/>
                  </a:schemeClr>
                </a:solidFill>
              </a:rPr>
              <a:t>Identify R&amp;D Activity  </a:t>
            </a:r>
          </a:p>
        </p:txBody>
      </p:sp>
      <p:sp>
        <p:nvSpPr>
          <p:cNvPr id="11" name="Process 10">
            <a:extLst>
              <a:ext uri="{FF2B5EF4-FFF2-40B4-BE49-F238E27FC236}">
                <a16:creationId xmlns:a16="http://schemas.microsoft.com/office/drawing/2014/main" id="{9F1DE9B0-C187-DE43-833C-131B7BF5E2BC}"/>
              </a:ext>
            </a:extLst>
          </p:cNvPr>
          <p:cNvSpPr/>
          <p:nvPr/>
        </p:nvSpPr>
        <p:spPr>
          <a:xfrm>
            <a:off x="2504880" y="2130784"/>
            <a:ext cx="1532700" cy="385860"/>
          </a:xfrm>
          <a:prstGeom prst="flowChartProcess">
            <a:avLst/>
          </a:prstGeom>
          <a:solidFill>
            <a:schemeClr val="bg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solidFill>
                  <a:schemeClr val="tx1">
                    <a:lumMod val="50000"/>
                  </a:schemeClr>
                </a:solidFill>
              </a:rPr>
              <a:t>Hazard Analysis and</a:t>
            </a:r>
          </a:p>
          <a:p>
            <a:pPr algn="ctr"/>
            <a:r>
              <a:rPr lang="en-US" sz="1000" dirty="0">
                <a:solidFill>
                  <a:schemeClr val="tx1">
                    <a:lumMod val="50000"/>
                  </a:schemeClr>
                </a:solidFill>
              </a:rPr>
              <a:t>Work Planning Process </a:t>
            </a:r>
          </a:p>
        </p:txBody>
      </p:sp>
      <p:sp>
        <p:nvSpPr>
          <p:cNvPr id="15" name="Diamond 14">
            <a:extLst>
              <a:ext uri="{FF2B5EF4-FFF2-40B4-BE49-F238E27FC236}">
                <a16:creationId xmlns:a16="http://schemas.microsoft.com/office/drawing/2014/main" id="{957E56F1-3F12-FB4F-B31B-7D69062E47ED}"/>
              </a:ext>
            </a:extLst>
          </p:cNvPr>
          <p:cNvSpPr/>
          <p:nvPr/>
        </p:nvSpPr>
        <p:spPr>
          <a:xfrm>
            <a:off x="2536811" y="4244068"/>
            <a:ext cx="1468838" cy="783187"/>
          </a:xfrm>
          <a:prstGeom prst="diamond">
            <a:avLst/>
          </a:prstGeom>
          <a:solidFill>
            <a:schemeClr val="bg1"/>
          </a:solidFill>
          <a:effectLst/>
        </p:spPr>
        <p:style>
          <a:lnRef idx="1">
            <a:schemeClr val="accent1"/>
          </a:lnRef>
          <a:fillRef idx="3">
            <a:schemeClr val="accent1"/>
          </a:fillRef>
          <a:effectRef idx="2">
            <a:schemeClr val="accent1"/>
          </a:effectRef>
          <a:fontRef idx="minor">
            <a:schemeClr val="lt1"/>
          </a:fontRef>
        </p:style>
        <p:txBody>
          <a:bodyPr lIns="0" rtlCol="0" anchor="ctr"/>
          <a:lstStyle/>
          <a:p>
            <a:pPr algn="ctr"/>
            <a:r>
              <a:rPr lang="en-US" sz="1000" dirty="0">
                <a:solidFill>
                  <a:schemeClr val="tx1">
                    <a:lumMod val="50000"/>
                  </a:schemeClr>
                </a:solidFill>
              </a:rPr>
              <a:t>Work Control Document Approved</a:t>
            </a:r>
          </a:p>
        </p:txBody>
      </p:sp>
      <p:sp>
        <p:nvSpPr>
          <p:cNvPr id="21" name="TextBox 20">
            <a:extLst>
              <a:ext uri="{FF2B5EF4-FFF2-40B4-BE49-F238E27FC236}">
                <a16:creationId xmlns:a16="http://schemas.microsoft.com/office/drawing/2014/main" id="{0B410B7B-21CA-8F4C-9935-E214D4D88519}"/>
              </a:ext>
            </a:extLst>
          </p:cNvPr>
          <p:cNvSpPr txBox="1"/>
          <p:nvPr/>
        </p:nvSpPr>
        <p:spPr>
          <a:xfrm rot="16200000">
            <a:off x="924654" y="2700767"/>
            <a:ext cx="2475713" cy="253916"/>
          </a:xfrm>
          <a:prstGeom prst="rect">
            <a:avLst/>
          </a:prstGeom>
          <a:noFill/>
        </p:spPr>
        <p:txBody>
          <a:bodyPr wrap="square" rtlCol="0">
            <a:spAutoFit/>
          </a:bodyPr>
          <a:lstStyle/>
          <a:p>
            <a:r>
              <a:rPr lang="en-US" sz="1050" dirty="0">
                <a:solidFill>
                  <a:schemeClr val="tx1">
                    <a:lumMod val="50000"/>
                  </a:schemeClr>
                </a:solidFill>
              </a:rPr>
              <a:t>If additional hazards are identified</a:t>
            </a:r>
          </a:p>
        </p:txBody>
      </p:sp>
      <p:sp>
        <p:nvSpPr>
          <p:cNvPr id="32" name="Process 31">
            <a:extLst>
              <a:ext uri="{FF2B5EF4-FFF2-40B4-BE49-F238E27FC236}">
                <a16:creationId xmlns:a16="http://schemas.microsoft.com/office/drawing/2014/main" id="{3344B295-4A09-EF44-846E-BD19BA003159}"/>
              </a:ext>
            </a:extLst>
          </p:cNvPr>
          <p:cNvSpPr/>
          <p:nvPr/>
        </p:nvSpPr>
        <p:spPr>
          <a:xfrm>
            <a:off x="2504880" y="2839151"/>
            <a:ext cx="1532700" cy="385860"/>
          </a:xfrm>
          <a:prstGeom prst="flowChartProcess">
            <a:avLst/>
          </a:prstGeom>
          <a:solidFill>
            <a:schemeClr val="bg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solidFill>
                  <a:schemeClr val="tx1">
                    <a:lumMod val="50000"/>
                  </a:schemeClr>
                </a:solidFill>
              </a:rPr>
              <a:t>Design Review</a:t>
            </a:r>
          </a:p>
        </p:txBody>
      </p:sp>
      <p:sp>
        <p:nvSpPr>
          <p:cNvPr id="36" name="Process 35">
            <a:extLst>
              <a:ext uri="{FF2B5EF4-FFF2-40B4-BE49-F238E27FC236}">
                <a16:creationId xmlns:a16="http://schemas.microsoft.com/office/drawing/2014/main" id="{AA3A9785-0ED3-E747-AB34-D56DBA97F6CB}"/>
              </a:ext>
            </a:extLst>
          </p:cNvPr>
          <p:cNvSpPr/>
          <p:nvPr/>
        </p:nvSpPr>
        <p:spPr>
          <a:xfrm>
            <a:off x="2504880" y="3548652"/>
            <a:ext cx="1532700" cy="385860"/>
          </a:xfrm>
          <a:prstGeom prst="flowChartProcess">
            <a:avLst/>
          </a:prstGeom>
          <a:solidFill>
            <a:schemeClr val="bg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solidFill>
                  <a:schemeClr val="tx1">
                    <a:lumMod val="50000"/>
                  </a:schemeClr>
                </a:solidFill>
              </a:rPr>
              <a:t>Experimental Safety Review Committee </a:t>
            </a:r>
          </a:p>
        </p:txBody>
      </p:sp>
      <p:sp>
        <p:nvSpPr>
          <p:cNvPr id="71" name="Process 70">
            <a:extLst>
              <a:ext uri="{FF2B5EF4-FFF2-40B4-BE49-F238E27FC236}">
                <a16:creationId xmlns:a16="http://schemas.microsoft.com/office/drawing/2014/main" id="{748833B1-D90D-0B40-BF4C-4F17DFA709D6}"/>
              </a:ext>
            </a:extLst>
          </p:cNvPr>
          <p:cNvSpPr/>
          <p:nvPr/>
        </p:nvSpPr>
        <p:spPr>
          <a:xfrm>
            <a:off x="5156640" y="2839151"/>
            <a:ext cx="1532700" cy="385860"/>
          </a:xfrm>
          <a:prstGeom prst="flowChartProcess">
            <a:avLst/>
          </a:prstGeom>
          <a:solidFill>
            <a:schemeClr val="bg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solidFill>
                  <a:schemeClr val="tx1">
                    <a:lumMod val="50000"/>
                  </a:schemeClr>
                </a:solidFill>
              </a:rPr>
              <a:t>Readiness Review</a:t>
            </a:r>
          </a:p>
        </p:txBody>
      </p:sp>
      <p:sp>
        <p:nvSpPr>
          <p:cNvPr id="72" name="Process 71">
            <a:extLst>
              <a:ext uri="{FF2B5EF4-FFF2-40B4-BE49-F238E27FC236}">
                <a16:creationId xmlns:a16="http://schemas.microsoft.com/office/drawing/2014/main" id="{47CA547C-5C6C-954B-A1E5-366EDE42B26E}"/>
              </a:ext>
            </a:extLst>
          </p:cNvPr>
          <p:cNvSpPr/>
          <p:nvPr/>
        </p:nvSpPr>
        <p:spPr>
          <a:xfrm>
            <a:off x="5156640" y="3554654"/>
            <a:ext cx="1532700" cy="385860"/>
          </a:xfrm>
          <a:prstGeom prst="flowChartProcess">
            <a:avLst/>
          </a:prstGeom>
          <a:solidFill>
            <a:schemeClr val="bg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solidFill>
                  <a:schemeClr val="tx1">
                    <a:lumMod val="50000"/>
                  </a:schemeClr>
                </a:solidFill>
              </a:rPr>
              <a:t>Pre-Job Briefing</a:t>
            </a:r>
          </a:p>
        </p:txBody>
      </p:sp>
      <p:sp>
        <p:nvSpPr>
          <p:cNvPr id="73" name="Diamond 72">
            <a:extLst>
              <a:ext uri="{FF2B5EF4-FFF2-40B4-BE49-F238E27FC236}">
                <a16:creationId xmlns:a16="http://schemas.microsoft.com/office/drawing/2014/main" id="{D696AE04-C455-D140-85C4-B996E5D8ABE3}"/>
              </a:ext>
            </a:extLst>
          </p:cNvPr>
          <p:cNvSpPr/>
          <p:nvPr/>
        </p:nvSpPr>
        <p:spPr>
          <a:xfrm>
            <a:off x="5160992" y="4232020"/>
            <a:ext cx="1528348" cy="795235"/>
          </a:xfrm>
          <a:prstGeom prst="diamond">
            <a:avLst/>
          </a:prstGeom>
          <a:solidFill>
            <a:schemeClr val="bg1"/>
          </a:solidFill>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000" dirty="0">
                <a:solidFill>
                  <a:schemeClr val="tx1">
                    <a:lumMod val="50000"/>
                  </a:schemeClr>
                </a:solidFill>
              </a:rPr>
              <a:t>Work Authorized</a:t>
            </a:r>
          </a:p>
        </p:txBody>
      </p:sp>
      <p:cxnSp>
        <p:nvCxnSpPr>
          <p:cNvPr id="3" name="Straight Arrow Connector 2">
            <a:extLst>
              <a:ext uri="{FF2B5EF4-FFF2-40B4-BE49-F238E27FC236}">
                <a16:creationId xmlns:a16="http://schemas.microsoft.com/office/drawing/2014/main" id="{66CCF53E-55D5-B94F-89D3-99206097CD99}"/>
              </a:ext>
            </a:extLst>
          </p:cNvPr>
          <p:cNvCxnSpPr>
            <a:stCxn id="10" idx="2"/>
            <a:endCxn id="11" idx="0"/>
          </p:cNvCxnSpPr>
          <p:nvPr/>
        </p:nvCxnSpPr>
        <p:spPr>
          <a:xfrm>
            <a:off x="3271230" y="1800381"/>
            <a:ext cx="0" cy="33040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6" name="Straight Arrow Connector 5">
            <a:extLst>
              <a:ext uri="{FF2B5EF4-FFF2-40B4-BE49-F238E27FC236}">
                <a16:creationId xmlns:a16="http://schemas.microsoft.com/office/drawing/2014/main" id="{63E863E8-A42E-9C43-BCB3-BA4A604122C5}"/>
              </a:ext>
            </a:extLst>
          </p:cNvPr>
          <p:cNvCxnSpPr>
            <a:stCxn id="11" idx="2"/>
            <a:endCxn id="32" idx="0"/>
          </p:cNvCxnSpPr>
          <p:nvPr/>
        </p:nvCxnSpPr>
        <p:spPr>
          <a:xfrm>
            <a:off x="3271230" y="2516644"/>
            <a:ext cx="0" cy="32250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8" name="Straight Arrow Connector 7">
            <a:extLst>
              <a:ext uri="{FF2B5EF4-FFF2-40B4-BE49-F238E27FC236}">
                <a16:creationId xmlns:a16="http://schemas.microsoft.com/office/drawing/2014/main" id="{4E4C9D69-9E92-EF46-BFAB-72D2D16F2FCC}"/>
              </a:ext>
            </a:extLst>
          </p:cNvPr>
          <p:cNvCxnSpPr>
            <a:stCxn id="32" idx="2"/>
            <a:endCxn id="36" idx="0"/>
          </p:cNvCxnSpPr>
          <p:nvPr/>
        </p:nvCxnSpPr>
        <p:spPr>
          <a:xfrm>
            <a:off x="3271230" y="3225011"/>
            <a:ext cx="0" cy="32364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3" name="Elbow Connector 12">
            <a:extLst>
              <a:ext uri="{FF2B5EF4-FFF2-40B4-BE49-F238E27FC236}">
                <a16:creationId xmlns:a16="http://schemas.microsoft.com/office/drawing/2014/main" id="{CE53EDB5-ED6E-3146-8D96-EE58510790C7}"/>
              </a:ext>
            </a:extLst>
          </p:cNvPr>
          <p:cNvCxnSpPr>
            <a:stCxn id="36" idx="1"/>
            <a:endCxn id="11" idx="1"/>
          </p:cNvCxnSpPr>
          <p:nvPr/>
        </p:nvCxnSpPr>
        <p:spPr>
          <a:xfrm rot="10800000">
            <a:off x="2504880" y="2323714"/>
            <a:ext cx="12700" cy="1417868"/>
          </a:xfrm>
          <a:prstGeom prst="bentConnector3">
            <a:avLst>
              <a:gd name="adj1" fmla="val 1800000"/>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19" name="Elbow Connector 18">
            <a:extLst>
              <a:ext uri="{FF2B5EF4-FFF2-40B4-BE49-F238E27FC236}">
                <a16:creationId xmlns:a16="http://schemas.microsoft.com/office/drawing/2014/main" id="{90689463-3C24-4345-8911-02B2FB068540}"/>
              </a:ext>
            </a:extLst>
          </p:cNvPr>
          <p:cNvCxnSpPr>
            <a:stCxn id="32" idx="1"/>
            <a:endCxn id="11" idx="1"/>
          </p:cNvCxnSpPr>
          <p:nvPr/>
        </p:nvCxnSpPr>
        <p:spPr>
          <a:xfrm rot="10800000">
            <a:off x="2504880" y="2323715"/>
            <a:ext cx="12700" cy="708367"/>
          </a:xfrm>
          <a:prstGeom prst="bentConnector3">
            <a:avLst>
              <a:gd name="adj1" fmla="val 1800000"/>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26" name="Elbow Connector 25">
            <a:extLst>
              <a:ext uri="{FF2B5EF4-FFF2-40B4-BE49-F238E27FC236}">
                <a16:creationId xmlns:a16="http://schemas.microsoft.com/office/drawing/2014/main" id="{CBBE503D-2B54-3340-9597-59307EC362F7}"/>
              </a:ext>
            </a:extLst>
          </p:cNvPr>
          <p:cNvCxnSpPr>
            <a:cxnSpLocks/>
            <a:stCxn id="15" idx="3"/>
            <a:endCxn id="62" idx="1"/>
          </p:cNvCxnSpPr>
          <p:nvPr/>
        </p:nvCxnSpPr>
        <p:spPr>
          <a:xfrm flipV="1">
            <a:off x="4005649" y="1614778"/>
            <a:ext cx="1150991" cy="3020884"/>
          </a:xfrm>
          <a:prstGeom prst="bentConnector3">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8" name="Straight Arrow Connector 27">
            <a:extLst>
              <a:ext uri="{FF2B5EF4-FFF2-40B4-BE49-F238E27FC236}">
                <a16:creationId xmlns:a16="http://schemas.microsoft.com/office/drawing/2014/main" id="{370FFA6B-9D49-9842-8432-562169AA1043}"/>
              </a:ext>
            </a:extLst>
          </p:cNvPr>
          <p:cNvCxnSpPr>
            <a:stCxn id="87" idx="2"/>
            <a:endCxn id="71" idx="0"/>
          </p:cNvCxnSpPr>
          <p:nvPr/>
        </p:nvCxnSpPr>
        <p:spPr>
          <a:xfrm>
            <a:off x="5922990" y="2510916"/>
            <a:ext cx="0" cy="32823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0" name="Straight Arrow Connector 29">
            <a:extLst>
              <a:ext uri="{FF2B5EF4-FFF2-40B4-BE49-F238E27FC236}">
                <a16:creationId xmlns:a16="http://schemas.microsoft.com/office/drawing/2014/main" id="{F40A36F3-41D9-7040-9DEE-4A1D4AE6149A}"/>
              </a:ext>
            </a:extLst>
          </p:cNvPr>
          <p:cNvCxnSpPr>
            <a:stCxn id="71" idx="2"/>
            <a:endCxn id="72" idx="0"/>
          </p:cNvCxnSpPr>
          <p:nvPr/>
        </p:nvCxnSpPr>
        <p:spPr>
          <a:xfrm>
            <a:off x="5922990" y="3225011"/>
            <a:ext cx="0" cy="32964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3" name="Elbow Connector 32">
            <a:extLst>
              <a:ext uri="{FF2B5EF4-FFF2-40B4-BE49-F238E27FC236}">
                <a16:creationId xmlns:a16="http://schemas.microsoft.com/office/drawing/2014/main" id="{EBDF2008-AA4A-9B4D-93DC-513DDAC6379A}"/>
              </a:ext>
            </a:extLst>
          </p:cNvPr>
          <p:cNvCxnSpPr>
            <a:cxnSpLocks/>
            <a:stCxn id="72" idx="2"/>
            <a:endCxn id="73" idx="0"/>
          </p:cNvCxnSpPr>
          <p:nvPr/>
        </p:nvCxnSpPr>
        <p:spPr>
          <a:xfrm rot="16200000" flipH="1">
            <a:off x="5778325" y="4085179"/>
            <a:ext cx="291506" cy="2176"/>
          </a:xfrm>
          <a:prstGeom prst="bentConnector3">
            <a:avLst>
              <a:gd name="adj1" fmla="val 50000"/>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8" name="Straight Arrow Connector 57">
            <a:extLst>
              <a:ext uri="{FF2B5EF4-FFF2-40B4-BE49-F238E27FC236}">
                <a16:creationId xmlns:a16="http://schemas.microsoft.com/office/drawing/2014/main" id="{3B485FB8-F66E-AF43-8456-1D7981D49D0D}"/>
              </a:ext>
            </a:extLst>
          </p:cNvPr>
          <p:cNvCxnSpPr>
            <a:stCxn id="62" idx="2"/>
          </p:cNvCxnSpPr>
          <p:nvPr/>
        </p:nvCxnSpPr>
        <p:spPr>
          <a:xfrm>
            <a:off x="5922990" y="1807708"/>
            <a:ext cx="0" cy="32364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2" name="Straight Arrow Connector 21">
            <a:extLst>
              <a:ext uri="{FF2B5EF4-FFF2-40B4-BE49-F238E27FC236}">
                <a16:creationId xmlns:a16="http://schemas.microsoft.com/office/drawing/2014/main" id="{EC95D5AD-5713-934B-88A1-8A91217352B5}"/>
              </a:ext>
            </a:extLst>
          </p:cNvPr>
          <p:cNvCxnSpPr>
            <a:cxnSpLocks/>
            <a:stCxn id="36" idx="2"/>
            <a:endCxn id="15" idx="0"/>
          </p:cNvCxnSpPr>
          <p:nvPr/>
        </p:nvCxnSpPr>
        <p:spPr>
          <a:xfrm>
            <a:off x="3271230" y="3934512"/>
            <a:ext cx="0" cy="30955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87" name="Process 61">
            <a:extLst>
              <a:ext uri="{FF2B5EF4-FFF2-40B4-BE49-F238E27FC236}">
                <a16:creationId xmlns:a16="http://schemas.microsoft.com/office/drawing/2014/main" id="{A6E8B7A0-F93C-BA47-BCAF-31A50B9131C9}"/>
              </a:ext>
            </a:extLst>
          </p:cNvPr>
          <p:cNvSpPr/>
          <p:nvPr/>
        </p:nvSpPr>
        <p:spPr>
          <a:xfrm>
            <a:off x="5156640" y="2125056"/>
            <a:ext cx="1532700" cy="385860"/>
          </a:xfrm>
          <a:prstGeom prst="flowChartProcess">
            <a:avLst/>
          </a:prstGeom>
          <a:solidFill>
            <a:schemeClr val="bg1"/>
          </a:solidFill>
          <a:ln w="38100">
            <a:solidFill>
              <a:srgbClr val="00609C"/>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000" dirty="0">
                <a:solidFill>
                  <a:schemeClr val="tx1">
                    <a:lumMod val="50000"/>
                  </a:schemeClr>
                </a:solidFill>
              </a:rPr>
              <a:t>Management Assessment</a:t>
            </a:r>
          </a:p>
          <a:p>
            <a:pPr algn="ctr"/>
            <a:r>
              <a:rPr lang="en-US" sz="1000" b="1" dirty="0">
                <a:solidFill>
                  <a:srgbClr val="FF0000"/>
                </a:solidFill>
              </a:rPr>
              <a:t>AMORE Restart Only</a:t>
            </a:r>
          </a:p>
        </p:txBody>
      </p:sp>
    </p:spTree>
    <p:extLst>
      <p:ext uri="{BB962C8B-B14F-4D97-AF65-F5344CB8AC3E}">
        <p14:creationId xmlns:p14="http://schemas.microsoft.com/office/powerpoint/2010/main" val="62576086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6EA94-A1D9-DD42-8C25-6E82B050A949}"/>
              </a:ext>
            </a:extLst>
          </p:cNvPr>
          <p:cNvSpPr>
            <a:spLocks noGrp="1"/>
          </p:cNvSpPr>
          <p:nvPr>
            <p:ph type="title"/>
          </p:nvPr>
        </p:nvSpPr>
        <p:spPr/>
        <p:txBody>
          <a:bodyPr/>
          <a:lstStyle/>
          <a:p>
            <a:r>
              <a:rPr lang="en-US" dirty="0"/>
              <a:t>Response to Findings</a:t>
            </a:r>
          </a:p>
        </p:txBody>
      </p:sp>
      <p:sp>
        <p:nvSpPr>
          <p:cNvPr id="3" name="Content Placeholder 2">
            <a:extLst>
              <a:ext uri="{FF2B5EF4-FFF2-40B4-BE49-F238E27FC236}">
                <a16:creationId xmlns:a16="http://schemas.microsoft.com/office/drawing/2014/main" id="{FFBF61EF-0E9A-9F47-AF73-6EF6C2105F50}"/>
              </a:ext>
            </a:extLst>
          </p:cNvPr>
          <p:cNvSpPr>
            <a:spLocks noGrp="1"/>
          </p:cNvSpPr>
          <p:nvPr>
            <p:ph idx="1"/>
          </p:nvPr>
        </p:nvSpPr>
        <p:spPr>
          <a:xfrm>
            <a:off x="457201" y="1408346"/>
            <a:ext cx="5969639" cy="3317082"/>
          </a:xfrm>
        </p:spPr>
        <p:txBody>
          <a:bodyPr/>
          <a:lstStyle/>
          <a:p>
            <a:r>
              <a:rPr lang="en-US" dirty="0"/>
              <a:t>Re-performed design reviews for all experimental systems associated with AMORE</a:t>
            </a:r>
          </a:p>
          <a:p>
            <a:r>
              <a:rPr lang="en-US" dirty="0"/>
              <a:t>Utilized failure modes and effects analysis to identify risk</a:t>
            </a:r>
          </a:p>
          <a:p>
            <a:r>
              <a:rPr lang="en-US" dirty="0"/>
              <a:t>Resulted in several improvements being made to the system</a:t>
            </a:r>
          </a:p>
          <a:p>
            <a:r>
              <a:rPr lang="en-US" dirty="0"/>
              <a:t>Procedures were also revised </a:t>
            </a:r>
            <a:r>
              <a:rPr lang="en-US" dirty="0" smtClean="0"/>
              <a:t>accordingly</a:t>
            </a:r>
          </a:p>
          <a:p>
            <a:r>
              <a:rPr lang="en-US" dirty="0" smtClean="0"/>
              <a:t>Fission gas release scenarios were analyzed </a:t>
            </a:r>
          </a:p>
          <a:p>
            <a:r>
              <a:rPr lang="en-US" dirty="0" smtClean="0"/>
              <a:t>New, taller stuck was installed</a:t>
            </a:r>
            <a:endParaRPr lang="en-US" dirty="0"/>
          </a:p>
        </p:txBody>
      </p:sp>
      <p:sp>
        <p:nvSpPr>
          <p:cNvPr id="9" name="Text Placeholder 8"/>
          <p:cNvSpPr>
            <a:spLocks noGrp="1"/>
          </p:cNvSpPr>
          <p:nvPr>
            <p:ph type="body" sz="quarter" idx="12"/>
          </p:nvPr>
        </p:nvSpPr>
        <p:spPr/>
        <p:txBody>
          <a:bodyPr/>
          <a:lstStyle/>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26840" y="1904623"/>
            <a:ext cx="2122800" cy="2820805"/>
          </a:xfrm>
          <a:prstGeom prst="rect">
            <a:avLst/>
          </a:prstGeom>
        </p:spPr>
      </p:pic>
    </p:spTree>
    <p:extLst>
      <p:ext uri="{BB962C8B-B14F-4D97-AF65-F5344CB8AC3E}">
        <p14:creationId xmlns:p14="http://schemas.microsoft.com/office/powerpoint/2010/main" val="28013483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6EA94-A1D9-DD42-8C25-6E82B050A949}"/>
              </a:ext>
            </a:extLst>
          </p:cNvPr>
          <p:cNvSpPr>
            <a:spLocks noGrp="1"/>
          </p:cNvSpPr>
          <p:nvPr>
            <p:ph type="title"/>
          </p:nvPr>
        </p:nvSpPr>
        <p:spPr/>
        <p:txBody>
          <a:bodyPr/>
          <a:lstStyle/>
          <a:p>
            <a:r>
              <a:rPr lang="en-US"/>
              <a:t>Revised Safety Analysis</a:t>
            </a:r>
            <a:endParaRPr lang="en-US" dirty="0"/>
          </a:p>
        </p:txBody>
      </p:sp>
      <p:sp>
        <p:nvSpPr>
          <p:cNvPr id="3" name="Content Placeholder 2">
            <a:extLst>
              <a:ext uri="{FF2B5EF4-FFF2-40B4-BE49-F238E27FC236}">
                <a16:creationId xmlns:a16="http://schemas.microsoft.com/office/drawing/2014/main" id="{FFBF61EF-0E9A-9F47-AF73-6EF6C2105F50}"/>
              </a:ext>
            </a:extLst>
          </p:cNvPr>
          <p:cNvSpPr>
            <a:spLocks noGrp="1"/>
          </p:cNvSpPr>
          <p:nvPr>
            <p:ph idx="1"/>
          </p:nvPr>
        </p:nvSpPr>
        <p:spPr/>
        <p:txBody>
          <a:bodyPr/>
          <a:lstStyle/>
          <a:p>
            <a:r>
              <a:rPr lang="en-US" dirty="0"/>
              <a:t>Expanded Process Descriptions</a:t>
            </a:r>
          </a:p>
          <a:p>
            <a:pPr lvl="1"/>
            <a:r>
              <a:rPr lang="en-US" dirty="0"/>
              <a:t>Provides greater detail of liquid separation and transfer processes</a:t>
            </a:r>
          </a:p>
          <a:p>
            <a:pPr lvl="1"/>
            <a:r>
              <a:rPr lang="en-US" dirty="0"/>
              <a:t>Defines interfaces of Gas Collection System (GCS) with other systems</a:t>
            </a:r>
          </a:p>
          <a:p>
            <a:r>
              <a:rPr lang="en-US" dirty="0"/>
              <a:t>Updated Hazard Analysis</a:t>
            </a:r>
          </a:p>
          <a:p>
            <a:pPr lvl="1"/>
            <a:r>
              <a:rPr lang="en-US" dirty="0"/>
              <a:t>Applied similar methodology as used in Hazard Category (HC)-3 </a:t>
            </a:r>
            <a:r>
              <a:rPr lang="en-US" dirty="0" smtClean="0"/>
              <a:t>DSAs</a:t>
            </a:r>
          </a:p>
          <a:p>
            <a:r>
              <a:rPr lang="en-US" dirty="0" smtClean="0"/>
              <a:t>Successful Accelerator Readiness review was performed </a:t>
            </a:r>
            <a:endParaRPr lang="en-US" dirty="0"/>
          </a:p>
        </p:txBody>
      </p:sp>
      <p:sp>
        <p:nvSpPr>
          <p:cNvPr id="5" name="Slide Number Placeholder 4">
            <a:extLst>
              <a:ext uri="{FF2B5EF4-FFF2-40B4-BE49-F238E27FC236}">
                <a16:creationId xmlns:a16="http://schemas.microsoft.com/office/drawing/2014/main" id="{505819CC-4EF5-D148-B086-26C2A581F7D9}"/>
              </a:ext>
            </a:extLst>
          </p:cNvPr>
          <p:cNvSpPr>
            <a:spLocks noGrp="1"/>
          </p:cNvSpPr>
          <p:nvPr>
            <p:ph type="sldNum" sz="quarter" idx="13"/>
          </p:nvPr>
        </p:nvSpPr>
        <p:spPr/>
        <p:txBody>
          <a:bodyPr/>
          <a:lstStyle/>
          <a:p>
            <a:fld id="{AEFAAC5A-9C4F-4278-920D-DF2BAB595749}" type="slidenum">
              <a:rPr lang="en-US" smtClean="0"/>
              <a:pPr/>
              <a:t>14</a:t>
            </a:fld>
            <a:endParaRPr lang="en-US" dirty="0"/>
          </a:p>
        </p:txBody>
      </p:sp>
    </p:spTree>
    <p:extLst>
      <p:ext uri="{BB962C8B-B14F-4D97-AF65-F5344CB8AC3E}">
        <p14:creationId xmlns:p14="http://schemas.microsoft.com/office/powerpoint/2010/main" val="24874962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Questions?</a:t>
            </a:r>
          </a:p>
        </p:txBody>
      </p:sp>
    </p:spTree>
    <p:extLst>
      <p:ext uri="{BB962C8B-B14F-4D97-AF65-F5344CB8AC3E}">
        <p14:creationId xmlns:p14="http://schemas.microsoft.com/office/powerpoint/2010/main" val="24298536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CFDC4-A29A-B34A-A991-40C150D826DB}"/>
              </a:ext>
            </a:extLst>
          </p:cNvPr>
          <p:cNvSpPr>
            <a:spLocks noGrp="1"/>
          </p:cNvSpPr>
          <p:nvPr>
            <p:ph type="title"/>
          </p:nvPr>
        </p:nvSpPr>
        <p:spPr/>
        <p:txBody>
          <a:bodyPr/>
          <a:lstStyle/>
          <a:p>
            <a:r>
              <a:rPr lang="en-US" dirty="0"/>
              <a:t>AMORE experiment</a:t>
            </a:r>
          </a:p>
        </p:txBody>
      </p:sp>
      <p:sp>
        <p:nvSpPr>
          <p:cNvPr id="3" name="Content Placeholder 2">
            <a:extLst>
              <a:ext uri="{FF2B5EF4-FFF2-40B4-BE49-F238E27FC236}">
                <a16:creationId xmlns:a16="http://schemas.microsoft.com/office/drawing/2014/main" id="{F260B7FC-06B3-854E-8489-131F546BBF4F}"/>
              </a:ext>
            </a:extLst>
          </p:cNvPr>
          <p:cNvSpPr>
            <a:spLocks noGrp="1"/>
          </p:cNvSpPr>
          <p:nvPr>
            <p:ph idx="1"/>
          </p:nvPr>
        </p:nvSpPr>
        <p:spPr>
          <a:xfrm>
            <a:off x="457201" y="1170221"/>
            <a:ext cx="8372901" cy="3317082"/>
          </a:xfrm>
        </p:spPr>
        <p:txBody>
          <a:bodyPr/>
          <a:lstStyle/>
          <a:p>
            <a:r>
              <a:rPr lang="en-US" sz="1600" dirty="0"/>
              <a:t>NNSA Material Management and Minimization (MMM) funded project to support U.S. industry to establish domestic production of Mo-99 medical isotope</a:t>
            </a:r>
          </a:p>
          <a:p>
            <a:r>
              <a:rPr lang="en-US" sz="1600" dirty="0"/>
              <a:t>Argonne performs R&amp;D to support SHINE Medical Technologies:</a:t>
            </a:r>
          </a:p>
          <a:p>
            <a:pPr lvl="1"/>
            <a:r>
              <a:rPr lang="en-US" sz="1600" dirty="0"/>
              <a:t>Design and test the Mo-recovery and purification systems</a:t>
            </a:r>
          </a:p>
          <a:p>
            <a:pPr lvl="1"/>
            <a:r>
              <a:rPr lang="en-US" sz="1600" dirty="0"/>
              <a:t>Study radiolysis effects on solution chemistry and gas generation</a:t>
            </a:r>
          </a:p>
          <a:p>
            <a:pPr lvl="1"/>
            <a:r>
              <a:rPr lang="en-US" sz="1600" dirty="0"/>
              <a:t>Provide technical data that SHINE can use for communication with </a:t>
            </a:r>
            <a:r>
              <a:rPr lang="en-US" sz="1600"/>
              <a:t>regulatory agencies</a:t>
            </a:r>
            <a:endParaRPr lang="en-US" sz="1600" dirty="0"/>
          </a:p>
          <a:p>
            <a:endParaRPr lang="en-US" dirty="0"/>
          </a:p>
        </p:txBody>
      </p:sp>
      <p:sp>
        <p:nvSpPr>
          <p:cNvPr id="5" name="Slide Number Placeholder 4">
            <a:extLst>
              <a:ext uri="{FF2B5EF4-FFF2-40B4-BE49-F238E27FC236}">
                <a16:creationId xmlns:a16="http://schemas.microsoft.com/office/drawing/2014/main" id="{C46A4BF1-F98C-144E-B526-18C44DDBDA8F}"/>
              </a:ext>
            </a:extLst>
          </p:cNvPr>
          <p:cNvSpPr>
            <a:spLocks noGrp="1"/>
          </p:cNvSpPr>
          <p:nvPr>
            <p:ph type="sldNum" sz="quarter" idx="13"/>
          </p:nvPr>
        </p:nvSpPr>
        <p:spPr/>
        <p:txBody>
          <a:bodyPr/>
          <a:lstStyle/>
          <a:p>
            <a:fld id="{AEFAAC5A-9C4F-4278-920D-DF2BAB595749}" type="slidenum">
              <a:rPr lang="en-US" smtClean="0"/>
              <a:pPr/>
              <a:t>2</a:t>
            </a:fld>
            <a:endParaRPr lang="en-US" dirty="0"/>
          </a:p>
        </p:txBody>
      </p:sp>
      <p:pic>
        <p:nvPicPr>
          <p:cNvPr id="6" name="Picture 5">
            <a:extLst>
              <a:ext uri="{FF2B5EF4-FFF2-40B4-BE49-F238E27FC236}">
                <a16:creationId xmlns:a16="http://schemas.microsoft.com/office/drawing/2014/main" id="{7FCA1C95-AEB4-E54F-8B17-D3811DCCF34B}"/>
              </a:ext>
            </a:extLst>
          </p:cNvPr>
          <p:cNvPicPr>
            <a:picLocks noChangeAspect="1"/>
          </p:cNvPicPr>
          <p:nvPr/>
        </p:nvPicPr>
        <p:blipFill>
          <a:blip r:embed="rId2"/>
          <a:stretch>
            <a:fillRect/>
          </a:stretch>
        </p:blipFill>
        <p:spPr>
          <a:xfrm>
            <a:off x="1060704" y="2783567"/>
            <a:ext cx="6797135" cy="2303338"/>
          </a:xfrm>
          <a:prstGeom prst="rect">
            <a:avLst/>
          </a:prstGeom>
        </p:spPr>
      </p:pic>
      <p:sp>
        <p:nvSpPr>
          <p:cNvPr id="7" name="TextBox 6">
            <a:extLst>
              <a:ext uri="{FF2B5EF4-FFF2-40B4-BE49-F238E27FC236}">
                <a16:creationId xmlns:a16="http://schemas.microsoft.com/office/drawing/2014/main" id="{E73BDFD4-4B4E-0B42-A9F7-08399C7358DD}"/>
              </a:ext>
            </a:extLst>
          </p:cNvPr>
          <p:cNvSpPr txBox="1"/>
          <p:nvPr/>
        </p:nvSpPr>
        <p:spPr>
          <a:xfrm>
            <a:off x="7799414" y="3879819"/>
            <a:ext cx="766910" cy="292388"/>
          </a:xfrm>
          <a:prstGeom prst="rect">
            <a:avLst/>
          </a:prstGeom>
          <a:noFill/>
        </p:spPr>
        <p:txBody>
          <a:bodyPr wrap="square" rtlCol="0">
            <a:spAutoFit/>
          </a:bodyPr>
          <a:lstStyle/>
          <a:p>
            <a:r>
              <a:rPr lang="en-US" sz="1300" dirty="0"/>
              <a:t>~50mL</a:t>
            </a:r>
          </a:p>
        </p:txBody>
      </p:sp>
      <p:sp>
        <p:nvSpPr>
          <p:cNvPr id="8" name="TextBox 7">
            <a:extLst>
              <a:ext uri="{FF2B5EF4-FFF2-40B4-BE49-F238E27FC236}">
                <a16:creationId xmlns:a16="http://schemas.microsoft.com/office/drawing/2014/main" id="{AE46230E-8F14-674B-B655-715F9365D56C}"/>
              </a:ext>
            </a:extLst>
          </p:cNvPr>
          <p:cNvSpPr txBox="1"/>
          <p:nvPr/>
        </p:nvSpPr>
        <p:spPr>
          <a:xfrm>
            <a:off x="2987506" y="3879820"/>
            <a:ext cx="502571" cy="292388"/>
          </a:xfrm>
          <a:prstGeom prst="rect">
            <a:avLst/>
          </a:prstGeom>
          <a:noFill/>
        </p:spPr>
        <p:txBody>
          <a:bodyPr wrap="square" rtlCol="0">
            <a:spAutoFit/>
          </a:bodyPr>
          <a:lstStyle/>
          <a:p>
            <a:r>
              <a:rPr lang="en-US" sz="1300" dirty="0"/>
              <a:t>20L</a:t>
            </a:r>
          </a:p>
        </p:txBody>
      </p:sp>
      <p:sp>
        <p:nvSpPr>
          <p:cNvPr id="9" name="TextBox 8">
            <a:extLst>
              <a:ext uri="{FF2B5EF4-FFF2-40B4-BE49-F238E27FC236}">
                <a16:creationId xmlns:a16="http://schemas.microsoft.com/office/drawing/2014/main" id="{27188F8A-EC01-B840-BA42-A50E023327EC}"/>
              </a:ext>
            </a:extLst>
          </p:cNvPr>
          <p:cNvSpPr txBox="1"/>
          <p:nvPr/>
        </p:nvSpPr>
        <p:spPr>
          <a:xfrm>
            <a:off x="4041095" y="3879819"/>
            <a:ext cx="502571" cy="292388"/>
          </a:xfrm>
          <a:prstGeom prst="rect">
            <a:avLst/>
          </a:prstGeom>
          <a:noFill/>
        </p:spPr>
        <p:txBody>
          <a:bodyPr wrap="square" rtlCol="0">
            <a:spAutoFit/>
          </a:bodyPr>
          <a:lstStyle/>
          <a:p>
            <a:r>
              <a:rPr lang="en-US" sz="1300" dirty="0"/>
              <a:t>~2L</a:t>
            </a:r>
          </a:p>
        </p:txBody>
      </p:sp>
      <p:sp>
        <p:nvSpPr>
          <p:cNvPr id="10" name="TextBox 9">
            <a:extLst>
              <a:ext uri="{FF2B5EF4-FFF2-40B4-BE49-F238E27FC236}">
                <a16:creationId xmlns:a16="http://schemas.microsoft.com/office/drawing/2014/main" id="{F0C66406-CE61-3749-9963-DF0C2769F8BD}"/>
              </a:ext>
            </a:extLst>
          </p:cNvPr>
          <p:cNvSpPr txBox="1"/>
          <p:nvPr/>
        </p:nvSpPr>
        <p:spPr>
          <a:xfrm>
            <a:off x="4907048" y="3879819"/>
            <a:ext cx="766910" cy="292388"/>
          </a:xfrm>
          <a:prstGeom prst="rect">
            <a:avLst/>
          </a:prstGeom>
          <a:noFill/>
        </p:spPr>
        <p:txBody>
          <a:bodyPr wrap="square" rtlCol="0">
            <a:spAutoFit/>
          </a:bodyPr>
          <a:lstStyle/>
          <a:p>
            <a:r>
              <a:rPr lang="en-US" sz="1300" dirty="0"/>
              <a:t>~50mL</a:t>
            </a:r>
          </a:p>
        </p:txBody>
      </p:sp>
    </p:spTree>
    <p:extLst>
      <p:ext uri="{BB962C8B-B14F-4D97-AF65-F5344CB8AC3E}">
        <p14:creationId xmlns:p14="http://schemas.microsoft.com/office/powerpoint/2010/main" val="40225221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7BEB63-E766-E046-B372-A808F3DAB9DD}"/>
              </a:ext>
            </a:extLst>
          </p:cNvPr>
          <p:cNvSpPr>
            <a:spLocks noGrp="1"/>
          </p:cNvSpPr>
          <p:nvPr>
            <p:ph type="title"/>
          </p:nvPr>
        </p:nvSpPr>
        <p:spPr>
          <a:xfrm>
            <a:off x="439839" y="97947"/>
            <a:ext cx="8372901" cy="621711"/>
          </a:xfrm>
        </p:spPr>
        <p:txBody>
          <a:bodyPr/>
          <a:lstStyle/>
          <a:p>
            <a:r>
              <a:rPr lang="en-US" dirty="0"/>
              <a:t>Phase I vs phase ii experiments</a:t>
            </a:r>
          </a:p>
        </p:txBody>
      </p:sp>
      <p:sp>
        <p:nvSpPr>
          <p:cNvPr id="3" name="Content Placeholder 2">
            <a:extLst>
              <a:ext uri="{FF2B5EF4-FFF2-40B4-BE49-F238E27FC236}">
                <a16:creationId xmlns:a16="http://schemas.microsoft.com/office/drawing/2014/main" id="{7FA126DE-2AEC-C545-85E6-BDAFD9C7E2E2}"/>
              </a:ext>
            </a:extLst>
          </p:cNvPr>
          <p:cNvSpPr>
            <a:spLocks noGrp="1"/>
          </p:cNvSpPr>
          <p:nvPr>
            <p:ph idx="1"/>
          </p:nvPr>
        </p:nvSpPr>
        <p:spPr>
          <a:xfrm>
            <a:off x="417268" y="2023082"/>
            <a:ext cx="4160519" cy="2382892"/>
          </a:xfrm>
        </p:spPr>
        <p:txBody>
          <a:bodyPr/>
          <a:lstStyle/>
          <a:p>
            <a:r>
              <a:rPr lang="en-US" sz="1600" dirty="0"/>
              <a:t>Solutions irradiated at 35 MeV</a:t>
            </a:r>
          </a:p>
          <a:p>
            <a:pPr lvl="1"/>
            <a:r>
              <a:rPr lang="en-US" sz="1600" dirty="0"/>
              <a:t>Phase I target: Ta</a:t>
            </a:r>
          </a:p>
          <a:p>
            <a:pPr lvl="1"/>
            <a:r>
              <a:rPr lang="en-US" sz="1600" dirty="0"/>
              <a:t>Phase II target: DU</a:t>
            </a:r>
          </a:p>
          <a:p>
            <a:r>
              <a:rPr lang="en-US" sz="1600" dirty="0"/>
              <a:t>Study the effects of fission on U target-solution chemistry and radiolytic off-gas generation</a:t>
            </a:r>
          </a:p>
          <a:p>
            <a:r>
              <a:rPr lang="en-US" sz="1600" dirty="0"/>
              <a:t>Demonstrate the recovery and purification of </a:t>
            </a:r>
            <a:r>
              <a:rPr lang="en-US" sz="1600" baseline="30000" dirty="0"/>
              <a:t>99</a:t>
            </a:r>
            <a:r>
              <a:rPr lang="en-US" sz="1600" dirty="0"/>
              <a:t>Mo from an irradiated target solution</a:t>
            </a:r>
          </a:p>
          <a:p>
            <a:r>
              <a:rPr lang="en-US" sz="1600" dirty="0"/>
              <a:t>Ship </a:t>
            </a:r>
            <a:r>
              <a:rPr lang="en-US" sz="1600" baseline="30000" dirty="0"/>
              <a:t>99</a:t>
            </a:r>
            <a:r>
              <a:rPr lang="en-US" sz="1600" dirty="0"/>
              <a:t>Mo product to potential </a:t>
            </a:r>
            <a:r>
              <a:rPr lang="en-US" sz="1600" baseline="30000" dirty="0"/>
              <a:t>99m</a:t>
            </a:r>
            <a:r>
              <a:rPr lang="en-US" sz="1600" dirty="0"/>
              <a:t>Tc generator manufacturer partners</a:t>
            </a:r>
          </a:p>
          <a:p>
            <a:endParaRPr lang="en-US" dirty="0"/>
          </a:p>
        </p:txBody>
      </p:sp>
      <p:graphicFrame>
        <p:nvGraphicFramePr>
          <p:cNvPr id="6" name="Table 5">
            <a:extLst>
              <a:ext uri="{FF2B5EF4-FFF2-40B4-BE49-F238E27FC236}">
                <a16:creationId xmlns:a16="http://schemas.microsoft.com/office/drawing/2014/main" id="{93E5D8BB-61CE-6B4A-865D-3EFDFFABE128}"/>
              </a:ext>
            </a:extLst>
          </p:cNvPr>
          <p:cNvGraphicFramePr>
            <a:graphicFrameLocks noGrp="1"/>
          </p:cNvGraphicFramePr>
          <p:nvPr>
            <p:extLst>
              <p:ext uri="{D42A27DB-BD31-4B8C-83A1-F6EECF244321}">
                <p14:modId xmlns:p14="http://schemas.microsoft.com/office/powerpoint/2010/main" val="20337180"/>
              </p:ext>
            </p:extLst>
          </p:nvPr>
        </p:nvGraphicFramePr>
        <p:xfrm>
          <a:off x="497712" y="904870"/>
          <a:ext cx="6926361" cy="967740"/>
        </p:xfrm>
        <a:graphic>
          <a:graphicData uri="http://schemas.openxmlformats.org/drawingml/2006/table">
            <a:tbl>
              <a:tblPr firstRow="1" bandRow="1">
                <a:tableStyleId>{5C22544A-7EE6-4342-B048-85BDC9FD1C3A}</a:tableStyleId>
              </a:tblPr>
              <a:tblGrid>
                <a:gridCol w="543560">
                  <a:extLst>
                    <a:ext uri="{9D8B030D-6E8A-4147-A177-3AD203B41FA5}">
                      <a16:colId xmlns:a16="http://schemas.microsoft.com/office/drawing/2014/main" val="2645625065"/>
                    </a:ext>
                  </a:extLst>
                </a:gridCol>
                <a:gridCol w="741997">
                  <a:extLst>
                    <a:ext uri="{9D8B030D-6E8A-4147-A177-3AD203B41FA5}">
                      <a16:colId xmlns:a16="http://schemas.microsoft.com/office/drawing/2014/main" val="4061476733"/>
                    </a:ext>
                  </a:extLst>
                </a:gridCol>
                <a:gridCol w="652970">
                  <a:extLst>
                    <a:ext uri="{9D8B030D-6E8A-4147-A177-3AD203B41FA5}">
                      <a16:colId xmlns:a16="http://schemas.microsoft.com/office/drawing/2014/main" val="3433831185"/>
                    </a:ext>
                  </a:extLst>
                </a:gridCol>
                <a:gridCol w="740664">
                  <a:extLst>
                    <a:ext uri="{9D8B030D-6E8A-4147-A177-3AD203B41FA5}">
                      <a16:colId xmlns:a16="http://schemas.microsoft.com/office/drawing/2014/main" val="3291599929"/>
                    </a:ext>
                  </a:extLst>
                </a:gridCol>
                <a:gridCol w="1143000">
                  <a:extLst>
                    <a:ext uri="{9D8B030D-6E8A-4147-A177-3AD203B41FA5}">
                      <a16:colId xmlns:a16="http://schemas.microsoft.com/office/drawing/2014/main" val="2661237396"/>
                    </a:ext>
                  </a:extLst>
                </a:gridCol>
                <a:gridCol w="960120">
                  <a:extLst>
                    <a:ext uri="{9D8B030D-6E8A-4147-A177-3AD203B41FA5}">
                      <a16:colId xmlns:a16="http://schemas.microsoft.com/office/drawing/2014/main" val="1672482278"/>
                    </a:ext>
                  </a:extLst>
                </a:gridCol>
                <a:gridCol w="1069848">
                  <a:extLst>
                    <a:ext uri="{9D8B030D-6E8A-4147-A177-3AD203B41FA5}">
                      <a16:colId xmlns:a16="http://schemas.microsoft.com/office/drawing/2014/main" val="2368149151"/>
                    </a:ext>
                  </a:extLst>
                </a:gridCol>
                <a:gridCol w="1074202">
                  <a:extLst>
                    <a:ext uri="{9D8B030D-6E8A-4147-A177-3AD203B41FA5}">
                      <a16:colId xmlns:a16="http://schemas.microsoft.com/office/drawing/2014/main" val="2895774846"/>
                    </a:ext>
                  </a:extLst>
                </a:gridCol>
              </a:tblGrid>
              <a:tr h="264810">
                <a:tc>
                  <a:txBody>
                    <a:bodyPr/>
                    <a:lstStyle/>
                    <a:p>
                      <a:r>
                        <a:rPr lang="en-US" sz="1000" dirty="0">
                          <a:latin typeface="+mn-lt"/>
                        </a:rPr>
                        <a:t>Phase</a:t>
                      </a:r>
                    </a:p>
                  </a:txBody>
                  <a:tcPr marL="68580" marR="68580" marT="34290" marB="34290" anchor="ctr"/>
                </a:tc>
                <a:tc>
                  <a:txBody>
                    <a:bodyPr/>
                    <a:lstStyle/>
                    <a:p>
                      <a:r>
                        <a:rPr lang="en-US" sz="1000" dirty="0">
                          <a:latin typeface="+mn-lt"/>
                        </a:rPr>
                        <a:t>Status</a:t>
                      </a:r>
                    </a:p>
                  </a:txBody>
                  <a:tcPr marL="68580" marR="68580" marT="34290" marB="34290" anchor="ctr"/>
                </a:tc>
                <a:tc>
                  <a:txBody>
                    <a:bodyPr/>
                    <a:lstStyle/>
                    <a:p>
                      <a:r>
                        <a:rPr lang="en-US" sz="1000" dirty="0">
                          <a:latin typeface="+mn-lt"/>
                        </a:rPr>
                        <a:t>Energy (MeV)</a:t>
                      </a:r>
                    </a:p>
                  </a:txBody>
                  <a:tcPr marL="68580" marR="68580" marT="34290" marB="34290" anchor="ctr"/>
                </a:tc>
                <a:tc>
                  <a:txBody>
                    <a:bodyPr/>
                    <a:lstStyle/>
                    <a:p>
                      <a:r>
                        <a:rPr lang="en-US" sz="1000" dirty="0">
                          <a:latin typeface="+mn-lt"/>
                        </a:rPr>
                        <a:t>Beam</a:t>
                      </a:r>
                      <a:r>
                        <a:rPr lang="en-US" sz="1000" baseline="0" dirty="0">
                          <a:latin typeface="+mn-lt"/>
                        </a:rPr>
                        <a:t> Power (kW)</a:t>
                      </a:r>
                      <a:endParaRPr lang="en-US" sz="1000" dirty="0">
                        <a:latin typeface="+mn-lt"/>
                      </a:endParaRPr>
                    </a:p>
                  </a:txBody>
                  <a:tcPr marL="68580" marR="68580" marT="34290" marB="34290" anchor="ctr"/>
                </a:tc>
                <a:tc>
                  <a:txBody>
                    <a:bodyPr/>
                    <a:lstStyle/>
                    <a:p>
                      <a:r>
                        <a:rPr lang="en-US" sz="1000" dirty="0">
                          <a:latin typeface="+mn-lt"/>
                        </a:rPr>
                        <a:t>Volume</a:t>
                      </a:r>
                      <a:r>
                        <a:rPr lang="en-US" sz="1000" baseline="0" dirty="0">
                          <a:latin typeface="+mn-lt"/>
                        </a:rPr>
                        <a:t> and Maximum Mo-99 Produced</a:t>
                      </a:r>
                      <a:endParaRPr lang="en-US" sz="1000" dirty="0">
                        <a:latin typeface="+mn-lt"/>
                      </a:endParaRPr>
                    </a:p>
                  </a:txBody>
                  <a:tcPr marL="68580" marR="68580" marT="34290" marB="34290" anchor="ctr"/>
                </a:tc>
                <a:tc>
                  <a:txBody>
                    <a:bodyPr/>
                    <a:lstStyle/>
                    <a:p>
                      <a:r>
                        <a:rPr lang="en-US" sz="1000" dirty="0">
                          <a:latin typeface="+mn-lt"/>
                        </a:rPr>
                        <a:t>Peak Neutron</a:t>
                      </a:r>
                      <a:r>
                        <a:rPr lang="en-US" sz="1000" baseline="0" dirty="0">
                          <a:latin typeface="+mn-lt"/>
                        </a:rPr>
                        <a:t> Flux (n/cm</a:t>
                      </a:r>
                      <a:r>
                        <a:rPr lang="en-US" sz="1000" baseline="30000" dirty="0">
                          <a:latin typeface="+mn-lt"/>
                        </a:rPr>
                        <a:t>2</a:t>
                      </a:r>
                      <a:r>
                        <a:rPr lang="en-US" sz="500" baseline="0" dirty="0">
                          <a:latin typeface="+mn-lt"/>
                        </a:rPr>
                        <a:t>•</a:t>
                      </a:r>
                      <a:r>
                        <a:rPr lang="en-US" sz="1000" baseline="0" dirty="0">
                          <a:latin typeface="+mn-lt"/>
                        </a:rPr>
                        <a:t>sec)</a:t>
                      </a:r>
                      <a:endParaRPr lang="en-US" sz="1000" dirty="0">
                        <a:latin typeface="+mn-lt"/>
                      </a:endParaRPr>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a:latin typeface="+mn-lt"/>
                        </a:rPr>
                        <a:t>Neutron</a:t>
                      </a:r>
                      <a:r>
                        <a:rPr lang="en-US" sz="1000" baseline="0" dirty="0">
                          <a:latin typeface="+mn-lt"/>
                        </a:rPr>
                        <a:t> Flux in solution (n/cm</a:t>
                      </a:r>
                      <a:r>
                        <a:rPr lang="en-US" sz="1000" baseline="30000" dirty="0">
                          <a:latin typeface="+mn-lt"/>
                        </a:rPr>
                        <a:t>2</a:t>
                      </a:r>
                      <a:r>
                        <a:rPr lang="en-US" sz="500" baseline="0" dirty="0">
                          <a:latin typeface="+mn-lt"/>
                        </a:rPr>
                        <a:t>•</a:t>
                      </a:r>
                      <a:r>
                        <a:rPr lang="en-US" sz="1000" baseline="0" dirty="0">
                          <a:latin typeface="+mn-lt"/>
                        </a:rPr>
                        <a:t>sec)</a:t>
                      </a:r>
                      <a:endParaRPr lang="en-US" sz="1000" dirty="0">
                        <a:latin typeface="+mn-lt"/>
                      </a:endParaRPr>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a:latin typeface="+mn-lt"/>
                        </a:rPr>
                        <a:t>Neutron</a:t>
                      </a:r>
                      <a:r>
                        <a:rPr lang="en-US" sz="1000" baseline="0" dirty="0">
                          <a:latin typeface="+mn-lt"/>
                        </a:rPr>
                        <a:t> Flux in mini-AMORE (n/cm</a:t>
                      </a:r>
                      <a:r>
                        <a:rPr lang="en-US" sz="1000" baseline="30000" dirty="0">
                          <a:latin typeface="+mn-lt"/>
                        </a:rPr>
                        <a:t>2</a:t>
                      </a:r>
                      <a:r>
                        <a:rPr lang="en-US" sz="500" baseline="0" dirty="0">
                          <a:latin typeface="+mn-lt"/>
                        </a:rPr>
                        <a:t>•</a:t>
                      </a:r>
                      <a:r>
                        <a:rPr lang="en-US" sz="1000" baseline="0" dirty="0">
                          <a:latin typeface="+mn-lt"/>
                        </a:rPr>
                        <a:t>sec)</a:t>
                      </a:r>
                      <a:endParaRPr lang="en-US" sz="1000" dirty="0">
                        <a:latin typeface="+mn-lt"/>
                      </a:endParaRPr>
                    </a:p>
                  </a:txBody>
                  <a:tcPr marL="68580" marR="68580" marT="34290" marB="34290" anchor="ctr"/>
                </a:tc>
                <a:extLst>
                  <a:ext uri="{0D108BD9-81ED-4DB2-BD59-A6C34878D82A}">
                    <a16:rowId xmlns:a16="http://schemas.microsoft.com/office/drawing/2014/main" val="4044453323"/>
                  </a:ext>
                </a:extLst>
              </a:tr>
              <a:tr h="0">
                <a:tc>
                  <a:txBody>
                    <a:bodyPr/>
                    <a:lstStyle/>
                    <a:p>
                      <a:pPr algn="ctr"/>
                      <a:r>
                        <a:rPr lang="en-US" sz="1000" dirty="0">
                          <a:latin typeface="+mn-lt"/>
                        </a:rPr>
                        <a:t>I</a:t>
                      </a:r>
                    </a:p>
                  </a:txBody>
                  <a:tcPr marL="68580" marR="68580" marT="34290" marB="34290"/>
                </a:tc>
                <a:tc>
                  <a:txBody>
                    <a:bodyPr/>
                    <a:lstStyle/>
                    <a:p>
                      <a:pPr algn="ctr"/>
                      <a:r>
                        <a:rPr lang="en-US" sz="1000" dirty="0">
                          <a:latin typeface="+mn-lt"/>
                        </a:rPr>
                        <a:t>Complete</a:t>
                      </a:r>
                    </a:p>
                  </a:txBody>
                  <a:tcPr marL="68580" marR="68580" marT="34290" marB="34290"/>
                </a:tc>
                <a:tc>
                  <a:txBody>
                    <a:bodyPr/>
                    <a:lstStyle/>
                    <a:p>
                      <a:pPr algn="ctr"/>
                      <a:r>
                        <a:rPr lang="en-US" sz="1000" dirty="0">
                          <a:latin typeface="+mn-lt"/>
                        </a:rPr>
                        <a:t>35</a:t>
                      </a:r>
                    </a:p>
                  </a:txBody>
                  <a:tcPr marL="68580" marR="68580" marT="34290" marB="34290"/>
                </a:tc>
                <a:tc>
                  <a:txBody>
                    <a:bodyPr/>
                    <a:lstStyle/>
                    <a:p>
                      <a:pPr algn="ctr"/>
                      <a:r>
                        <a:rPr lang="en-US" sz="1000" dirty="0">
                          <a:latin typeface="+mn-lt"/>
                        </a:rPr>
                        <a:t>10</a:t>
                      </a:r>
                    </a:p>
                  </a:txBody>
                  <a:tcPr marL="68580" marR="68580" marT="34290" marB="34290"/>
                </a:tc>
                <a:tc>
                  <a:txBody>
                    <a:bodyPr/>
                    <a:lstStyle/>
                    <a:p>
                      <a:pPr algn="ctr"/>
                      <a:r>
                        <a:rPr lang="en-US" sz="1000" dirty="0">
                          <a:latin typeface="+mn-lt"/>
                        </a:rPr>
                        <a:t>5 L &amp; 2 Ci</a:t>
                      </a:r>
                    </a:p>
                  </a:txBody>
                  <a:tcPr marL="68580" marR="68580" marT="34290" marB="34290"/>
                </a:tc>
                <a:tc>
                  <a:txBody>
                    <a:bodyPr/>
                    <a:lstStyle/>
                    <a:p>
                      <a:pPr algn="ctr"/>
                      <a:r>
                        <a:rPr lang="en-US" sz="1000" dirty="0">
                          <a:latin typeface="+mn-lt"/>
                        </a:rPr>
                        <a:t>1 x 10</a:t>
                      </a:r>
                      <a:r>
                        <a:rPr lang="en-US" sz="1000" baseline="30000" dirty="0">
                          <a:latin typeface="+mn-lt"/>
                        </a:rPr>
                        <a:t>12</a:t>
                      </a:r>
                      <a:r>
                        <a:rPr lang="en-US" sz="1000" dirty="0">
                          <a:latin typeface="+mn-lt"/>
                        </a:rPr>
                        <a:t> </a:t>
                      </a:r>
                    </a:p>
                  </a:txBody>
                  <a:tcPr marL="68580" marR="68580" marT="34290" marB="34290"/>
                </a:tc>
                <a:tc>
                  <a:txBody>
                    <a:bodyPr/>
                    <a:lstStyle/>
                    <a:p>
                      <a:pPr algn="ctr"/>
                      <a:r>
                        <a:rPr lang="en-US" sz="1000" dirty="0">
                          <a:latin typeface="+mn-lt"/>
                        </a:rPr>
                        <a:t>0.1-0.2 x 10</a:t>
                      </a:r>
                      <a:r>
                        <a:rPr lang="en-US" sz="1000" baseline="30000" dirty="0">
                          <a:latin typeface="+mn-lt"/>
                        </a:rPr>
                        <a:t>11</a:t>
                      </a:r>
                      <a:r>
                        <a:rPr lang="en-US" sz="1000" dirty="0">
                          <a:solidFill>
                            <a:schemeClr val="tx1">
                              <a:lumMod val="50000"/>
                            </a:schemeClr>
                          </a:solidFill>
                          <a:latin typeface="+mn-lt"/>
                        </a:rPr>
                        <a:t> </a:t>
                      </a:r>
                      <a:endParaRPr lang="en-US" sz="1000" dirty="0">
                        <a:latin typeface="+mn-lt"/>
                      </a:endParaRPr>
                    </a:p>
                  </a:txBody>
                  <a:tcPr marL="68580" marR="68580" marT="34290" marB="34290"/>
                </a:tc>
                <a:tc>
                  <a:txBody>
                    <a:bodyPr/>
                    <a:lstStyle/>
                    <a:p>
                      <a:pPr algn="ctr"/>
                      <a:r>
                        <a:rPr lang="en-US" sz="1000" dirty="0">
                          <a:solidFill>
                            <a:schemeClr val="tx1">
                              <a:lumMod val="50000"/>
                            </a:schemeClr>
                          </a:solidFill>
                          <a:latin typeface="+mn-lt"/>
                        </a:rPr>
                        <a:t>0.1 x 10</a:t>
                      </a:r>
                      <a:r>
                        <a:rPr lang="en-US" sz="1000" baseline="30000" dirty="0">
                          <a:solidFill>
                            <a:schemeClr val="tx1">
                              <a:lumMod val="50000"/>
                            </a:schemeClr>
                          </a:solidFill>
                          <a:latin typeface="+mn-lt"/>
                        </a:rPr>
                        <a:t>12 </a:t>
                      </a:r>
                      <a:endParaRPr lang="en-US" sz="1000" dirty="0">
                        <a:latin typeface="+mn-lt"/>
                      </a:endParaRPr>
                    </a:p>
                  </a:txBody>
                  <a:tcPr marL="68580" marR="68580" marT="34290" marB="34290"/>
                </a:tc>
                <a:extLst>
                  <a:ext uri="{0D108BD9-81ED-4DB2-BD59-A6C34878D82A}">
                    <a16:rowId xmlns:a16="http://schemas.microsoft.com/office/drawing/2014/main" val="898368578"/>
                  </a:ext>
                </a:extLst>
              </a:tr>
              <a:tr h="0">
                <a:tc>
                  <a:txBody>
                    <a:bodyPr/>
                    <a:lstStyle/>
                    <a:p>
                      <a:pPr algn="ctr"/>
                      <a:r>
                        <a:rPr lang="en-US" sz="1000" dirty="0">
                          <a:latin typeface="+mn-lt"/>
                        </a:rPr>
                        <a:t>II</a:t>
                      </a:r>
                    </a:p>
                  </a:txBody>
                  <a:tcPr marL="68580" marR="68580" marT="34290" marB="34290"/>
                </a:tc>
                <a:tc>
                  <a:txBody>
                    <a:bodyPr/>
                    <a:lstStyle/>
                    <a:p>
                      <a:pPr algn="ctr"/>
                      <a:r>
                        <a:rPr lang="en-US" sz="1000" dirty="0">
                          <a:latin typeface="+mn-lt"/>
                        </a:rPr>
                        <a:t>Underway</a:t>
                      </a:r>
                    </a:p>
                  </a:txBody>
                  <a:tcPr marL="68580" marR="68580" marT="34290" marB="34290"/>
                </a:tc>
                <a:tc>
                  <a:txBody>
                    <a:bodyPr/>
                    <a:lstStyle/>
                    <a:p>
                      <a:pPr algn="ctr"/>
                      <a:r>
                        <a:rPr lang="en-US" sz="1000" dirty="0">
                          <a:latin typeface="+mn-lt"/>
                        </a:rPr>
                        <a:t>35</a:t>
                      </a:r>
                    </a:p>
                  </a:txBody>
                  <a:tcPr marL="68580" marR="68580" marT="34290" marB="34290"/>
                </a:tc>
                <a:tc>
                  <a:txBody>
                    <a:bodyPr/>
                    <a:lstStyle/>
                    <a:p>
                      <a:pPr algn="ctr"/>
                      <a:r>
                        <a:rPr lang="en-US" sz="1000" dirty="0">
                          <a:latin typeface="+mn-lt"/>
                        </a:rPr>
                        <a:t>20</a:t>
                      </a:r>
                    </a:p>
                  </a:txBody>
                  <a:tcPr marL="68580" marR="68580" marT="34290" marB="34290"/>
                </a:tc>
                <a:tc>
                  <a:txBody>
                    <a:bodyPr/>
                    <a:lstStyle/>
                    <a:p>
                      <a:pPr algn="ctr"/>
                      <a:r>
                        <a:rPr lang="en-US" sz="1000" dirty="0">
                          <a:latin typeface="+mn-lt"/>
                        </a:rPr>
                        <a:t>20 L and 20 Ci</a:t>
                      </a:r>
                    </a:p>
                  </a:txBody>
                  <a:tcPr marL="68580" marR="68580" marT="34290" marB="34290"/>
                </a:tc>
                <a:tc>
                  <a:txBody>
                    <a:bodyPr/>
                    <a:lstStyle/>
                    <a:p>
                      <a:pPr algn="ctr"/>
                      <a:r>
                        <a:rPr lang="en-US" sz="1000" dirty="0">
                          <a:latin typeface="+mn-lt"/>
                        </a:rPr>
                        <a:t>5 x 10</a:t>
                      </a:r>
                      <a:r>
                        <a:rPr lang="en-US" sz="1000" baseline="30000" dirty="0">
                          <a:latin typeface="+mn-lt"/>
                        </a:rPr>
                        <a:t>12</a:t>
                      </a:r>
                      <a:r>
                        <a:rPr lang="en-US" sz="1000" dirty="0">
                          <a:latin typeface="+mn-lt"/>
                        </a:rPr>
                        <a:t> </a:t>
                      </a:r>
                    </a:p>
                  </a:txBody>
                  <a:tcPr marL="68580" marR="68580" marT="34290" marB="34290"/>
                </a:tc>
                <a:tc>
                  <a:txBody>
                    <a:bodyPr/>
                    <a:lstStyle/>
                    <a:p>
                      <a:pPr algn="ctr"/>
                      <a:r>
                        <a:rPr lang="en-US" sz="1000" dirty="0">
                          <a:latin typeface="+mn-lt"/>
                        </a:rPr>
                        <a:t>0.5-1 x 10</a:t>
                      </a:r>
                      <a:r>
                        <a:rPr lang="en-US" sz="1000" baseline="30000" dirty="0">
                          <a:latin typeface="+mn-lt"/>
                        </a:rPr>
                        <a:t>11</a:t>
                      </a:r>
                      <a:r>
                        <a:rPr lang="en-US" sz="1000" dirty="0">
                          <a:solidFill>
                            <a:schemeClr val="tx1">
                              <a:lumMod val="50000"/>
                            </a:schemeClr>
                          </a:solidFill>
                          <a:latin typeface="+mn-lt"/>
                        </a:rPr>
                        <a:t> </a:t>
                      </a:r>
                      <a:endParaRPr lang="en-US" sz="1000" dirty="0">
                        <a:latin typeface="+mn-lt"/>
                      </a:endParaRPr>
                    </a:p>
                  </a:txBody>
                  <a:tcPr marL="68580" marR="68580" marT="34290" marB="34290"/>
                </a:tc>
                <a:tc>
                  <a:txBody>
                    <a:bodyPr/>
                    <a:lstStyle/>
                    <a:p>
                      <a:pPr algn="ctr"/>
                      <a:r>
                        <a:rPr lang="en-US" sz="1000" dirty="0">
                          <a:solidFill>
                            <a:schemeClr val="tx1">
                              <a:lumMod val="50000"/>
                            </a:schemeClr>
                          </a:solidFill>
                          <a:latin typeface="+mn-lt"/>
                        </a:rPr>
                        <a:t>0.5-1 x 10</a:t>
                      </a:r>
                      <a:r>
                        <a:rPr lang="en-US" sz="1000" baseline="30000" dirty="0">
                          <a:solidFill>
                            <a:schemeClr val="tx1">
                              <a:lumMod val="50000"/>
                            </a:schemeClr>
                          </a:solidFill>
                          <a:latin typeface="+mn-lt"/>
                        </a:rPr>
                        <a:t>12 </a:t>
                      </a:r>
                      <a:endParaRPr lang="en-US" sz="1000" dirty="0">
                        <a:latin typeface="+mn-lt"/>
                      </a:endParaRPr>
                    </a:p>
                  </a:txBody>
                  <a:tcPr marL="68580" marR="68580" marT="34290" marB="34290"/>
                </a:tc>
                <a:extLst>
                  <a:ext uri="{0D108BD9-81ED-4DB2-BD59-A6C34878D82A}">
                    <a16:rowId xmlns:a16="http://schemas.microsoft.com/office/drawing/2014/main" val="3656554085"/>
                  </a:ext>
                </a:extLst>
              </a:tr>
            </a:tbl>
          </a:graphicData>
        </a:graphic>
      </p:graphicFrame>
      <p:grpSp>
        <p:nvGrpSpPr>
          <p:cNvPr id="8" name="Group 7">
            <a:extLst>
              <a:ext uri="{FF2B5EF4-FFF2-40B4-BE49-F238E27FC236}">
                <a16:creationId xmlns:a16="http://schemas.microsoft.com/office/drawing/2014/main" id="{CCB9E138-BC15-5C49-978C-A6F987278BC0}"/>
              </a:ext>
            </a:extLst>
          </p:cNvPr>
          <p:cNvGrpSpPr/>
          <p:nvPr/>
        </p:nvGrpSpPr>
        <p:grpSpPr>
          <a:xfrm>
            <a:off x="4956046" y="2253735"/>
            <a:ext cx="4071379" cy="2413416"/>
            <a:chOff x="4023269" y="2023687"/>
            <a:chExt cx="4933950" cy="3200400"/>
          </a:xfrm>
        </p:grpSpPr>
        <p:pic>
          <p:nvPicPr>
            <p:cNvPr id="9" name="Picture 2">
              <a:extLst>
                <a:ext uri="{FF2B5EF4-FFF2-40B4-BE49-F238E27FC236}">
                  <a16:creationId xmlns:a16="http://schemas.microsoft.com/office/drawing/2014/main" id="{581C4715-342F-7C40-B75E-2A60C897E4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3269" y="2023687"/>
              <a:ext cx="4933950" cy="3200400"/>
            </a:xfrm>
            <a:prstGeom prst="rect">
              <a:avLst/>
            </a:prstGeom>
            <a:solidFill>
              <a:schemeClr val="tx2">
                <a:lumMod val="60000"/>
                <a:lumOff val="40000"/>
              </a:schemeClr>
            </a:solidFill>
            <a:ln w="9525">
              <a:solidFill>
                <a:schemeClr val="tx1"/>
              </a:solidFill>
              <a:miter lim="800000"/>
              <a:headEnd/>
              <a:tailEnd/>
            </a:ln>
            <a:extLst/>
          </p:spPr>
        </p:pic>
        <p:sp>
          <p:nvSpPr>
            <p:cNvPr id="10" name="Rectangle 9">
              <a:extLst>
                <a:ext uri="{FF2B5EF4-FFF2-40B4-BE49-F238E27FC236}">
                  <a16:creationId xmlns:a16="http://schemas.microsoft.com/office/drawing/2014/main" id="{AF7300F3-9C1E-6747-ABDA-CA577B3D3693}"/>
                </a:ext>
              </a:extLst>
            </p:cNvPr>
            <p:cNvSpPr/>
            <p:nvPr/>
          </p:nvSpPr>
          <p:spPr>
            <a:xfrm>
              <a:off x="7288670" y="3579930"/>
              <a:ext cx="196945" cy="120156"/>
            </a:xfrm>
            <a:prstGeom prst="rect">
              <a:avLst/>
            </a:prstGeom>
            <a:solidFill>
              <a:srgbClr val="B4C3F3"/>
            </a:solidFill>
            <a:ln>
              <a:solidFill>
                <a:srgbClr val="B4C3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chemeClr val="tx1"/>
                </a:solidFill>
              </a:endParaRPr>
            </a:p>
          </p:txBody>
        </p:sp>
        <p:sp>
          <p:nvSpPr>
            <p:cNvPr id="11" name="TextBox 10">
              <a:extLst>
                <a:ext uri="{FF2B5EF4-FFF2-40B4-BE49-F238E27FC236}">
                  <a16:creationId xmlns:a16="http://schemas.microsoft.com/office/drawing/2014/main" id="{744066FF-C7C9-EE49-88DA-A73A609DCB7C}"/>
                </a:ext>
              </a:extLst>
            </p:cNvPr>
            <p:cNvSpPr txBox="1"/>
            <p:nvPr/>
          </p:nvSpPr>
          <p:spPr>
            <a:xfrm>
              <a:off x="7158141" y="3452233"/>
              <a:ext cx="378629" cy="276998"/>
            </a:xfrm>
            <a:prstGeom prst="rect">
              <a:avLst/>
            </a:prstGeom>
            <a:noFill/>
          </p:spPr>
          <p:txBody>
            <a:bodyPr wrap="none" rtlCol="0">
              <a:spAutoFit/>
            </a:bodyPr>
            <a:lstStyle/>
            <a:p>
              <a:r>
                <a:rPr lang="en-US" sz="1200" dirty="0"/>
                <a:t>DU</a:t>
              </a:r>
            </a:p>
          </p:txBody>
        </p:sp>
      </p:grpSp>
    </p:spTree>
    <p:extLst>
      <p:ext uri="{BB962C8B-B14F-4D97-AF65-F5344CB8AC3E}">
        <p14:creationId xmlns:p14="http://schemas.microsoft.com/office/powerpoint/2010/main" val="22704781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1C1C8-2713-5C42-B754-F3EFE8DF21D1}"/>
              </a:ext>
            </a:extLst>
          </p:cNvPr>
          <p:cNvSpPr>
            <a:spLocks noGrp="1"/>
          </p:cNvSpPr>
          <p:nvPr>
            <p:ph type="title"/>
          </p:nvPr>
        </p:nvSpPr>
        <p:spPr>
          <a:xfrm>
            <a:off x="474563" y="80585"/>
            <a:ext cx="8372901" cy="621711"/>
          </a:xfrm>
        </p:spPr>
        <p:txBody>
          <a:bodyPr/>
          <a:lstStyle/>
          <a:p>
            <a:r>
              <a:rPr lang="en-US" dirty="0"/>
              <a:t>the Gas handling system</a:t>
            </a:r>
          </a:p>
        </p:txBody>
      </p:sp>
      <p:sp>
        <p:nvSpPr>
          <p:cNvPr id="5" name="Slide Number Placeholder 4">
            <a:extLst>
              <a:ext uri="{FF2B5EF4-FFF2-40B4-BE49-F238E27FC236}">
                <a16:creationId xmlns:a16="http://schemas.microsoft.com/office/drawing/2014/main" id="{5C66D5B6-8559-174D-84DB-08A0588E1206}"/>
              </a:ext>
            </a:extLst>
          </p:cNvPr>
          <p:cNvSpPr>
            <a:spLocks noGrp="1"/>
          </p:cNvSpPr>
          <p:nvPr>
            <p:ph type="sldNum" sz="quarter" idx="13"/>
          </p:nvPr>
        </p:nvSpPr>
        <p:spPr/>
        <p:txBody>
          <a:bodyPr/>
          <a:lstStyle/>
          <a:p>
            <a:fld id="{AEFAAC5A-9C4F-4278-920D-DF2BAB595749}" type="slidenum">
              <a:rPr lang="en-US" smtClean="0"/>
              <a:pPr/>
              <a:t>4</a:t>
            </a:fld>
            <a:endParaRPr lang="en-US" dirty="0"/>
          </a:p>
        </p:txBody>
      </p:sp>
      <p:pic>
        <p:nvPicPr>
          <p:cNvPr id="6" name="Content Placeholder 6">
            <a:extLst>
              <a:ext uri="{FF2B5EF4-FFF2-40B4-BE49-F238E27FC236}">
                <a16:creationId xmlns:a16="http://schemas.microsoft.com/office/drawing/2014/main" id="{2407140E-5202-884E-8202-A5C7D83FB5C0}"/>
              </a:ext>
            </a:extLst>
          </p:cNvPr>
          <p:cNvPicPr>
            <a:picLocks noGrp="1" noChangeAspect="1"/>
          </p:cNvPicPr>
          <p:nvPr>
            <p:ph idx="1"/>
          </p:nvPr>
        </p:nvPicPr>
        <p:blipFill>
          <a:blip r:embed="rId2"/>
          <a:stretch>
            <a:fillRect/>
          </a:stretch>
        </p:blipFill>
        <p:spPr>
          <a:xfrm>
            <a:off x="1165366" y="716166"/>
            <a:ext cx="6433414" cy="4311000"/>
          </a:xfrm>
          <a:prstGeom prst="rect">
            <a:avLst/>
          </a:prstGeom>
        </p:spPr>
      </p:pic>
    </p:spTree>
    <p:extLst>
      <p:ext uri="{BB962C8B-B14F-4D97-AF65-F5344CB8AC3E}">
        <p14:creationId xmlns:p14="http://schemas.microsoft.com/office/powerpoint/2010/main" val="19727275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32864-FE21-9F48-9798-148C6D3B9726}"/>
              </a:ext>
            </a:extLst>
          </p:cNvPr>
          <p:cNvSpPr>
            <a:spLocks noGrp="1"/>
          </p:cNvSpPr>
          <p:nvPr>
            <p:ph type="title"/>
          </p:nvPr>
        </p:nvSpPr>
        <p:spPr/>
        <p:txBody>
          <a:bodyPr/>
          <a:lstStyle/>
          <a:p>
            <a:r>
              <a:rPr lang="en-US" dirty="0"/>
              <a:t>D-024 HOT CELL</a:t>
            </a:r>
          </a:p>
        </p:txBody>
      </p:sp>
      <p:sp>
        <p:nvSpPr>
          <p:cNvPr id="3" name="Content Placeholder 2">
            <a:extLst>
              <a:ext uri="{FF2B5EF4-FFF2-40B4-BE49-F238E27FC236}">
                <a16:creationId xmlns:a16="http://schemas.microsoft.com/office/drawing/2014/main" id="{188BCB57-7DF9-434E-A4A5-EB110A1D7DD1}"/>
              </a:ext>
            </a:extLst>
          </p:cNvPr>
          <p:cNvSpPr>
            <a:spLocks noGrp="1"/>
          </p:cNvSpPr>
          <p:nvPr>
            <p:ph idx="1"/>
          </p:nvPr>
        </p:nvSpPr>
        <p:spPr/>
        <p:txBody>
          <a:bodyPr/>
          <a:lstStyle/>
          <a:p>
            <a:pPr>
              <a:spcBef>
                <a:spcPts val="0"/>
              </a:spcBef>
            </a:pPr>
            <a:r>
              <a:rPr lang="en-US" sz="1600" dirty="0"/>
              <a:t>Initial transfer of  Mo solution from extraction column in D-035 glove box</a:t>
            </a:r>
          </a:p>
          <a:p>
            <a:pPr>
              <a:spcBef>
                <a:spcPts val="0"/>
              </a:spcBef>
              <a:spcAft>
                <a:spcPts val="450"/>
              </a:spcAft>
            </a:pPr>
            <a:r>
              <a:rPr lang="en-US" sz="1600" dirty="0"/>
              <a:t>Acidification of Mo solution to pH=2</a:t>
            </a:r>
          </a:p>
          <a:p>
            <a:pPr>
              <a:spcBef>
                <a:spcPts val="0"/>
              </a:spcBef>
              <a:spcAft>
                <a:spcPts val="450"/>
              </a:spcAft>
            </a:pPr>
            <a:r>
              <a:rPr lang="en-US" sz="1600" dirty="0"/>
              <a:t>Concentration column (CC) - TiO</a:t>
            </a:r>
            <a:r>
              <a:rPr lang="en-US" sz="1600" baseline="-25000" dirty="0"/>
              <a:t>2</a:t>
            </a:r>
            <a:r>
              <a:rPr lang="en-US" sz="1600" dirty="0"/>
              <a:t> based - reduces volume of solution and removes impurities</a:t>
            </a:r>
          </a:p>
          <a:p>
            <a:pPr>
              <a:spcBef>
                <a:spcPts val="0"/>
              </a:spcBef>
              <a:spcAft>
                <a:spcPts val="450"/>
              </a:spcAft>
            </a:pPr>
            <a:r>
              <a:rPr lang="en-US" sz="1600" dirty="0"/>
              <a:t>Product from CC is acidified to 1M HNO</a:t>
            </a:r>
            <a:r>
              <a:rPr lang="en-US" sz="1600" baseline="-25000" dirty="0"/>
              <a:t>3</a:t>
            </a:r>
            <a:r>
              <a:rPr lang="en-US" sz="1600" dirty="0"/>
              <a:t> and loaded into LEU Modified </a:t>
            </a:r>
            <a:r>
              <a:rPr lang="en-US" sz="1600" dirty="0" err="1"/>
              <a:t>Cintichem</a:t>
            </a:r>
            <a:r>
              <a:rPr lang="en-US" sz="1600" dirty="0"/>
              <a:t> Process (LMC)</a:t>
            </a:r>
          </a:p>
          <a:p>
            <a:pPr>
              <a:spcBef>
                <a:spcPts val="0"/>
              </a:spcBef>
              <a:spcAft>
                <a:spcPts val="450"/>
              </a:spcAft>
            </a:pPr>
            <a:r>
              <a:rPr lang="en-US" sz="1600" dirty="0"/>
              <a:t>Samples from CC and LMC retrieved for analyses</a:t>
            </a:r>
          </a:p>
          <a:p>
            <a:endParaRPr lang="en-US" dirty="0"/>
          </a:p>
        </p:txBody>
      </p:sp>
      <p:sp>
        <p:nvSpPr>
          <p:cNvPr id="5" name="Slide Number Placeholder 4">
            <a:extLst>
              <a:ext uri="{FF2B5EF4-FFF2-40B4-BE49-F238E27FC236}">
                <a16:creationId xmlns:a16="http://schemas.microsoft.com/office/drawing/2014/main" id="{EE3B7C60-4B73-1B43-8FF1-D22986F40575}"/>
              </a:ext>
            </a:extLst>
          </p:cNvPr>
          <p:cNvSpPr>
            <a:spLocks noGrp="1"/>
          </p:cNvSpPr>
          <p:nvPr>
            <p:ph type="sldNum" sz="quarter" idx="13"/>
          </p:nvPr>
        </p:nvSpPr>
        <p:spPr/>
        <p:txBody>
          <a:bodyPr/>
          <a:lstStyle/>
          <a:p>
            <a:fld id="{AEFAAC5A-9C4F-4278-920D-DF2BAB595749}" type="slidenum">
              <a:rPr lang="en-US" smtClean="0"/>
              <a:pPr/>
              <a:t>5</a:t>
            </a:fld>
            <a:endParaRPr lang="en-US" dirty="0"/>
          </a:p>
        </p:txBody>
      </p:sp>
      <p:pic>
        <p:nvPicPr>
          <p:cNvPr id="6" name="Picture 5" descr="P:\Documents\Mo-99\SHINE\pictures\20160115_101943.jpg">
            <a:extLst>
              <a:ext uri="{FF2B5EF4-FFF2-40B4-BE49-F238E27FC236}">
                <a16:creationId xmlns:a16="http://schemas.microsoft.com/office/drawing/2014/main" id="{F982D44B-B42D-2E47-9C70-8500ECB6665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60328" y="2882790"/>
            <a:ext cx="2970440" cy="2041072"/>
          </a:xfrm>
          <a:prstGeom prst="rect">
            <a:avLst/>
          </a:prstGeom>
          <a:noFill/>
          <a:ln>
            <a:noFill/>
          </a:ln>
        </p:spPr>
      </p:pic>
    </p:spTree>
    <p:extLst>
      <p:ext uri="{BB962C8B-B14F-4D97-AF65-F5344CB8AC3E}">
        <p14:creationId xmlns:p14="http://schemas.microsoft.com/office/powerpoint/2010/main" val="28857489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39"/>
          <p:cNvSpPr txBox="1">
            <a:spLocks/>
          </p:cNvSpPr>
          <p:nvPr/>
        </p:nvSpPr>
        <p:spPr>
          <a:xfrm>
            <a:off x="307058" y="938284"/>
            <a:ext cx="8206229" cy="3714739"/>
          </a:xfrm>
          <a:prstGeom prst="rect">
            <a:avLst/>
          </a:prstGeom>
        </p:spPr>
        <p:txBody>
          <a:bodyPr/>
          <a:lstStyle>
            <a:lvl1pPr marL="173038" indent="-173038" algn="l" defTabSz="457200" rtl="0" eaLnBrk="1" latinLnBrk="0" hangingPunct="1">
              <a:spcBef>
                <a:spcPts val="600"/>
              </a:spcBef>
              <a:spcAft>
                <a:spcPts val="0"/>
              </a:spcAft>
              <a:buFont typeface="Wingdings" pitchFamily="2" charset="2"/>
              <a:buChar char="§"/>
              <a:defRPr sz="1800" kern="1200" baseline="0">
                <a:solidFill>
                  <a:schemeClr val="tx1">
                    <a:lumMod val="50000"/>
                  </a:schemeClr>
                </a:solidFill>
                <a:latin typeface="+mn-lt"/>
                <a:ea typeface="+mn-ea"/>
                <a:cs typeface="+mn-cs"/>
              </a:defRPr>
            </a:lvl1pPr>
            <a:lvl2pPr marL="520700" indent="-236538" algn="l" defTabSz="457200" rtl="0" eaLnBrk="1" latinLnBrk="0" hangingPunct="1">
              <a:spcBef>
                <a:spcPts val="0"/>
              </a:spcBef>
              <a:spcAft>
                <a:spcPts val="0"/>
              </a:spcAft>
              <a:buFont typeface="Arial"/>
              <a:buChar char="–"/>
              <a:defRPr sz="1800" kern="1200">
                <a:solidFill>
                  <a:schemeClr val="tx1">
                    <a:lumMod val="50000"/>
                  </a:schemeClr>
                </a:solidFill>
                <a:latin typeface="+mn-lt"/>
                <a:ea typeface="+mn-ea"/>
                <a:cs typeface="+mn-cs"/>
              </a:defRPr>
            </a:lvl2pPr>
            <a:lvl3pPr marL="803275" indent="-187325" algn="l" defTabSz="457200" rtl="0" eaLnBrk="1" latinLnBrk="0" hangingPunct="1">
              <a:spcBef>
                <a:spcPts val="0"/>
              </a:spcBef>
              <a:spcAft>
                <a:spcPts val="0"/>
              </a:spcAft>
              <a:buFont typeface="Arial"/>
              <a:buChar char="•"/>
              <a:defRPr sz="1800" kern="1200">
                <a:solidFill>
                  <a:schemeClr val="tx1">
                    <a:lumMod val="50000"/>
                  </a:schemeClr>
                </a:solidFill>
                <a:latin typeface="+mn-lt"/>
                <a:ea typeface="+mn-ea"/>
                <a:cs typeface="+mn-cs"/>
              </a:defRPr>
            </a:lvl3pPr>
            <a:lvl4pPr marL="1087438" indent="-171450" algn="l" defTabSz="457200" rtl="0" eaLnBrk="1" latinLnBrk="0" hangingPunct="1">
              <a:spcBef>
                <a:spcPts val="0"/>
              </a:spcBef>
              <a:spcAft>
                <a:spcPts val="0"/>
              </a:spcAft>
              <a:buFont typeface="Arial"/>
              <a:buChar char="–"/>
              <a:defRPr sz="1800" kern="1200">
                <a:solidFill>
                  <a:schemeClr val="tx1">
                    <a:lumMod val="50000"/>
                  </a:schemeClr>
                </a:solidFill>
                <a:latin typeface="+mn-lt"/>
                <a:ea typeface="+mn-ea"/>
                <a:cs typeface="+mn-cs"/>
              </a:defRPr>
            </a:lvl4pPr>
            <a:lvl5pPr marL="1371600" indent="-171450" algn="l" defTabSz="457200" rtl="0" eaLnBrk="1" latinLnBrk="0" hangingPunct="1">
              <a:spcBef>
                <a:spcPts val="0"/>
              </a:spcBef>
              <a:spcAft>
                <a:spcPts val="0"/>
              </a:spcAft>
              <a:buFont typeface="Arial"/>
              <a:buChar char="»"/>
              <a:defRPr sz="1800" kern="1200">
                <a:solidFill>
                  <a:schemeClr val="tx1">
                    <a:lumMod val="5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On Friday, March 9, a hand and shoe monitor and hand held detection instrumentation in the Low-Level Energy Accelerator Facility (LEAF) Linear Accelerator (LINAC) indicated elevated background radiation levels while Molybdenum-99 (Mo-99) solution was being processed. The Mo-99 product had been generated the day before by irradiation of a uranyl sulfate solution as part of an experimental scale up to demonstrate production of the medical isotope Mo-99.</a:t>
            </a:r>
          </a:p>
          <a:p>
            <a:r>
              <a:rPr lang="en-US" dirty="0" smtClean="0"/>
              <a:t>The facility was evacuated and radiation levels went back to background levels within 60 minutes.  No surface contamination was found and no measurable dose was assessed for the staff in the area. The amount of radiation released (primary isotopes Xe-133 and Xe-135) was conservatively estimated to be 4 orders of magnitude (~20,000 times) below DOE reporting limits and posed no onsite or offsite consequence. </a:t>
            </a:r>
          </a:p>
          <a:p>
            <a:endParaRPr lang="en-US" dirty="0" smtClean="0"/>
          </a:p>
        </p:txBody>
      </p:sp>
      <p:sp>
        <p:nvSpPr>
          <p:cNvPr id="11" name="Title 35"/>
          <p:cNvSpPr txBox="1">
            <a:spLocks/>
          </p:cNvSpPr>
          <p:nvPr/>
        </p:nvSpPr>
        <p:spPr>
          <a:xfrm>
            <a:off x="364601" y="229763"/>
            <a:ext cx="8372901" cy="621711"/>
          </a:xfrm>
          <a:prstGeom prst="rect">
            <a:avLst/>
          </a:prstGeom>
        </p:spPr>
        <p:txBody>
          <a:bodyPr vert="horz" lIns="0" tIns="0" rIns="0" bIns="0" rtlCol="0" anchor="b">
            <a:noAutofit/>
          </a:bodyPr>
          <a:lstStyle>
            <a:lvl1pPr algn="l" defTabSz="457200" rtl="0" eaLnBrk="1" latinLnBrk="0" hangingPunct="1">
              <a:lnSpc>
                <a:spcPct val="95000"/>
              </a:lnSpc>
              <a:spcBef>
                <a:spcPct val="0"/>
              </a:spcBef>
              <a:buNone/>
              <a:defRPr sz="2800" b="1" i="0" kern="1200" cap="all" baseline="0">
                <a:solidFill>
                  <a:schemeClr val="tx1">
                    <a:lumMod val="50000"/>
                  </a:schemeClr>
                </a:solidFill>
                <a:latin typeface="+mj-lt"/>
                <a:ea typeface="+mj-ea"/>
                <a:cs typeface="+mj-cs"/>
              </a:defRPr>
            </a:lvl1pPr>
          </a:lstStyle>
          <a:p>
            <a:r>
              <a:rPr lang="en-US" dirty="0" smtClean="0"/>
              <a:t>Elevated Radiation detected at Linear Accelerator, BLDG. 211</a:t>
            </a:r>
            <a:endParaRPr lang="en-US" dirty="0"/>
          </a:p>
        </p:txBody>
      </p:sp>
    </p:spTree>
    <p:extLst>
      <p:ext uri="{BB962C8B-B14F-4D97-AF65-F5344CB8AC3E}">
        <p14:creationId xmlns:p14="http://schemas.microsoft.com/office/powerpoint/2010/main" val="5829664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E864D7-D0B9-1345-8CB2-C634FAD9426B}"/>
              </a:ext>
            </a:extLst>
          </p:cNvPr>
          <p:cNvSpPr>
            <a:spLocks noGrp="1"/>
          </p:cNvSpPr>
          <p:nvPr>
            <p:ph type="title"/>
          </p:nvPr>
        </p:nvSpPr>
        <p:spPr>
          <a:xfrm>
            <a:off x="360753" y="103734"/>
            <a:ext cx="8372901" cy="621711"/>
          </a:xfrm>
        </p:spPr>
        <p:txBody>
          <a:bodyPr/>
          <a:lstStyle/>
          <a:p>
            <a:r>
              <a:rPr lang="en-US" dirty="0"/>
              <a:t>Fission Gas Release Event</a:t>
            </a:r>
          </a:p>
        </p:txBody>
      </p:sp>
      <p:grpSp>
        <p:nvGrpSpPr>
          <p:cNvPr id="3" name="Group 2"/>
          <p:cNvGrpSpPr/>
          <p:nvPr/>
        </p:nvGrpSpPr>
        <p:grpSpPr>
          <a:xfrm>
            <a:off x="1179571" y="807624"/>
            <a:ext cx="6326278" cy="2139934"/>
            <a:chOff x="880505" y="1016903"/>
            <a:chExt cx="6507788" cy="2103120"/>
          </a:xfrm>
        </p:grpSpPr>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t="5556" b="5556"/>
            <a:stretch/>
          </p:blipFill>
          <p:spPr>
            <a:xfrm>
              <a:off x="880505" y="1016903"/>
              <a:ext cx="3154680" cy="2103120"/>
            </a:xfrm>
            <a:prstGeom prst="rect">
              <a:avLst/>
            </a:prstGeom>
            <a:ln w="12700">
              <a:noFill/>
            </a:ln>
            <a:effectLst/>
          </p:spPr>
        </p:pic>
        <p:pic>
          <p:nvPicPr>
            <p:cNvPr id="14" name="Picture 13"/>
            <p:cNvPicPr>
              <a:picLocks noChangeAspect="1"/>
            </p:cNvPicPr>
            <p:nvPr/>
          </p:nvPicPr>
          <p:blipFill>
            <a:blip r:embed="rId4"/>
            <a:stretch>
              <a:fillRect/>
            </a:stretch>
          </p:blipFill>
          <p:spPr>
            <a:xfrm>
              <a:off x="4233613" y="1016903"/>
              <a:ext cx="3154680" cy="2103120"/>
            </a:xfrm>
            <a:prstGeom prst="rect">
              <a:avLst/>
            </a:prstGeom>
            <a:ln w="12700">
              <a:noFill/>
            </a:ln>
            <a:effectLst/>
          </p:spPr>
        </p:pic>
      </p:grpSp>
      <p:sp>
        <p:nvSpPr>
          <p:cNvPr id="8" name="TextBox 7"/>
          <p:cNvSpPr txBox="1"/>
          <p:nvPr/>
        </p:nvSpPr>
        <p:spPr>
          <a:xfrm>
            <a:off x="5972503" y="3268340"/>
            <a:ext cx="2054540" cy="1077218"/>
          </a:xfrm>
          <a:prstGeom prst="rect">
            <a:avLst/>
          </a:prstGeom>
          <a:noFill/>
        </p:spPr>
        <p:txBody>
          <a:bodyPr wrap="square" rtlCol="0">
            <a:spAutoFit/>
          </a:bodyPr>
          <a:lstStyle/>
          <a:p>
            <a:r>
              <a:rPr lang="en-US" sz="1600" b="1" dirty="0" smtClean="0">
                <a:solidFill>
                  <a:schemeClr val="accent2"/>
                </a:solidFill>
              </a:rPr>
              <a:t>Event resulted </a:t>
            </a:r>
            <a:r>
              <a:rPr lang="en-US" sz="1600" b="1" dirty="0">
                <a:solidFill>
                  <a:schemeClr val="accent2"/>
                </a:solidFill>
              </a:rPr>
              <a:t>in positive USI and pause of Linac </a:t>
            </a:r>
            <a:r>
              <a:rPr lang="en-US" sz="1600" b="1" dirty="0" smtClean="0">
                <a:solidFill>
                  <a:schemeClr val="accent2"/>
                </a:solidFill>
              </a:rPr>
              <a:t>operations</a:t>
            </a:r>
            <a:endParaRPr lang="en-US" sz="1600" b="1" dirty="0">
              <a:solidFill>
                <a:schemeClr val="accent2"/>
              </a:solidFill>
            </a:endParaRPr>
          </a:p>
        </p:txBody>
      </p:sp>
      <p:pic>
        <p:nvPicPr>
          <p:cNvPr id="11" name="Picture 10"/>
          <p:cNvPicPr/>
          <p:nvPr/>
        </p:nvPicPr>
        <p:blipFill rotWithShape="1">
          <a:blip r:embed="rId5" cstate="print">
            <a:extLst>
              <a:ext uri="{28A0092B-C50C-407E-A947-70E740481C1C}">
                <a14:useLocalDpi xmlns:a14="http://schemas.microsoft.com/office/drawing/2010/main" val="0"/>
              </a:ext>
            </a:extLst>
          </a:blip>
          <a:srcRect l="16557" r="34932"/>
          <a:stretch/>
        </p:blipFill>
        <p:spPr>
          <a:xfrm>
            <a:off x="3092176" y="3027627"/>
            <a:ext cx="2174305" cy="1827951"/>
          </a:xfrm>
          <a:prstGeom prst="rect">
            <a:avLst/>
          </a:prstGeom>
          <a:ln>
            <a:solidFill>
              <a:srgbClr val="ECAA00"/>
            </a:solidFill>
          </a:ln>
        </p:spPr>
      </p:pic>
    </p:spTree>
    <p:extLst>
      <p:ext uri="{BB962C8B-B14F-4D97-AF65-F5344CB8AC3E}">
        <p14:creationId xmlns:p14="http://schemas.microsoft.com/office/powerpoint/2010/main" val="30794999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6690" y="306292"/>
            <a:ext cx="8372901" cy="621711"/>
          </a:xfrm>
        </p:spPr>
        <p:txBody>
          <a:bodyPr/>
          <a:lstStyle/>
          <a:p>
            <a:r>
              <a:rPr lang="en-US" dirty="0" smtClean="0"/>
              <a:t>Fission gas release event internal review team findings</a:t>
            </a:r>
            <a:endParaRPr lang="en-US" dirty="0"/>
          </a:p>
        </p:txBody>
      </p:sp>
      <p:sp>
        <p:nvSpPr>
          <p:cNvPr id="6" name="Content Placeholder 37"/>
          <p:cNvSpPr>
            <a:spLocks noGrp="1"/>
          </p:cNvSpPr>
          <p:nvPr>
            <p:ph idx="1"/>
          </p:nvPr>
        </p:nvSpPr>
        <p:spPr>
          <a:xfrm>
            <a:off x="451414" y="1176852"/>
            <a:ext cx="7841847" cy="3317082"/>
          </a:xfrm>
        </p:spPr>
        <p:txBody>
          <a:bodyPr/>
          <a:lstStyle/>
          <a:p>
            <a:r>
              <a:rPr lang="en-US" sz="1400" b="1" dirty="0"/>
              <a:t>Incident Causes:</a:t>
            </a:r>
          </a:p>
          <a:p>
            <a:pPr lvl="1"/>
            <a:r>
              <a:rPr lang="en-US" sz="1400" dirty="0"/>
              <a:t>Less than adequate (LTA) design </a:t>
            </a:r>
            <a:r>
              <a:rPr lang="en-US" sz="1400" dirty="0" smtClean="0"/>
              <a:t>and procedure reviews </a:t>
            </a:r>
            <a:r>
              <a:rPr lang="en-US" sz="1400" dirty="0"/>
              <a:t>of </a:t>
            </a:r>
            <a:r>
              <a:rPr lang="en-US" sz="1400" dirty="0" smtClean="0"/>
              <a:t>the scale up of the </a:t>
            </a:r>
            <a:r>
              <a:rPr lang="en-US" sz="1400" dirty="0"/>
              <a:t>Mo-99 </a:t>
            </a:r>
            <a:r>
              <a:rPr lang="en-US" sz="1400" dirty="0" smtClean="0"/>
              <a:t>processing, solution </a:t>
            </a:r>
            <a:r>
              <a:rPr lang="en-US" sz="1400" dirty="0"/>
              <a:t>mixing system </a:t>
            </a:r>
            <a:r>
              <a:rPr lang="en-US" sz="1400" dirty="0" smtClean="0"/>
              <a:t>and </a:t>
            </a:r>
            <a:r>
              <a:rPr lang="en-US" sz="1400" dirty="0"/>
              <a:t>pH </a:t>
            </a:r>
            <a:r>
              <a:rPr lang="en-US" sz="1400" dirty="0" smtClean="0"/>
              <a:t>probe installation into 3 liter (L) vessel.</a:t>
            </a:r>
            <a:endParaRPr lang="en-US" sz="1400" dirty="0"/>
          </a:p>
          <a:p>
            <a:pPr lvl="1"/>
            <a:r>
              <a:rPr lang="en-US" sz="1400" dirty="0"/>
              <a:t>LTA testing of the design and installation of gas collection system and gas mixing system </a:t>
            </a:r>
            <a:r>
              <a:rPr lang="en-US" sz="1400" dirty="0" smtClean="0"/>
              <a:t>with </a:t>
            </a:r>
            <a:r>
              <a:rPr lang="en-US" sz="1400" dirty="0"/>
              <a:t>the 3L glass </a:t>
            </a:r>
            <a:r>
              <a:rPr lang="en-US" sz="1400" dirty="0" smtClean="0"/>
              <a:t>vessel that led </a:t>
            </a:r>
            <a:r>
              <a:rPr lang="en-US" sz="1400" dirty="0"/>
              <a:t>to gas release </a:t>
            </a:r>
            <a:r>
              <a:rPr lang="en-US" sz="1400" dirty="0" smtClean="0"/>
              <a:t>into hot cell enclosure.</a:t>
            </a:r>
            <a:endParaRPr lang="en-US" sz="1400" dirty="0" smtClean="0">
              <a:solidFill>
                <a:srgbClr val="FF0000"/>
              </a:solidFill>
            </a:endParaRPr>
          </a:p>
          <a:p>
            <a:pPr lvl="1"/>
            <a:r>
              <a:rPr lang="en-US" sz="1400" dirty="0">
                <a:solidFill>
                  <a:schemeClr val="tx1"/>
                </a:solidFill>
              </a:rPr>
              <a:t>C</a:t>
            </a:r>
            <a:r>
              <a:rPr lang="en-US" sz="1400" dirty="0" smtClean="0">
                <a:solidFill>
                  <a:schemeClr val="tx1"/>
                </a:solidFill>
              </a:rPr>
              <a:t>onsequences </a:t>
            </a:r>
            <a:r>
              <a:rPr lang="en-US" sz="1400" dirty="0">
                <a:solidFill>
                  <a:schemeClr val="tx1"/>
                </a:solidFill>
              </a:rPr>
              <a:t>for </a:t>
            </a:r>
            <a:r>
              <a:rPr lang="en-US" sz="1400" dirty="0"/>
              <a:t>repurposing an existing </a:t>
            </a:r>
            <a:r>
              <a:rPr lang="en-US" sz="1400" dirty="0" smtClean="0"/>
              <a:t>building exhaust was </a:t>
            </a:r>
            <a:r>
              <a:rPr lang="en-US" sz="1400" dirty="0"/>
              <a:t>not adequately reviewed to determine whether the exhaust stack system was properly designed to avoid </a:t>
            </a:r>
            <a:r>
              <a:rPr lang="en-US" sz="1400" dirty="0" smtClean="0"/>
              <a:t>re-entrainment of gases released.</a:t>
            </a:r>
          </a:p>
          <a:p>
            <a:pPr marL="6350" lvl="1" indent="0">
              <a:buNone/>
            </a:pPr>
            <a:r>
              <a:rPr lang="en-US" sz="1400" b="1" dirty="0" smtClean="0"/>
              <a:t>Other Issues for consideration:</a:t>
            </a:r>
          </a:p>
          <a:p>
            <a:pPr lvl="1"/>
            <a:r>
              <a:rPr lang="en-US" sz="1400" dirty="0" smtClean="0"/>
              <a:t>Develop incident reporting structure that allows sufficient time for responders to gather and provide information that is accurate rather than speculative.</a:t>
            </a:r>
          </a:p>
          <a:p>
            <a:pPr lvl="1"/>
            <a:r>
              <a:rPr lang="en-US" sz="1400" dirty="0" smtClean="0"/>
              <a:t>Clarify response procedures to adequately cover level of engagement of emergency services required to assist in the response.</a:t>
            </a:r>
          </a:p>
          <a:p>
            <a:pPr lvl="1"/>
            <a:r>
              <a:rPr lang="en-US" sz="1400" dirty="0" smtClean="0"/>
              <a:t>Provide advance notice of upcoming experiments/irradiations to Building Manager, Health Physics (HP), Fire Dept., co-located building personnel, and custodial/infrastructure support organizations. </a:t>
            </a:r>
            <a:endParaRPr lang="en-US" sz="1400" dirty="0"/>
          </a:p>
        </p:txBody>
      </p:sp>
    </p:spTree>
    <p:extLst>
      <p:ext uri="{BB962C8B-B14F-4D97-AF65-F5344CB8AC3E}">
        <p14:creationId xmlns:p14="http://schemas.microsoft.com/office/powerpoint/2010/main" val="7648217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US" dirty="0" smtClean="0"/>
              <a:t>Fission gas release event internal review team findings</a:t>
            </a:r>
            <a:endParaRPr lang="en-US" dirty="0"/>
          </a:p>
        </p:txBody>
      </p:sp>
      <p:sp>
        <p:nvSpPr>
          <p:cNvPr id="7" name="Content Placeholder 38"/>
          <p:cNvSpPr>
            <a:spLocks noGrp="1"/>
          </p:cNvSpPr>
          <p:nvPr>
            <p:ph sz="quarter" idx="4294967295"/>
          </p:nvPr>
        </p:nvSpPr>
        <p:spPr>
          <a:xfrm>
            <a:off x="607328" y="1169523"/>
            <a:ext cx="7593336" cy="1868046"/>
          </a:xfrm>
          <a:prstGeom prst="rect">
            <a:avLst/>
          </a:prstGeom>
        </p:spPr>
        <p:txBody>
          <a:bodyPr/>
          <a:lstStyle/>
          <a:p>
            <a:pPr marL="6350" lvl="1" indent="0">
              <a:buNone/>
            </a:pPr>
            <a:r>
              <a:rPr lang="en-US" sz="1400" b="1" dirty="0" smtClean="0"/>
              <a:t>Lessons </a:t>
            </a:r>
            <a:r>
              <a:rPr lang="en-US" sz="1400" b="1" dirty="0"/>
              <a:t>Learned:</a:t>
            </a:r>
          </a:p>
          <a:p>
            <a:pPr lvl="1"/>
            <a:r>
              <a:rPr lang="en-US" sz="1400" dirty="0" smtClean="0"/>
              <a:t>Complete </a:t>
            </a:r>
            <a:r>
              <a:rPr lang="en-US" sz="1400" dirty="0"/>
              <a:t>design </a:t>
            </a:r>
            <a:r>
              <a:rPr lang="en-US" sz="1400" dirty="0" smtClean="0"/>
              <a:t>reviews and leak </a:t>
            </a:r>
            <a:r>
              <a:rPr lang="en-US" sz="1400" dirty="0"/>
              <a:t>checks on all systems connected to gas collection </a:t>
            </a:r>
            <a:r>
              <a:rPr lang="en-US" sz="1400" dirty="0" smtClean="0"/>
              <a:t>system to contain radioactive gases in hot cells/gloveboxes.</a:t>
            </a:r>
            <a:endParaRPr lang="en-US" sz="1400" dirty="0"/>
          </a:p>
          <a:p>
            <a:pPr lvl="1"/>
            <a:r>
              <a:rPr lang="en-US" sz="1400" dirty="0"/>
              <a:t>Perform a design review of building exhaust and modify appropriately.</a:t>
            </a:r>
          </a:p>
          <a:p>
            <a:pPr lvl="1"/>
            <a:r>
              <a:rPr lang="en-US" sz="1400" dirty="0"/>
              <a:t>Monitor </a:t>
            </a:r>
            <a:r>
              <a:rPr lang="en-US" sz="1400" dirty="0" smtClean="0"/>
              <a:t>hot cell and/or exhaust stack radiation </a:t>
            </a:r>
            <a:r>
              <a:rPr lang="en-US" sz="1400" dirty="0"/>
              <a:t>levels in LEAF using dedicated equipment for that purpose</a:t>
            </a:r>
            <a:r>
              <a:rPr lang="en-US" sz="1400" dirty="0" smtClean="0"/>
              <a:t>. </a:t>
            </a:r>
          </a:p>
          <a:p>
            <a:pPr lvl="1"/>
            <a:r>
              <a:rPr lang="en-US" sz="1400" dirty="0" smtClean="0"/>
              <a:t>Integrate lessons learned from similar performed experiments into work planning.</a:t>
            </a:r>
          </a:p>
          <a:p>
            <a:r>
              <a:rPr lang="en-US" sz="1400" b="1" dirty="0"/>
              <a:t>Successful Work Processes:</a:t>
            </a:r>
          </a:p>
          <a:p>
            <a:pPr lvl="1"/>
            <a:r>
              <a:rPr lang="en-US" sz="1400" dirty="0"/>
              <a:t>Experiment designed with “defense-in-depth” philosophy that properly vented the release to atmosphere after safe capture of iodine via zeolite filter system.</a:t>
            </a:r>
          </a:p>
          <a:p>
            <a:pPr lvl="1"/>
            <a:r>
              <a:rPr lang="en-US" sz="1400" dirty="0"/>
              <a:t>Personnel immediately recognized the increased background, stopped work, evacuated areas with elevated background, and notified supervisors and HP personnel.</a:t>
            </a:r>
          </a:p>
          <a:p>
            <a:pPr lvl="1"/>
            <a:r>
              <a:rPr lang="en-US" sz="1400" dirty="0"/>
              <a:t>HP comprehensively surveyed areas; monitored spaces for airborne radioactivity; surveyed personnel for contamination and ruled out iodine uptake; controlled </a:t>
            </a:r>
            <a:r>
              <a:rPr lang="en-US" sz="1400" dirty="0" smtClean="0"/>
              <a:t>access; </a:t>
            </a:r>
            <a:r>
              <a:rPr lang="en-US" sz="1400" dirty="0"/>
              <a:t>and cleared spaces for re-entry only. </a:t>
            </a:r>
          </a:p>
          <a:p>
            <a:pPr lvl="1"/>
            <a:endParaRPr lang="en-US" sz="1400" dirty="0"/>
          </a:p>
        </p:txBody>
      </p:sp>
    </p:spTree>
    <p:extLst>
      <p:ext uri="{BB962C8B-B14F-4D97-AF65-F5344CB8AC3E}">
        <p14:creationId xmlns:p14="http://schemas.microsoft.com/office/powerpoint/2010/main" val="22682426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theme/theme1.xml><?xml version="1.0" encoding="utf-8"?>
<a:theme xmlns:a="http://schemas.openxmlformats.org/drawingml/2006/main" name="presentation_16x9">
  <a:themeElements>
    <a:clrScheme name="Argonne General Purpose Template">
      <a:dk1>
        <a:srgbClr val="47484A"/>
      </a:dk1>
      <a:lt1>
        <a:srgbClr val="FFFFFF"/>
      </a:lt1>
      <a:dk2>
        <a:srgbClr val="0082CA"/>
      </a:dk2>
      <a:lt2>
        <a:srgbClr val="ECAA00"/>
      </a:lt2>
      <a:accent1>
        <a:srgbClr val="7AB800"/>
      </a:accent1>
      <a:accent2>
        <a:srgbClr val="00609C"/>
      </a:accent2>
      <a:accent3>
        <a:srgbClr val="4D008C"/>
      </a:accent3>
      <a:accent4>
        <a:srgbClr val="FF7900"/>
      </a:accent4>
      <a:accent5>
        <a:srgbClr val="00A19C"/>
      </a:accent5>
      <a:accent6>
        <a:srgbClr val="CD202C"/>
      </a:accent6>
      <a:hlink>
        <a:srgbClr val="000000"/>
      </a:hlink>
      <a:folHlink>
        <a:srgbClr val="76777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 id="{16977731-C412-3943-B741-04857B423370}" vid="{1CB93506-B23E-0946-9F6E-16BB195DC3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Argonne presentation_16x9</Template>
  <TotalTime>1064</TotalTime>
  <Words>1060</Words>
  <Application>Microsoft Office PowerPoint</Application>
  <PresentationFormat>On-screen Show (16:9)</PresentationFormat>
  <Paragraphs>146</Paragraphs>
  <Slides>15</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Wingdings</vt:lpstr>
      <vt:lpstr>presentation_16x9</vt:lpstr>
      <vt:lpstr>Fission gas release incident at LEAF</vt:lpstr>
      <vt:lpstr>AMORE experiment</vt:lpstr>
      <vt:lpstr>Phase I vs phase ii experiments</vt:lpstr>
      <vt:lpstr>the Gas handling system</vt:lpstr>
      <vt:lpstr>D-024 HOT CELL</vt:lpstr>
      <vt:lpstr>PowerPoint Presentation</vt:lpstr>
      <vt:lpstr>Fission Gas Release Event</vt:lpstr>
      <vt:lpstr>Fission gas release event internal review team findings</vt:lpstr>
      <vt:lpstr>Fission gas release event internal review team findings</vt:lpstr>
      <vt:lpstr>External Review findings</vt:lpstr>
      <vt:lpstr>Response to Findings</vt:lpstr>
      <vt:lpstr>Response to findings</vt:lpstr>
      <vt:lpstr>Response to Findings</vt:lpstr>
      <vt:lpstr>Revised Safety Analysis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Woodford, John B.</cp:lastModifiedBy>
  <cp:revision>109</cp:revision>
  <cp:lastPrinted>2015-09-08T15:35:42Z</cp:lastPrinted>
  <dcterms:created xsi:type="dcterms:W3CDTF">2018-07-03T17:34:09Z</dcterms:created>
  <dcterms:modified xsi:type="dcterms:W3CDTF">2019-09-05T22:33:09Z</dcterms:modified>
</cp:coreProperties>
</file>