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3" r:id="rId1"/>
  </p:sldMasterIdLst>
  <p:notesMasterIdLst>
    <p:notesMasterId r:id="rId19"/>
  </p:notesMasterIdLst>
  <p:handoutMasterIdLst>
    <p:handoutMasterId r:id="rId20"/>
  </p:handoutMasterIdLst>
  <p:sldIdLst>
    <p:sldId id="258" r:id="rId2"/>
    <p:sldId id="257" r:id="rId3"/>
    <p:sldId id="271" r:id="rId4"/>
    <p:sldId id="261" r:id="rId5"/>
    <p:sldId id="265" r:id="rId6"/>
    <p:sldId id="266" r:id="rId7"/>
    <p:sldId id="575" r:id="rId8"/>
    <p:sldId id="267" r:id="rId9"/>
    <p:sldId id="262" r:id="rId10"/>
    <p:sldId id="581" r:id="rId11"/>
    <p:sldId id="576" r:id="rId12"/>
    <p:sldId id="577" r:id="rId13"/>
    <p:sldId id="580" r:id="rId14"/>
    <p:sldId id="285" r:id="rId15"/>
    <p:sldId id="578" r:id="rId16"/>
    <p:sldId id="582" r:id="rId17"/>
    <p:sldId id="25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1">
          <p15:clr>
            <a:srgbClr val="A4A3A4"/>
          </p15:clr>
        </p15:guide>
        <p15:guide id="2" orient="horz" pos="4175">
          <p15:clr>
            <a:srgbClr val="A4A3A4"/>
          </p15:clr>
        </p15:guide>
        <p15:guide id="3" orient="horz" pos="311">
          <p15:clr>
            <a:srgbClr val="A4A3A4"/>
          </p15:clr>
        </p15:guide>
        <p15:guide id="4" pos="5503">
          <p15:clr>
            <a:srgbClr val="A4A3A4"/>
          </p15:clr>
        </p15:guide>
        <p15:guide id="5" pos="317">
          <p15:clr>
            <a:srgbClr val="A4A3A4"/>
          </p15:clr>
        </p15:guide>
        <p15:guide id="6" pos="151">
          <p15:clr>
            <a:srgbClr val="A4A3A4"/>
          </p15:clr>
        </p15:guide>
        <p15:guide id="7" pos="558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J" initials="M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1F8F"/>
    <a:srgbClr val="A12B2F"/>
    <a:srgbClr val="007836"/>
    <a:srgbClr val="ECAA00"/>
    <a:srgbClr val="76777B"/>
    <a:srgbClr val="00609C"/>
    <a:srgbClr val="ECAC00"/>
    <a:srgbClr val="00A19C"/>
    <a:srgbClr val="0082CA"/>
    <a:srgbClr val="4D008C"/>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91" autoAdjust="0"/>
    <p:restoredTop sz="93659" autoAdjust="0"/>
  </p:normalViewPr>
  <p:slideViewPr>
    <p:cSldViewPr snapToGrid="0" showGuides="1">
      <p:cViewPr varScale="1">
        <p:scale>
          <a:sx n="104" d="100"/>
          <a:sy n="104" d="100"/>
        </p:scale>
        <p:origin x="774" y="120"/>
      </p:cViewPr>
      <p:guideLst>
        <p:guide orient="horz" pos="671"/>
        <p:guide orient="horz" pos="4175"/>
        <p:guide orient="horz" pos="311"/>
        <p:guide pos="5503"/>
        <p:guide pos="317"/>
        <p:guide pos="151"/>
        <p:guide pos="5581"/>
      </p:guideLst>
    </p:cSldViewPr>
  </p:slideViewPr>
  <p:notesTextViewPr>
    <p:cViewPr>
      <p:scale>
        <a:sx n="100" d="100"/>
        <a:sy n="100" d="100"/>
      </p:scale>
      <p:origin x="0" y="0"/>
    </p:cViewPr>
  </p:notesTextViewPr>
  <p:sorterViewPr>
    <p:cViewPr>
      <p:scale>
        <a:sx n="20" d="100"/>
        <a:sy n="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7020C5-7D24-614D-A035-08DD14C29A39}" type="datetimeFigureOut">
              <a:rPr lang="en-US" smtClean="0"/>
              <a:t>9/10/2019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10E3C83-7C43-C847-935B-4BBF0CC6BB67}" type="slidenum">
              <a:rPr lang="en-US" smtClean="0"/>
              <a:t>‹#›</a:t>
            </a:fld>
            <a:endParaRPr lang="en-US"/>
          </a:p>
        </p:txBody>
      </p:sp>
    </p:spTree>
    <p:extLst>
      <p:ext uri="{BB962C8B-B14F-4D97-AF65-F5344CB8AC3E}">
        <p14:creationId xmlns:p14="http://schemas.microsoft.com/office/powerpoint/2010/main" val="1856986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80A489-9093-C54A-B1C3-374F661A0010}" type="datetimeFigureOut">
              <a:rPr lang="en-US" smtClean="0"/>
              <a:t>9/10/2019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A7A1A-8011-3A42-91B8-EE1BD44E4455}" type="slidenum">
              <a:rPr lang="en-US" smtClean="0"/>
              <a:t>‹#›</a:t>
            </a:fld>
            <a:endParaRPr lang="en-US"/>
          </a:p>
        </p:txBody>
      </p:sp>
    </p:spTree>
    <p:extLst>
      <p:ext uri="{BB962C8B-B14F-4D97-AF65-F5344CB8AC3E}">
        <p14:creationId xmlns:p14="http://schemas.microsoft.com/office/powerpoint/2010/main" val="19206910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ection Break">
    <p:spTree>
      <p:nvGrpSpPr>
        <p:cNvPr id="1" name=""/>
        <p:cNvGrpSpPr/>
        <p:nvPr/>
      </p:nvGrpSpPr>
      <p:grpSpPr>
        <a:xfrm>
          <a:off x="0" y="0"/>
          <a:ext cx="0" cy="0"/>
          <a:chOff x="0" y="0"/>
          <a:chExt cx="0" cy="0"/>
        </a:xfrm>
      </p:grpSpPr>
      <p:pic>
        <p:nvPicPr>
          <p:cNvPr id="6" name="Picture 2" descr="C:\Users\amiesen\Desktop\anlrgbppt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00979" y="6156882"/>
            <a:ext cx="1546678" cy="557186"/>
          </a:xfrm>
          <a:prstGeom prst="rect">
            <a:avLst/>
          </a:prstGeom>
          <a:noFill/>
          <a:extLst>
            <a:ext uri="{909E8E84-426E-40dd-AFC4-6F175D3DCCD1}">
              <a14:hiddenFill xmlns:a14="http://schemas.microsoft.com/office/drawing/2010/main" xmlns="">
                <a:solidFill>
                  <a:srgbClr val="FFFFFF"/>
                </a:solidFill>
              </a14:hiddenFill>
            </a:ext>
          </a:extLst>
        </p:spPr>
      </p:pic>
      <p:pic>
        <p:nvPicPr>
          <p:cNvPr id="37" name="Picture 36" descr="aerial view of Argonne with APS in front 5730-00068.jpg"/>
          <p:cNvPicPr>
            <a:picLocks noChangeAspect="1"/>
          </p:cNvPicPr>
          <p:nvPr userDrawn="1"/>
        </p:nvPicPr>
        <p:blipFill rotWithShape="1">
          <a:blip r:embed="rId3" cstate="email">
            <a:extLst>
              <a:ext uri="{28A0092B-C50C-407E-A947-70E740481C1C}">
                <a14:useLocalDpi xmlns:a14="http://schemas.microsoft.com/office/drawing/2010/main" val="0"/>
              </a:ext>
            </a:extLst>
          </a:blip>
          <a:srcRect t="10682" b="7135"/>
          <a:stretch/>
        </p:blipFill>
        <p:spPr>
          <a:xfrm>
            <a:off x="0" y="0"/>
            <a:ext cx="9144000" cy="5984917"/>
          </a:xfrm>
          <a:prstGeom prst="rect">
            <a:avLst/>
          </a:prstGeom>
        </p:spPr>
      </p:pic>
      <p:sp>
        <p:nvSpPr>
          <p:cNvPr id="3" name="Text Placeholder 2"/>
          <p:cNvSpPr>
            <a:spLocks noGrp="1"/>
          </p:cNvSpPr>
          <p:nvPr>
            <p:ph type="body" sz="quarter" idx="10" hasCustomPrompt="1"/>
          </p:nvPr>
        </p:nvSpPr>
        <p:spPr>
          <a:xfrm>
            <a:off x="1" y="-14246"/>
            <a:ext cx="9143999" cy="5999163"/>
          </a:xfrm>
          <a:solidFill>
            <a:schemeClr val="accent2">
              <a:alpha val="90000"/>
            </a:schemeClr>
          </a:solidFill>
        </p:spPr>
        <p:txBody>
          <a:bodyPr lIns="457200" tIns="0" bIns="457200" anchor="ctr"/>
          <a:lstStyle>
            <a:lvl1pPr marL="0" indent="0">
              <a:buNone/>
              <a:defRPr sz="2800" b="1" cap="all" baseline="0">
                <a:solidFill>
                  <a:schemeClr val="bg1"/>
                </a:solidFill>
              </a:defRPr>
            </a:lvl1pPr>
          </a:lstStyle>
          <a:p>
            <a:pPr lvl="0"/>
            <a:r>
              <a:rPr lang="en-US" dirty="0"/>
              <a:t>Type in SECTION BREAK TITLE</a:t>
            </a:r>
          </a:p>
        </p:txBody>
      </p:sp>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03104" y="6266118"/>
            <a:ext cx="2601444" cy="330857"/>
          </a:xfrm>
          <a:prstGeom prst="rect">
            <a:avLst/>
          </a:prstGeom>
        </p:spPr>
      </p:pic>
    </p:spTree>
    <p:extLst>
      <p:ext uri="{BB962C8B-B14F-4D97-AF65-F5344CB8AC3E}">
        <p14:creationId xmlns:p14="http://schemas.microsoft.com/office/powerpoint/2010/main" val="186181935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S/caption - TWO images">
    <p:spTree>
      <p:nvGrpSpPr>
        <p:cNvPr id="1" name=""/>
        <p:cNvGrpSpPr/>
        <p:nvPr/>
      </p:nvGrpSpPr>
      <p:grpSpPr>
        <a:xfrm>
          <a:off x="0" y="0"/>
          <a:ext cx="0" cy="0"/>
          <a:chOff x="0" y="0"/>
          <a:chExt cx="0" cy="0"/>
        </a:xfrm>
      </p:grpSpPr>
      <p:sp>
        <p:nvSpPr>
          <p:cNvPr id="9" name="Picture Placeholder 4"/>
          <p:cNvSpPr>
            <a:spLocks noGrp="1" noChangeAspect="1"/>
          </p:cNvSpPr>
          <p:nvPr>
            <p:ph type="pic" sz="quarter" idx="15" hasCustomPrompt="1"/>
          </p:nvPr>
        </p:nvSpPr>
        <p:spPr>
          <a:xfrm>
            <a:off x="676630" y="1711594"/>
            <a:ext cx="3790374" cy="3744153"/>
          </a:xfrm>
          <a:solidFill>
            <a:schemeClr val="bg1">
              <a:lumMod val="75000"/>
            </a:schemeClr>
          </a:solidFill>
        </p:spPr>
        <p:txBody>
          <a:bodyPr tIns="182880"/>
          <a:lstStyle>
            <a:lvl1pPr marL="0" indent="0" algn="ctr">
              <a:buNone/>
              <a:defRPr baseline="0"/>
            </a:lvl1pPr>
          </a:lstStyle>
          <a:p>
            <a:r>
              <a:rPr lang="en-US" dirty="0"/>
              <a:t>Click icon to insert an image</a:t>
            </a:r>
          </a:p>
        </p:txBody>
      </p:sp>
      <p:sp>
        <p:nvSpPr>
          <p:cNvPr id="10" name="Text Placeholder 5"/>
          <p:cNvSpPr>
            <a:spLocks noGrp="1"/>
          </p:cNvSpPr>
          <p:nvPr>
            <p:ph type="body" sz="quarter" idx="17" hasCustomPrompt="1"/>
          </p:nvPr>
        </p:nvSpPr>
        <p:spPr>
          <a:xfrm>
            <a:off x="676630" y="5497444"/>
            <a:ext cx="3840480" cy="585031"/>
          </a:xfrm>
        </p:spPr>
        <p:txBody>
          <a:bodyPr bIns="0" anchor="t" anchorCtr="0">
            <a:normAutofit/>
          </a:bodyPr>
          <a:lstStyle>
            <a:lvl1pPr marL="0" marR="0" indent="0" algn="l" defTabSz="457200" rtl="0" eaLnBrk="1" fontAlgn="auto" latinLnBrk="0" hangingPunct="1">
              <a:lnSpc>
                <a:spcPct val="100000"/>
              </a:lnSpc>
              <a:spcBef>
                <a:spcPts val="0"/>
              </a:spcBef>
              <a:spcAft>
                <a:spcPts val="0"/>
              </a:spcAft>
              <a:buClrTx/>
              <a:buSzTx/>
              <a:buFont typeface="Wingdings" pitchFamily="2" charset="2"/>
              <a:buNone/>
              <a:tabLst/>
              <a:defRPr sz="1200" b="0" cap="none" baseline="0"/>
            </a:lvl1pPr>
          </a:lstStyle>
          <a:p>
            <a:r>
              <a:rPr lang="en-US" dirty="0"/>
              <a:t>Image Caption</a:t>
            </a:r>
          </a:p>
          <a:p>
            <a:r>
              <a:rPr lang="en-US" dirty="0"/>
              <a:t>Image Caption </a:t>
            </a:r>
          </a:p>
          <a:p>
            <a:r>
              <a:rPr lang="en-US" dirty="0"/>
              <a:t>Image Caption </a:t>
            </a:r>
          </a:p>
          <a:p>
            <a:r>
              <a:rPr lang="en-US" dirty="0"/>
              <a:t> </a:t>
            </a:r>
          </a:p>
        </p:txBody>
      </p:sp>
      <p:sp>
        <p:nvSpPr>
          <p:cNvPr id="2" name="Title 1"/>
          <p:cNvSpPr>
            <a:spLocks noGrp="1"/>
          </p:cNvSpPr>
          <p:nvPr>
            <p:ph type="title" hasCustomPrompt="1"/>
          </p:nvPr>
        </p:nvSpPr>
        <p:spPr/>
        <p:txBody>
          <a:bodyPr/>
          <a:lstStyle>
            <a:lvl1pPr>
              <a:defRPr/>
            </a:lvl1pPr>
          </a:lstStyle>
          <a:p>
            <a:r>
              <a:rPr lang="en-US" dirty="0"/>
              <a:t>TWO IMAGES with captions</a:t>
            </a:r>
            <a:br>
              <a:rPr lang="en-US" dirty="0"/>
            </a:br>
            <a:r>
              <a:rPr lang="en-US" dirty="0"/>
              <a:t>Headline in </a:t>
            </a:r>
            <a:r>
              <a:rPr lang="en-US" dirty="0" err="1"/>
              <a:t>arial</a:t>
            </a:r>
            <a:r>
              <a:rPr lang="en-US" dirty="0"/>
              <a:t> and all caps</a:t>
            </a:r>
          </a:p>
        </p:txBody>
      </p:sp>
      <p:sp>
        <p:nvSpPr>
          <p:cNvPr id="4" name="Slide Number Placeholder 3"/>
          <p:cNvSpPr>
            <a:spLocks noGrp="1"/>
          </p:cNvSpPr>
          <p:nvPr>
            <p:ph type="sldNum" sz="quarter" idx="19"/>
          </p:nvPr>
        </p:nvSpPr>
        <p:spPr/>
        <p:txBody>
          <a:bodyPr/>
          <a:lstStyle/>
          <a:p>
            <a:fld id="{AEFAAC5A-9C4F-4278-920D-DF2BAB595749}" type="slidenum">
              <a:rPr lang="en-US" smtClean="0"/>
              <a:pPr/>
              <a:t>‹#›</a:t>
            </a:fld>
            <a:endParaRPr lang="en-US" dirty="0"/>
          </a:p>
        </p:txBody>
      </p:sp>
      <p:sp>
        <p:nvSpPr>
          <p:cNvPr id="14" name="Text Placeholder 5"/>
          <p:cNvSpPr>
            <a:spLocks noGrp="1"/>
          </p:cNvSpPr>
          <p:nvPr>
            <p:ph type="body" sz="quarter" idx="12" hasCustomPrompt="1"/>
          </p:nvPr>
        </p:nvSpPr>
        <p:spPr>
          <a:xfrm>
            <a:off x="457200" y="1168748"/>
            <a:ext cx="8372901" cy="499715"/>
          </a:xfrm>
        </p:spPr>
        <p:txBody>
          <a:bodyPr bIns="0">
            <a:noAutofit/>
          </a:bodyPr>
          <a:lstStyle>
            <a:lvl1pPr marL="0" indent="0">
              <a:lnSpc>
                <a:spcPct val="90000"/>
              </a:lnSpc>
              <a:spcBef>
                <a:spcPts val="0"/>
              </a:spcBef>
              <a:buNone/>
              <a:defRPr sz="2000" b="1">
                <a:solidFill>
                  <a:srgbClr val="0065A2"/>
                </a:solidFill>
              </a:defRPr>
            </a:lvl1pPr>
          </a:lstStyle>
          <a:p>
            <a:r>
              <a:rPr lang="en-US" dirty="0"/>
              <a:t>Slide subtitle optional -  delete as needed</a:t>
            </a:r>
          </a:p>
        </p:txBody>
      </p:sp>
      <p:sp>
        <p:nvSpPr>
          <p:cNvPr id="16" name="Picture Placeholder 4"/>
          <p:cNvSpPr>
            <a:spLocks noGrp="1" noChangeAspect="1"/>
          </p:cNvSpPr>
          <p:nvPr>
            <p:ph type="pic" sz="quarter" idx="21" hasCustomPrompt="1"/>
          </p:nvPr>
        </p:nvSpPr>
        <p:spPr>
          <a:xfrm>
            <a:off x="4765130" y="1710816"/>
            <a:ext cx="3790374" cy="3744153"/>
          </a:xfrm>
          <a:solidFill>
            <a:schemeClr val="bg1">
              <a:lumMod val="75000"/>
            </a:schemeClr>
          </a:solidFill>
        </p:spPr>
        <p:txBody>
          <a:bodyPr tIns="182880"/>
          <a:lstStyle>
            <a:lvl1pPr marL="0" indent="0" algn="ctr">
              <a:buNone/>
              <a:defRPr baseline="0"/>
            </a:lvl1pPr>
          </a:lstStyle>
          <a:p>
            <a:r>
              <a:rPr lang="en-US" dirty="0"/>
              <a:t>Click icon to insert an image</a:t>
            </a:r>
          </a:p>
        </p:txBody>
      </p:sp>
      <p:sp>
        <p:nvSpPr>
          <p:cNvPr id="17" name="Text Placeholder 5"/>
          <p:cNvSpPr>
            <a:spLocks noGrp="1"/>
          </p:cNvSpPr>
          <p:nvPr>
            <p:ph type="body" sz="quarter" idx="22" hasCustomPrompt="1"/>
          </p:nvPr>
        </p:nvSpPr>
        <p:spPr>
          <a:xfrm>
            <a:off x="4765130" y="5496666"/>
            <a:ext cx="3840480" cy="585031"/>
          </a:xfrm>
        </p:spPr>
        <p:txBody>
          <a:bodyPr bIns="0" anchor="t" anchorCtr="0">
            <a:normAutofit/>
          </a:bodyPr>
          <a:lstStyle>
            <a:lvl1pPr marL="0" marR="0" indent="0" algn="l" defTabSz="457200" rtl="0" eaLnBrk="1" fontAlgn="auto" latinLnBrk="0" hangingPunct="1">
              <a:lnSpc>
                <a:spcPct val="100000"/>
              </a:lnSpc>
              <a:spcBef>
                <a:spcPts val="0"/>
              </a:spcBef>
              <a:spcAft>
                <a:spcPts val="0"/>
              </a:spcAft>
              <a:buClrTx/>
              <a:buSzTx/>
              <a:buFont typeface="Wingdings" pitchFamily="2" charset="2"/>
              <a:buNone/>
              <a:tabLst/>
              <a:defRPr sz="1200" b="0" cap="none" baseline="0"/>
            </a:lvl1pPr>
          </a:lstStyle>
          <a:p>
            <a:r>
              <a:rPr lang="en-US" dirty="0"/>
              <a:t>Image Caption</a:t>
            </a:r>
          </a:p>
          <a:p>
            <a:r>
              <a:rPr lang="en-US" dirty="0"/>
              <a:t>Image Caption </a:t>
            </a:r>
          </a:p>
          <a:p>
            <a:r>
              <a:rPr lang="en-US" dirty="0"/>
              <a:t>Image Caption </a:t>
            </a:r>
          </a:p>
          <a:p>
            <a:r>
              <a:rPr lang="en-US" dirty="0"/>
              <a:t> </a:t>
            </a:r>
          </a:p>
        </p:txBody>
      </p:sp>
      <p:sp>
        <p:nvSpPr>
          <p:cNvPr id="11" name="TextBox 10"/>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a:solidFill>
                  <a:schemeClr val="bg1"/>
                </a:solidFill>
              </a:rPr>
              <a:t>Instructions on replacing a current image:</a:t>
            </a: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Tree>
    <p:extLst>
      <p:ext uri="{BB962C8B-B14F-4D97-AF65-F5344CB8AC3E}">
        <p14:creationId xmlns:p14="http://schemas.microsoft.com/office/powerpoint/2010/main" val="2817194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IMAGES">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AEFAAC5A-9C4F-4278-920D-DF2BAB595749}" type="slidenum">
              <a:rPr lang="en-US" smtClean="0"/>
              <a:pPr/>
              <a:t>‹#›</a:t>
            </a:fld>
            <a:endParaRPr lang="en-US" dirty="0"/>
          </a:p>
        </p:txBody>
      </p:sp>
      <p:sp>
        <p:nvSpPr>
          <p:cNvPr id="7" name="Text Placeholder 5"/>
          <p:cNvSpPr>
            <a:spLocks noGrp="1"/>
          </p:cNvSpPr>
          <p:nvPr>
            <p:ph type="body" sz="quarter" idx="12" hasCustomPrompt="1"/>
          </p:nvPr>
        </p:nvSpPr>
        <p:spPr>
          <a:xfrm>
            <a:off x="457200" y="1168748"/>
            <a:ext cx="8372901" cy="485427"/>
          </a:xfrm>
        </p:spPr>
        <p:txBody>
          <a:bodyPr bIns="0">
            <a:noAutofit/>
          </a:bodyPr>
          <a:lstStyle>
            <a:lvl1pPr marL="0" indent="0">
              <a:lnSpc>
                <a:spcPct val="90000"/>
              </a:lnSpc>
              <a:spcBef>
                <a:spcPts val="0"/>
              </a:spcBef>
              <a:buNone/>
              <a:defRPr sz="2000" b="1">
                <a:solidFill>
                  <a:srgbClr val="0065A2"/>
                </a:solidFill>
              </a:defRPr>
            </a:lvl1pPr>
          </a:lstStyle>
          <a:p>
            <a:r>
              <a:rPr lang="en-US" dirty="0"/>
              <a:t>Slide subtitle optional -  delete as needed</a:t>
            </a:r>
          </a:p>
        </p:txBody>
      </p:sp>
      <p:sp>
        <p:nvSpPr>
          <p:cNvPr id="4" name="Text Placeholder 3"/>
          <p:cNvSpPr>
            <a:spLocks noGrp="1"/>
          </p:cNvSpPr>
          <p:nvPr>
            <p:ph type="body" sz="quarter" idx="13"/>
          </p:nvPr>
        </p:nvSpPr>
        <p:spPr>
          <a:xfrm>
            <a:off x="495879" y="3616113"/>
            <a:ext cx="2465584" cy="2146610"/>
          </a:xfrm>
        </p:spPr>
        <p:txBody>
          <a:bodyPr/>
          <a:lstStyle>
            <a:lvl1pPr>
              <a:spcBef>
                <a:spcPts val="600"/>
              </a:spcBef>
              <a:defRPr sz="1800"/>
            </a:lvl1pPr>
            <a:lvl2pPr marL="457200" indent="-173038">
              <a:spcBef>
                <a:spcPts val="0"/>
              </a:spcBef>
              <a:defRPr sz="1800"/>
            </a:lvl2pPr>
            <a:lvl3pPr marL="627063" indent="-128588">
              <a:spcBef>
                <a:spcPts val="0"/>
              </a:spcBef>
              <a:defRPr sz="1800"/>
            </a:lvl3pPr>
            <a:lvl4pPr marL="865188" indent="-171450">
              <a:defRPr sz="1200"/>
            </a:lvl4pPr>
            <a:lvl5pPr marL="1084263" indent="-171450">
              <a:defRPr sz="1200"/>
            </a:lvl5pPr>
          </a:lstStyle>
          <a:p>
            <a:pPr lvl="0"/>
            <a:r>
              <a:rPr lang="en-US"/>
              <a:t>Click to edit Master text styles</a:t>
            </a:r>
          </a:p>
          <a:p>
            <a:pPr lvl="1"/>
            <a:r>
              <a:rPr lang="en-US"/>
              <a:t>Second level</a:t>
            </a:r>
          </a:p>
          <a:p>
            <a:pPr lvl="2"/>
            <a:r>
              <a:rPr lang="en-US"/>
              <a:t>Third level</a:t>
            </a:r>
          </a:p>
        </p:txBody>
      </p:sp>
      <p:sp>
        <p:nvSpPr>
          <p:cNvPr id="15" name="Text Placeholder 3"/>
          <p:cNvSpPr>
            <a:spLocks noGrp="1"/>
          </p:cNvSpPr>
          <p:nvPr>
            <p:ph type="body" sz="quarter" idx="14"/>
          </p:nvPr>
        </p:nvSpPr>
        <p:spPr>
          <a:xfrm>
            <a:off x="3381086" y="3616113"/>
            <a:ext cx="2465584" cy="2146610"/>
          </a:xfrm>
        </p:spPr>
        <p:txBody>
          <a:bodyPr/>
          <a:lstStyle>
            <a:lvl1pPr>
              <a:spcBef>
                <a:spcPts val="600"/>
              </a:spcBef>
              <a:defRPr sz="1800"/>
            </a:lvl1pPr>
            <a:lvl2pPr marL="457200" indent="-173038">
              <a:spcBef>
                <a:spcPts val="0"/>
              </a:spcBef>
              <a:defRPr sz="1800"/>
            </a:lvl2pPr>
            <a:lvl3pPr marL="627063" indent="-128588">
              <a:spcBef>
                <a:spcPts val="0"/>
              </a:spcBef>
              <a:defRPr sz="1800"/>
            </a:lvl3pPr>
            <a:lvl4pPr marL="865188" indent="-171450">
              <a:defRPr sz="1200"/>
            </a:lvl4pPr>
            <a:lvl5pPr marL="1084263" indent="-171450">
              <a:defRPr sz="1200"/>
            </a:lvl5pPr>
          </a:lstStyle>
          <a:p>
            <a:pPr lvl="0"/>
            <a:r>
              <a:rPr lang="en-US"/>
              <a:t>Click to edit Master text styles</a:t>
            </a:r>
          </a:p>
          <a:p>
            <a:pPr lvl="1"/>
            <a:r>
              <a:rPr lang="en-US"/>
              <a:t>Second level</a:t>
            </a:r>
          </a:p>
          <a:p>
            <a:pPr lvl="2"/>
            <a:r>
              <a:rPr lang="en-US"/>
              <a:t>Third level</a:t>
            </a:r>
          </a:p>
        </p:txBody>
      </p:sp>
      <p:sp>
        <p:nvSpPr>
          <p:cNvPr id="9" name="Picture Placeholder 4"/>
          <p:cNvSpPr>
            <a:spLocks noGrp="1" noChangeAspect="1"/>
          </p:cNvSpPr>
          <p:nvPr>
            <p:ph type="pic" sz="quarter" idx="15" hasCustomPrompt="1"/>
          </p:nvPr>
        </p:nvSpPr>
        <p:spPr>
          <a:xfrm>
            <a:off x="503079" y="1697093"/>
            <a:ext cx="2361244" cy="1820577"/>
          </a:xfrm>
          <a:solidFill>
            <a:schemeClr val="bg1">
              <a:lumMod val="75000"/>
            </a:schemeClr>
          </a:solidFill>
        </p:spPr>
        <p:txBody>
          <a:bodyPr tIns="182880"/>
          <a:lstStyle>
            <a:lvl1pPr marL="0" indent="0" algn="ctr">
              <a:buNone/>
              <a:defRPr baseline="0"/>
            </a:lvl1pPr>
          </a:lstStyle>
          <a:p>
            <a:r>
              <a:rPr lang="en-US" dirty="0"/>
              <a:t>Click icon to insert an image</a:t>
            </a:r>
          </a:p>
        </p:txBody>
      </p:sp>
      <p:sp>
        <p:nvSpPr>
          <p:cNvPr id="12" name="Picture Placeholder 4"/>
          <p:cNvSpPr>
            <a:spLocks noGrp="1" noChangeAspect="1"/>
          </p:cNvSpPr>
          <p:nvPr>
            <p:ph type="pic" sz="quarter" idx="16" hasCustomPrompt="1"/>
          </p:nvPr>
        </p:nvSpPr>
        <p:spPr>
          <a:xfrm>
            <a:off x="3388286" y="1697093"/>
            <a:ext cx="2361244" cy="1820577"/>
          </a:xfrm>
          <a:solidFill>
            <a:schemeClr val="bg1">
              <a:lumMod val="75000"/>
            </a:schemeClr>
          </a:solidFill>
        </p:spPr>
        <p:txBody>
          <a:bodyPr tIns="182880"/>
          <a:lstStyle>
            <a:lvl1pPr marL="0" indent="0" algn="ctr">
              <a:buNone/>
              <a:defRPr baseline="0"/>
            </a:lvl1pPr>
          </a:lstStyle>
          <a:p>
            <a:r>
              <a:rPr lang="en-US" dirty="0"/>
              <a:t>Click icon to insert an image</a:t>
            </a:r>
          </a:p>
        </p:txBody>
      </p:sp>
      <p:sp>
        <p:nvSpPr>
          <p:cNvPr id="17" name="Text Placeholder 3"/>
          <p:cNvSpPr>
            <a:spLocks noGrp="1"/>
          </p:cNvSpPr>
          <p:nvPr>
            <p:ph type="body" sz="quarter" idx="19"/>
          </p:nvPr>
        </p:nvSpPr>
        <p:spPr>
          <a:xfrm>
            <a:off x="6261696" y="3618612"/>
            <a:ext cx="2465584" cy="2146610"/>
          </a:xfrm>
        </p:spPr>
        <p:txBody>
          <a:bodyPr/>
          <a:lstStyle>
            <a:lvl1pPr>
              <a:spcBef>
                <a:spcPts val="600"/>
              </a:spcBef>
              <a:defRPr sz="1800"/>
            </a:lvl1pPr>
            <a:lvl2pPr marL="457200" indent="-173038">
              <a:spcBef>
                <a:spcPts val="0"/>
              </a:spcBef>
              <a:defRPr sz="1800"/>
            </a:lvl2pPr>
            <a:lvl3pPr marL="627063" indent="-128588">
              <a:spcBef>
                <a:spcPts val="0"/>
              </a:spcBef>
              <a:defRPr sz="1800"/>
            </a:lvl3pPr>
            <a:lvl4pPr marL="865188" indent="-171450">
              <a:defRPr sz="1200"/>
            </a:lvl4pPr>
            <a:lvl5pPr marL="1084263" indent="-171450">
              <a:defRPr sz="1200"/>
            </a:lvl5pPr>
          </a:lstStyle>
          <a:p>
            <a:pPr lvl="0"/>
            <a:r>
              <a:rPr lang="en-US"/>
              <a:t>Click to edit Master text styles</a:t>
            </a:r>
          </a:p>
          <a:p>
            <a:pPr lvl="1"/>
            <a:r>
              <a:rPr lang="en-US"/>
              <a:t>Second level</a:t>
            </a:r>
          </a:p>
          <a:p>
            <a:pPr lvl="2"/>
            <a:r>
              <a:rPr lang="en-US"/>
              <a:t>Third level</a:t>
            </a:r>
          </a:p>
        </p:txBody>
      </p:sp>
      <p:sp>
        <p:nvSpPr>
          <p:cNvPr id="18" name="Picture Placeholder 4"/>
          <p:cNvSpPr>
            <a:spLocks noGrp="1" noChangeAspect="1"/>
          </p:cNvSpPr>
          <p:nvPr>
            <p:ph type="pic" sz="quarter" idx="20" hasCustomPrompt="1"/>
          </p:nvPr>
        </p:nvSpPr>
        <p:spPr>
          <a:xfrm>
            <a:off x="6268896" y="1699592"/>
            <a:ext cx="2361244" cy="1820577"/>
          </a:xfrm>
          <a:solidFill>
            <a:schemeClr val="bg1">
              <a:lumMod val="75000"/>
            </a:schemeClr>
          </a:solidFill>
        </p:spPr>
        <p:txBody>
          <a:bodyPr tIns="182880"/>
          <a:lstStyle>
            <a:lvl1pPr marL="0" indent="0" algn="ctr">
              <a:buNone/>
              <a:defRPr baseline="0"/>
            </a:lvl1pPr>
          </a:lstStyle>
          <a:p>
            <a:r>
              <a:rPr lang="en-US" dirty="0"/>
              <a:t>Click icon to insert an image</a:t>
            </a:r>
          </a:p>
        </p:txBody>
      </p:sp>
      <p:sp>
        <p:nvSpPr>
          <p:cNvPr id="2" name="Title 1"/>
          <p:cNvSpPr>
            <a:spLocks noGrp="1"/>
          </p:cNvSpPr>
          <p:nvPr>
            <p:ph type="title" hasCustomPrompt="1"/>
          </p:nvPr>
        </p:nvSpPr>
        <p:spPr/>
        <p:txBody>
          <a:bodyPr/>
          <a:lstStyle>
            <a:lvl1pPr>
              <a:defRPr/>
            </a:lvl1pPr>
          </a:lstStyle>
          <a:p>
            <a:r>
              <a:rPr lang="en-US" dirty="0"/>
              <a:t>THREE IMAGES – HORIZONTAL</a:t>
            </a:r>
            <a:br>
              <a:rPr lang="en-US" dirty="0"/>
            </a:br>
            <a:r>
              <a:rPr lang="en-US" dirty="0"/>
              <a:t>Headline in </a:t>
            </a:r>
            <a:r>
              <a:rPr lang="en-US" dirty="0" err="1"/>
              <a:t>arial</a:t>
            </a:r>
            <a:r>
              <a:rPr lang="en-US" dirty="0"/>
              <a:t> and all caps</a:t>
            </a:r>
          </a:p>
        </p:txBody>
      </p:sp>
      <p:sp>
        <p:nvSpPr>
          <p:cNvPr id="13" name="TextBox 12"/>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a:solidFill>
                  <a:schemeClr val="bg1"/>
                </a:solidFill>
              </a:rPr>
              <a:t>Instructions on replacing a current image:</a:t>
            </a: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Tree>
    <p:extLst>
      <p:ext uri="{BB962C8B-B14F-4D97-AF65-F5344CB8AC3E}">
        <p14:creationId xmlns:p14="http://schemas.microsoft.com/office/powerpoint/2010/main" val="41748870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S/captions/bullets - FOUR Images">
    <p:spTree>
      <p:nvGrpSpPr>
        <p:cNvPr id="1" name=""/>
        <p:cNvGrpSpPr/>
        <p:nvPr/>
      </p:nvGrpSpPr>
      <p:grpSpPr>
        <a:xfrm>
          <a:off x="0" y="0"/>
          <a:ext cx="0" cy="0"/>
          <a:chOff x="0" y="0"/>
          <a:chExt cx="0" cy="0"/>
        </a:xfrm>
      </p:grpSpPr>
      <p:sp>
        <p:nvSpPr>
          <p:cNvPr id="5" name="Picture Placeholder 4"/>
          <p:cNvSpPr>
            <a:spLocks noGrp="1" noChangeAspect="1"/>
          </p:cNvSpPr>
          <p:nvPr>
            <p:ph type="pic" sz="quarter" idx="13" hasCustomPrompt="1"/>
          </p:nvPr>
        </p:nvSpPr>
        <p:spPr>
          <a:xfrm>
            <a:off x="218127" y="1701473"/>
            <a:ext cx="2240280" cy="2238282"/>
          </a:xfrm>
          <a:solidFill>
            <a:schemeClr val="bg1">
              <a:lumMod val="75000"/>
            </a:schemeClr>
          </a:solidFill>
        </p:spPr>
        <p:txBody>
          <a:bodyPr lIns="0" tIns="731520" anchor="t" anchorCtr="0"/>
          <a:lstStyle>
            <a:lvl1pPr marL="0" indent="0" algn="ctr">
              <a:buNone/>
              <a:defRPr baseline="0"/>
            </a:lvl1pPr>
          </a:lstStyle>
          <a:p>
            <a:r>
              <a:rPr lang="en-US" dirty="0"/>
              <a:t>Click icon to insert an image</a:t>
            </a:r>
          </a:p>
        </p:txBody>
      </p:sp>
      <p:sp>
        <p:nvSpPr>
          <p:cNvPr id="9" name="Picture Placeholder 4"/>
          <p:cNvSpPr>
            <a:spLocks noGrp="1" noChangeAspect="1"/>
          </p:cNvSpPr>
          <p:nvPr>
            <p:ph type="pic" sz="quarter" idx="15" hasCustomPrompt="1"/>
          </p:nvPr>
        </p:nvSpPr>
        <p:spPr>
          <a:xfrm>
            <a:off x="2453235" y="1701473"/>
            <a:ext cx="2240280" cy="2238282"/>
          </a:xfrm>
          <a:solidFill>
            <a:schemeClr val="bg1">
              <a:lumMod val="85000"/>
            </a:schemeClr>
          </a:solidFill>
        </p:spPr>
        <p:txBody>
          <a:bodyPr lIns="0" tIns="731520" anchor="t" anchorCtr="0"/>
          <a:lstStyle>
            <a:lvl1pPr marL="0" indent="0" algn="ctr">
              <a:buNone/>
              <a:defRPr baseline="0"/>
            </a:lvl1pPr>
          </a:lstStyle>
          <a:p>
            <a:r>
              <a:rPr lang="en-US" dirty="0"/>
              <a:t>Click icon to insert an image</a:t>
            </a:r>
          </a:p>
        </p:txBody>
      </p:sp>
      <p:sp>
        <p:nvSpPr>
          <p:cNvPr id="10" name="Picture Placeholder 4"/>
          <p:cNvSpPr>
            <a:spLocks noGrp="1" noChangeAspect="1"/>
          </p:cNvSpPr>
          <p:nvPr>
            <p:ph type="pic" sz="quarter" idx="16" hasCustomPrompt="1"/>
          </p:nvPr>
        </p:nvSpPr>
        <p:spPr>
          <a:xfrm>
            <a:off x="4688341" y="1701473"/>
            <a:ext cx="2240280" cy="2238282"/>
          </a:xfrm>
          <a:solidFill>
            <a:schemeClr val="bg1">
              <a:lumMod val="75000"/>
            </a:schemeClr>
          </a:solidFill>
        </p:spPr>
        <p:txBody>
          <a:bodyPr lIns="0" tIns="731520" anchor="t" anchorCtr="0"/>
          <a:lstStyle>
            <a:lvl1pPr marL="0" indent="0" algn="ctr">
              <a:buNone/>
              <a:defRPr baseline="0"/>
            </a:lvl1pPr>
          </a:lstStyle>
          <a:p>
            <a:r>
              <a:rPr lang="en-US" dirty="0"/>
              <a:t>Click icon to insert an image</a:t>
            </a:r>
          </a:p>
        </p:txBody>
      </p:sp>
      <p:sp>
        <p:nvSpPr>
          <p:cNvPr id="11" name="Picture Placeholder 4"/>
          <p:cNvSpPr>
            <a:spLocks noGrp="1" noChangeAspect="1"/>
          </p:cNvSpPr>
          <p:nvPr>
            <p:ph type="pic" sz="quarter" idx="17" hasCustomPrompt="1"/>
          </p:nvPr>
        </p:nvSpPr>
        <p:spPr>
          <a:xfrm>
            <a:off x="6906022" y="1701473"/>
            <a:ext cx="2240280" cy="2238282"/>
          </a:xfrm>
          <a:solidFill>
            <a:schemeClr val="bg1">
              <a:lumMod val="85000"/>
            </a:schemeClr>
          </a:solidFill>
        </p:spPr>
        <p:txBody>
          <a:bodyPr lIns="0" tIns="731520" anchor="t" anchorCtr="0"/>
          <a:lstStyle>
            <a:lvl1pPr marL="0" indent="0" algn="ctr">
              <a:buNone/>
              <a:defRPr baseline="0"/>
            </a:lvl1pPr>
          </a:lstStyle>
          <a:p>
            <a:r>
              <a:rPr lang="en-US" dirty="0"/>
              <a:t>Click icon to insert an image</a:t>
            </a:r>
          </a:p>
        </p:txBody>
      </p:sp>
      <p:sp>
        <p:nvSpPr>
          <p:cNvPr id="8" name="Text Placeholder 7"/>
          <p:cNvSpPr>
            <a:spLocks noGrp="1"/>
          </p:cNvSpPr>
          <p:nvPr>
            <p:ph type="body" sz="quarter" idx="14"/>
          </p:nvPr>
        </p:nvSpPr>
        <p:spPr>
          <a:xfrm>
            <a:off x="469900" y="4706193"/>
            <a:ext cx="8434552" cy="1752260"/>
          </a:xfrm>
          <a:noFill/>
        </p:spPr>
        <p:txBody>
          <a:bodyPr lIns="0" tIns="91440"/>
          <a:lstStyle>
            <a:lvl1pPr>
              <a:defRPr sz="2000">
                <a:solidFill>
                  <a:srgbClr val="000000"/>
                </a:solidFill>
              </a:defRPr>
            </a:lvl1pPr>
            <a:lvl2pPr>
              <a:defRPr sz="2000">
                <a:solidFill>
                  <a:srgbClr val="000000"/>
                </a:solidFill>
              </a:defRPr>
            </a:lvl2pPr>
            <a:lvl3pPr>
              <a:defRPr sz="2000">
                <a:solidFill>
                  <a:srgbClr val="000000"/>
                </a:solidFill>
              </a:defRPr>
            </a:lvl3pPr>
            <a:lvl4pPr>
              <a:defRPr sz="2000">
                <a:solidFill>
                  <a:srgbClr val="000000"/>
                </a:solidFill>
              </a:defRPr>
            </a:lvl4pPr>
            <a:lvl5pPr>
              <a:defRPr sz="2000">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2"/>
          <p:cNvSpPr>
            <a:spLocks noGrp="1"/>
          </p:cNvSpPr>
          <p:nvPr>
            <p:ph type="title" hasCustomPrompt="1"/>
          </p:nvPr>
        </p:nvSpPr>
        <p:spPr/>
        <p:txBody>
          <a:bodyPr/>
          <a:lstStyle>
            <a:lvl1pPr algn="l" defTabSz="457200" rtl="0" eaLnBrk="1" latinLnBrk="0" hangingPunct="1">
              <a:lnSpc>
                <a:spcPct val="95000"/>
              </a:lnSpc>
              <a:spcBef>
                <a:spcPct val="0"/>
              </a:spcBef>
              <a:buNone/>
              <a:defRPr lang="en-US" sz="2800" b="1" i="0" kern="1200" cap="all" baseline="0" dirty="0">
                <a:solidFill>
                  <a:schemeClr val="tx1">
                    <a:lumMod val="50000"/>
                  </a:schemeClr>
                </a:solidFill>
                <a:latin typeface="+mj-lt"/>
                <a:ea typeface="+mj-ea"/>
                <a:cs typeface="+mj-cs"/>
              </a:defRPr>
            </a:lvl1pPr>
          </a:lstStyle>
          <a:p>
            <a:r>
              <a:rPr lang="en-US" dirty="0"/>
              <a:t>four images, captions and bullets</a:t>
            </a:r>
            <a:br>
              <a:rPr lang="en-US" dirty="0"/>
            </a:br>
            <a:r>
              <a:rPr lang="en-US" dirty="0"/>
              <a:t>Headline is </a:t>
            </a:r>
            <a:r>
              <a:rPr lang="en-US" dirty="0" err="1"/>
              <a:t>arial</a:t>
            </a:r>
            <a:r>
              <a:rPr lang="en-US" dirty="0"/>
              <a:t> in all caps</a:t>
            </a:r>
          </a:p>
        </p:txBody>
      </p:sp>
      <p:sp>
        <p:nvSpPr>
          <p:cNvPr id="4" name="Text Placeholder 3"/>
          <p:cNvSpPr>
            <a:spLocks noGrp="1"/>
          </p:cNvSpPr>
          <p:nvPr>
            <p:ph type="body" sz="quarter" idx="18" hasCustomPrompt="1"/>
          </p:nvPr>
        </p:nvSpPr>
        <p:spPr>
          <a:xfrm>
            <a:off x="218128" y="3979061"/>
            <a:ext cx="2238469" cy="477837"/>
          </a:xfrm>
          <a:noFill/>
        </p:spPr>
        <p:txBody>
          <a:bodyPr lIns="91440" rIns="91440"/>
          <a:lstStyle>
            <a:lvl1pPr marL="0" indent="0">
              <a:lnSpc>
                <a:spcPct val="95000"/>
              </a:lnSpc>
              <a:buNone/>
              <a:defRPr sz="1200" b="0" baseline="0">
                <a:solidFill>
                  <a:srgbClr val="000000"/>
                </a:solidFill>
              </a:defRPr>
            </a:lvl1pPr>
          </a:lstStyle>
          <a:p>
            <a:pPr lvl="0"/>
            <a:r>
              <a:rPr lang="en-US" dirty="0"/>
              <a:t>Image caption Image caption Image caption Image caption Image</a:t>
            </a:r>
          </a:p>
        </p:txBody>
      </p:sp>
      <p:sp>
        <p:nvSpPr>
          <p:cNvPr id="16" name="Text Placeholder 3"/>
          <p:cNvSpPr>
            <a:spLocks noGrp="1"/>
          </p:cNvSpPr>
          <p:nvPr>
            <p:ph type="body" sz="quarter" idx="19" hasCustomPrompt="1"/>
          </p:nvPr>
        </p:nvSpPr>
        <p:spPr>
          <a:xfrm>
            <a:off x="2442594" y="3979061"/>
            <a:ext cx="2238469" cy="477837"/>
          </a:xfrm>
          <a:noFill/>
        </p:spPr>
        <p:txBody>
          <a:bodyPr lIns="91440" rIns="91440"/>
          <a:lstStyle>
            <a:lvl1pPr marL="0" indent="0">
              <a:lnSpc>
                <a:spcPct val="95000"/>
              </a:lnSpc>
              <a:buNone/>
              <a:defRPr sz="1200" b="0">
                <a:solidFill>
                  <a:srgbClr val="000000"/>
                </a:solidFill>
              </a:defRPr>
            </a:lvl1pPr>
          </a:lstStyle>
          <a:p>
            <a:pPr lvl="0"/>
            <a:r>
              <a:rPr lang="en-US" dirty="0"/>
              <a:t>Image caption Image caption Image caption Image caption Image</a:t>
            </a:r>
          </a:p>
        </p:txBody>
      </p:sp>
      <p:sp>
        <p:nvSpPr>
          <p:cNvPr id="17" name="Text Placeholder 3"/>
          <p:cNvSpPr>
            <a:spLocks noGrp="1"/>
          </p:cNvSpPr>
          <p:nvPr>
            <p:ph type="body" sz="quarter" idx="20" hasCustomPrompt="1"/>
          </p:nvPr>
        </p:nvSpPr>
        <p:spPr>
          <a:xfrm>
            <a:off x="4681063" y="3979061"/>
            <a:ext cx="2238469" cy="477837"/>
          </a:xfrm>
          <a:noFill/>
        </p:spPr>
        <p:txBody>
          <a:bodyPr lIns="91440" rIns="91440"/>
          <a:lstStyle>
            <a:lvl1pPr marL="0" indent="0">
              <a:lnSpc>
                <a:spcPct val="95000"/>
              </a:lnSpc>
              <a:buNone/>
              <a:defRPr sz="1200" b="0">
                <a:solidFill>
                  <a:srgbClr val="000000"/>
                </a:solidFill>
              </a:defRPr>
            </a:lvl1pPr>
          </a:lstStyle>
          <a:p>
            <a:pPr lvl="0"/>
            <a:r>
              <a:rPr lang="en-US" dirty="0"/>
              <a:t>Image caption Image caption Image caption Image caption Image</a:t>
            </a:r>
          </a:p>
        </p:txBody>
      </p:sp>
      <p:sp>
        <p:nvSpPr>
          <p:cNvPr id="18" name="Text Placeholder 3"/>
          <p:cNvSpPr>
            <a:spLocks noGrp="1"/>
          </p:cNvSpPr>
          <p:nvPr>
            <p:ph type="body" sz="quarter" idx="21" hasCustomPrompt="1"/>
          </p:nvPr>
        </p:nvSpPr>
        <p:spPr>
          <a:xfrm>
            <a:off x="6905531" y="3979061"/>
            <a:ext cx="2238469" cy="477837"/>
          </a:xfrm>
          <a:noFill/>
        </p:spPr>
        <p:txBody>
          <a:bodyPr lIns="91440" rIns="91440"/>
          <a:lstStyle>
            <a:lvl1pPr marL="0" indent="0">
              <a:lnSpc>
                <a:spcPct val="95000"/>
              </a:lnSpc>
              <a:buNone/>
              <a:defRPr sz="1200" b="0">
                <a:solidFill>
                  <a:srgbClr val="000000"/>
                </a:solidFill>
              </a:defRPr>
            </a:lvl1pPr>
          </a:lstStyle>
          <a:p>
            <a:pPr lvl="0"/>
            <a:r>
              <a:rPr lang="en-US" dirty="0"/>
              <a:t>Image caption Image caption Image caption Image caption Image</a:t>
            </a:r>
          </a:p>
        </p:txBody>
      </p:sp>
      <p:sp>
        <p:nvSpPr>
          <p:cNvPr id="14" name="TextBox 13"/>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a:solidFill>
                  <a:schemeClr val="bg1"/>
                </a:solidFill>
              </a:rPr>
              <a:t>Instructions on replacing a current image:</a:t>
            </a: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
        <p:nvSpPr>
          <p:cNvPr id="7" name="Slide Number Placeholder 6"/>
          <p:cNvSpPr>
            <a:spLocks noGrp="1"/>
          </p:cNvSpPr>
          <p:nvPr>
            <p:ph type="sldNum" sz="quarter" idx="24"/>
          </p:nvPr>
        </p:nvSpPr>
        <p:spPr/>
        <p:txBody>
          <a:bodyPr/>
          <a:lstStyle/>
          <a:p>
            <a:fld id="{AEFAAC5A-9C4F-4278-920D-DF2BAB595749}" type="slidenum">
              <a:rPr lang="en-US" smtClean="0"/>
              <a:pPr/>
              <a:t>‹#›</a:t>
            </a:fld>
            <a:endParaRPr lang="en-US" dirty="0"/>
          </a:p>
        </p:txBody>
      </p:sp>
      <p:sp>
        <p:nvSpPr>
          <p:cNvPr id="19" name="Text Placeholder 5"/>
          <p:cNvSpPr>
            <a:spLocks noGrp="1"/>
          </p:cNvSpPr>
          <p:nvPr>
            <p:ph type="body" sz="quarter" idx="12" hasCustomPrompt="1"/>
          </p:nvPr>
        </p:nvSpPr>
        <p:spPr>
          <a:xfrm>
            <a:off x="457200" y="1168748"/>
            <a:ext cx="8372901" cy="499715"/>
          </a:xfrm>
          <a:ln>
            <a:noFill/>
          </a:ln>
        </p:spPr>
        <p:txBody>
          <a:bodyPr bIns="0">
            <a:noAutofit/>
          </a:bodyPr>
          <a:lstStyle>
            <a:lvl1pPr marL="0" indent="0">
              <a:lnSpc>
                <a:spcPct val="90000"/>
              </a:lnSpc>
              <a:spcBef>
                <a:spcPts val="0"/>
              </a:spcBef>
              <a:buNone/>
              <a:defRPr sz="2000" b="1">
                <a:solidFill>
                  <a:srgbClr val="0065A2"/>
                </a:solidFill>
              </a:defRPr>
            </a:lvl1pPr>
          </a:lstStyle>
          <a:p>
            <a:r>
              <a:rPr lang="en-US" dirty="0"/>
              <a:t>Slide subtitle optional -  delete as needed</a:t>
            </a:r>
          </a:p>
        </p:txBody>
      </p:sp>
    </p:spTree>
    <p:extLst>
      <p:ext uri="{BB962C8B-B14F-4D97-AF65-F5344CB8AC3E}">
        <p14:creationId xmlns:p14="http://schemas.microsoft.com/office/powerpoint/2010/main" val="201421995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S/caption - FOUR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four IMAGES with captions</a:t>
            </a:r>
            <a:br>
              <a:rPr lang="en-US" dirty="0"/>
            </a:br>
            <a:r>
              <a:rPr lang="en-US" dirty="0"/>
              <a:t>Headline in </a:t>
            </a:r>
            <a:r>
              <a:rPr lang="en-US" dirty="0" err="1"/>
              <a:t>arial</a:t>
            </a:r>
            <a:r>
              <a:rPr lang="en-US" dirty="0"/>
              <a:t> and all caps</a:t>
            </a:r>
          </a:p>
        </p:txBody>
      </p:sp>
      <p:sp>
        <p:nvSpPr>
          <p:cNvPr id="3" name="Slide Number Placeholder 2"/>
          <p:cNvSpPr>
            <a:spLocks noGrp="1"/>
          </p:cNvSpPr>
          <p:nvPr>
            <p:ph type="sldNum" sz="quarter" idx="23"/>
          </p:nvPr>
        </p:nvSpPr>
        <p:spPr/>
        <p:txBody>
          <a:bodyPr/>
          <a:lstStyle/>
          <a:p>
            <a:fld id="{AEFAAC5A-9C4F-4278-920D-DF2BAB595749}" type="slidenum">
              <a:rPr lang="en-US" smtClean="0"/>
              <a:pPr/>
              <a:t>‹#›</a:t>
            </a:fld>
            <a:endParaRPr lang="en-US" dirty="0"/>
          </a:p>
        </p:txBody>
      </p:sp>
      <p:sp>
        <p:nvSpPr>
          <p:cNvPr id="17" name="Text Placeholder 5"/>
          <p:cNvSpPr>
            <a:spLocks noGrp="1"/>
          </p:cNvSpPr>
          <p:nvPr>
            <p:ph type="body" sz="quarter" idx="12" hasCustomPrompt="1"/>
          </p:nvPr>
        </p:nvSpPr>
        <p:spPr>
          <a:xfrm>
            <a:off x="457200" y="1168748"/>
            <a:ext cx="8372901" cy="276999"/>
          </a:xfrm>
          <a:ln>
            <a:noFill/>
          </a:ln>
        </p:spPr>
        <p:txBody>
          <a:bodyPr bIns="0">
            <a:normAutofit/>
          </a:bodyPr>
          <a:lstStyle>
            <a:lvl1pPr marL="0" indent="0">
              <a:lnSpc>
                <a:spcPct val="90000"/>
              </a:lnSpc>
              <a:spcBef>
                <a:spcPts val="0"/>
              </a:spcBef>
              <a:buNone/>
              <a:defRPr sz="2000" b="1">
                <a:solidFill>
                  <a:srgbClr val="0065A2"/>
                </a:solidFill>
              </a:defRPr>
            </a:lvl1pPr>
          </a:lstStyle>
          <a:p>
            <a:r>
              <a:rPr lang="en-US" dirty="0"/>
              <a:t>Slide subtitle optional -  delete as needed</a:t>
            </a:r>
          </a:p>
        </p:txBody>
      </p:sp>
      <p:sp>
        <p:nvSpPr>
          <p:cNvPr id="14" name="TextBox 13"/>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a:solidFill>
                  <a:schemeClr val="bg1"/>
                </a:solidFill>
              </a:rPr>
              <a:t>Instructions on replacing a current image:</a:t>
            </a: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
        <p:nvSpPr>
          <p:cNvPr id="15" name="Picture Placeholder 4"/>
          <p:cNvSpPr>
            <a:spLocks noGrp="1" noChangeAspect="1"/>
          </p:cNvSpPr>
          <p:nvPr>
            <p:ph type="pic" sz="quarter" idx="15" hasCustomPrompt="1"/>
          </p:nvPr>
        </p:nvSpPr>
        <p:spPr>
          <a:xfrm>
            <a:off x="487437" y="1574666"/>
            <a:ext cx="3790374" cy="1844567"/>
          </a:xfrm>
          <a:solidFill>
            <a:schemeClr val="bg1">
              <a:lumMod val="75000"/>
            </a:schemeClr>
          </a:solidFill>
        </p:spPr>
        <p:txBody>
          <a:bodyPr tIns="182880"/>
          <a:lstStyle>
            <a:lvl1pPr marL="0" indent="0" algn="ctr">
              <a:buNone/>
              <a:defRPr baseline="0"/>
            </a:lvl1pPr>
          </a:lstStyle>
          <a:p>
            <a:r>
              <a:rPr lang="en-US" dirty="0"/>
              <a:t>Click icon to insert an image</a:t>
            </a:r>
          </a:p>
        </p:txBody>
      </p:sp>
      <p:sp>
        <p:nvSpPr>
          <p:cNvPr id="16" name="Text Placeholder 5"/>
          <p:cNvSpPr>
            <a:spLocks noGrp="1"/>
          </p:cNvSpPr>
          <p:nvPr>
            <p:ph type="body" sz="quarter" idx="17" hasCustomPrompt="1"/>
          </p:nvPr>
        </p:nvSpPr>
        <p:spPr>
          <a:xfrm>
            <a:off x="487437" y="3443426"/>
            <a:ext cx="3840480" cy="368183"/>
          </a:xfrm>
          <a:ln>
            <a:noFill/>
          </a:ln>
        </p:spPr>
        <p:txBody>
          <a:bodyPr bIns="0" anchor="t" anchorCtr="0">
            <a:normAutofit/>
          </a:bodyPr>
          <a:lstStyle>
            <a:lvl1pPr marL="0" marR="0" indent="0" algn="l" defTabSz="457200" rtl="0" eaLnBrk="1" fontAlgn="auto" latinLnBrk="0" hangingPunct="1">
              <a:lnSpc>
                <a:spcPct val="100000"/>
              </a:lnSpc>
              <a:spcBef>
                <a:spcPts val="0"/>
              </a:spcBef>
              <a:spcAft>
                <a:spcPts val="0"/>
              </a:spcAft>
              <a:buClrTx/>
              <a:buSzTx/>
              <a:buFont typeface="Wingdings" pitchFamily="2" charset="2"/>
              <a:buNone/>
              <a:tabLst/>
              <a:defRPr sz="1200" b="0" cap="none" baseline="0"/>
            </a:lvl1pPr>
          </a:lstStyle>
          <a:p>
            <a:r>
              <a:rPr lang="en-US" dirty="0"/>
              <a:t>Image Caption</a:t>
            </a:r>
          </a:p>
          <a:p>
            <a:r>
              <a:rPr lang="en-US" dirty="0"/>
              <a:t>Image Caption</a:t>
            </a:r>
          </a:p>
          <a:p>
            <a:endParaRPr lang="en-US" dirty="0"/>
          </a:p>
        </p:txBody>
      </p:sp>
      <p:sp>
        <p:nvSpPr>
          <p:cNvPr id="18" name="Picture Placeholder 4"/>
          <p:cNvSpPr>
            <a:spLocks noGrp="1" noChangeAspect="1"/>
          </p:cNvSpPr>
          <p:nvPr>
            <p:ph type="pic" sz="quarter" idx="25" hasCustomPrompt="1"/>
          </p:nvPr>
        </p:nvSpPr>
        <p:spPr>
          <a:xfrm>
            <a:off x="4912432" y="1574666"/>
            <a:ext cx="3790374" cy="1844567"/>
          </a:xfrm>
          <a:solidFill>
            <a:schemeClr val="bg1">
              <a:lumMod val="75000"/>
            </a:schemeClr>
          </a:solidFill>
        </p:spPr>
        <p:txBody>
          <a:bodyPr tIns="182880"/>
          <a:lstStyle>
            <a:lvl1pPr marL="0" indent="0" algn="ctr">
              <a:buNone/>
              <a:defRPr baseline="0"/>
            </a:lvl1pPr>
          </a:lstStyle>
          <a:p>
            <a:r>
              <a:rPr lang="en-US" dirty="0"/>
              <a:t>Click icon to insert an image</a:t>
            </a:r>
          </a:p>
        </p:txBody>
      </p:sp>
      <p:sp>
        <p:nvSpPr>
          <p:cNvPr id="19" name="Text Placeholder 5"/>
          <p:cNvSpPr>
            <a:spLocks noGrp="1"/>
          </p:cNvSpPr>
          <p:nvPr>
            <p:ph type="body" sz="quarter" idx="26" hasCustomPrompt="1"/>
          </p:nvPr>
        </p:nvSpPr>
        <p:spPr>
          <a:xfrm>
            <a:off x="4912432" y="3443426"/>
            <a:ext cx="3840480" cy="368183"/>
          </a:xfrm>
          <a:ln>
            <a:noFill/>
          </a:ln>
        </p:spPr>
        <p:txBody>
          <a:bodyPr bIns="0" anchor="t" anchorCtr="0">
            <a:normAutofit/>
          </a:bodyPr>
          <a:lstStyle>
            <a:lvl1pPr marL="0" marR="0" indent="0" algn="l" defTabSz="457200" rtl="0" eaLnBrk="1" fontAlgn="auto" latinLnBrk="0" hangingPunct="1">
              <a:lnSpc>
                <a:spcPct val="100000"/>
              </a:lnSpc>
              <a:spcBef>
                <a:spcPts val="0"/>
              </a:spcBef>
              <a:spcAft>
                <a:spcPts val="0"/>
              </a:spcAft>
              <a:buClrTx/>
              <a:buSzTx/>
              <a:buFont typeface="Wingdings" pitchFamily="2" charset="2"/>
              <a:buNone/>
              <a:tabLst/>
              <a:defRPr sz="1200" b="0" cap="none" baseline="0"/>
            </a:lvl1pPr>
          </a:lstStyle>
          <a:p>
            <a:r>
              <a:rPr lang="en-US" dirty="0"/>
              <a:t>Image Caption</a:t>
            </a:r>
          </a:p>
          <a:p>
            <a:r>
              <a:rPr lang="en-US" dirty="0"/>
              <a:t>Image Caption</a:t>
            </a:r>
          </a:p>
          <a:p>
            <a:endParaRPr lang="en-US" dirty="0"/>
          </a:p>
        </p:txBody>
      </p:sp>
      <p:sp>
        <p:nvSpPr>
          <p:cNvPr id="20" name="Picture Placeholder 4"/>
          <p:cNvSpPr>
            <a:spLocks noGrp="1" noChangeAspect="1"/>
          </p:cNvSpPr>
          <p:nvPr>
            <p:ph type="pic" sz="quarter" idx="27" hasCustomPrompt="1"/>
          </p:nvPr>
        </p:nvSpPr>
        <p:spPr>
          <a:xfrm>
            <a:off x="487437" y="4025151"/>
            <a:ext cx="3790374" cy="1844567"/>
          </a:xfrm>
          <a:solidFill>
            <a:schemeClr val="bg1">
              <a:lumMod val="75000"/>
            </a:schemeClr>
          </a:solidFill>
        </p:spPr>
        <p:txBody>
          <a:bodyPr tIns="182880"/>
          <a:lstStyle>
            <a:lvl1pPr marL="0" indent="0" algn="ctr">
              <a:buNone/>
              <a:defRPr baseline="0"/>
            </a:lvl1pPr>
          </a:lstStyle>
          <a:p>
            <a:r>
              <a:rPr lang="en-US" dirty="0"/>
              <a:t>Click icon to insert an image</a:t>
            </a:r>
          </a:p>
        </p:txBody>
      </p:sp>
      <p:sp>
        <p:nvSpPr>
          <p:cNvPr id="23" name="Text Placeholder 5"/>
          <p:cNvSpPr>
            <a:spLocks noGrp="1"/>
          </p:cNvSpPr>
          <p:nvPr>
            <p:ph type="body" sz="quarter" idx="28" hasCustomPrompt="1"/>
          </p:nvPr>
        </p:nvSpPr>
        <p:spPr>
          <a:xfrm>
            <a:off x="487437" y="5898516"/>
            <a:ext cx="3840480" cy="368183"/>
          </a:xfrm>
          <a:ln>
            <a:noFill/>
          </a:ln>
        </p:spPr>
        <p:txBody>
          <a:bodyPr bIns="0" anchor="t" anchorCtr="0">
            <a:normAutofit/>
          </a:bodyPr>
          <a:lstStyle>
            <a:lvl1pPr marL="0" marR="0" indent="0" algn="l" defTabSz="457200" rtl="0" eaLnBrk="1" fontAlgn="auto" latinLnBrk="0" hangingPunct="1">
              <a:lnSpc>
                <a:spcPct val="100000"/>
              </a:lnSpc>
              <a:spcBef>
                <a:spcPts val="0"/>
              </a:spcBef>
              <a:spcAft>
                <a:spcPts val="0"/>
              </a:spcAft>
              <a:buClrTx/>
              <a:buSzTx/>
              <a:buFont typeface="Wingdings" pitchFamily="2" charset="2"/>
              <a:buNone/>
              <a:tabLst/>
              <a:defRPr sz="1200" b="0" cap="none" baseline="0"/>
            </a:lvl1pPr>
          </a:lstStyle>
          <a:p>
            <a:r>
              <a:rPr lang="en-US" dirty="0"/>
              <a:t>Image Caption</a:t>
            </a:r>
          </a:p>
          <a:p>
            <a:r>
              <a:rPr lang="en-US" dirty="0"/>
              <a:t>Image Caption</a:t>
            </a:r>
          </a:p>
          <a:p>
            <a:endParaRPr lang="en-US" dirty="0"/>
          </a:p>
        </p:txBody>
      </p:sp>
      <p:sp>
        <p:nvSpPr>
          <p:cNvPr id="24" name="Picture Placeholder 4"/>
          <p:cNvSpPr>
            <a:spLocks noGrp="1" noChangeAspect="1"/>
          </p:cNvSpPr>
          <p:nvPr>
            <p:ph type="pic" sz="quarter" idx="29" hasCustomPrompt="1"/>
          </p:nvPr>
        </p:nvSpPr>
        <p:spPr>
          <a:xfrm>
            <a:off x="4912432" y="4025151"/>
            <a:ext cx="3790374" cy="1844567"/>
          </a:xfrm>
          <a:solidFill>
            <a:schemeClr val="bg1">
              <a:lumMod val="75000"/>
            </a:schemeClr>
          </a:solidFill>
        </p:spPr>
        <p:txBody>
          <a:bodyPr tIns="182880"/>
          <a:lstStyle>
            <a:lvl1pPr marL="0" indent="0" algn="ctr">
              <a:buNone/>
              <a:defRPr baseline="0"/>
            </a:lvl1pPr>
          </a:lstStyle>
          <a:p>
            <a:r>
              <a:rPr lang="en-US" dirty="0"/>
              <a:t>Click icon to insert an image</a:t>
            </a:r>
          </a:p>
        </p:txBody>
      </p:sp>
      <p:sp>
        <p:nvSpPr>
          <p:cNvPr id="27" name="Text Placeholder 5"/>
          <p:cNvSpPr>
            <a:spLocks noGrp="1"/>
          </p:cNvSpPr>
          <p:nvPr>
            <p:ph type="body" sz="quarter" idx="30" hasCustomPrompt="1"/>
          </p:nvPr>
        </p:nvSpPr>
        <p:spPr>
          <a:xfrm>
            <a:off x="4912432" y="5902307"/>
            <a:ext cx="3840480" cy="368183"/>
          </a:xfrm>
          <a:ln>
            <a:noFill/>
          </a:ln>
        </p:spPr>
        <p:txBody>
          <a:bodyPr bIns="0" anchor="t" anchorCtr="0">
            <a:normAutofit/>
          </a:bodyPr>
          <a:lstStyle>
            <a:lvl1pPr marL="0" marR="0" indent="0" algn="l" defTabSz="457200" rtl="0" eaLnBrk="1" fontAlgn="auto" latinLnBrk="0" hangingPunct="1">
              <a:lnSpc>
                <a:spcPct val="100000"/>
              </a:lnSpc>
              <a:spcBef>
                <a:spcPts val="0"/>
              </a:spcBef>
              <a:spcAft>
                <a:spcPts val="0"/>
              </a:spcAft>
              <a:buClrTx/>
              <a:buSzTx/>
              <a:buFont typeface="Wingdings" pitchFamily="2" charset="2"/>
              <a:buNone/>
              <a:tabLst/>
              <a:defRPr sz="1200" b="0" cap="none" baseline="0"/>
            </a:lvl1pPr>
          </a:lstStyle>
          <a:p>
            <a:r>
              <a:rPr lang="en-US" dirty="0"/>
              <a:t>Image Caption</a:t>
            </a:r>
          </a:p>
          <a:p>
            <a:r>
              <a:rPr lang="en-US" dirty="0"/>
              <a:t>Image Caption</a:t>
            </a:r>
          </a:p>
          <a:p>
            <a:endParaRPr lang="en-US" dirty="0"/>
          </a:p>
        </p:txBody>
      </p:sp>
    </p:spTree>
    <p:extLst>
      <p:ext uri="{BB962C8B-B14F-4D97-AF65-F5344CB8AC3E}">
        <p14:creationId xmlns:p14="http://schemas.microsoft.com/office/powerpoint/2010/main" val="42359211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ts, Graphs, Tabl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a:lvl1pPr>
          </a:lstStyle>
          <a:p>
            <a:r>
              <a:rPr lang="en-US" dirty="0"/>
              <a:t>graph, chart or table slide. </a:t>
            </a:r>
            <a:br>
              <a:rPr lang="en-US" dirty="0"/>
            </a:br>
            <a:r>
              <a:rPr lang="en-US" dirty="0"/>
              <a:t>Headline in all caps, Arial Font</a:t>
            </a:r>
          </a:p>
        </p:txBody>
      </p:sp>
      <p:sp>
        <p:nvSpPr>
          <p:cNvPr id="3" name="Content Placeholder 2"/>
          <p:cNvSpPr>
            <a:spLocks noGrp="1"/>
          </p:cNvSpPr>
          <p:nvPr>
            <p:ph idx="1" hasCustomPrompt="1"/>
          </p:nvPr>
        </p:nvSpPr>
        <p:spPr>
          <a:xfrm>
            <a:off x="457200" y="1699606"/>
            <a:ext cx="8372901" cy="4029858"/>
          </a:xfrm>
        </p:spPr>
        <p:txBody>
          <a:bodyPr/>
          <a:lstStyle>
            <a:lvl1pPr>
              <a:defRPr baseline="0"/>
            </a:lvl1pPr>
          </a:lstStyle>
          <a:p>
            <a:pPr lvl="0"/>
            <a:r>
              <a:rPr lang="en-US" dirty="0"/>
              <a:t>Click an icon below to add a chart, graph, or table.</a:t>
            </a:r>
          </a:p>
        </p:txBody>
      </p:sp>
      <p:sp>
        <p:nvSpPr>
          <p:cNvPr id="5" name="Slide Number Placeholder 4"/>
          <p:cNvSpPr>
            <a:spLocks noGrp="1"/>
          </p:cNvSpPr>
          <p:nvPr>
            <p:ph type="sldNum" sz="quarter" idx="10"/>
          </p:nvPr>
        </p:nvSpPr>
        <p:spPr/>
        <p:txBody>
          <a:bodyPr/>
          <a:lstStyle/>
          <a:p>
            <a:fld id="{AEFAAC5A-9C4F-4278-920D-DF2BAB595749}" type="slidenum">
              <a:rPr lang="en-US" smtClean="0"/>
              <a:pPr/>
              <a:t>‹#›</a:t>
            </a:fld>
            <a:endParaRPr lang="en-US" dirty="0"/>
          </a:p>
        </p:txBody>
      </p:sp>
      <p:sp>
        <p:nvSpPr>
          <p:cNvPr id="6" name="Text Placeholder 5"/>
          <p:cNvSpPr>
            <a:spLocks noGrp="1"/>
          </p:cNvSpPr>
          <p:nvPr>
            <p:ph type="body" sz="quarter" idx="12" hasCustomPrompt="1"/>
          </p:nvPr>
        </p:nvSpPr>
        <p:spPr>
          <a:xfrm>
            <a:off x="457200" y="1168748"/>
            <a:ext cx="8372901" cy="499715"/>
          </a:xfrm>
        </p:spPr>
        <p:txBody>
          <a:bodyPr bIns="0">
            <a:noAutofit/>
          </a:bodyPr>
          <a:lstStyle>
            <a:lvl1pPr marL="0" indent="0">
              <a:lnSpc>
                <a:spcPct val="90000"/>
              </a:lnSpc>
              <a:spcBef>
                <a:spcPts val="0"/>
              </a:spcBef>
              <a:buNone/>
              <a:defRPr sz="2000" b="1">
                <a:solidFill>
                  <a:srgbClr val="0065A2"/>
                </a:solidFill>
              </a:defRPr>
            </a:lvl1pPr>
          </a:lstStyle>
          <a:p>
            <a:r>
              <a:rPr lang="en-US" dirty="0"/>
              <a:t>Slide subtitle optional -  delete as needed</a:t>
            </a:r>
          </a:p>
        </p:txBody>
      </p:sp>
      <p:sp>
        <p:nvSpPr>
          <p:cNvPr id="7" name="Text Placeholder 6"/>
          <p:cNvSpPr>
            <a:spLocks noGrp="1"/>
          </p:cNvSpPr>
          <p:nvPr>
            <p:ph type="body" sz="quarter" idx="13" hasCustomPrompt="1"/>
          </p:nvPr>
        </p:nvSpPr>
        <p:spPr>
          <a:xfrm>
            <a:off x="485775" y="5821651"/>
            <a:ext cx="3711039" cy="290392"/>
          </a:xfrm>
        </p:spPr>
        <p:txBody>
          <a:bodyPr bIns="0" anchor="t" anchorCtr="0"/>
          <a:lstStyle>
            <a:lvl1pPr marL="0" indent="0">
              <a:buNone/>
              <a:defRPr sz="1050" baseline="0"/>
            </a:lvl1pPr>
          </a:lstStyle>
          <a:p>
            <a:pPr lvl="0"/>
            <a:r>
              <a:rPr lang="en-US" dirty="0"/>
              <a:t>Source:</a:t>
            </a:r>
          </a:p>
        </p:txBody>
      </p:sp>
    </p:spTree>
    <p:extLst>
      <p:ext uri="{BB962C8B-B14F-4D97-AF65-F5344CB8AC3E}">
        <p14:creationId xmlns:p14="http://schemas.microsoft.com/office/powerpoint/2010/main" val="35004197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pic>
        <p:nvPicPr>
          <p:cNvPr id="7" name="Picture 2" descr="C:\Users\amiesen\Desktop\anlrgbppt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00979" y="6156882"/>
            <a:ext cx="1546678" cy="557186"/>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7" descr="aerial view of Argonne with APS in front 5730-00068.jpg"/>
          <p:cNvPicPr>
            <a:picLocks noChangeAspect="1"/>
          </p:cNvPicPr>
          <p:nvPr userDrawn="1"/>
        </p:nvPicPr>
        <p:blipFill rotWithShape="1">
          <a:blip r:embed="rId3" cstate="email">
            <a:extLst>
              <a:ext uri="{28A0092B-C50C-407E-A947-70E740481C1C}">
                <a14:useLocalDpi xmlns:a14="http://schemas.microsoft.com/office/drawing/2010/main" val="0"/>
              </a:ext>
            </a:extLst>
          </a:blip>
          <a:srcRect t="10682" b="7135"/>
          <a:stretch/>
        </p:blipFill>
        <p:spPr>
          <a:xfrm>
            <a:off x="0" y="0"/>
            <a:ext cx="9144000" cy="5984917"/>
          </a:xfrm>
          <a:prstGeom prst="rect">
            <a:avLst/>
          </a:prstGeom>
        </p:spPr>
      </p:pic>
      <p:sp>
        <p:nvSpPr>
          <p:cNvPr id="9" name="Text Placeholder 2"/>
          <p:cNvSpPr>
            <a:spLocks noGrp="1"/>
          </p:cNvSpPr>
          <p:nvPr>
            <p:ph type="body" sz="quarter" idx="10" hasCustomPrompt="1"/>
          </p:nvPr>
        </p:nvSpPr>
        <p:spPr>
          <a:xfrm>
            <a:off x="0" y="-14246"/>
            <a:ext cx="9143999" cy="5999163"/>
          </a:xfrm>
          <a:solidFill>
            <a:schemeClr val="accent2">
              <a:alpha val="90000"/>
            </a:schemeClr>
          </a:solidFill>
        </p:spPr>
        <p:txBody>
          <a:bodyPr lIns="457200" tIns="0" bIns="457200" anchor="ctr"/>
          <a:lstStyle>
            <a:lvl1pPr marL="0" indent="0">
              <a:buNone/>
              <a:defRPr sz="2800" b="1" cap="all" baseline="0">
                <a:solidFill>
                  <a:schemeClr val="bg1"/>
                </a:solidFill>
              </a:defRPr>
            </a:lvl1pPr>
          </a:lstStyle>
          <a:p>
            <a:pPr lvl="0"/>
            <a:r>
              <a:rPr lang="en-US" dirty="0"/>
              <a:t>Type in closing statement</a:t>
            </a:r>
          </a:p>
        </p:txBody>
      </p:sp>
      <p:sp>
        <p:nvSpPr>
          <p:cNvPr id="6" name="TextBox 5"/>
          <p:cNvSpPr txBox="1"/>
          <p:nvPr userDrawn="1"/>
        </p:nvSpPr>
        <p:spPr>
          <a:xfrm>
            <a:off x="-991004" y="-1815882"/>
            <a:ext cx="3782000" cy="1600438"/>
          </a:xfrm>
          <a:prstGeom prst="rect">
            <a:avLst/>
          </a:prstGeom>
          <a:solidFill>
            <a:schemeClr val="bg1">
              <a:lumMod val="50000"/>
            </a:schemeClr>
          </a:solidFill>
        </p:spPr>
        <p:txBody>
          <a:bodyPr wrap="square" rtlCol="0">
            <a:spAutoFit/>
          </a:bodyPr>
          <a:lstStyle/>
          <a:p>
            <a:r>
              <a:rPr lang="en-US" sz="1400" b="1" dirty="0">
                <a:solidFill>
                  <a:schemeClr val="bg1"/>
                </a:solidFill>
              </a:rPr>
              <a:t>Suggested</a:t>
            </a:r>
            <a:r>
              <a:rPr lang="en-US" sz="1400" b="1" baseline="0" dirty="0">
                <a:solidFill>
                  <a:schemeClr val="bg1"/>
                </a:solidFill>
              </a:rPr>
              <a:t> closing statement (optional): </a:t>
            </a:r>
          </a:p>
          <a:p>
            <a:endParaRPr lang="en-US" sz="1400" b="1" baseline="0" dirty="0">
              <a:solidFill>
                <a:schemeClr val="bg1"/>
              </a:solidFill>
            </a:endParaRPr>
          </a:p>
          <a:p>
            <a:pPr lvl="0"/>
            <a:r>
              <a:rPr lang="en-US" sz="1400" b="1" dirty="0">
                <a:solidFill>
                  <a:schemeClr val="bg1"/>
                </a:solidFill>
              </a:rPr>
              <a:t>WE START WITH YES.</a:t>
            </a:r>
          </a:p>
          <a:p>
            <a:pPr lvl="0">
              <a:spcAft>
                <a:spcPts val="1200"/>
              </a:spcAft>
            </a:pPr>
            <a:r>
              <a:rPr lang="en-US" sz="1400" b="1" dirty="0">
                <a:solidFill>
                  <a:schemeClr val="bg1"/>
                </a:solidFill>
              </a:rPr>
              <a:t>AND END WITH THANK YOU.</a:t>
            </a:r>
          </a:p>
          <a:p>
            <a:pPr lvl="0"/>
            <a:r>
              <a:rPr lang="en-US" sz="1400" b="1" dirty="0">
                <a:solidFill>
                  <a:schemeClr val="bg1"/>
                </a:solidFill>
              </a:rPr>
              <a:t>DO YOU HAVE ANY BIG QUESTIONS?</a:t>
            </a:r>
            <a:endParaRPr lang="en-US" sz="1400" dirty="0">
              <a:solidFill>
                <a:schemeClr val="bg1"/>
              </a:solidFill>
            </a:endParaRPr>
          </a:p>
          <a:p>
            <a:endParaRPr lang="en-US" dirty="0">
              <a:solidFill>
                <a:schemeClr val="bg1"/>
              </a:solidFill>
            </a:endParaRPr>
          </a:p>
        </p:txBody>
      </p:sp>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03104" y="6266118"/>
            <a:ext cx="2601444" cy="330857"/>
          </a:xfrm>
          <a:prstGeom prst="rect">
            <a:avLst/>
          </a:prstGeom>
        </p:spPr>
      </p:pic>
    </p:spTree>
    <p:extLst>
      <p:ext uri="{BB962C8B-B14F-4D97-AF65-F5344CB8AC3E}">
        <p14:creationId xmlns:p14="http://schemas.microsoft.com/office/powerpoint/2010/main" val="127486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Video">
    <p:spTree>
      <p:nvGrpSpPr>
        <p:cNvPr id="1" name=""/>
        <p:cNvGrpSpPr/>
        <p:nvPr/>
      </p:nvGrpSpPr>
      <p:grpSpPr>
        <a:xfrm>
          <a:off x="0" y="0"/>
          <a:ext cx="0" cy="0"/>
          <a:chOff x="0" y="0"/>
          <a:chExt cx="0" cy="0"/>
        </a:xfrm>
      </p:grpSpPr>
      <p:sp>
        <p:nvSpPr>
          <p:cNvPr id="3" name="Rectangle 2"/>
          <p:cNvSpPr/>
          <p:nvPr/>
        </p:nvSpPr>
        <p:spPr>
          <a:xfrm>
            <a:off x="0" y="-6724"/>
            <a:ext cx="9144000" cy="6864724"/>
          </a:xfrm>
          <a:prstGeom prst="rect">
            <a:avLst/>
          </a:prstGeom>
          <a:solidFill>
            <a:srgbClr val="1C1C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274638"/>
            <a:ext cx="8372901" cy="806017"/>
          </a:xfrm>
        </p:spPr>
        <p:txBody>
          <a:bodyPr anchor="b"/>
          <a:lstStyle>
            <a:lvl1pPr>
              <a:defRPr b="1">
                <a:solidFill>
                  <a:schemeClr val="bg1"/>
                </a:solidFill>
              </a:defRPr>
            </a:lvl1pPr>
          </a:lstStyle>
          <a:p>
            <a:r>
              <a:rPr lang="en-US" dirty="0"/>
              <a:t>TITLE AND CONTENT SLIDE. </a:t>
            </a:r>
            <a:br>
              <a:rPr lang="en-US" dirty="0"/>
            </a:br>
            <a:r>
              <a:rPr lang="en-US" dirty="0"/>
              <a:t>Headline in all caps, Arial Font</a:t>
            </a:r>
          </a:p>
        </p:txBody>
      </p:sp>
    </p:spTree>
    <p:extLst>
      <p:ext uri="{BB962C8B-B14F-4D97-AF65-F5344CB8AC3E}">
        <p14:creationId xmlns:p14="http://schemas.microsoft.com/office/powerpoint/2010/main" val="3595309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28668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Cover Option A">
    <p:bg>
      <p:bgPr>
        <a:solidFill>
          <a:schemeClr val="bg1"/>
        </a:solidFill>
        <a:effectLst/>
      </p:bgPr>
    </p:bg>
    <p:spTree>
      <p:nvGrpSpPr>
        <p:cNvPr id="1" name=""/>
        <p:cNvGrpSpPr/>
        <p:nvPr/>
      </p:nvGrpSpPr>
      <p:grpSpPr>
        <a:xfrm>
          <a:off x="0" y="0"/>
          <a:ext cx="0" cy="0"/>
          <a:chOff x="0" y="0"/>
          <a:chExt cx="0" cy="0"/>
        </a:xfrm>
      </p:grpSpPr>
      <p:pic>
        <p:nvPicPr>
          <p:cNvPr id="16" name="Picture 2" descr="C:\Users\amiesen\Desktop\anlrgbppt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33021" y="627296"/>
            <a:ext cx="1859645" cy="669932"/>
          </a:xfrm>
          <a:prstGeom prst="rect">
            <a:avLst/>
          </a:prstGeom>
          <a:noFill/>
          <a:extLst>
            <a:ext uri="{909E8E84-426E-40dd-AFC4-6F175D3DCCD1}">
              <a14:hiddenFill xmlns:a14="http://schemas.microsoft.com/office/drawing/2010/main" xmlns="">
                <a:solidFill>
                  <a:srgbClr val="FFFFFF"/>
                </a:solidFill>
              </a14:hiddenFill>
            </a:ext>
          </a:extLst>
        </p:spPr>
      </p:pic>
      <p:sp>
        <p:nvSpPr>
          <p:cNvPr id="8" name="Picture Placeholder 4"/>
          <p:cNvSpPr>
            <a:spLocks noGrp="1" noChangeAspect="1"/>
          </p:cNvSpPr>
          <p:nvPr>
            <p:ph type="pic" sz="quarter" idx="16" hasCustomPrompt="1"/>
          </p:nvPr>
        </p:nvSpPr>
        <p:spPr>
          <a:xfrm>
            <a:off x="4863725" y="1689100"/>
            <a:ext cx="4280275" cy="2706624"/>
          </a:xfrm>
          <a:solidFill>
            <a:schemeClr val="bg1">
              <a:lumMod val="75000"/>
            </a:schemeClr>
          </a:solidFill>
        </p:spPr>
        <p:txBody>
          <a:bodyPr tIns="365760"/>
          <a:lstStyle>
            <a:lvl1pPr marL="0" indent="0" algn="ctr">
              <a:buNone/>
              <a:defRPr baseline="0"/>
            </a:lvl1pPr>
          </a:lstStyle>
          <a:p>
            <a:r>
              <a:rPr lang="en-US" dirty="0"/>
              <a:t>Click icon to insert an image</a:t>
            </a:r>
          </a:p>
        </p:txBody>
      </p:sp>
      <p:sp>
        <p:nvSpPr>
          <p:cNvPr id="2" name="Title 1"/>
          <p:cNvSpPr>
            <a:spLocks noGrp="1"/>
          </p:cNvSpPr>
          <p:nvPr>
            <p:ph type="title" hasCustomPrompt="1"/>
          </p:nvPr>
        </p:nvSpPr>
        <p:spPr>
          <a:xfrm>
            <a:off x="1" y="1689100"/>
            <a:ext cx="4863724" cy="2706624"/>
          </a:xfrm>
          <a:solidFill>
            <a:schemeClr val="accent2"/>
          </a:solidFill>
        </p:spPr>
        <p:txBody>
          <a:bodyPr lIns="457200" rIns="91440" anchor="ctr">
            <a:normAutofit/>
          </a:bodyPr>
          <a:lstStyle>
            <a:lvl1pPr>
              <a:defRPr sz="2800" baseline="0">
                <a:solidFill>
                  <a:schemeClr val="bg1"/>
                </a:solidFill>
              </a:defRPr>
            </a:lvl1pPr>
          </a:lstStyle>
          <a:p>
            <a:r>
              <a:rPr lang="en-US" dirty="0"/>
              <a:t>presentation title -Cover option A</a:t>
            </a:r>
            <a:br>
              <a:rPr lang="en-US" dirty="0"/>
            </a:br>
            <a:r>
              <a:rPr lang="en-US" dirty="0"/>
              <a:t>can be up to four </a:t>
            </a:r>
            <a:br>
              <a:rPr lang="en-US" dirty="0"/>
            </a:br>
            <a:r>
              <a:rPr lang="en-US" dirty="0"/>
              <a:t>or five lines of text</a:t>
            </a:r>
          </a:p>
        </p:txBody>
      </p:sp>
      <p:sp>
        <p:nvSpPr>
          <p:cNvPr id="45" name="Text Placeholder 4"/>
          <p:cNvSpPr>
            <a:spLocks noGrp="1"/>
          </p:cNvSpPr>
          <p:nvPr>
            <p:ph type="body" sz="quarter" idx="12" hasCustomPrompt="1"/>
          </p:nvPr>
        </p:nvSpPr>
        <p:spPr>
          <a:xfrm>
            <a:off x="-1" y="1689100"/>
            <a:ext cx="239714" cy="2706624"/>
          </a:xfrm>
          <a:solidFill>
            <a:schemeClr val="accent1"/>
          </a:solidFill>
        </p:spPr>
        <p:txBody>
          <a:bodyPr bIns="0" anchor="b"/>
          <a:lstStyle>
            <a:lvl1pPr marL="0" indent="0">
              <a:buNone/>
              <a:defRPr sz="100"/>
            </a:lvl1pPr>
          </a:lstStyle>
          <a:p>
            <a:pPr lvl="0"/>
            <a:r>
              <a:rPr lang="en-US" dirty="0"/>
              <a:t>  </a:t>
            </a:r>
          </a:p>
        </p:txBody>
      </p:sp>
      <p:sp>
        <p:nvSpPr>
          <p:cNvPr id="48" name="Text Placeholder 9"/>
          <p:cNvSpPr>
            <a:spLocks noGrp="1"/>
          </p:cNvSpPr>
          <p:nvPr>
            <p:ph type="body" sz="quarter" idx="17" hasCustomPrompt="1"/>
          </p:nvPr>
        </p:nvSpPr>
        <p:spPr>
          <a:xfrm>
            <a:off x="469900" y="4582947"/>
            <a:ext cx="2692871" cy="393700"/>
          </a:xfrm>
        </p:spPr>
        <p:txBody>
          <a:bodyPr lIns="0" bIns="0" anchor="b">
            <a:normAutofit/>
          </a:bodyPr>
          <a:lstStyle>
            <a:lvl1pPr marL="0" indent="0">
              <a:buNone/>
              <a:defRPr sz="1400" b="1" cap="all" baseline="0">
                <a:solidFill>
                  <a:schemeClr val="tx1"/>
                </a:solidFill>
              </a:defRPr>
            </a:lvl1pPr>
            <a:lvl2pPr marL="0" indent="0">
              <a:buNone/>
              <a:defRPr/>
            </a:lvl2pPr>
            <a:lvl3pPr marL="0" indent="0">
              <a:spcBef>
                <a:spcPts val="1800"/>
              </a:spcBef>
              <a:buNone/>
              <a:defRPr/>
            </a:lvl3pPr>
          </a:lstStyle>
          <a:p>
            <a:pPr lvl="0"/>
            <a:r>
              <a:rPr lang="en-US" dirty="0"/>
              <a:t>presenter name</a:t>
            </a:r>
          </a:p>
        </p:txBody>
      </p:sp>
      <p:sp>
        <p:nvSpPr>
          <p:cNvPr id="49" name="Text Placeholder 45"/>
          <p:cNvSpPr>
            <a:spLocks noGrp="1"/>
          </p:cNvSpPr>
          <p:nvPr>
            <p:ph type="body" sz="quarter" idx="18" hasCustomPrompt="1"/>
          </p:nvPr>
        </p:nvSpPr>
        <p:spPr>
          <a:xfrm>
            <a:off x="469900" y="4960384"/>
            <a:ext cx="2692871" cy="914400"/>
          </a:xfrm>
        </p:spPr>
        <p:txBody>
          <a:bodyPr lIns="0">
            <a:normAutofit/>
          </a:bodyPr>
          <a:lstStyle>
            <a:lvl1pPr marL="0" indent="0">
              <a:lnSpc>
                <a:spcPct val="95000"/>
              </a:lnSpc>
              <a:spcBef>
                <a:spcPts val="0"/>
              </a:spcBef>
              <a:buNone/>
              <a:defRPr sz="1400">
                <a:solidFill>
                  <a:schemeClr val="tx1"/>
                </a:solidFill>
              </a:defRPr>
            </a:lvl1pPr>
            <a:lvl2pPr marL="0" indent="0">
              <a:spcBef>
                <a:spcPts val="1800"/>
              </a:spcBef>
              <a:buNone/>
              <a:defRPr/>
            </a:lvl2pPr>
          </a:lstStyle>
          <a:p>
            <a:r>
              <a:rPr lang="en-US" dirty="0"/>
              <a:t>Add Presenter Title</a:t>
            </a:r>
            <a:br>
              <a:rPr lang="en-US" dirty="0"/>
            </a:br>
            <a:r>
              <a:rPr lang="en-US" dirty="0"/>
              <a:t>Optional Line 2</a:t>
            </a:r>
            <a:br>
              <a:rPr lang="en-US" dirty="0"/>
            </a:br>
            <a:r>
              <a:rPr lang="en-US" dirty="0"/>
              <a:t>Optional Line 3</a:t>
            </a:r>
          </a:p>
        </p:txBody>
      </p:sp>
      <p:sp>
        <p:nvSpPr>
          <p:cNvPr id="50" name="Text Placeholder 9"/>
          <p:cNvSpPr>
            <a:spLocks noGrp="1"/>
          </p:cNvSpPr>
          <p:nvPr>
            <p:ph type="body" sz="quarter" idx="21" hasCustomPrompt="1"/>
          </p:nvPr>
        </p:nvSpPr>
        <p:spPr>
          <a:xfrm>
            <a:off x="3417371" y="4582947"/>
            <a:ext cx="2692871" cy="393700"/>
          </a:xfrm>
        </p:spPr>
        <p:txBody>
          <a:bodyPr lIns="0" bIns="0" anchor="b">
            <a:normAutofit/>
          </a:bodyPr>
          <a:lstStyle>
            <a:lvl1pPr marL="0" indent="0">
              <a:buFont typeface="Arial" pitchFamily="34" charset="0"/>
              <a:buNone/>
              <a:defRPr sz="1400" b="1" cap="all" baseline="0">
                <a:solidFill>
                  <a:schemeClr val="tx1"/>
                </a:solidFill>
              </a:defRPr>
            </a:lvl1pPr>
            <a:lvl2pPr marL="0" indent="0">
              <a:buNone/>
              <a:defRPr/>
            </a:lvl2pPr>
            <a:lvl3pPr marL="0" indent="0">
              <a:spcBef>
                <a:spcPts val="1800"/>
              </a:spcBef>
              <a:buNone/>
              <a:defRPr/>
            </a:lvl3pPr>
          </a:lstStyle>
          <a:p>
            <a:pPr lvl="0"/>
            <a:r>
              <a:rPr lang="en-US" dirty="0"/>
              <a:t>presenter name</a:t>
            </a:r>
          </a:p>
        </p:txBody>
      </p:sp>
      <p:sp>
        <p:nvSpPr>
          <p:cNvPr id="53" name="Text Placeholder 45"/>
          <p:cNvSpPr>
            <a:spLocks noGrp="1"/>
          </p:cNvSpPr>
          <p:nvPr>
            <p:ph type="body" sz="quarter" idx="22" hasCustomPrompt="1"/>
          </p:nvPr>
        </p:nvSpPr>
        <p:spPr>
          <a:xfrm>
            <a:off x="3417371" y="4960384"/>
            <a:ext cx="2692871" cy="914400"/>
          </a:xfrm>
        </p:spPr>
        <p:txBody>
          <a:bodyPr lIns="0">
            <a:normAutofit/>
          </a:bodyPr>
          <a:lstStyle>
            <a:lvl1pPr marL="0" indent="0">
              <a:lnSpc>
                <a:spcPct val="95000"/>
              </a:lnSpc>
              <a:spcBef>
                <a:spcPts val="0"/>
              </a:spcBef>
              <a:buFont typeface="Arial" pitchFamily="34" charset="0"/>
              <a:buNone/>
              <a:defRPr sz="1400">
                <a:solidFill>
                  <a:schemeClr val="tx1"/>
                </a:solidFill>
              </a:defRPr>
            </a:lvl1pPr>
            <a:lvl2pPr marL="0" indent="0">
              <a:spcBef>
                <a:spcPts val="1800"/>
              </a:spcBef>
              <a:buNone/>
              <a:defRPr/>
            </a:lvl2pPr>
          </a:lstStyle>
          <a:p>
            <a:pPr lvl="0"/>
            <a:r>
              <a:rPr lang="en-US" dirty="0"/>
              <a:t>Remove second presenter </a:t>
            </a:r>
            <a:br>
              <a:rPr lang="en-US" dirty="0"/>
            </a:br>
            <a:r>
              <a:rPr lang="en-US" dirty="0"/>
              <a:t>info if not needed</a:t>
            </a:r>
          </a:p>
        </p:txBody>
      </p:sp>
      <p:sp>
        <p:nvSpPr>
          <p:cNvPr id="54" name="Text Placeholder 9"/>
          <p:cNvSpPr>
            <a:spLocks noGrp="1"/>
          </p:cNvSpPr>
          <p:nvPr>
            <p:ph type="body" sz="quarter" idx="25" hasCustomPrompt="1"/>
          </p:nvPr>
        </p:nvSpPr>
        <p:spPr>
          <a:xfrm>
            <a:off x="6360196" y="4582947"/>
            <a:ext cx="2692871" cy="393700"/>
          </a:xfrm>
        </p:spPr>
        <p:txBody>
          <a:bodyPr lIns="0" bIns="0" anchor="b">
            <a:normAutofit/>
          </a:bodyPr>
          <a:lstStyle>
            <a:lvl1pPr marL="0" indent="0">
              <a:buFont typeface="Arial" pitchFamily="34" charset="0"/>
              <a:buNone/>
              <a:defRPr sz="1400" b="1" cap="all" baseline="0">
                <a:solidFill>
                  <a:schemeClr val="tx1"/>
                </a:solidFill>
              </a:defRPr>
            </a:lvl1pPr>
            <a:lvl2pPr marL="0" indent="0">
              <a:buNone/>
              <a:defRPr/>
            </a:lvl2pPr>
            <a:lvl3pPr marL="0" indent="0">
              <a:spcBef>
                <a:spcPts val="1800"/>
              </a:spcBef>
              <a:buNone/>
              <a:defRPr/>
            </a:lvl3pPr>
          </a:lstStyle>
          <a:p>
            <a:pPr lvl="0"/>
            <a:r>
              <a:rPr lang="en-US" dirty="0"/>
              <a:t>presenter name</a:t>
            </a:r>
          </a:p>
        </p:txBody>
      </p:sp>
      <p:sp>
        <p:nvSpPr>
          <p:cNvPr id="55" name="Text Placeholder 45"/>
          <p:cNvSpPr>
            <a:spLocks noGrp="1"/>
          </p:cNvSpPr>
          <p:nvPr>
            <p:ph type="body" sz="quarter" idx="26" hasCustomPrompt="1"/>
          </p:nvPr>
        </p:nvSpPr>
        <p:spPr>
          <a:xfrm>
            <a:off x="6360196" y="4960384"/>
            <a:ext cx="2692871" cy="914400"/>
          </a:xfrm>
        </p:spPr>
        <p:txBody>
          <a:bodyPr lIns="0">
            <a:normAutofit/>
          </a:bodyPr>
          <a:lstStyle>
            <a:lvl1pPr marL="0" indent="0">
              <a:lnSpc>
                <a:spcPct val="95000"/>
              </a:lnSpc>
              <a:spcBef>
                <a:spcPts val="0"/>
              </a:spcBef>
              <a:buFont typeface="Arial" pitchFamily="34" charset="0"/>
              <a:buNone/>
              <a:defRPr sz="1400">
                <a:solidFill>
                  <a:schemeClr val="tx1"/>
                </a:solidFill>
              </a:defRPr>
            </a:lvl1pPr>
            <a:lvl2pPr marL="0" indent="0">
              <a:spcBef>
                <a:spcPts val="1800"/>
              </a:spcBef>
              <a:buNone/>
              <a:defRPr/>
            </a:lvl2pPr>
          </a:lstStyle>
          <a:p>
            <a:pPr lvl="0"/>
            <a:r>
              <a:rPr lang="en-US" dirty="0"/>
              <a:t>Remove third presenter </a:t>
            </a:r>
            <a:br>
              <a:rPr lang="en-US" dirty="0"/>
            </a:br>
            <a:r>
              <a:rPr lang="en-US" dirty="0"/>
              <a:t>info if not needed</a:t>
            </a:r>
          </a:p>
        </p:txBody>
      </p:sp>
      <p:sp>
        <p:nvSpPr>
          <p:cNvPr id="47" name="Text Placeholder 45"/>
          <p:cNvSpPr>
            <a:spLocks noGrp="1"/>
          </p:cNvSpPr>
          <p:nvPr>
            <p:ph type="body" sz="quarter" idx="19" hasCustomPrompt="1"/>
          </p:nvPr>
        </p:nvSpPr>
        <p:spPr>
          <a:xfrm>
            <a:off x="6360195" y="6094281"/>
            <a:ext cx="2692871" cy="515411"/>
          </a:xfrm>
        </p:spPr>
        <p:txBody>
          <a:bodyPr lIns="0" anchor="b"/>
          <a:lstStyle>
            <a:lvl1pPr marL="0" indent="0">
              <a:spcBef>
                <a:spcPts val="0"/>
              </a:spcBef>
              <a:buNone/>
              <a:defRPr sz="1400" baseline="0">
                <a:solidFill>
                  <a:schemeClr val="tx1"/>
                </a:solidFill>
              </a:defRPr>
            </a:lvl1pPr>
            <a:lvl2pPr marL="0" indent="0">
              <a:spcBef>
                <a:spcPts val="1800"/>
              </a:spcBef>
              <a:buNone/>
              <a:defRPr/>
            </a:lvl2pPr>
          </a:lstStyle>
          <a:p>
            <a:pPr lvl="0"/>
            <a:r>
              <a:rPr lang="en-US" dirty="0"/>
              <a:t>Presentation Date</a:t>
            </a:r>
            <a:br>
              <a:rPr lang="en-US" dirty="0"/>
            </a:br>
            <a:r>
              <a:rPr lang="en-US" dirty="0"/>
              <a:t>City, State (presentation location)</a:t>
            </a:r>
          </a:p>
        </p:txBody>
      </p:sp>
      <p:sp>
        <p:nvSpPr>
          <p:cNvPr id="15" name="Text Placeholder 9"/>
          <p:cNvSpPr>
            <a:spLocks noGrp="1"/>
          </p:cNvSpPr>
          <p:nvPr>
            <p:ph type="body" sz="quarter" idx="27" hasCustomPrompt="1"/>
          </p:nvPr>
        </p:nvSpPr>
        <p:spPr>
          <a:xfrm>
            <a:off x="431799" y="730250"/>
            <a:ext cx="6188075" cy="393700"/>
          </a:xfrm>
        </p:spPr>
        <p:txBody>
          <a:bodyPr lIns="0" bIns="0" anchor="b">
            <a:normAutofit/>
          </a:bodyPr>
          <a:lstStyle>
            <a:lvl1pPr marL="0" indent="0">
              <a:buNone/>
              <a:defRPr sz="1800" b="1" cap="all" baseline="0">
                <a:solidFill>
                  <a:schemeClr val="tx1"/>
                </a:solidFill>
              </a:defRPr>
            </a:lvl1pPr>
            <a:lvl2pPr marL="0" indent="0">
              <a:buNone/>
              <a:defRPr/>
            </a:lvl2pPr>
            <a:lvl3pPr marL="0" indent="0">
              <a:spcBef>
                <a:spcPts val="1800"/>
              </a:spcBef>
              <a:buNone/>
              <a:defRPr/>
            </a:lvl3pPr>
          </a:lstStyle>
          <a:p>
            <a:pPr lvl="0"/>
            <a:r>
              <a:rPr lang="en-US" dirty="0"/>
              <a:t>Optional one line subhead, </a:t>
            </a:r>
            <a:r>
              <a:rPr lang="en-US" dirty="0" err="1"/>
              <a:t>url</a:t>
            </a:r>
            <a:r>
              <a:rPr lang="en-US" dirty="0"/>
              <a:t> or date</a:t>
            </a:r>
          </a:p>
        </p:txBody>
      </p:sp>
      <p:sp>
        <p:nvSpPr>
          <p:cNvPr id="17" name="TextBox 16"/>
          <p:cNvSpPr txBox="1"/>
          <p:nvPr userDrawn="1"/>
        </p:nvSpPr>
        <p:spPr>
          <a:xfrm>
            <a:off x="-1066539" y="-1241416"/>
            <a:ext cx="3876414" cy="1015663"/>
          </a:xfrm>
          <a:prstGeom prst="rect">
            <a:avLst/>
          </a:prstGeom>
          <a:solidFill>
            <a:schemeClr val="bg1">
              <a:lumMod val="50000"/>
            </a:schemeClr>
          </a:solidFill>
        </p:spPr>
        <p:txBody>
          <a:bodyPr wrap="square" rtlCol="0">
            <a:spAutoFit/>
          </a:bodyPr>
          <a:lstStyle/>
          <a:p>
            <a:r>
              <a:rPr lang="en-US" sz="1400" b="1" dirty="0">
                <a:solidFill>
                  <a:schemeClr val="bg1"/>
                </a:solidFill>
              </a:rPr>
              <a:t>Suggested</a:t>
            </a:r>
            <a:r>
              <a:rPr lang="en-US" sz="1400" b="1" baseline="0" dirty="0">
                <a:solidFill>
                  <a:schemeClr val="bg1"/>
                </a:solidFill>
              </a:rPr>
              <a:t> line of text (optional): </a:t>
            </a:r>
          </a:p>
          <a:p>
            <a:endParaRPr lang="en-US" sz="1400" b="1" baseline="0" dirty="0">
              <a:solidFill>
                <a:schemeClr val="bg1"/>
              </a:solidFill>
            </a:endParaRPr>
          </a:p>
          <a:p>
            <a:r>
              <a:rPr lang="en-US" sz="1400" b="1" baseline="0" dirty="0">
                <a:solidFill>
                  <a:schemeClr val="bg1"/>
                </a:solidFill>
              </a:rPr>
              <a:t>WE START WITH YES.</a:t>
            </a:r>
            <a:endParaRPr lang="en-US" sz="1400" dirty="0">
              <a:solidFill>
                <a:schemeClr val="bg1"/>
              </a:solidFill>
            </a:endParaRPr>
          </a:p>
          <a:p>
            <a:endParaRPr lang="en-US" dirty="0">
              <a:solidFill>
                <a:schemeClr val="bg1"/>
              </a:solidFill>
            </a:endParaRPr>
          </a:p>
        </p:txBody>
      </p:sp>
      <p:pic>
        <p:nvPicPr>
          <p:cNvPr id="19" name="Picture 1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3104" y="6266118"/>
            <a:ext cx="2601444" cy="330857"/>
          </a:xfrm>
          <a:prstGeom prst="rect">
            <a:avLst/>
          </a:prstGeom>
        </p:spPr>
      </p:pic>
    </p:spTree>
    <p:extLst>
      <p:ext uri="{BB962C8B-B14F-4D97-AF65-F5344CB8AC3E}">
        <p14:creationId xmlns:p14="http://schemas.microsoft.com/office/powerpoint/2010/main" val="21822645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Cover Option B">
    <p:bg>
      <p:bgPr>
        <a:solidFill>
          <a:schemeClr val="bg1"/>
        </a:solidFill>
        <a:effectLst/>
      </p:bgPr>
    </p:bg>
    <p:spTree>
      <p:nvGrpSpPr>
        <p:cNvPr id="1" name=""/>
        <p:cNvGrpSpPr/>
        <p:nvPr/>
      </p:nvGrpSpPr>
      <p:grpSpPr>
        <a:xfrm>
          <a:off x="0" y="0"/>
          <a:ext cx="0" cy="0"/>
          <a:chOff x="0" y="0"/>
          <a:chExt cx="0" cy="0"/>
        </a:xfrm>
      </p:grpSpPr>
      <p:pic>
        <p:nvPicPr>
          <p:cNvPr id="17" name="Picture 2" descr="C:\Users\amiesen\Desktop\anlrgbppt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00979" y="6156882"/>
            <a:ext cx="1546678" cy="557186"/>
          </a:xfrm>
          <a:prstGeom prst="rect">
            <a:avLst/>
          </a:prstGeom>
          <a:noFill/>
          <a:extLst>
            <a:ext uri="{909E8E84-426E-40dd-AFC4-6F175D3DCCD1}">
              <a14:hiddenFill xmlns:a14="http://schemas.microsoft.com/office/drawing/2010/main" xmlns="">
                <a:solidFill>
                  <a:srgbClr val="FFFFFF"/>
                </a:solidFill>
              </a14:hiddenFill>
            </a:ext>
          </a:extLst>
        </p:spPr>
      </p:pic>
      <p:pic>
        <p:nvPicPr>
          <p:cNvPr id="83" name="Picture 82" descr="aerial view of Argonne with APS in front 5730-00068.jpg"/>
          <p:cNvPicPr>
            <a:picLocks noChangeAspect="1"/>
          </p:cNvPicPr>
          <p:nvPr userDrawn="1"/>
        </p:nvPicPr>
        <p:blipFill rotWithShape="1">
          <a:blip r:embed="rId3" cstate="email">
            <a:extLst>
              <a:ext uri="{28A0092B-C50C-407E-A947-70E740481C1C}">
                <a14:useLocalDpi xmlns:a14="http://schemas.microsoft.com/office/drawing/2010/main" val="0"/>
              </a:ext>
            </a:extLst>
          </a:blip>
          <a:srcRect t="10682" b="7135"/>
          <a:stretch/>
        </p:blipFill>
        <p:spPr>
          <a:xfrm>
            <a:off x="0" y="-27020"/>
            <a:ext cx="9144000" cy="6011938"/>
          </a:xfrm>
          <a:prstGeom prst="rect">
            <a:avLst/>
          </a:prstGeom>
        </p:spPr>
      </p:pic>
      <p:sp>
        <p:nvSpPr>
          <p:cNvPr id="84" name="Text Placeholder 1"/>
          <p:cNvSpPr>
            <a:spLocks noGrp="1"/>
          </p:cNvSpPr>
          <p:nvPr>
            <p:ph type="body" sz="quarter" idx="10" hasCustomPrompt="1"/>
          </p:nvPr>
        </p:nvSpPr>
        <p:spPr>
          <a:xfrm>
            <a:off x="0" y="-27020"/>
            <a:ext cx="9144000" cy="6011938"/>
          </a:xfrm>
          <a:solidFill>
            <a:schemeClr val="accent2">
              <a:alpha val="85000"/>
            </a:schemeClr>
          </a:solidFill>
        </p:spPr>
        <p:txBody>
          <a:bodyPr bIns="0" anchor="b"/>
          <a:lstStyle>
            <a:lvl1pPr marL="0" indent="0">
              <a:buNone/>
              <a:defRPr sz="100"/>
            </a:lvl1pPr>
          </a:lstStyle>
          <a:p>
            <a:r>
              <a:rPr lang="en-US" dirty="0"/>
              <a:t> </a:t>
            </a:r>
          </a:p>
        </p:txBody>
      </p:sp>
      <p:sp>
        <p:nvSpPr>
          <p:cNvPr id="8" name="Picture Placeholder 4"/>
          <p:cNvSpPr>
            <a:spLocks noGrp="1" noChangeAspect="1"/>
          </p:cNvSpPr>
          <p:nvPr>
            <p:ph type="pic" sz="quarter" idx="16" hasCustomPrompt="1"/>
          </p:nvPr>
        </p:nvSpPr>
        <p:spPr>
          <a:xfrm>
            <a:off x="4863725" y="1689100"/>
            <a:ext cx="4280275" cy="2706624"/>
          </a:xfrm>
          <a:solidFill>
            <a:schemeClr val="bg1">
              <a:lumMod val="75000"/>
            </a:schemeClr>
          </a:solidFill>
        </p:spPr>
        <p:txBody>
          <a:bodyPr tIns="365760"/>
          <a:lstStyle>
            <a:lvl1pPr marL="0" indent="0" algn="ctr">
              <a:buNone/>
              <a:defRPr baseline="0"/>
            </a:lvl1pPr>
          </a:lstStyle>
          <a:p>
            <a:r>
              <a:rPr lang="en-US" dirty="0"/>
              <a:t>Click icon to insert an image</a:t>
            </a:r>
          </a:p>
        </p:txBody>
      </p:sp>
      <p:sp>
        <p:nvSpPr>
          <p:cNvPr id="2" name="Title 1"/>
          <p:cNvSpPr>
            <a:spLocks noGrp="1"/>
          </p:cNvSpPr>
          <p:nvPr>
            <p:ph type="title" hasCustomPrompt="1"/>
          </p:nvPr>
        </p:nvSpPr>
        <p:spPr>
          <a:xfrm>
            <a:off x="1" y="1689100"/>
            <a:ext cx="4863724" cy="2706624"/>
          </a:xfrm>
          <a:solidFill>
            <a:schemeClr val="accent2"/>
          </a:solidFill>
        </p:spPr>
        <p:txBody>
          <a:bodyPr lIns="457200" rIns="91440" anchor="ctr">
            <a:normAutofit/>
          </a:bodyPr>
          <a:lstStyle>
            <a:lvl1pPr>
              <a:defRPr sz="2800" baseline="0">
                <a:solidFill>
                  <a:schemeClr val="bg1"/>
                </a:solidFill>
              </a:defRPr>
            </a:lvl1pPr>
          </a:lstStyle>
          <a:p>
            <a:r>
              <a:rPr lang="en-US" dirty="0"/>
              <a:t>presentation title -Cover option B </a:t>
            </a:r>
            <a:br>
              <a:rPr lang="en-US" dirty="0"/>
            </a:br>
            <a:r>
              <a:rPr lang="en-US" dirty="0"/>
              <a:t>can be up to four </a:t>
            </a:r>
            <a:br>
              <a:rPr lang="en-US" dirty="0"/>
            </a:br>
            <a:r>
              <a:rPr lang="en-US" dirty="0"/>
              <a:t>or five lines of text</a:t>
            </a:r>
          </a:p>
        </p:txBody>
      </p:sp>
      <p:sp>
        <p:nvSpPr>
          <p:cNvPr id="4" name="Text Placeholder 3"/>
          <p:cNvSpPr>
            <a:spLocks noGrp="1"/>
          </p:cNvSpPr>
          <p:nvPr>
            <p:ph type="body" sz="quarter" idx="24" hasCustomPrompt="1"/>
          </p:nvPr>
        </p:nvSpPr>
        <p:spPr>
          <a:xfrm>
            <a:off x="1" y="204952"/>
            <a:ext cx="5851526" cy="1292225"/>
          </a:xfrm>
        </p:spPr>
        <p:txBody>
          <a:bodyPr lIns="457200" rIns="274320" anchor="ctr"/>
          <a:lstStyle>
            <a:lvl1pPr marL="0" indent="0">
              <a:buNone/>
              <a:defRPr cap="all" baseline="0">
                <a:solidFill>
                  <a:schemeClr val="bg1"/>
                </a:solidFill>
              </a:defRPr>
            </a:lvl1pPr>
          </a:lstStyle>
          <a:p>
            <a:pPr lvl="0"/>
            <a:r>
              <a:rPr lang="en-US" dirty="0"/>
              <a:t>Insert presentation date</a:t>
            </a:r>
          </a:p>
        </p:txBody>
      </p:sp>
      <p:sp>
        <p:nvSpPr>
          <p:cNvPr id="85" name="Text Placeholder 9"/>
          <p:cNvSpPr>
            <a:spLocks noGrp="1"/>
          </p:cNvSpPr>
          <p:nvPr>
            <p:ph type="body" sz="quarter" idx="17" hasCustomPrompt="1"/>
          </p:nvPr>
        </p:nvSpPr>
        <p:spPr>
          <a:xfrm>
            <a:off x="469900" y="4582947"/>
            <a:ext cx="2692871" cy="393700"/>
          </a:xfrm>
        </p:spPr>
        <p:txBody>
          <a:bodyPr lIns="0" bIns="0" anchor="b">
            <a:normAutofit/>
          </a:bodyPr>
          <a:lstStyle>
            <a:lvl1pPr marL="0" indent="0">
              <a:buNone/>
              <a:defRPr sz="1400" b="1" cap="all" baseline="0">
                <a:solidFill>
                  <a:schemeClr val="bg1"/>
                </a:solidFill>
              </a:defRPr>
            </a:lvl1pPr>
            <a:lvl2pPr marL="0" indent="0">
              <a:buNone/>
              <a:defRPr/>
            </a:lvl2pPr>
            <a:lvl3pPr marL="0" indent="0">
              <a:spcBef>
                <a:spcPts val="1800"/>
              </a:spcBef>
              <a:buNone/>
              <a:defRPr/>
            </a:lvl3pPr>
          </a:lstStyle>
          <a:p>
            <a:pPr lvl="0"/>
            <a:r>
              <a:rPr lang="en-US" dirty="0"/>
              <a:t>presenter name</a:t>
            </a:r>
          </a:p>
        </p:txBody>
      </p:sp>
      <p:sp>
        <p:nvSpPr>
          <p:cNvPr id="86" name="Text Placeholder 45"/>
          <p:cNvSpPr>
            <a:spLocks noGrp="1"/>
          </p:cNvSpPr>
          <p:nvPr>
            <p:ph type="body" sz="quarter" idx="18" hasCustomPrompt="1"/>
          </p:nvPr>
        </p:nvSpPr>
        <p:spPr>
          <a:xfrm>
            <a:off x="469900" y="4960384"/>
            <a:ext cx="2692871" cy="914400"/>
          </a:xfrm>
        </p:spPr>
        <p:txBody>
          <a:bodyPr lIns="0">
            <a:normAutofit/>
          </a:bodyPr>
          <a:lstStyle>
            <a:lvl1pPr marL="0" indent="0">
              <a:lnSpc>
                <a:spcPct val="95000"/>
              </a:lnSpc>
              <a:spcBef>
                <a:spcPts val="0"/>
              </a:spcBef>
              <a:buNone/>
              <a:defRPr sz="1400">
                <a:solidFill>
                  <a:schemeClr val="bg1"/>
                </a:solidFill>
              </a:defRPr>
            </a:lvl1pPr>
            <a:lvl2pPr marL="0" indent="0">
              <a:spcBef>
                <a:spcPts val="1800"/>
              </a:spcBef>
              <a:buNone/>
              <a:defRPr/>
            </a:lvl2pPr>
          </a:lstStyle>
          <a:p>
            <a:r>
              <a:rPr lang="en-US" dirty="0"/>
              <a:t>Add Presenter Title</a:t>
            </a:r>
            <a:br>
              <a:rPr lang="en-US" dirty="0"/>
            </a:br>
            <a:r>
              <a:rPr lang="en-US" dirty="0"/>
              <a:t>Optional Line 2</a:t>
            </a:r>
            <a:br>
              <a:rPr lang="en-US" dirty="0"/>
            </a:br>
            <a:r>
              <a:rPr lang="en-US" dirty="0"/>
              <a:t>Optional Line 3</a:t>
            </a:r>
          </a:p>
        </p:txBody>
      </p:sp>
      <p:sp>
        <p:nvSpPr>
          <p:cNvPr id="87" name="Text Placeholder 9"/>
          <p:cNvSpPr>
            <a:spLocks noGrp="1"/>
          </p:cNvSpPr>
          <p:nvPr>
            <p:ph type="body" sz="quarter" idx="21" hasCustomPrompt="1"/>
          </p:nvPr>
        </p:nvSpPr>
        <p:spPr>
          <a:xfrm>
            <a:off x="3417371" y="4582947"/>
            <a:ext cx="2692871" cy="393700"/>
          </a:xfrm>
        </p:spPr>
        <p:txBody>
          <a:bodyPr lIns="0" bIns="0" anchor="b">
            <a:normAutofit/>
          </a:bodyPr>
          <a:lstStyle>
            <a:lvl1pPr marL="0" indent="0">
              <a:buFont typeface="Arial" pitchFamily="34" charset="0"/>
              <a:buNone/>
              <a:defRPr sz="1400" b="1" cap="all" baseline="0">
                <a:solidFill>
                  <a:schemeClr val="bg1"/>
                </a:solidFill>
              </a:defRPr>
            </a:lvl1pPr>
            <a:lvl2pPr marL="0" indent="0">
              <a:buNone/>
              <a:defRPr/>
            </a:lvl2pPr>
            <a:lvl3pPr marL="0" indent="0">
              <a:spcBef>
                <a:spcPts val="1800"/>
              </a:spcBef>
              <a:buNone/>
              <a:defRPr/>
            </a:lvl3pPr>
          </a:lstStyle>
          <a:p>
            <a:pPr lvl="0"/>
            <a:r>
              <a:rPr lang="en-US" dirty="0"/>
              <a:t>presenter name</a:t>
            </a:r>
          </a:p>
        </p:txBody>
      </p:sp>
      <p:sp>
        <p:nvSpPr>
          <p:cNvPr id="88" name="Text Placeholder 45"/>
          <p:cNvSpPr>
            <a:spLocks noGrp="1"/>
          </p:cNvSpPr>
          <p:nvPr>
            <p:ph type="body" sz="quarter" idx="22" hasCustomPrompt="1"/>
          </p:nvPr>
        </p:nvSpPr>
        <p:spPr>
          <a:xfrm>
            <a:off x="3417371" y="4960384"/>
            <a:ext cx="2692871" cy="914400"/>
          </a:xfrm>
        </p:spPr>
        <p:txBody>
          <a:bodyPr lIns="0">
            <a:normAutofit/>
          </a:bodyPr>
          <a:lstStyle>
            <a:lvl1pPr marL="0" indent="0">
              <a:lnSpc>
                <a:spcPct val="95000"/>
              </a:lnSpc>
              <a:spcBef>
                <a:spcPts val="0"/>
              </a:spcBef>
              <a:buFont typeface="Arial" pitchFamily="34" charset="0"/>
              <a:buNone/>
              <a:defRPr sz="1400">
                <a:solidFill>
                  <a:schemeClr val="bg1"/>
                </a:solidFill>
              </a:defRPr>
            </a:lvl1pPr>
            <a:lvl2pPr marL="0" indent="0">
              <a:spcBef>
                <a:spcPts val="1800"/>
              </a:spcBef>
              <a:buNone/>
              <a:defRPr/>
            </a:lvl2pPr>
          </a:lstStyle>
          <a:p>
            <a:pPr lvl="0"/>
            <a:r>
              <a:rPr lang="en-US" dirty="0"/>
              <a:t>Remove second presenter info </a:t>
            </a:r>
            <a:br>
              <a:rPr lang="en-US" dirty="0"/>
            </a:br>
            <a:r>
              <a:rPr lang="en-US" dirty="0"/>
              <a:t>if not needed</a:t>
            </a:r>
          </a:p>
        </p:txBody>
      </p:sp>
      <p:sp>
        <p:nvSpPr>
          <p:cNvPr id="89" name="Text Placeholder 9"/>
          <p:cNvSpPr>
            <a:spLocks noGrp="1"/>
          </p:cNvSpPr>
          <p:nvPr>
            <p:ph type="body" sz="quarter" idx="25" hasCustomPrompt="1"/>
          </p:nvPr>
        </p:nvSpPr>
        <p:spPr>
          <a:xfrm>
            <a:off x="6360196" y="4582947"/>
            <a:ext cx="2692871" cy="393700"/>
          </a:xfrm>
        </p:spPr>
        <p:txBody>
          <a:bodyPr lIns="0" bIns="0" anchor="b">
            <a:normAutofit/>
          </a:bodyPr>
          <a:lstStyle>
            <a:lvl1pPr marL="0" indent="0">
              <a:buFont typeface="Arial" pitchFamily="34" charset="0"/>
              <a:buNone/>
              <a:defRPr sz="1400" b="1" cap="all" baseline="0">
                <a:solidFill>
                  <a:schemeClr val="bg1"/>
                </a:solidFill>
              </a:defRPr>
            </a:lvl1pPr>
            <a:lvl2pPr marL="0" indent="0">
              <a:buNone/>
              <a:defRPr/>
            </a:lvl2pPr>
            <a:lvl3pPr marL="0" indent="0">
              <a:spcBef>
                <a:spcPts val="1800"/>
              </a:spcBef>
              <a:buNone/>
              <a:defRPr/>
            </a:lvl3pPr>
          </a:lstStyle>
          <a:p>
            <a:pPr lvl="0"/>
            <a:r>
              <a:rPr lang="en-US" dirty="0"/>
              <a:t>presenter name</a:t>
            </a:r>
          </a:p>
        </p:txBody>
      </p:sp>
      <p:sp>
        <p:nvSpPr>
          <p:cNvPr id="90" name="Text Placeholder 45"/>
          <p:cNvSpPr>
            <a:spLocks noGrp="1"/>
          </p:cNvSpPr>
          <p:nvPr>
            <p:ph type="body" sz="quarter" idx="26" hasCustomPrompt="1"/>
          </p:nvPr>
        </p:nvSpPr>
        <p:spPr>
          <a:xfrm>
            <a:off x="6360196" y="4960384"/>
            <a:ext cx="2692871" cy="914400"/>
          </a:xfrm>
        </p:spPr>
        <p:txBody>
          <a:bodyPr lIns="0">
            <a:normAutofit/>
          </a:bodyPr>
          <a:lstStyle>
            <a:lvl1pPr marL="0" indent="0">
              <a:lnSpc>
                <a:spcPct val="95000"/>
              </a:lnSpc>
              <a:spcBef>
                <a:spcPts val="0"/>
              </a:spcBef>
              <a:buFont typeface="Arial" pitchFamily="34" charset="0"/>
              <a:buNone/>
              <a:defRPr sz="1400">
                <a:solidFill>
                  <a:schemeClr val="bg1"/>
                </a:solidFill>
              </a:defRPr>
            </a:lvl1pPr>
            <a:lvl2pPr marL="0" indent="0">
              <a:spcBef>
                <a:spcPts val="1800"/>
              </a:spcBef>
              <a:buNone/>
              <a:defRPr/>
            </a:lvl2pPr>
          </a:lstStyle>
          <a:p>
            <a:pPr lvl="0"/>
            <a:r>
              <a:rPr lang="en-US" dirty="0"/>
              <a:t>Remove third presenter info </a:t>
            </a:r>
            <a:br>
              <a:rPr lang="en-US" dirty="0"/>
            </a:br>
            <a:r>
              <a:rPr lang="en-US" dirty="0"/>
              <a:t>if not needed</a:t>
            </a:r>
          </a:p>
        </p:txBody>
      </p:sp>
      <p:sp>
        <p:nvSpPr>
          <p:cNvPr id="47" name="Text Placeholder 4"/>
          <p:cNvSpPr>
            <a:spLocks noGrp="1"/>
          </p:cNvSpPr>
          <p:nvPr>
            <p:ph type="body" sz="quarter" idx="12" hasCustomPrompt="1"/>
          </p:nvPr>
        </p:nvSpPr>
        <p:spPr>
          <a:xfrm>
            <a:off x="-1" y="1689100"/>
            <a:ext cx="239714" cy="2706624"/>
          </a:xfrm>
          <a:solidFill>
            <a:schemeClr val="accent1"/>
          </a:solidFill>
        </p:spPr>
        <p:txBody>
          <a:bodyPr bIns="0" anchor="b"/>
          <a:lstStyle>
            <a:lvl1pPr marL="0" indent="0">
              <a:buNone/>
              <a:defRPr sz="100"/>
            </a:lvl1pPr>
          </a:lstStyle>
          <a:p>
            <a:pPr lvl="0"/>
            <a:r>
              <a:rPr lang="en-US" dirty="0"/>
              <a:t>  </a:t>
            </a:r>
          </a:p>
        </p:txBody>
      </p:sp>
      <p:sp>
        <p:nvSpPr>
          <p:cNvPr id="155" name="TextBox 154"/>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a:solidFill>
                  <a:schemeClr val="bg1"/>
                </a:solidFill>
              </a:rPr>
              <a:t>Instructions on replacing a current image:</a:t>
            </a: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pic>
        <p:nvPicPr>
          <p:cNvPr id="19" name="Picture 1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03104" y="6266118"/>
            <a:ext cx="2601444" cy="330857"/>
          </a:xfrm>
          <a:prstGeom prst="rect">
            <a:avLst/>
          </a:prstGeom>
        </p:spPr>
      </p:pic>
    </p:spTree>
    <p:extLst>
      <p:ext uri="{BB962C8B-B14F-4D97-AF65-F5344CB8AC3E}">
        <p14:creationId xmlns:p14="http://schemas.microsoft.com/office/powerpoint/2010/main" val="273831678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a:lvl1pPr>
          </a:lstStyle>
          <a:p>
            <a:r>
              <a:rPr lang="en-US" dirty="0"/>
              <a:t>BASIC CONTENT SLIDE</a:t>
            </a:r>
            <a:br>
              <a:rPr lang="en-US" dirty="0"/>
            </a:br>
            <a:r>
              <a:rPr lang="en-US" dirty="0"/>
              <a:t>one or two lines for headline</a:t>
            </a:r>
          </a:p>
        </p:txBody>
      </p:sp>
      <p:sp>
        <p:nvSpPr>
          <p:cNvPr id="3" name="Content Placeholder 2"/>
          <p:cNvSpPr>
            <a:spLocks noGrp="1"/>
          </p:cNvSpPr>
          <p:nvPr>
            <p:ph idx="1" hasCustomPrompt="1"/>
          </p:nvPr>
        </p:nvSpPr>
        <p:spPr>
          <a:xfrm>
            <a:off x="457200" y="1699995"/>
            <a:ext cx="8372901" cy="4422776"/>
          </a:xfrm>
        </p:spPr>
        <p:txBody>
          <a:bodyPr/>
          <a:lstStyle>
            <a:lvl1pPr>
              <a:defRPr baseline="0"/>
            </a:lvl1pPr>
          </a:lstStyle>
          <a:p>
            <a:pPr lvl="0"/>
            <a:r>
              <a:rPr lang="en-US" dirty="0"/>
              <a:t>Click to add 1st-level bullet. Click an icon below to add table, graph or other imagery.</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p:cNvSpPr>
            <a:spLocks noGrp="1"/>
          </p:cNvSpPr>
          <p:nvPr>
            <p:ph type="body" sz="quarter" idx="12" hasCustomPrompt="1"/>
          </p:nvPr>
        </p:nvSpPr>
        <p:spPr>
          <a:xfrm>
            <a:off x="457200" y="1168748"/>
            <a:ext cx="8372901" cy="499715"/>
          </a:xfrm>
        </p:spPr>
        <p:txBody>
          <a:bodyPr bIns="0">
            <a:noAutofit/>
          </a:bodyPr>
          <a:lstStyle>
            <a:lvl1pPr marL="0" indent="0">
              <a:lnSpc>
                <a:spcPct val="90000"/>
              </a:lnSpc>
              <a:spcBef>
                <a:spcPts val="0"/>
              </a:spcBef>
              <a:buNone/>
              <a:defRPr sz="2000" b="1" baseline="0">
                <a:solidFill>
                  <a:schemeClr val="accent2"/>
                </a:solidFill>
              </a:defRPr>
            </a:lvl1pPr>
          </a:lstStyle>
          <a:p>
            <a:r>
              <a:rPr lang="en-US" dirty="0"/>
              <a:t>Slide subtitle optional -  delete as needed</a:t>
            </a:r>
          </a:p>
        </p:txBody>
      </p:sp>
      <p:sp>
        <p:nvSpPr>
          <p:cNvPr id="8" name="Slide Number Placeholder 7"/>
          <p:cNvSpPr>
            <a:spLocks noGrp="1"/>
          </p:cNvSpPr>
          <p:nvPr>
            <p:ph type="sldNum" sz="quarter" idx="13"/>
          </p:nvPr>
        </p:nvSpPr>
        <p:spPr/>
        <p:txBody>
          <a:bodyPr/>
          <a:lstStyle/>
          <a:p>
            <a:fld id="{AEFAAC5A-9C4F-4278-920D-DF2BAB595749}" type="slidenum">
              <a:rPr lang="en-US" smtClean="0"/>
              <a:pPr/>
              <a:t>‹#›</a:t>
            </a:fld>
            <a:endParaRPr lang="en-US" dirty="0"/>
          </a:p>
        </p:txBody>
      </p:sp>
    </p:spTree>
    <p:extLst>
      <p:ext uri="{BB962C8B-B14F-4D97-AF65-F5344CB8AC3E}">
        <p14:creationId xmlns:p14="http://schemas.microsoft.com/office/powerpoint/2010/main" val="21205450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over Option C">
    <p:bg>
      <p:bgPr>
        <a:solidFill>
          <a:schemeClr val="bg1"/>
        </a:solidFill>
        <a:effectLst/>
      </p:bgPr>
    </p:bg>
    <p:spTree>
      <p:nvGrpSpPr>
        <p:cNvPr id="1" name=""/>
        <p:cNvGrpSpPr/>
        <p:nvPr/>
      </p:nvGrpSpPr>
      <p:grpSpPr>
        <a:xfrm>
          <a:off x="0" y="0"/>
          <a:ext cx="0" cy="0"/>
          <a:chOff x="0" y="0"/>
          <a:chExt cx="0" cy="0"/>
        </a:xfrm>
      </p:grpSpPr>
      <p:pic>
        <p:nvPicPr>
          <p:cNvPr id="18" name="Picture 2" descr="C:\Users\amiesen\Desktop\anlrgbppt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86679" y="167614"/>
            <a:ext cx="1546986" cy="557297"/>
          </a:xfrm>
          <a:prstGeom prst="rect">
            <a:avLst/>
          </a:prstGeom>
          <a:noFill/>
          <a:extLst>
            <a:ext uri="{909E8E84-426E-40dd-AFC4-6F175D3DCCD1}">
              <a14:hiddenFill xmlns:a14="http://schemas.microsoft.com/office/drawing/2010/main" xmlns="">
                <a:solidFill>
                  <a:srgbClr val="FFFFFF"/>
                </a:solidFill>
              </a14:hiddenFill>
            </a:ext>
          </a:extLst>
        </p:spPr>
      </p:pic>
      <p:sp>
        <p:nvSpPr>
          <p:cNvPr id="47" name="Text Placeholder 45"/>
          <p:cNvSpPr>
            <a:spLocks noGrp="1"/>
          </p:cNvSpPr>
          <p:nvPr>
            <p:ph type="body" sz="quarter" idx="19" hasCustomPrompt="1"/>
          </p:nvPr>
        </p:nvSpPr>
        <p:spPr>
          <a:xfrm>
            <a:off x="6360196" y="6094281"/>
            <a:ext cx="2692871" cy="515411"/>
          </a:xfrm>
        </p:spPr>
        <p:txBody>
          <a:bodyPr lIns="0" anchor="b"/>
          <a:lstStyle>
            <a:lvl1pPr marL="0" indent="0">
              <a:spcBef>
                <a:spcPts val="0"/>
              </a:spcBef>
              <a:buNone/>
              <a:defRPr sz="1400" baseline="0">
                <a:solidFill>
                  <a:srgbClr val="47484A"/>
                </a:solidFill>
              </a:defRPr>
            </a:lvl1pPr>
            <a:lvl2pPr marL="0" indent="0">
              <a:spcBef>
                <a:spcPts val="1800"/>
              </a:spcBef>
              <a:buNone/>
              <a:defRPr/>
            </a:lvl2pPr>
          </a:lstStyle>
          <a:p>
            <a:pPr lvl="0"/>
            <a:r>
              <a:rPr lang="en-US" dirty="0"/>
              <a:t>Presentation Date</a:t>
            </a:r>
            <a:br>
              <a:rPr lang="en-US" dirty="0"/>
            </a:br>
            <a:r>
              <a:rPr lang="en-US" dirty="0"/>
              <a:t>City, State (presentation location)</a:t>
            </a:r>
          </a:p>
        </p:txBody>
      </p:sp>
      <p:sp>
        <p:nvSpPr>
          <p:cNvPr id="50" name="Text Placeholder 9"/>
          <p:cNvSpPr>
            <a:spLocks noGrp="1"/>
          </p:cNvSpPr>
          <p:nvPr>
            <p:ph type="body" sz="quarter" idx="17" hasCustomPrompt="1"/>
          </p:nvPr>
        </p:nvSpPr>
        <p:spPr>
          <a:xfrm>
            <a:off x="469900" y="4945565"/>
            <a:ext cx="2692871" cy="393700"/>
          </a:xfrm>
        </p:spPr>
        <p:txBody>
          <a:bodyPr lIns="0" bIns="0" anchor="b">
            <a:normAutofit/>
          </a:bodyPr>
          <a:lstStyle>
            <a:lvl1pPr marL="0" indent="0">
              <a:buNone/>
              <a:defRPr sz="1400" b="1" cap="all" baseline="0">
                <a:solidFill>
                  <a:srgbClr val="47484A"/>
                </a:solidFill>
              </a:defRPr>
            </a:lvl1pPr>
            <a:lvl2pPr marL="0" indent="0">
              <a:buNone/>
              <a:defRPr/>
            </a:lvl2pPr>
            <a:lvl3pPr marL="0" indent="0">
              <a:spcBef>
                <a:spcPts val="1800"/>
              </a:spcBef>
              <a:buNone/>
              <a:defRPr/>
            </a:lvl3pPr>
          </a:lstStyle>
          <a:p>
            <a:pPr lvl="0"/>
            <a:r>
              <a:rPr lang="en-US" dirty="0"/>
              <a:t>presenter name</a:t>
            </a:r>
          </a:p>
        </p:txBody>
      </p:sp>
      <p:sp>
        <p:nvSpPr>
          <p:cNvPr id="53" name="Text Placeholder 45"/>
          <p:cNvSpPr>
            <a:spLocks noGrp="1"/>
          </p:cNvSpPr>
          <p:nvPr>
            <p:ph type="body" sz="quarter" idx="18" hasCustomPrompt="1"/>
          </p:nvPr>
        </p:nvSpPr>
        <p:spPr>
          <a:xfrm>
            <a:off x="469900" y="5323002"/>
            <a:ext cx="2692871" cy="746722"/>
          </a:xfrm>
        </p:spPr>
        <p:txBody>
          <a:bodyPr lIns="0">
            <a:normAutofit/>
          </a:bodyPr>
          <a:lstStyle>
            <a:lvl1pPr marL="0" indent="0">
              <a:lnSpc>
                <a:spcPct val="95000"/>
              </a:lnSpc>
              <a:spcBef>
                <a:spcPts val="0"/>
              </a:spcBef>
              <a:buNone/>
              <a:defRPr sz="1400">
                <a:solidFill>
                  <a:srgbClr val="47484A"/>
                </a:solidFill>
              </a:defRPr>
            </a:lvl1pPr>
            <a:lvl2pPr marL="0" indent="0">
              <a:spcBef>
                <a:spcPts val="1800"/>
              </a:spcBef>
              <a:buNone/>
              <a:defRPr/>
            </a:lvl2pPr>
          </a:lstStyle>
          <a:p>
            <a:r>
              <a:rPr lang="en-US" dirty="0"/>
              <a:t>Add Presenter Title</a:t>
            </a:r>
            <a:br>
              <a:rPr lang="en-US" dirty="0"/>
            </a:br>
            <a:r>
              <a:rPr lang="en-US" dirty="0"/>
              <a:t>Optional Line 2</a:t>
            </a:r>
            <a:br>
              <a:rPr lang="en-US" dirty="0"/>
            </a:br>
            <a:r>
              <a:rPr lang="en-US" dirty="0"/>
              <a:t>Optional Line 3</a:t>
            </a:r>
          </a:p>
        </p:txBody>
      </p:sp>
      <p:sp>
        <p:nvSpPr>
          <p:cNvPr id="56" name="Text Placeholder 9"/>
          <p:cNvSpPr>
            <a:spLocks noGrp="1"/>
          </p:cNvSpPr>
          <p:nvPr>
            <p:ph type="body" sz="quarter" idx="21" hasCustomPrompt="1"/>
          </p:nvPr>
        </p:nvSpPr>
        <p:spPr>
          <a:xfrm>
            <a:off x="3417371" y="4945565"/>
            <a:ext cx="2692871" cy="393700"/>
          </a:xfrm>
        </p:spPr>
        <p:txBody>
          <a:bodyPr lIns="0" bIns="0" anchor="b">
            <a:normAutofit/>
          </a:bodyPr>
          <a:lstStyle>
            <a:lvl1pPr marL="0" indent="0">
              <a:buFont typeface="Arial" pitchFamily="34" charset="0"/>
              <a:buNone/>
              <a:defRPr sz="1400" b="1" cap="all" baseline="0">
                <a:solidFill>
                  <a:srgbClr val="47484A"/>
                </a:solidFill>
              </a:defRPr>
            </a:lvl1pPr>
            <a:lvl2pPr marL="0" indent="0">
              <a:buNone/>
              <a:defRPr/>
            </a:lvl2pPr>
            <a:lvl3pPr marL="0" indent="0">
              <a:spcBef>
                <a:spcPts val="1800"/>
              </a:spcBef>
              <a:buNone/>
              <a:defRPr/>
            </a:lvl3pPr>
          </a:lstStyle>
          <a:p>
            <a:pPr lvl="0"/>
            <a:r>
              <a:rPr lang="en-US" dirty="0"/>
              <a:t>presenter name</a:t>
            </a:r>
          </a:p>
        </p:txBody>
      </p:sp>
      <p:sp>
        <p:nvSpPr>
          <p:cNvPr id="57" name="Text Placeholder 45"/>
          <p:cNvSpPr>
            <a:spLocks noGrp="1"/>
          </p:cNvSpPr>
          <p:nvPr>
            <p:ph type="body" sz="quarter" idx="22" hasCustomPrompt="1"/>
          </p:nvPr>
        </p:nvSpPr>
        <p:spPr>
          <a:xfrm>
            <a:off x="3417371" y="5323002"/>
            <a:ext cx="2692871" cy="746722"/>
          </a:xfrm>
        </p:spPr>
        <p:txBody>
          <a:bodyPr lIns="0">
            <a:normAutofit/>
          </a:bodyPr>
          <a:lstStyle>
            <a:lvl1pPr marL="0" indent="0">
              <a:lnSpc>
                <a:spcPct val="95000"/>
              </a:lnSpc>
              <a:spcBef>
                <a:spcPts val="0"/>
              </a:spcBef>
              <a:buFont typeface="Arial" pitchFamily="34" charset="0"/>
              <a:buNone/>
              <a:defRPr sz="1400">
                <a:solidFill>
                  <a:srgbClr val="47484A"/>
                </a:solidFill>
              </a:defRPr>
            </a:lvl1pPr>
            <a:lvl2pPr marL="0" indent="0">
              <a:spcBef>
                <a:spcPts val="1800"/>
              </a:spcBef>
              <a:buNone/>
              <a:defRPr/>
            </a:lvl2pPr>
          </a:lstStyle>
          <a:p>
            <a:pPr lvl="0"/>
            <a:r>
              <a:rPr lang="en-US" dirty="0"/>
              <a:t>Remove second presenter info </a:t>
            </a:r>
            <a:br>
              <a:rPr lang="en-US" dirty="0"/>
            </a:br>
            <a:r>
              <a:rPr lang="en-US" dirty="0"/>
              <a:t>if not needed</a:t>
            </a:r>
          </a:p>
        </p:txBody>
      </p:sp>
      <p:sp>
        <p:nvSpPr>
          <p:cNvPr id="45" name="Picture Placeholder 4"/>
          <p:cNvSpPr>
            <a:spLocks noGrp="1" noChangeAspect="1"/>
          </p:cNvSpPr>
          <p:nvPr>
            <p:ph type="pic" sz="quarter" idx="16" hasCustomPrompt="1"/>
          </p:nvPr>
        </p:nvSpPr>
        <p:spPr>
          <a:xfrm>
            <a:off x="218127" y="899574"/>
            <a:ext cx="8925874" cy="2761535"/>
          </a:xfrm>
          <a:solidFill>
            <a:schemeClr val="bg1">
              <a:lumMod val="75000"/>
            </a:schemeClr>
          </a:solidFill>
        </p:spPr>
        <p:txBody>
          <a:bodyPr tIns="365760"/>
          <a:lstStyle>
            <a:lvl1pPr marL="0" indent="0" algn="ctr">
              <a:buNone/>
              <a:defRPr baseline="0"/>
            </a:lvl1pPr>
          </a:lstStyle>
          <a:p>
            <a:r>
              <a:rPr lang="en-US" dirty="0"/>
              <a:t>Click icon to insert an image</a:t>
            </a:r>
          </a:p>
        </p:txBody>
      </p:sp>
      <p:sp>
        <p:nvSpPr>
          <p:cNvPr id="2" name="Title 1"/>
          <p:cNvSpPr>
            <a:spLocks noGrp="1"/>
          </p:cNvSpPr>
          <p:nvPr>
            <p:ph type="title" hasCustomPrompt="1"/>
          </p:nvPr>
        </p:nvSpPr>
        <p:spPr>
          <a:xfrm>
            <a:off x="469900" y="3726366"/>
            <a:ext cx="8452904" cy="862880"/>
          </a:xfrm>
        </p:spPr>
        <p:txBody>
          <a:bodyPr lIns="0" rIns="91440" anchor="b">
            <a:normAutofit/>
          </a:bodyPr>
          <a:lstStyle>
            <a:lvl1pPr>
              <a:defRPr sz="2800" baseline="0">
                <a:solidFill>
                  <a:schemeClr val="tx1">
                    <a:lumMod val="50000"/>
                  </a:schemeClr>
                </a:solidFill>
              </a:defRPr>
            </a:lvl1pPr>
          </a:lstStyle>
          <a:p>
            <a:r>
              <a:rPr lang="en-US" dirty="0"/>
              <a:t>presentation title – cover option c </a:t>
            </a:r>
          </a:p>
        </p:txBody>
      </p:sp>
      <p:sp>
        <p:nvSpPr>
          <p:cNvPr id="87" name="Text Placeholder 9"/>
          <p:cNvSpPr>
            <a:spLocks noGrp="1"/>
          </p:cNvSpPr>
          <p:nvPr>
            <p:ph type="body" sz="quarter" idx="23" hasCustomPrompt="1"/>
          </p:nvPr>
        </p:nvSpPr>
        <p:spPr>
          <a:xfrm>
            <a:off x="6360196" y="4945565"/>
            <a:ext cx="2692871" cy="393700"/>
          </a:xfrm>
        </p:spPr>
        <p:txBody>
          <a:bodyPr lIns="0" bIns="0" anchor="b">
            <a:normAutofit/>
          </a:bodyPr>
          <a:lstStyle>
            <a:lvl1pPr marL="0" indent="0">
              <a:buFont typeface="Arial" pitchFamily="34" charset="0"/>
              <a:buNone/>
              <a:defRPr sz="1400" b="1" cap="all" baseline="0">
                <a:solidFill>
                  <a:srgbClr val="47484A"/>
                </a:solidFill>
              </a:defRPr>
            </a:lvl1pPr>
            <a:lvl2pPr marL="0" indent="0">
              <a:buNone/>
              <a:defRPr/>
            </a:lvl2pPr>
            <a:lvl3pPr marL="0" indent="0">
              <a:spcBef>
                <a:spcPts val="1800"/>
              </a:spcBef>
              <a:buNone/>
              <a:defRPr/>
            </a:lvl3pPr>
          </a:lstStyle>
          <a:p>
            <a:pPr lvl="0"/>
            <a:r>
              <a:rPr lang="en-US" dirty="0"/>
              <a:t>presenter name</a:t>
            </a:r>
          </a:p>
        </p:txBody>
      </p:sp>
      <p:sp>
        <p:nvSpPr>
          <p:cNvPr id="88" name="Text Placeholder 45"/>
          <p:cNvSpPr>
            <a:spLocks noGrp="1"/>
          </p:cNvSpPr>
          <p:nvPr>
            <p:ph type="body" sz="quarter" idx="24" hasCustomPrompt="1"/>
          </p:nvPr>
        </p:nvSpPr>
        <p:spPr>
          <a:xfrm>
            <a:off x="6360196" y="5323002"/>
            <a:ext cx="2692871" cy="746722"/>
          </a:xfrm>
        </p:spPr>
        <p:txBody>
          <a:bodyPr lIns="0">
            <a:normAutofit/>
          </a:bodyPr>
          <a:lstStyle>
            <a:lvl1pPr marL="0" indent="0">
              <a:lnSpc>
                <a:spcPct val="95000"/>
              </a:lnSpc>
              <a:spcBef>
                <a:spcPts val="0"/>
              </a:spcBef>
              <a:buFont typeface="Arial" pitchFamily="34" charset="0"/>
              <a:buNone/>
              <a:defRPr sz="1400">
                <a:solidFill>
                  <a:srgbClr val="47484A"/>
                </a:solidFill>
              </a:defRPr>
            </a:lvl1pPr>
            <a:lvl2pPr marL="0" indent="0">
              <a:spcBef>
                <a:spcPts val="1800"/>
              </a:spcBef>
              <a:buNone/>
              <a:defRPr/>
            </a:lvl2pPr>
          </a:lstStyle>
          <a:p>
            <a:pPr lvl="0"/>
            <a:r>
              <a:rPr lang="en-US" dirty="0"/>
              <a:t>Remove third presenter info </a:t>
            </a:r>
            <a:br>
              <a:rPr lang="en-US" dirty="0"/>
            </a:br>
            <a:r>
              <a:rPr lang="en-US" dirty="0"/>
              <a:t>if not needed</a:t>
            </a:r>
          </a:p>
        </p:txBody>
      </p:sp>
      <p:sp>
        <p:nvSpPr>
          <p:cNvPr id="5" name="Text Placeholder 4"/>
          <p:cNvSpPr>
            <a:spLocks noGrp="1"/>
          </p:cNvSpPr>
          <p:nvPr>
            <p:ph type="body" sz="quarter" idx="25" hasCustomPrompt="1"/>
          </p:nvPr>
        </p:nvSpPr>
        <p:spPr>
          <a:xfrm>
            <a:off x="469900" y="4589246"/>
            <a:ext cx="8484914" cy="331077"/>
          </a:xfrm>
        </p:spPr>
        <p:txBody>
          <a:bodyPr/>
          <a:lstStyle>
            <a:lvl1pPr marL="0" indent="0">
              <a:buNone/>
              <a:defRPr b="1" baseline="0">
                <a:solidFill>
                  <a:schemeClr val="accent2"/>
                </a:solidFill>
              </a:defRPr>
            </a:lvl1pPr>
          </a:lstStyle>
          <a:p>
            <a:pPr lvl="0"/>
            <a:r>
              <a:rPr lang="en-US" dirty="0"/>
              <a:t>Subtitle – delete if not needed</a:t>
            </a:r>
          </a:p>
        </p:txBody>
      </p:sp>
      <p:sp>
        <p:nvSpPr>
          <p:cNvPr id="46" name="Text Placeholder 4"/>
          <p:cNvSpPr>
            <a:spLocks noGrp="1"/>
          </p:cNvSpPr>
          <p:nvPr>
            <p:ph type="body" sz="quarter" idx="12" hasCustomPrompt="1"/>
          </p:nvPr>
        </p:nvSpPr>
        <p:spPr>
          <a:xfrm>
            <a:off x="1" y="899573"/>
            <a:ext cx="224589" cy="2761488"/>
          </a:xfrm>
          <a:solidFill>
            <a:schemeClr val="accent1"/>
          </a:solidFill>
        </p:spPr>
        <p:txBody>
          <a:bodyPr bIns="0" anchor="b"/>
          <a:lstStyle>
            <a:lvl1pPr marL="0" indent="0">
              <a:buNone/>
              <a:defRPr sz="100"/>
            </a:lvl1pPr>
          </a:lstStyle>
          <a:p>
            <a:pPr lvl="0"/>
            <a:r>
              <a:rPr lang="en-US" dirty="0"/>
              <a:t>  </a:t>
            </a:r>
          </a:p>
        </p:txBody>
      </p:sp>
      <p:sp>
        <p:nvSpPr>
          <p:cNvPr id="186" name="TextBox 185"/>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a:solidFill>
                  <a:schemeClr val="bg1"/>
                </a:solidFill>
              </a:rPr>
              <a:t>Instructions on replacing a current image:</a:t>
            </a: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
        <p:nvSpPr>
          <p:cNvPr id="17" name="Text Placeholder 4"/>
          <p:cNvSpPr>
            <a:spLocks noGrp="1"/>
          </p:cNvSpPr>
          <p:nvPr>
            <p:ph type="body" sz="quarter" idx="26" hasCustomPrompt="1"/>
          </p:nvPr>
        </p:nvSpPr>
        <p:spPr>
          <a:xfrm>
            <a:off x="503238" y="366274"/>
            <a:ext cx="8484914" cy="331077"/>
          </a:xfrm>
        </p:spPr>
        <p:txBody>
          <a:bodyPr/>
          <a:lstStyle>
            <a:lvl1pPr marL="0" indent="0">
              <a:buNone/>
              <a:defRPr sz="1000" b="1" cap="all" baseline="0">
                <a:solidFill>
                  <a:schemeClr val="tx1"/>
                </a:solidFill>
              </a:defRPr>
            </a:lvl1pPr>
          </a:lstStyle>
          <a:p>
            <a:r>
              <a:rPr lang="en-US" sz="1000" b="0" cap="all" dirty="0">
                <a:solidFill>
                  <a:srgbClr val="000000"/>
                </a:solidFill>
              </a:rPr>
              <a:t>Type in name of </a:t>
            </a:r>
            <a:r>
              <a:rPr lang="en-US" sz="1000" b="0" cap="all" dirty="0" err="1">
                <a:solidFill>
                  <a:srgbClr val="000000"/>
                </a:solidFill>
              </a:rPr>
              <a:t>fACILITY</a:t>
            </a:r>
            <a:r>
              <a:rPr lang="en-US" sz="1000" b="0" cap="all" dirty="0">
                <a:solidFill>
                  <a:srgbClr val="000000"/>
                </a:solidFill>
              </a:rPr>
              <a:t>, division, group, program or </a:t>
            </a:r>
            <a:r>
              <a:rPr lang="en-US" sz="1000" dirty="0">
                <a:solidFill>
                  <a:srgbClr val="000000"/>
                </a:solidFill>
              </a:rPr>
              <a:t>www.anl.gov</a:t>
            </a:r>
          </a:p>
        </p:txBody>
      </p:sp>
      <p:pic>
        <p:nvPicPr>
          <p:cNvPr id="19" name="Picture 1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3104" y="6266118"/>
            <a:ext cx="2601444" cy="330857"/>
          </a:xfrm>
          <a:prstGeom prst="rect">
            <a:avLst/>
          </a:prstGeom>
        </p:spPr>
      </p:pic>
    </p:spTree>
    <p:extLst>
      <p:ext uri="{BB962C8B-B14F-4D97-AF65-F5344CB8AC3E}">
        <p14:creationId xmlns:p14="http://schemas.microsoft.com/office/powerpoint/2010/main" val="21908595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Cover Option D">
    <p:bg>
      <p:bgPr>
        <a:solidFill>
          <a:schemeClr val="bg1"/>
        </a:solidFill>
        <a:effectLst/>
      </p:bgPr>
    </p:bg>
    <p:spTree>
      <p:nvGrpSpPr>
        <p:cNvPr id="1" name=""/>
        <p:cNvGrpSpPr/>
        <p:nvPr/>
      </p:nvGrpSpPr>
      <p:grpSpPr>
        <a:xfrm>
          <a:off x="0" y="0"/>
          <a:ext cx="0" cy="0"/>
          <a:chOff x="0" y="0"/>
          <a:chExt cx="0" cy="0"/>
        </a:xfrm>
      </p:grpSpPr>
      <p:pic>
        <p:nvPicPr>
          <p:cNvPr id="16" name="Picture 2" descr="C:\Users\amiesen\Desktop\anlrgbppt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00979" y="320210"/>
            <a:ext cx="1546986" cy="557297"/>
          </a:xfrm>
          <a:prstGeom prst="rect">
            <a:avLst/>
          </a:prstGeom>
          <a:noFill/>
          <a:extLst>
            <a:ext uri="{909E8E84-426E-40dd-AFC4-6F175D3DCCD1}">
              <a14:hiddenFill xmlns:a14="http://schemas.microsoft.com/office/drawing/2010/main" xmlns="">
                <a:solidFill>
                  <a:srgbClr val="FFFFFF"/>
                </a:solidFill>
              </a14:hiddenFill>
            </a:ext>
          </a:extLst>
        </p:spPr>
      </p:pic>
      <p:sp>
        <p:nvSpPr>
          <p:cNvPr id="47" name="Text Placeholder 45"/>
          <p:cNvSpPr>
            <a:spLocks noGrp="1"/>
          </p:cNvSpPr>
          <p:nvPr>
            <p:ph type="body" sz="quarter" idx="19" hasCustomPrompt="1"/>
          </p:nvPr>
        </p:nvSpPr>
        <p:spPr>
          <a:xfrm>
            <a:off x="6360195" y="6094281"/>
            <a:ext cx="2692871" cy="515411"/>
          </a:xfrm>
        </p:spPr>
        <p:txBody>
          <a:bodyPr lIns="0" anchor="b"/>
          <a:lstStyle>
            <a:lvl1pPr marL="0" indent="0">
              <a:spcBef>
                <a:spcPts val="0"/>
              </a:spcBef>
              <a:buNone/>
              <a:defRPr sz="1400" baseline="0">
                <a:solidFill>
                  <a:srgbClr val="47484A"/>
                </a:solidFill>
              </a:defRPr>
            </a:lvl1pPr>
            <a:lvl2pPr marL="0" indent="0">
              <a:spcBef>
                <a:spcPts val="1800"/>
              </a:spcBef>
              <a:buNone/>
              <a:defRPr/>
            </a:lvl2pPr>
          </a:lstStyle>
          <a:p>
            <a:pPr lvl="0"/>
            <a:r>
              <a:rPr lang="en-US" dirty="0"/>
              <a:t>Presentation Date</a:t>
            </a:r>
            <a:br>
              <a:rPr lang="en-US" dirty="0"/>
            </a:br>
            <a:r>
              <a:rPr lang="en-US" dirty="0"/>
              <a:t>City, State (presentation location)</a:t>
            </a:r>
          </a:p>
        </p:txBody>
      </p:sp>
      <p:sp>
        <p:nvSpPr>
          <p:cNvPr id="50" name="Text Placeholder 9"/>
          <p:cNvSpPr>
            <a:spLocks noGrp="1"/>
          </p:cNvSpPr>
          <p:nvPr>
            <p:ph type="body" sz="quarter" idx="17" hasCustomPrompt="1"/>
          </p:nvPr>
        </p:nvSpPr>
        <p:spPr>
          <a:xfrm>
            <a:off x="469900" y="4581631"/>
            <a:ext cx="2692871" cy="393700"/>
          </a:xfrm>
        </p:spPr>
        <p:txBody>
          <a:bodyPr lIns="0" bIns="0" anchor="b">
            <a:normAutofit/>
          </a:bodyPr>
          <a:lstStyle>
            <a:lvl1pPr marL="0" indent="0">
              <a:buNone/>
              <a:defRPr sz="1400" b="1" cap="all" baseline="0">
                <a:solidFill>
                  <a:srgbClr val="47484A"/>
                </a:solidFill>
              </a:defRPr>
            </a:lvl1pPr>
            <a:lvl2pPr marL="0" indent="0">
              <a:buNone/>
              <a:defRPr/>
            </a:lvl2pPr>
            <a:lvl3pPr marL="0" indent="0">
              <a:spcBef>
                <a:spcPts val="1800"/>
              </a:spcBef>
              <a:buNone/>
              <a:defRPr/>
            </a:lvl3pPr>
          </a:lstStyle>
          <a:p>
            <a:pPr lvl="0"/>
            <a:r>
              <a:rPr lang="en-US" dirty="0"/>
              <a:t>presenter name</a:t>
            </a:r>
          </a:p>
        </p:txBody>
      </p:sp>
      <p:sp>
        <p:nvSpPr>
          <p:cNvPr id="53" name="Text Placeholder 45"/>
          <p:cNvSpPr>
            <a:spLocks noGrp="1"/>
          </p:cNvSpPr>
          <p:nvPr>
            <p:ph type="body" sz="quarter" idx="18" hasCustomPrompt="1"/>
          </p:nvPr>
        </p:nvSpPr>
        <p:spPr>
          <a:xfrm>
            <a:off x="469900" y="4959068"/>
            <a:ext cx="2692871" cy="914400"/>
          </a:xfrm>
        </p:spPr>
        <p:txBody>
          <a:bodyPr lIns="0">
            <a:normAutofit/>
          </a:bodyPr>
          <a:lstStyle>
            <a:lvl1pPr marL="0" indent="0">
              <a:lnSpc>
                <a:spcPct val="95000"/>
              </a:lnSpc>
              <a:spcBef>
                <a:spcPts val="0"/>
              </a:spcBef>
              <a:buNone/>
              <a:defRPr sz="1400">
                <a:solidFill>
                  <a:srgbClr val="47484A"/>
                </a:solidFill>
              </a:defRPr>
            </a:lvl1pPr>
            <a:lvl2pPr marL="0" indent="0">
              <a:spcBef>
                <a:spcPts val="1800"/>
              </a:spcBef>
              <a:buNone/>
              <a:defRPr/>
            </a:lvl2pPr>
          </a:lstStyle>
          <a:p>
            <a:r>
              <a:rPr lang="en-US" dirty="0"/>
              <a:t>Add Presenter Title</a:t>
            </a:r>
            <a:br>
              <a:rPr lang="en-US" dirty="0"/>
            </a:br>
            <a:r>
              <a:rPr lang="en-US" dirty="0"/>
              <a:t>Optional Line 2</a:t>
            </a:r>
            <a:br>
              <a:rPr lang="en-US" dirty="0"/>
            </a:br>
            <a:r>
              <a:rPr lang="en-US" dirty="0"/>
              <a:t>Optional Line 3</a:t>
            </a:r>
          </a:p>
        </p:txBody>
      </p:sp>
      <p:sp>
        <p:nvSpPr>
          <p:cNvPr id="56" name="Text Placeholder 9"/>
          <p:cNvSpPr>
            <a:spLocks noGrp="1"/>
          </p:cNvSpPr>
          <p:nvPr>
            <p:ph type="body" sz="quarter" idx="21" hasCustomPrompt="1"/>
          </p:nvPr>
        </p:nvSpPr>
        <p:spPr>
          <a:xfrm>
            <a:off x="3417371" y="4581631"/>
            <a:ext cx="2692871" cy="393700"/>
          </a:xfrm>
        </p:spPr>
        <p:txBody>
          <a:bodyPr lIns="0" bIns="0" anchor="b">
            <a:normAutofit/>
          </a:bodyPr>
          <a:lstStyle>
            <a:lvl1pPr marL="0" indent="0">
              <a:buFont typeface="Arial" pitchFamily="34" charset="0"/>
              <a:buNone/>
              <a:defRPr sz="1400" b="1" cap="all" baseline="0">
                <a:solidFill>
                  <a:srgbClr val="47484A"/>
                </a:solidFill>
              </a:defRPr>
            </a:lvl1pPr>
            <a:lvl2pPr marL="0" indent="0">
              <a:buNone/>
              <a:defRPr/>
            </a:lvl2pPr>
            <a:lvl3pPr marL="0" indent="0">
              <a:spcBef>
                <a:spcPts val="1800"/>
              </a:spcBef>
              <a:buNone/>
              <a:defRPr/>
            </a:lvl3pPr>
          </a:lstStyle>
          <a:p>
            <a:pPr lvl="0"/>
            <a:r>
              <a:rPr lang="en-US" dirty="0"/>
              <a:t>presenter name</a:t>
            </a:r>
          </a:p>
        </p:txBody>
      </p:sp>
      <p:sp>
        <p:nvSpPr>
          <p:cNvPr id="57" name="Text Placeholder 45"/>
          <p:cNvSpPr>
            <a:spLocks noGrp="1"/>
          </p:cNvSpPr>
          <p:nvPr>
            <p:ph type="body" sz="quarter" idx="22" hasCustomPrompt="1"/>
          </p:nvPr>
        </p:nvSpPr>
        <p:spPr>
          <a:xfrm>
            <a:off x="3417371" y="4959068"/>
            <a:ext cx="2692871" cy="746722"/>
          </a:xfrm>
        </p:spPr>
        <p:txBody>
          <a:bodyPr lIns="0">
            <a:normAutofit/>
          </a:bodyPr>
          <a:lstStyle>
            <a:lvl1pPr marL="0" indent="0">
              <a:lnSpc>
                <a:spcPct val="95000"/>
              </a:lnSpc>
              <a:spcBef>
                <a:spcPts val="0"/>
              </a:spcBef>
              <a:buFont typeface="Arial" pitchFamily="34" charset="0"/>
              <a:buNone/>
              <a:defRPr sz="1400">
                <a:solidFill>
                  <a:srgbClr val="47484A"/>
                </a:solidFill>
              </a:defRPr>
            </a:lvl1pPr>
            <a:lvl2pPr marL="0" indent="0">
              <a:spcBef>
                <a:spcPts val="1800"/>
              </a:spcBef>
              <a:buNone/>
              <a:defRPr/>
            </a:lvl2pPr>
          </a:lstStyle>
          <a:p>
            <a:pPr lvl="0"/>
            <a:r>
              <a:rPr lang="en-US" dirty="0"/>
              <a:t>Remove second presenter info </a:t>
            </a:r>
            <a:br>
              <a:rPr lang="en-US" dirty="0"/>
            </a:br>
            <a:r>
              <a:rPr lang="en-US" dirty="0"/>
              <a:t>if not needed</a:t>
            </a:r>
          </a:p>
        </p:txBody>
      </p:sp>
      <p:sp>
        <p:nvSpPr>
          <p:cNvPr id="45" name="Picture Placeholder 4"/>
          <p:cNvSpPr>
            <a:spLocks noGrp="1" noChangeAspect="1"/>
          </p:cNvSpPr>
          <p:nvPr>
            <p:ph type="pic" sz="quarter" idx="16" hasCustomPrompt="1"/>
          </p:nvPr>
        </p:nvSpPr>
        <p:spPr>
          <a:xfrm>
            <a:off x="218127" y="1681606"/>
            <a:ext cx="8925874" cy="2761535"/>
          </a:xfrm>
          <a:solidFill>
            <a:schemeClr val="bg1">
              <a:lumMod val="75000"/>
            </a:schemeClr>
          </a:solidFill>
        </p:spPr>
        <p:txBody>
          <a:bodyPr tIns="365760"/>
          <a:lstStyle>
            <a:lvl1pPr marL="0" indent="0" algn="ctr">
              <a:buNone/>
              <a:defRPr baseline="0"/>
            </a:lvl1pPr>
          </a:lstStyle>
          <a:p>
            <a:r>
              <a:rPr lang="en-US" dirty="0"/>
              <a:t>Click icon to insert an image</a:t>
            </a:r>
          </a:p>
        </p:txBody>
      </p:sp>
      <p:sp>
        <p:nvSpPr>
          <p:cNvPr id="2" name="Title 1"/>
          <p:cNvSpPr>
            <a:spLocks noGrp="1"/>
          </p:cNvSpPr>
          <p:nvPr>
            <p:ph type="title" hasCustomPrompt="1"/>
          </p:nvPr>
        </p:nvSpPr>
        <p:spPr>
          <a:xfrm>
            <a:off x="469901" y="116710"/>
            <a:ext cx="6776128" cy="1119234"/>
          </a:xfrm>
        </p:spPr>
        <p:txBody>
          <a:bodyPr lIns="0" rIns="91440" anchor="b">
            <a:normAutofit/>
          </a:bodyPr>
          <a:lstStyle>
            <a:lvl1pPr>
              <a:defRPr sz="2800" baseline="0">
                <a:solidFill>
                  <a:schemeClr val="tx1">
                    <a:lumMod val="50000"/>
                  </a:schemeClr>
                </a:solidFill>
              </a:defRPr>
            </a:lvl1pPr>
          </a:lstStyle>
          <a:p>
            <a:r>
              <a:rPr lang="en-US" dirty="0"/>
              <a:t>presentation title –</a:t>
            </a:r>
            <a:br>
              <a:rPr lang="en-US" dirty="0"/>
            </a:br>
            <a:r>
              <a:rPr lang="en-US" dirty="0"/>
              <a:t>Cover option D</a:t>
            </a:r>
          </a:p>
        </p:txBody>
      </p:sp>
      <p:sp>
        <p:nvSpPr>
          <p:cNvPr id="87" name="Text Placeholder 9"/>
          <p:cNvSpPr>
            <a:spLocks noGrp="1"/>
          </p:cNvSpPr>
          <p:nvPr>
            <p:ph type="body" sz="quarter" idx="23" hasCustomPrompt="1"/>
          </p:nvPr>
        </p:nvSpPr>
        <p:spPr>
          <a:xfrm>
            <a:off x="6360196" y="4581631"/>
            <a:ext cx="2692871" cy="393700"/>
          </a:xfrm>
        </p:spPr>
        <p:txBody>
          <a:bodyPr lIns="0" bIns="0" anchor="b">
            <a:normAutofit/>
          </a:bodyPr>
          <a:lstStyle>
            <a:lvl1pPr marL="0" indent="0">
              <a:buFont typeface="Arial" pitchFamily="34" charset="0"/>
              <a:buNone/>
              <a:defRPr sz="1400" b="1" cap="all" baseline="0">
                <a:solidFill>
                  <a:srgbClr val="47484A"/>
                </a:solidFill>
              </a:defRPr>
            </a:lvl1pPr>
            <a:lvl2pPr marL="0" indent="0">
              <a:buNone/>
              <a:defRPr/>
            </a:lvl2pPr>
            <a:lvl3pPr marL="0" indent="0">
              <a:spcBef>
                <a:spcPts val="1800"/>
              </a:spcBef>
              <a:buNone/>
              <a:defRPr/>
            </a:lvl3pPr>
          </a:lstStyle>
          <a:p>
            <a:pPr lvl="0"/>
            <a:r>
              <a:rPr lang="en-US" dirty="0"/>
              <a:t>presenter name</a:t>
            </a:r>
          </a:p>
        </p:txBody>
      </p:sp>
      <p:sp>
        <p:nvSpPr>
          <p:cNvPr id="88" name="Text Placeholder 45"/>
          <p:cNvSpPr>
            <a:spLocks noGrp="1"/>
          </p:cNvSpPr>
          <p:nvPr>
            <p:ph type="body" sz="quarter" idx="24" hasCustomPrompt="1"/>
          </p:nvPr>
        </p:nvSpPr>
        <p:spPr>
          <a:xfrm>
            <a:off x="6360196" y="4959068"/>
            <a:ext cx="2692871" cy="746722"/>
          </a:xfrm>
        </p:spPr>
        <p:txBody>
          <a:bodyPr lIns="0">
            <a:normAutofit/>
          </a:bodyPr>
          <a:lstStyle>
            <a:lvl1pPr marL="0" indent="0">
              <a:lnSpc>
                <a:spcPct val="95000"/>
              </a:lnSpc>
              <a:spcBef>
                <a:spcPts val="0"/>
              </a:spcBef>
              <a:buFont typeface="Arial" pitchFamily="34" charset="0"/>
              <a:buNone/>
              <a:defRPr sz="1400">
                <a:solidFill>
                  <a:srgbClr val="47484A"/>
                </a:solidFill>
              </a:defRPr>
            </a:lvl1pPr>
            <a:lvl2pPr marL="0" indent="0">
              <a:spcBef>
                <a:spcPts val="1800"/>
              </a:spcBef>
              <a:buNone/>
              <a:defRPr/>
            </a:lvl2pPr>
          </a:lstStyle>
          <a:p>
            <a:pPr lvl="0"/>
            <a:r>
              <a:rPr lang="en-US" dirty="0"/>
              <a:t>Remove third presenter info </a:t>
            </a:r>
            <a:br>
              <a:rPr lang="en-US" dirty="0"/>
            </a:br>
            <a:r>
              <a:rPr lang="en-US" dirty="0"/>
              <a:t>if not needed</a:t>
            </a:r>
          </a:p>
        </p:txBody>
      </p:sp>
      <p:sp>
        <p:nvSpPr>
          <p:cNvPr id="5" name="Text Placeholder 4"/>
          <p:cNvSpPr>
            <a:spLocks noGrp="1"/>
          </p:cNvSpPr>
          <p:nvPr>
            <p:ph type="body" sz="quarter" idx="25" hasCustomPrompt="1"/>
          </p:nvPr>
        </p:nvSpPr>
        <p:spPr>
          <a:xfrm>
            <a:off x="469900" y="1229593"/>
            <a:ext cx="8484914" cy="331077"/>
          </a:xfrm>
        </p:spPr>
        <p:txBody>
          <a:bodyPr/>
          <a:lstStyle>
            <a:lvl1pPr marL="0" indent="0">
              <a:buNone/>
              <a:defRPr b="1" baseline="0">
                <a:solidFill>
                  <a:schemeClr val="accent2"/>
                </a:solidFill>
              </a:defRPr>
            </a:lvl1pPr>
          </a:lstStyle>
          <a:p>
            <a:pPr lvl="0"/>
            <a:r>
              <a:rPr lang="en-US" dirty="0"/>
              <a:t>Subtitle – delete if not needed</a:t>
            </a:r>
          </a:p>
        </p:txBody>
      </p:sp>
      <p:sp>
        <p:nvSpPr>
          <p:cNvPr id="46" name="Text Placeholder 4"/>
          <p:cNvSpPr>
            <a:spLocks noGrp="1"/>
          </p:cNvSpPr>
          <p:nvPr>
            <p:ph type="body" sz="quarter" idx="12" hasCustomPrompt="1"/>
          </p:nvPr>
        </p:nvSpPr>
        <p:spPr>
          <a:xfrm>
            <a:off x="1" y="1681605"/>
            <a:ext cx="224589" cy="2761488"/>
          </a:xfrm>
          <a:solidFill>
            <a:schemeClr val="accent1"/>
          </a:solidFill>
        </p:spPr>
        <p:txBody>
          <a:bodyPr bIns="0" anchor="b"/>
          <a:lstStyle>
            <a:lvl1pPr marL="0" indent="0">
              <a:buNone/>
              <a:defRPr sz="100"/>
            </a:lvl1pPr>
          </a:lstStyle>
          <a:p>
            <a:pPr lvl="0"/>
            <a:r>
              <a:rPr lang="en-US" dirty="0"/>
              <a:t>  </a:t>
            </a:r>
          </a:p>
        </p:txBody>
      </p:sp>
      <p:sp>
        <p:nvSpPr>
          <p:cNvPr id="153" name="TextBox 152"/>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a:solidFill>
                  <a:schemeClr val="bg1"/>
                </a:solidFill>
              </a:rPr>
              <a:t>Instructions on replacing a current image:</a:t>
            </a: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3104" y="6266118"/>
            <a:ext cx="2601444" cy="330857"/>
          </a:xfrm>
          <a:prstGeom prst="rect">
            <a:avLst/>
          </a:prstGeom>
        </p:spPr>
      </p:pic>
    </p:spTree>
    <p:extLst>
      <p:ext uri="{BB962C8B-B14F-4D97-AF65-F5344CB8AC3E}">
        <p14:creationId xmlns:p14="http://schemas.microsoft.com/office/powerpoint/2010/main" val="20617003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Pic - Full Frame">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noChangeAspect="1"/>
          </p:cNvSpPr>
          <p:nvPr>
            <p:ph type="pic" sz="quarter" idx="13" hasCustomPrompt="1"/>
          </p:nvPr>
        </p:nvSpPr>
        <p:spPr>
          <a:xfrm>
            <a:off x="218126" y="0"/>
            <a:ext cx="8925873" cy="6858000"/>
          </a:xfrm>
          <a:solidFill>
            <a:schemeClr val="bg1"/>
          </a:solidFill>
        </p:spPr>
        <p:txBody>
          <a:bodyPr lIns="0" tIns="1645920" anchor="t" anchorCtr="0"/>
          <a:lstStyle>
            <a:lvl1pPr marL="0" indent="0" algn="ctr">
              <a:buNone/>
              <a:defRPr baseline="0"/>
            </a:lvl1pPr>
          </a:lstStyle>
          <a:p>
            <a:r>
              <a:rPr lang="en-US" dirty="0"/>
              <a:t>Click icon to insert an image then right click image and “SEND IMAGE TO BACK”</a:t>
            </a:r>
          </a:p>
        </p:txBody>
      </p:sp>
      <p:sp>
        <p:nvSpPr>
          <p:cNvPr id="7" name="Text Placeholder 6"/>
          <p:cNvSpPr>
            <a:spLocks noGrp="1"/>
          </p:cNvSpPr>
          <p:nvPr>
            <p:ph type="body" sz="quarter" idx="17" hasCustomPrompt="1"/>
          </p:nvPr>
        </p:nvSpPr>
        <p:spPr>
          <a:xfrm>
            <a:off x="0" y="4775200"/>
            <a:ext cx="9144000" cy="2082800"/>
          </a:xfrm>
          <a:solidFill>
            <a:schemeClr val="tx2">
              <a:alpha val="91000"/>
            </a:schemeClr>
          </a:solidFill>
        </p:spPr>
        <p:txBody>
          <a:bodyPr bIns="0" anchor="b" anchorCtr="0"/>
          <a:lstStyle>
            <a:lvl1pPr marL="0" indent="0">
              <a:buNone/>
              <a:defRPr sz="100"/>
            </a:lvl1pPr>
          </a:lstStyle>
          <a:p>
            <a:pPr lvl="0"/>
            <a:r>
              <a:rPr lang="en-US" dirty="0"/>
              <a:t> </a:t>
            </a:r>
            <a:r>
              <a:rPr lang="en-US" dirty="0" err="1"/>
              <a:t>x1</a:t>
            </a:r>
            <a:endParaRPr lang="en-US" dirty="0"/>
          </a:p>
          <a:p>
            <a:pPr lvl="0"/>
            <a:endParaRPr lang="en-US" dirty="0"/>
          </a:p>
        </p:txBody>
      </p:sp>
      <p:sp>
        <p:nvSpPr>
          <p:cNvPr id="2" name="Title 1"/>
          <p:cNvSpPr>
            <a:spLocks noGrp="1"/>
          </p:cNvSpPr>
          <p:nvPr>
            <p:ph type="title" hasCustomPrompt="1"/>
          </p:nvPr>
        </p:nvSpPr>
        <p:spPr>
          <a:xfrm>
            <a:off x="469901" y="5042974"/>
            <a:ext cx="8321040" cy="1373592"/>
          </a:xfrm>
        </p:spPr>
        <p:txBody>
          <a:bodyPr lIns="0" anchor="t"/>
          <a:lstStyle>
            <a:lvl1pPr>
              <a:defRPr sz="2400" b="1" cap="all" baseline="0">
                <a:solidFill>
                  <a:schemeClr val="bg1"/>
                </a:solidFill>
              </a:defRPr>
            </a:lvl1pPr>
          </a:lstStyle>
          <a:p>
            <a:r>
              <a:rPr lang="en-US" dirty="0"/>
              <a:t>Full-frame image layout  – title</a:t>
            </a:r>
          </a:p>
        </p:txBody>
      </p:sp>
      <p:sp>
        <p:nvSpPr>
          <p:cNvPr id="3" name="Slide Number Placeholder 2"/>
          <p:cNvSpPr>
            <a:spLocks noGrp="1"/>
          </p:cNvSpPr>
          <p:nvPr>
            <p:ph type="sldNum" sz="quarter" idx="15"/>
          </p:nvPr>
        </p:nvSpPr>
        <p:spPr/>
        <p:txBody>
          <a:bodyPr/>
          <a:lstStyle>
            <a:lvl1pPr>
              <a:defRPr>
                <a:solidFill>
                  <a:schemeClr val="bg1"/>
                </a:solidFill>
              </a:defRPr>
            </a:lvl1pPr>
          </a:lstStyle>
          <a:p>
            <a:fld id="{AEFAAC5A-9C4F-4278-920D-DF2BAB595749}" type="slidenum">
              <a:rPr lang="en-US" smtClean="0"/>
              <a:pPr/>
              <a:t>‹#›</a:t>
            </a:fld>
            <a:endParaRPr lang="en-US" dirty="0"/>
          </a:p>
        </p:txBody>
      </p:sp>
      <p:sp>
        <p:nvSpPr>
          <p:cNvPr id="8" name="Text Placeholder 4"/>
          <p:cNvSpPr>
            <a:spLocks noGrp="1"/>
          </p:cNvSpPr>
          <p:nvPr>
            <p:ph type="body" sz="quarter" idx="12" hasCustomPrompt="1"/>
          </p:nvPr>
        </p:nvSpPr>
        <p:spPr>
          <a:xfrm>
            <a:off x="0" y="-2"/>
            <a:ext cx="228600" cy="6858000"/>
          </a:xfrm>
          <a:solidFill>
            <a:schemeClr val="accent1"/>
          </a:solidFill>
        </p:spPr>
        <p:txBody>
          <a:bodyPr bIns="0" anchor="b"/>
          <a:lstStyle>
            <a:lvl1pPr marL="0" indent="0">
              <a:buNone/>
              <a:defRPr sz="100"/>
            </a:lvl1pPr>
          </a:lstStyle>
          <a:p>
            <a:pPr lvl="0"/>
            <a:r>
              <a:rPr lang="en-US" dirty="0"/>
              <a:t>  </a:t>
            </a:r>
          </a:p>
        </p:txBody>
      </p:sp>
      <p:sp>
        <p:nvSpPr>
          <p:cNvPr id="9" name="TextBox 8"/>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a:solidFill>
                  <a:schemeClr val="bg1"/>
                </a:solidFill>
              </a:rPr>
              <a:t>Instructions on replacing a current image:</a:t>
            </a: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Tree>
    <p:extLst>
      <p:ext uri="{BB962C8B-B14F-4D97-AF65-F5344CB8AC3E}">
        <p14:creationId xmlns:p14="http://schemas.microsoft.com/office/powerpoint/2010/main" val="12072827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Pic - ONE Image">
    <p:bg>
      <p:bgPr>
        <a:solidFill>
          <a:schemeClr val="bg1"/>
        </a:solidFill>
        <a:effectLst/>
      </p:bgPr>
    </p:bg>
    <p:spTree>
      <p:nvGrpSpPr>
        <p:cNvPr id="1" name=""/>
        <p:cNvGrpSpPr/>
        <p:nvPr/>
      </p:nvGrpSpPr>
      <p:grpSpPr>
        <a:xfrm>
          <a:off x="0" y="0"/>
          <a:ext cx="0" cy="0"/>
          <a:chOff x="0" y="0"/>
          <a:chExt cx="0" cy="0"/>
        </a:xfrm>
      </p:grpSpPr>
      <p:sp>
        <p:nvSpPr>
          <p:cNvPr id="8" name="Text Placeholder 6"/>
          <p:cNvSpPr>
            <a:spLocks noGrp="1"/>
          </p:cNvSpPr>
          <p:nvPr>
            <p:ph type="body" sz="quarter" idx="17" hasCustomPrompt="1"/>
          </p:nvPr>
        </p:nvSpPr>
        <p:spPr>
          <a:xfrm>
            <a:off x="0" y="3656122"/>
            <a:ext cx="9144000" cy="3201878"/>
          </a:xfrm>
          <a:solidFill>
            <a:schemeClr val="accent2"/>
          </a:solidFill>
        </p:spPr>
        <p:txBody>
          <a:bodyPr bIns="0" anchor="b" anchorCtr="0"/>
          <a:lstStyle>
            <a:lvl1pPr marL="0" indent="0">
              <a:buNone/>
              <a:defRPr sz="100"/>
            </a:lvl1pPr>
          </a:lstStyle>
          <a:p>
            <a:pPr lvl="0"/>
            <a:r>
              <a:rPr lang="en-US" dirty="0"/>
              <a:t> </a:t>
            </a:r>
            <a:r>
              <a:rPr lang="en-US" dirty="0" err="1"/>
              <a:t>x1</a:t>
            </a:r>
            <a:endParaRPr lang="en-US" dirty="0"/>
          </a:p>
          <a:p>
            <a:pPr lvl="0"/>
            <a:endParaRPr lang="en-US" dirty="0"/>
          </a:p>
        </p:txBody>
      </p:sp>
      <p:sp>
        <p:nvSpPr>
          <p:cNvPr id="10" name="Text Placeholder 7"/>
          <p:cNvSpPr>
            <a:spLocks noGrp="1"/>
          </p:cNvSpPr>
          <p:nvPr>
            <p:ph type="body" sz="quarter" idx="14"/>
          </p:nvPr>
        </p:nvSpPr>
        <p:spPr>
          <a:xfrm>
            <a:off x="469900" y="4645418"/>
            <a:ext cx="8434552" cy="1813035"/>
          </a:xfrm>
          <a:noFill/>
        </p:spPr>
        <p:txBody>
          <a:bodyPr lIns="0" tIns="91440"/>
          <a:lstStyle>
            <a:lvl1pPr>
              <a:defRPr sz="2400">
                <a:solidFill>
                  <a:schemeClr val="bg1"/>
                </a:solidFill>
              </a:defRPr>
            </a:lvl1pPr>
            <a:lvl2pPr>
              <a:defRPr sz="22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Picture Placeholder 4"/>
          <p:cNvSpPr>
            <a:spLocks noGrp="1" noChangeAspect="1"/>
          </p:cNvSpPr>
          <p:nvPr>
            <p:ph type="pic" sz="quarter" idx="13" hasCustomPrompt="1"/>
          </p:nvPr>
        </p:nvSpPr>
        <p:spPr>
          <a:xfrm>
            <a:off x="218126" y="-1"/>
            <a:ext cx="8925873" cy="3656013"/>
          </a:xfrm>
          <a:solidFill>
            <a:schemeClr val="bg1"/>
          </a:solidFill>
        </p:spPr>
        <p:txBody>
          <a:bodyPr lIns="0" tIns="1097280" anchor="t" anchorCtr="0"/>
          <a:lstStyle>
            <a:lvl1pPr marL="0" indent="0" algn="ctr">
              <a:buNone/>
              <a:defRPr baseline="0"/>
            </a:lvl1pPr>
          </a:lstStyle>
          <a:p>
            <a:r>
              <a:rPr lang="en-US" dirty="0"/>
              <a:t>Click icon to insert an image</a:t>
            </a:r>
          </a:p>
        </p:txBody>
      </p:sp>
      <p:sp>
        <p:nvSpPr>
          <p:cNvPr id="2" name="Title 1"/>
          <p:cNvSpPr>
            <a:spLocks noGrp="1"/>
          </p:cNvSpPr>
          <p:nvPr>
            <p:ph type="title" hasCustomPrompt="1"/>
          </p:nvPr>
        </p:nvSpPr>
        <p:spPr>
          <a:xfrm>
            <a:off x="469900" y="3807284"/>
            <a:ext cx="8674100" cy="787098"/>
          </a:xfrm>
        </p:spPr>
        <p:txBody>
          <a:bodyPr lIns="0"/>
          <a:lstStyle>
            <a:lvl1pPr>
              <a:defRPr sz="2800" b="1" baseline="0">
                <a:solidFill>
                  <a:schemeClr val="bg1"/>
                </a:solidFill>
              </a:defRPr>
            </a:lvl1pPr>
          </a:lstStyle>
          <a:p>
            <a:r>
              <a:rPr lang="en-US" dirty="0"/>
              <a:t>Science/R&amp;D hero – one image</a:t>
            </a:r>
            <a:br>
              <a:rPr lang="en-US" dirty="0"/>
            </a:br>
            <a:r>
              <a:rPr lang="en-US" dirty="0"/>
              <a:t>Headline is </a:t>
            </a:r>
            <a:r>
              <a:rPr lang="en-US" dirty="0" err="1"/>
              <a:t>arial</a:t>
            </a:r>
            <a:r>
              <a:rPr lang="en-US" dirty="0"/>
              <a:t> in all caps</a:t>
            </a:r>
          </a:p>
        </p:txBody>
      </p:sp>
      <p:sp>
        <p:nvSpPr>
          <p:cNvPr id="3" name="Slide Number Placeholder 2"/>
          <p:cNvSpPr>
            <a:spLocks noGrp="1"/>
          </p:cNvSpPr>
          <p:nvPr>
            <p:ph type="sldNum" sz="quarter" idx="15"/>
          </p:nvPr>
        </p:nvSpPr>
        <p:spPr/>
        <p:txBody>
          <a:bodyPr/>
          <a:lstStyle>
            <a:lvl1pPr>
              <a:defRPr>
                <a:solidFill>
                  <a:schemeClr val="bg1"/>
                </a:solidFill>
              </a:defRPr>
            </a:lvl1pPr>
          </a:lstStyle>
          <a:p>
            <a:fld id="{AEFAAC5A-9C4F-4278-920D-DF2BAB595749}" type="slidenum">
              <a:rPr lang="en-US" smtClean="0"/>
              <a:pPr/>
              <a:t>‹#›</a:t>
            </a:fld>
            <a:endParaRPr lang="en-US" dirty="0"/>
          </a:p>
        </p:txBody>
      </p:sp>
      <p:sp>
        <p:nvSpPr>
          <p:cNvPr id="9" name="Text Placeholder 4"/>
          <p:cNvSpPr>
            <a:spLocks noGrp="1"/>
          </p:cNvSpPr>
          <p:nvPr>
            <p:ph type="body" sz="quarter" idx="12" hasCustomPrompt="1"/>
          </p:nvPr>
        </p:nvSpPr>
        <p:spPr>
          <a:xfrm>
            <a:off x="0" y="-2"/>
            <a:ext cx="228600" cy="6858000"/>
          </a:xfrm>
          <a:solidFill>
            <a:schemeClr val="accent1"/>
          </a:solidFill>
        </p:spPr>
        <p:txBody>
          <a:bodyPr bIns="0" anchor="b"/>
          <a:lstStyle>
            <a:lvl1pPr marL="0" indent="0">
              <a:buNone/>
              <a:defRPr sz="100"/>
            </a:lvl1pPr>
          </a:lstStyle>
          <a:p>
            <a:pPr lvl="0"/>
            <a:r>
              <a:rPr lang="en-US" dirty="0"/>
              <a:t>  </a:t>
            </a:r>
          </a:p>
        </p:txBody>
      </p:sp>
      <p:sp>
        <p:nvSpPr>
          <p:cNvPr id="11" name="TextBox 10"/>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a:solidFill>
                  <a:schemeClr val="bg1"/>
                </a:solidFill>
              </a:rPr>
              <a:t>Instructions on replacing a current image:</a:t>
            </a: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Tree>
    <p:extLst>
      <p:ext uri="{BB962C8B-B14F-4D97-AF65-F5344CB8AC3E}">
        <p14:creationId xmlns:p14="http://schemas.microsoft.com/office/powerpoint/2010/main" val="165949250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Pic - TWO images">
    <p:bg>
      <p:bgPr>
        <a:solidFill>
          <a:schemeClr val="bg1"/>
        </a:solidFill>
        <a:effectLst/>
      </p:bgPr>
    </p:bg>
    <p:spTree>
      <p:nvGrpSpPr>
        <p:cNvPr id="1" name=""/>
        <p:cNvGrpSpPr/>
        <p:nvPr/>
      </p:nvGrpSpPr>
      <p:grpSpPr>
        <a:xfrm>
          <a:off x="0" y="0"/>
          <a:ext cx="0" cy="0"/>
          <a:chOff x="0" y="0"/>
          <a:chExt cx="0" cy="0"/>
        </a:xfrm>
      </p:grpSpPr>
      <p:sp>
        <p:nvSpPr>
          <p:cNvPr id="13" name="Text Placeholder 6"/>
          <p:cNvSpPr>
            <a:spLocks noGrp="1"/>
          </p:cNvSpPr>
          <p:nvPr>
            <p:ph type="body" sz="quarter" idx="20" hasCustomPrompt="1"/>
          </p:nvPr>
        </p:nvSpPr>
        <p:spPr>
          <a:xfrm>
            <a:off x="0" y="3656122"/>
            <a:ext cx="9144000" cy="3201878"/>
          </a:xfrm>
          <a:solidFill>
            <a:schemeClr val="accent2"/>
          </a:solidFill>
        </p:spPr>
        <p:txBody>
          <a:bodyPr bIns="0" anchor="b" anchorCtr="0"/>
          <a:lstStyle>
            <a:lvl1pPr marL="0" indent="0">
              <a:buNone/>
              <a:defRPr sz="100"/>
            </a:lvl1pPr>
          </a:lstStyle>
          <a:p>
            <a:pPr lvl="0"/>
            <a:r>
              <a:rPr lang="en-US" dirty="0"/>
              <a:t> </a:t>
            </a:r>
            <a:r>
              <a:rPr lang="en-US" dirty="0" err="1"/>
              <a:t>x1</a:t>
            </a:r>
            <a:endParaRPr lang="en-US" dirty="0"/>
          </a:p>
          <a:p>
            <a:pPr lvl="0"/>
            <a:endParaRPr lang="en-US" dirty="0"/>
          </a:p>
        </p:txBody>
      </p:sp>
      <p:sp>
        <p:nvSpPr>
          <p:cNvPr id="11" name="Picture Placeholder 4"/>
          <p:cNvSpPr>
            <a:spLocks noGrp="1" noChangeAspect="1"/>
          </p:cNvSpPr>
          <p:nvPr>
            <p:ph type="pic" sz="quarter" idx="16" hasCustomPrompt="1"/>
          </p:nvPr>
        </p:nvSpPr>
        <p:spPr>
          <a:xfrm>
            <a:off x="218127" y="0"/>
            <a:ext cx="4480560" cy="3663950"/>
          </a:xfrm>
          <a:solidFill>
            <a:schemeClr val="bg1">
              <a:lumMod val="75000"/>
            </a:schemeClr>
          </a:solidFill>
        </p:spPr>
        <p:txBody>
          <a:bodyPr tIns="1097280" anchor="t" anchorCtr="0"/>
          <a:lstStyle>
            <a:lvl1pPr marL="0" indent="0" algn="ctr">
              <a:buNone/>
              <a:defRPr baseline="0"/>
            </a:lvl1pPr>
          </a:lstStyle>
          <a:p>
            <a:r>
              <a:rPr lang="en-US" dirty="0"/>
              <a:t>Click icon to insert an image</a:t>
            </a:r>
          </a:p>
        </p:txBody>
      </p:sp>
      <p:sp>
        <p:nvSpPr>
          <p:cNvPr id="12" name="Picture Placeholder 4"/>
          <p:cNvSpPr>
            <a:spLocks noGrp="1" noChangeAspect="1"/>
          </p:cNvSpPr>
          <p:nvPr>
            <p:ph type="pic" sz="quarter" idx="17" hasCustomPrompt="1"/>
          </p:nvPr>
        </p:nvSpPr>
        <p:spPr>
          <a:xfrm>
            <a:off x="4682525" y="0"/>
            <a:ext cx="4480560" cy="3663950"/>
          </a:xfrm>
          <a:solidFill>
            <a:schemeClr val="bg1">
              <a:lumMod val="85000"/>
            </a:schemeClr>
          </a:solidFill>
        </p:spPr>
        <p:txBody>
          <a:bodyPr tIns="1097280" anchor="t" anchorCtr="0"/>
          <a:lstStyle>
            <a:lvl1pPr marL="0" indent="0" algn="ctr">
              <a:buNone/>
              <a:defRPr baseline="0"/>
            </a:lvl1pPr>
          </a:lstStyle>
          <a:p>
            <a:r>
              <a:rPr lang="en-US" dirty="0"/>
              <a:t>Click icon to insert an image</a:t>
            </a:r>
          </a:p>
        </p:txBody>
      </p:sp>
      <p:sp>
        <p:nvSpPr>
          <p:cNvPr id="2" name="Title 1"/>
          <p:cNvSpPr>
            <a:spLocks noGrp="1"/>
          </p:cNvSpPr>
          <p:nvPr>
            <p:ph type="title" hasCustomPrompt="1"/>
          </p:nvPr>
        </p:nvSpPr>
        <p:spPr>
          <a:xfrm>
            <a:off x="469900" y="3807284"/>
            <a:ext cx="8674100" cy="787098"/>
          </a:xfrm>
        </p:spPr>
        <p:txBody>
          <a:bodyPr lIns="0"/>
          <a:lstStyle>
            <a:lvl1pPr>
              <a:defRPr sz="2800" b="1">
                <a:solidFill>
                  <a:schemeClr val="bg1"/>
                </a:solidFill>
              </a:defRPr>
            </a:lvl1pPr>
          </a:lstStyle>
          <a:p>
            <a:r>
              <a:rPr lang="en-US" dirty="0"/>
              <a:t>Science/R&amp;D hero – TWO images</a:t>
            </a:r>
            <a:br>
              <a:rPr lang="en-US" dirty="0"/>
            </a:br>
            <a:r>
              <a:rPr lang="en-US" dirty="0"/>
              <a:t>Headline is </a:t>
            </a:r>
            <a:r>
              <a:rPr lang="en-US" dirty="0" err="1"/>
              <a:t>arial</a:t>
            </a:r>
            <a:r>
              <a:rPr lang="en-US" dirty="0"/>
              <a:t> in all caps</a:t>
            </a:r>
          </a:p>
        </p:txBody>
      </p:sp>
      <p:sp>
        <p:nvSpPr>
          <p:cNvPr id="9" name="Text Placeholder 7"/>
          <p:cNvSpPr>
            <a:spLocks noGrp="1"/>
          </p:cNvSpPr>
          <p:nvPr>
            <p:ph type="body" sz="quarter" idx="14"/>
          </p:nvPr>
        </p:nvSpPr>
        <p:spPr>
          <a:xfrm>
            <a:off x="469900" y="4645418"/>
            <a:ext cx="8434552" cy="1813035"/>
          </a:xfrm>
          <a:noFill/>
        </p:spPr>
        <p:txBody>
          <a:bodyPr lIns="0" tIns="91440"/>
          <a:lstStyle>
            <a:lvl1pPr>
              <a:defRPr sz="2400">
                <a:solidFill>
                  <a:schemeClr val="bg1"/>
                </a:solidFill>
              </a:defRPr>
            </a:lvl1pPr>
            <a:lvl2pPr>
              <a:defRPr sz="22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3" name="Slide Number Placeholder 2"/>
          <p:cNvSpPr>
            <a:spLocks noGrp="1"/>
          </p:cNvSpPr>
          <p:nvPr>
            <p:ph type="sldNum" sz="quarter" idx="18"/>
          </p:nvPr>
        </p:nvSpPr>
        <p:spPr/>
        <p:txBody>
          <a:bodyPr/>
          <a:lstStyle>
            <a:lvl1pPr>
              <a:defRPr>
                <a:solidFill>
                  <a:schemeClr val="bg1"/>
                </a:solidFill>
              </a:defRPr>
            </a:lvl1pPr>
          </a:lstStyle>
          <a:p>
            <a:fld id="{AEFAAC5A-9C4F-4278-920D-DF2BAB595749}" type="slidenum">
              <a:rPr lang="en-US" smtClean="0"/>
              <a:pPr/>
              <a:t>‹#›</a:t>
            </a:fld>
            <a:endParaRPr lang="en-US" dirty="0"/>
          </a:p>
        </p:txBody>
      </p:sp>
      <p:sp>
        <p:nvSpPr>
          <p:cNvPr id="10" name="Text Placeholder 4"/>
          <p:cNvSpPr>
            <a:spLocks noGrp="1"/>
          </p:cNvSpPr>
          <p:nvPr>
            <p:ph type="body" sz="quarter" idx="12" hasCustomPrompt="1"/>
          </p:nvPr>
        </p:nvSpPr>
        <p:spPr>
          <a:xfrm>
            <a:off x="0" y="-2"/>
            <a:ext cx="228600" cy="6858000"/>
          </a:xfrm>
          <a:solidFill>
            <a:schemeClr val="accent1"/>
          </a:solidFill>
        </p:spPr>
        <p:txBody>
          <a:bodyPr bIns="0" anchor="b"/>
          <a:lstStyle>
            <a:lvl1pPr marL="0" indent="0">
              <a:buNone/>
              <a:defRPr sz="100"/>
            </a:lvl1pPr>
          </a:lstStyle>
          <a:p>
            <a:pPr lvl="0"/>
            <a:r>
              <a:rPr lang="en-US" dirty="0"/>
              <a:t>  </a:t>
            </a:r>
          </a:p>
        </p:txBody>
      </p:sp>
      <p:sp>
        <p:nvSpPr>
          <p:cNvPr id="14" name="TextBox 13"/>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a:solidFill>
                  <a:schemeClr val="bg1"/>
                </a:solidFill>
              </a:rPr>
              <a:t>Instructions on replacing a current image:</a:t>
            </a: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Tree>
    <p:extLst>
      <p:ext uri="{BB962C8B-B14F-4D97-AF65-F5344CB8AC3E}">
        <p14:creationId xmlns:p14="http://schemas.microsoft.com/office/powerpoint/2010/main" val="27095363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Pic - THREE Images">
    <p:bg>
      <p:bgPr>
        <a:solidFill>
          <a:schemeClr val="bg1"/>
        </a:solidFill>
        <a:effectLst/>
      </p:bgPr>
    </p:bg>
    <p:spTree>
      <p:nvGrpSpPr>
        <p:cNvPr id="1" name=""/>
        <p:cNvGrpSpPr/>
        <p:nvPr/>
      </p:nvGrpSpPr>
      <p:grpSpPr>
        <a:xfrm>
          <a:off x="0" y="0"/>
          <a:ext cx="0" cy="0"/>
          <a:chOff x="0" y="0"/>
          <a:chExt cx="0" cy="0"/>
        </a:xfrm>
      </p:grpSpPr>
      <p:sp>
        <p:nvSpPr>
          <p:cNvPr id="11" name="Text Placeholder 6"/>
          <p:cNvSpPr>
            <a:spLocks noGrp="1"/>
          </p:cNvSpPr>
          <p:nvPr>
            <p:ph type="body" sz="quarter" idx="19" hasCustomPrompt="1"/>
          </p:nvPr>
        </p:nvSpPr>
        <p:spPr>
          <a:xfrm>
            <a:off x="0" y="3656122"/>
            <a:ext cx="9144000" cy="3201878"/>
          </a:xfrm>
          <a:solidFill>
            <a:schemeClr val="accent2"/>
          </a:solidFill>
        </p:spPr>
        <p:txBody>
          <a:bodyPr bIns="0" anchor="b" anchorCtr="0"/>
          <a:lstStyle>
            <a:lvl1pPr marL="0" indent="0">
              <a:buNone/>
              <a:defRPr sz="100"/>
            </a:lvl1pPr>
          </a:lstStyle>
          <a:p>
            <a:pPr lvl="0"/>
            <a:r>
              <a:rPr lang="en-US" dirty="0"/>
              <a:t> </a:t>
            </a:r>
            <a:r>
              <a:rPr lang="en-US" dirty="0" err="1"/>
              <a:t>x1</a:t>
            </a:r>
            <a:endParaRPr lang="en-US" dirty="0"/>
          </a:p>
          <a:p>
            <a:pPr lvl="0"/>
            <a:endParaRPr lang="en-US" dirty="0"/>
          </a:p>
        </p:txBody>
      </p:sp>
      <p:sp>
        <p:nvSpPr>
          <p:cNvPr id="5" name="Picture Placeholder 4"/>
          <p:cNvSpPr>
            <a:spLocks noGrp="1" noChangeAspect="1"/>
          </p:cNvSpPr>
          <p:nvPr>
            <p:ph type="pic" sz="quarter" idx="13" hasCustomPrompt="1"/>
          </p:nvPr>
        </p:nvSpPr>
        <p:spPr>
          <a:xfrm>
            <a:off x="218127" y="0"/>
            <a:ext cx="2990088" cy="3673642"/>
          </a:xfrm>
          <a:solidFill>
            <a:schemeClr val="bg1">
              <a:lumMod val="85000"/>
            </a:schemeClr>
          </a:solidFill>
        </p:spPr>
        <p:txBody>
          <a:bodyPr lIns="0" tIns="731520" anchor="t" anchorCtr="0"/>
          <a:lstStyle>
            <a:lvl1pPr marL="0" indent="0" algn="ctr">
              <a:buNone/>
              <a:defRPr baseline="0"/>
            </a:lvl1pPr>
          </a:lstStyle>
          <a:p>
            <a:r>
              <a:rPr lang="en-US" dirty="0"/>
              <a:t>Click icon to insert an image</a:t>
            </a:r>
          </a:p>
        </p:txBody>
      </p:sp>
      <p:sp>
        <p:nvSpPr>
          <p:cNvPr id="9" name="Picture Placeholder 4"/>
          <p:cNvSpPr>
            <a:spLocks noGrp="1" noChangeAspect="1"/>
          </p:cNvSpPr>
          <p:nvPr>
            <p:ph type="pic" sz="quarter" idx="15" hasCustomPrompt="1"/>
          </p:nvPr>
        </p:nvSpPr>
        <p:spPr>
          <a:xfrm>
            <a:off x="3194237" y="0"/>
            <a:ext cx="2990088" cy="3673642"/>
          </a:xfrm>
          <a:solidFill>
            <a:schemeClr val="bg1">
              <a:lumMod val="75000"/>
            </a:schemeClr>
          </a:solidFill>
        </p:spPr>
        <p:txBody>
          <a:bodyPr lIns="0" tIns="731520" anchor="t" anchorCtr="0"/>
          <a:lstStyle>
            <a:lvl1pPr marL="0" indent="0" algn="ctr">
              <a:buNone/>
              <a:defRPr baseline="0"/>
            </a:lvl1pPr>
          </a:lstStyle>
          <a:p>
            <a:r>
              <a:rPr lang="en-US" dirty="0"/>
              <a:t>Click icon to insert an image</a:t>
            </a:r>
          </a:p>
        </p:txBody>
      </p:sp>
      <p:sp>
        <p:nvSpPr>
          <p:cNvPr id="10" name="Picture Placeholder 4"/>
          <p:cNvSpPr>
            <a:spLocks noGrp="1" noChangeAspect="1"/>
          </p:cNvSpPr>
          <p:nvPr>
            <p:ph type="pic" sz="quarter" idx="16" hasCustomPrompt="1"/>
          </p:nvPr>
        </p:nvSpPr>
        <p:spPr>
          <a:xfrm>
            <a:off x="6186112" y="0"/>
            <a:ext cx="2957888" cy="3673642"/>
          </a:xfrm>
          <a:solidFill>
            <a:schemeClr val="bg1">
              <a:lumMod val="85000"/>
            </a:schemeClr>
          </a:solidFill>
        </p:spPr>
        <p:txBody>
          <a:bodyPr lIns="0" tIns="731520" anchor="t" anchorCtr="0"/>
          <a:lstStyle>
            <a:lvl1pPr marL="0" indent="0" algn="ctr">
              <a:buNone/>
              <a:defRPr baseline="0"/>
            </a:lvl1pPr>
          </a:lstStyle>
          <a:p>
            <a:r>
              <a:rPr lang="en-US" dirty="0"/>
              <a:t>Click icon to insert an image</a:t>
            </a:r>
          </a:p>
        </p:txBody>
      </p:sp>
      <p:sp>
        <p:nvSpPr>
          <p:cNvPr id="8" name="Text Placeholder 7"/>
          <p:cNvSpPr>
            <a:spLocks noGrp="1"/>
          </p:cNvSpPr>
          <p:nvPr>
            <p:ph type="body" sz="quarter" idx="14"/>
          </p:nvPr>
        </p:nvSpPr>
        <p:spPr>
          <a:xfrm>
            <a:off x="469900" y="4645418"/>
            <a:ext cx="8434552" cy="1813035"/>
          </a:xfrm>
          <a:noFill/>
        </p:spPr>
        <p:txBody>
          <a:bodyPr lIns="0" tIns="91440"/>
          <a:lstStyle>
            <a:lvl1pPr>
              <a:defRPr sz="2400">
                <a:solidFill>
                  <a:schemeClr val="bg1"/>
                </a:solidFill>
              </a:defRPr>
            </a:lvl1pPr>
            <a:lvl2pPr>
              <a:defRPr sz="22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2" name="Title 1"/>
          <p:cNvSpPr>
            <a:spLocks noGrp="1"/>
          </p:cNvSpPr>
          <p:nvPr>
            <p:ph type="title" hasCustomPrompt="1"/>
          </p:nvPr>
        </p:nvSpPr>
        <p:spPr>
          <a:xfrm>
            <a:off x="469900" y="3807284"/>
            <a:ext cx="8674100" cy="787098"/>
          </a:xfrm>
        </p:spPr>
        <p:txBody>
          <a:bodyPr lIns="0"/>
          <a:lstStyle>
            <a:lvl1pPr>
              <a:defRPr sz="2800" b="1">
                <a:solidFill>
                  <a:schemeClr val="bg1"/>
                </a:solidFill>
              </a:defRPr>
            </a:lvl1pPr>
          </a:lstStyle>
          <a:p>
            <a:r>
              <a:rPr lang="en-US" dirty="0"/>
              <a:t>Science/R&amp;D hero – Three images</a:t>
            </a:r>
            <a:br>
              <a:rPr lang="en-US" dirty="0"/>
            </a:br>
            <a:r>
              <a:rPr lang="en-US" dirty="0"/>
              <a:t>Headline is </a:t>
            </a:r>
            <a:r>
              <a:rPr lang="en-US" dirty="0" err="1"/>
              <a:t>arial</a:t>
            </a:r>
            <a:r>
              <a:rPr lang="en-US" dirty="0"/>
              <a:t> in all caps</a:t>
            </a:r>
          </a:p>
        </p:txBody>
      </p:sp>
      <p:sp>
        <p:nvSpPr>
          <p:cNvPr id="3" name="Slide Number Placeholder 2"/>
          <p:cNvSpPr>
            <a:spLocks noGrp="1"/>
          </p:cNvSpPr>
          <p:nvPr>
            <p:ph type="sldNum" sz="quarter" idx="17"/>
          </p:nvPr>
        </p:nvSpPr>
        <p:spPr/>
        <p:txBody>
          <a:bodyPr/>
          <a:lstStyle>
            <a:lvl1pPr>
              <a:defRPr>
                <a:solidFill>
                  <a:schemeClr val="bg1"/>
                </a:solidFill>
              </a:defRPr>
            </a:lvl1pPr>
          </a:lstStyle>
          <a:p>
            <a:fld id="{AEFAAC5A-9C4F-4278-920D-DF2BAB595749}" type="slidenum">
              <a:rPr lang="en-US" smtClean="0"/>
              <a:pPr/>
              <a:t>‹#›</a:t>
            </a:fld>
            <a:endParaRPr lang="en-US" dirty="0"/>
          </a:p>
        </p:txBody>
      </p:sp>
      <p:sp>
        <p:nvSpPr>
          <p:cNvPr id="12" name="Text Placeholder 4"/>
          <p:cNvSpPr>
            <a:spLocks noGrp="1"/>
          </p:cNvSpPr>
          <p:nvPr>
            <p:ph type="body" sz="quarter" idx="12" hasCustomPrompt="1"/>
          </p:nvPr>
        </p:nvSpPr>
        <p:spPr>
          <a:xfrm>
            <a:off x="0" y="-2"/>
            <a:ext cx="228600" cy="6858000"/>
          </a:xfrm>
          <a:solidFill>
            <a:schemeClr val="accent1"/>
          </a:solidFill>
        </p:spPr>
        <p:txBody>
          <a:bodyPr bIns="0" anchor="b"/>
          <a:lstStyle>
            <a:lvl1pPr marL="0" indent="0">
              <a:buNone/>
              <a:defRPr sz="100"/>
            </a:lvl1pPr>
          </a:lstStyle>
          <a:p>
            <a:pPr lvl="0"/>
            <a:r>
              <a:rPr lang="en-US" dirty="0"/>
              <a:t>  </a:t>
            </a:r>
          </a:p>
        </p:txBody>
      </p:sp>
      <p:sp>
        <p:nvSpPr>
          <p:cNvPr id="13" name="TextBox 12"/>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a:solidFill>
                  <a:schemeClr val="bg1"/>
                </a:solidFill>
              </a:rPr>
              <a:t>Instructions on replacing a current image:</a:t>
            </a: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Tree>
    <p:extLst>
      <p:ext uri="{BB962C8B-B14F-4D97-AF65-F5344CB8AC3E}">
        <p14:creationId xmlns:p14="http://schemas.microsoft.com/office/powerpoint/2010/main" val="30129783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Pic - FOUR Images">
    <p:bg>
      <p:bgPr>
        <a:solidFill>
          <a:schemeClr val="bg1"/>
        </a:solidFill>
        <a:effectLst/>
      </p:bgPr>
    </p:bg>
    <p:spTree>
      <p:nvGrpSpPr>
        <p:cNvPr id="1" name=""/>
        <p:cNvGrpSpPr/>
        <p:nvPr/>
      </p:nvGrpSpPr>
      <p:grpSpPr>
        <a:xfrm>
          <a:off x="0" y="0"/>
          <a:ext cx="0" cy="0"/>
          <a:chOff x="0" y="0"/>
          <a:chExt cx="0" cy="0"/>
        </a:xfrm>
      </p:grpSpPr>
      <p:sp>
        <p:nvSpPr>
          <p:cNvPr id="19" name="Text Placeholder 6"/>
          <p:cNvSpPr>
            <a:spLocks noGrp="1"/>
          </p:cNvSpPr>
          <p:nvPr>
            <p:ph type="body" sz="quarter" idx="24" hasCustomPrompt="1"/>
          </p:nvPr>
        </p:nvSpPr>
        <p:spPr>
          <a:xfrm>
            <a:off x="0" y="0"/>
            <a:ext cx="9144000" cy="6858000"/>
          </a:xfrm>
          <a:solidFill>
            <a:schemeClr val="accent2"/>
          </a:solidFill>
        </p:spPr>
        <p:txBody>
          <a:bodyPr bIns="0" anchor="b" anchorCtr="0"/>
          <a:lstStyle>
            <a:lvl1pPr marL="0" indent="0">
              <a:buNone/>
              <a:defRPr sz="100"/>
            </a:lvl1pPr>
          </a:lstStyle>
          <a:p>
            <a:pPr lvl="0"/>
            <a:r>
              <a:rPr lang="en-US" dirty="0"/>
              <a:t> </a:t>
            </a:r>
            <a:r>
              <a:rPr lang="en-US" dirty="0" err="1"/>
              <a:t>x1</a:t>
            </a:r>
            <a:endParaRPr lang="en-US" dirty="0"/>
          </a:p>
          <a:p>
            <a:pPr lvl="0"/>
            <a:endParaRPr lang="en-US" dirty="0"/>
          </a:p>
        </p:txBody>
      </p:sp>
      <p:sp>
        <p:nvSpPr>
          <p:cNvPr id="5" name="Picture Placeholder 4"/>
          <p:cNvSpPr>
            <a:spLocks noGrp="1" noChangeAspect="1"/>
          </p:cNvSpPr>
          <p:nvPr>
            <p:ph type="pic" sz="quarter" idx="13" hasCustomPrompt="1"/>
          </p:nvPr>
        </p:nvSpPr>
        <p:spPr>
          <a:xfrm>
            <a:off x="218127" y="1654175"/>
            <a:ext cx="2240280" cy="2238282"/>
          </a:xfrm>
          <a:solidFill>
            <a:schemeClr val="bg1">
              <a:lumMod val="85000"/>
            </a:schemeClr>
          </a:solidFill>
        </p:spPr>
        <p:txBody>
          <a:bodyPr lIns="0" tIns="731520" anchor="t" anchorCtr="0"/>
          <a:lstStyle>
            <a:lvl1pPr marL="0" indent="0" algn="ctr">
              <a:buNone/>
              <a:defRPr baseline="0"/>
            </a:lvl1pPr>
          </a:lstStyle>
          <a:p>
            <a:r>
              <a:rPr lang="en-US" dirty="0"/>
              <a:t>Click icon to insert an image</a:t>
            </a:r>
          </a:p>
        </p:txBody>
      </p:sp>
      <p:sp>
        <p:nvSpPr>
          <p:cNvPr id="9" name="Picture Placeholder 4"/>
          <p:cNvSpPr>
            <a:spLocks noGrp="1" noChangeAspect="1"/>
          </p:cNvSpPr>
          <p:nvPr>
            <p:ph type="pic" sz="quarter" idx="15" hasCustomPrompt="1"/>
          </p:nvPr>
        </p:nvSpPr>
        <p:spPr>
          <a:xfrm>
            <a:off x="2453235" y="1654175"/>
            <a:ext cx="2240280" cy="2238282"/>
          </a:xfrm>
          <a:solidFill>
            <a:schemeClr val="bg1">
              <a:lumMod val="75000"/>
            </a:schemeClr>
          </a:solidFill>
        </p:spPr>
        <p:txBody>
          <a:bodyPr lIns="0" tIns="731520" anchor="t" anchorCtr="0"/>
          <a:lstStyle>
            <a:lvl1pPr marL="0" indent="0" algn="ctr">
              <a:buNone/>
              <a:defRPr baseline="0"/>
            </a:lvl1pPr>
          </a:lstStyle>
          <a:p>
            <a:r>
              <a:rPr lang="en-US" dirty="0"/>
              <a:t>Click icon to insert an image</a:t>
            </a:r>
          </a:p>
        </p:txBody>
      </p:sp>
      <p:sp>
        <p:nvSpPr>
          <p:cNvPr id="10" name="Picture Placeholder 4"/>
          <p:cNvSpPr>
            <a:spLocks noGrp="1" noChangeAspect="1"/>
          </p:cNvSpPr>
          <p:nvPr>
            <p:ph type="pic" sz="quarter" idx="16" hasCustomPrompt="1"/>
          </p:nvPr>
        </p:nvSpPr>
        <p:spPr>
          <a:xfrm>
            <a:off x="4688341" y="1654175"/>
            <a:ext cx="2240280" cy="2238282"/>
          </a:xfrm>
          <a:solidFill>
            <a:schemeClr val="bg1">
              <a:lumMod val="85000"/>
            </a:schemeClr>
          </a:solidFill>
        </p:spPr>
        <p:txBody>
          <a:bodyPr lIns="0" tIns="731520" anchor="t" anchorCtr="0"/>
          <a:lstStyle>
            <a:lvl1pPr marL="0" indent="0" algn="ctr">
              <a:buNone/>
              <a:defRPr baseline="0"/>
            </a:lvl1pPr>
          </a:lstStyle>
          <a:p>
            <a:r>
              <a:rPr lang="en-US" dirty="0"/>
              <a:t>Click icon to insert an image</a:t>
            </a:r>
          </a:p>
        </p:txBody>
      </p:sp>
      <p:sp>
        <p:nvSpPr>
          <p:cNvPr id="11" name="Picture Placeholder 4"/>
          <p:cNvSpPr>
            <a:spLocks noGrp="1" noChangeAspect="1"/>
          </p:cNvSpPr>
          <p:nvPr>
            <p:ph type="pic" sz="quarter" idx="17" hasCustomPrompt="1"/>
          </p:nvPr>
        </p:nvSpPr>
        <p:spPr>
          <a:xfrm>
            <a:off x="6906022" y="1654175"/>
            <a:ext cx="2240280" cy="2238282"/>
          </a:xfrm>
          <a:solidFill>
            <a:schemeClr val="bg1">
              <a:lumMod val="75000"/>
            </a:schemeClr>
          </a:solidFill>
        </p:spPr>
        <p:txBody>
          <a:bodyPr lIns="0" tIns="731520" anchor="t" anchorCtr="0"/>
          <a:lstStyle>
            <a:lvl1pPr marL="0" indent="0" algn="ctr">
              <a:buNone/>
              <a:defRPr baseline="0"/>
            </a:lvl1pPr>
          </a:lstStyle>
          <a:p>
            <a:r>
              <a:rPr lang="en-US" dirty="0"/>
              <a:t>Click icon to insert an image</a:t>
            </a:r>
          </a:p>
        </p:txBody>
      </p:sp>
      <p:sp>
        <p:nvSpPr>
          <p:cNvPr id="8" name="Text Placeholder 7"/>
          <p:cNvSpPr>
            <a:spLocks noGrp="1"/>
          </p:cNvSpPr>
          <p:nvPr>
            <p:ph type="body" sz="quarter" idx="14"/>
          </p:nvPr>
        </p:nvSpPr>
        <p:spPr>
          <a:xfrm>
            <a:off x="469900" y="4645418"/>
            <a:ext cx="8434552" cy="1813035"/>
          </a:xfrm>
          <a:noFill/>
        </p:spPr>
        <p:txBody>
          <a:bodyPr lIns="0" tIns="91440"/>
          <a:lstStyle>
            <a:lvl1pPr>
              <a:defRPr sz="2400">
                <a:solidFill>
                  <a:schemeClr val="bg1"/>
                </a:solidFill>
              </a:defRPr>
            </a:lvl1pPr>
            <a:lvl2pPr>
              <a:defRPr sz="22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3" name="Title 2"/>
          <p:cNvSpPr>
            <a:spLocks noGrp="1"/>
          </p:cNvSpPr>
          <p:nvPr>
            <p:ph type="title" hasCustomPrompt="1"/>
          </p:nvPr>
        </p:nvSpPr>
        <p:spPr/>
        <p:txBody>
          <a:bodyPr/>
          <a:lstStyle>
            <a:lvl1pPr>
              <a:defRPr>
                <a:solidFill>
                  <a:schemeClr val="bg1"/>
                </a:solidFill>
              </a:defRPr>
            </a:lvl1pPr>
          </a:lstStyle>
          <a:p>
            <a:r>
              <a:rPr lang="en-US" dirty="0"/>
              <a:t>Science/R&amp;D hero – four images</a:t>
            </a:r>
            <a:br>
              <a:rPr lang="en-US" dirty="0"/>
            </a:br>
            <a:r>
              <a:rPr lang="en-US" dirty="0"/>
              <a:t>Headline is </a:t>
            </a:r>
            <a:r>
              <a:rPr lang="en-US" dirty="0" err="1"/>
              <a:t>arial</a:t>
            </a:r>
            <a:r>
              <a:rPr lang="en-US" dirty="0"/>
              <a:t> in all caps</a:t>
            </a:r>
          </a:p>
        </p:txBody>
      </p:sp>
      <p:sp>
        <p:nvSpPr>
          <p:cNvPr id="4" name="Text Placeholder 3"/>
          <p:cNvSpPr>
            <a:spLocks noGrp="1"/>
          </p:cNvSpPr>
          <p:nvPr>
            <p:ph type="body" sz="quarter" idx="18" hasCustomPrompt="1"/>
          </p:nvPr>
        </p:nvSpPr>
        <p:spPr>
          <a:xfrm>
            <a:off x="218128" y="3931763"/>
            <a:ext cx="2238469" cy="477837"/>
          </a:xfrm>
        </p:spPr>
        <p:txBody>
          <a:bodyPr lIns="91440" rIns="91440"/>
          <a:lstStyle>
            <a:lvl1pPr marL="0" indent="0">
              <a:lnSpc>
                <a:spcPct val="95000"/>
              </a:lnSpc>
              <a:buNone/>
              <a:defRPr sz="1200" b="0" baseline="0">
                <a:solidFill>
                  <a:schemeClr val="bg1"/>
                </a:solidFill>
              </a:defRPr>
            </a:lvl1pPr>
          </a:lstStyle>
          <a:p>
            <a:pPr lvl="0"/>
            <a:r>
              <a:rPr lang="en-US" dirty="0"/>
              <a:t>Image caption Image caption Image caption Image caption Image</a:t>
            </a:r>
          </a:p>
        </p:txBody>
      </p:sp>
      <p:sp>
        <p:nvSpPr>
          <p:cNvPr id="16" name="Text Placeholder 3"/>
          <p:cNvSpPr>
            <a:spLocks noGrp="1"/>
          </p:cNvSpPr>
          <p:nvPr>
            <p:ph type="body" sz="quarter" idx="19" hasCustomPrompt="1"/>
          </p:nvPr>
        </p:nvSpPr>
        <p:spPr>
          <a:xfrm>
            <a:off x="2442594" y="3931763"/>
            <a:ext cx="2238469" cy="477837"/>
          </a:xfrm>
        </p:spPr>
        <p:txBody>
          <a:bodyPr lIns="91440" rIns="91440"/>
          <a:lstStyle>
            <a:lvl1pPr marL="0" indent="0">
              <a:lnSpc>
                <a:spcPct val="95000"/>
              </a:lnSpc>
              <a:buNone/>
              <a:defRPr sz="1200" b="0">
                <a:solidFill>
                  <a:schemeClr val="bg1"/>
                </a:solidFill>
              </a:defRPr>
            </a:lvl1pPr>
          </a:lstStyle>
          <a:p>
            <a:pPr lvl="0"/>
            <a:r>
              <a:rPr lang="en-US" dirty="0"/>
              <a:t>Image caption Image caption Image caption Image caption Image</a:t>
            </a:r>
          </a:p>
        </p:txBody>
      </p:sp>
      <p:sp>
        <p:nvSpPr>
          <p:cNvPr id="17" name="Text Placeholder 3"/>
          <p:cNvSpPr>
            <a:spLocks noGrp="1"/>
          </p:cNvSpPr>
          <p:nvPr>
            <p:ph type="body" sz="quarter" idx="20" hasCustomPrompt="1"/>
          </p:nvPr>
        </p:nvSpPr>
        <p:spPr>
          <a:xfrm>
            <a:off x="4681063" y="3931763"/>
            <a:ext cx="2238469" cy="477837"/>
          </a:xfrm>
        </p:spPr>
        <p:txBody>
          <a:bodyPr lIns="91440" rIns="91440"/>
          <a:lstStyle>
            <a:lvl1pPr marL="0" indent="0">
              <a:lnSpc>
                <a:spcPct val="95000"/>
              </a:lnSpc>
              <a:buNone/>
              <a:defRPr sz="1200" b="0">
                <a:solidFill>
                  <a:schemeClr val="bg1"/>
                </a:solidFill>
              </a:defRPr>
            </a:lvl1pPr>
          </a:lstStyle>
          <a:p>
            <a:pPr lvl="0"/>
            <a:r>
              <a:rPr lang="en-US" dirty="0"/>
              <a:t>Image caption Image caption Image caption Image caption Image</a:t>
            </a:r>
          </a:p>
        </p:txBody>
      </p:sp>
      <p:sp>
        <p:nvSpPr>
          <p:cNvPr id="18" name="Text Placeholder 3"/>
          <p:cNvSpPr>
            <a:spLocks noGrp="1"/>
          </p:cNvSpPr>
          <p:nvPr>
            <p:ph type="body" sz="quarter" idx="21" hasCustomPrompt="1"/>
          </p:nvPr>
        </p:nvSpPr>
        <p:spPr>
          <a:xfrm>
            <a:off x="6905531" y="3931763"/>
            <a:ext cx="2238469" cy="477837"/>
          </a:xfrm>
        </p:spPr>
        <p:txBody>
          <a:bodyPr lIns="91440" rIns="91440"/>
          <a:lstStyle>
            <a:lvl1pPr marL="0" indent="0">
              <a:lnSpc>
                <a:spcPct val="95000"/>
              </a:lnSpc>
              <a:buNone/>
              <a:defRPr sz="1200" b="0">
                <a:solidFill>
                  <a:schemeClr val="bg1"/>
                </a:solidFill>
              </a:defRPr>
            </a:lvl1pPr>
          </a:lstStyle>
          <a:p>
            <a:pPr lvl="0"/>
            <a:r>
              <a:rPr lang="en-US" dirty="0"/>
              <a:t>Image caption Image caption Image caption Image caption Image</a:t>
            </a:r>
          </a:p>
        </p:txBody>
      </p:sp>
      <p:sp>
        <p:nvSpPr>
          <p:cNvPr id="2" name="Slide Number Placeholder 1"/>
          <p:cNvSpPr>
            <a:spLocks noGrp="1"/>
          </p:cNvSpPr>
          <p:nvPr>
            <p:ph type="sldNum" sz="quarter" idx="22"/>
          </p:nvPr>
        </p:nvSpPr>
        <p:spPr/>
        <p:txBody>
          <a:bodyPr/>
          <a:lstStyle>
            <a:lvl1pPr>
              <a:defRPr>
                <a:solidFill>
                  <a:schemeClr val="bg1"/>
                </a:solidFill>
              </a:defRPr>
            </a:lvl1pPr>
          </a:lstStyle>
          <a:p>
            <a:fld id="{AEFAAC5A-9C4F-4278-920D-DF2BAB595749}" type="slidenum">
              <a:rPr lang="en-US" smtClean="0"/>
              <a:pPr/>
              <a:t>‹#›</a:t>
            </a:fld>
            <a:endParaRPr lang="en-US" dirty="0"/>
          </a:p>
        </p:txBody>
      </p:sp>
      <p:sp>
        <p:nvSpPr>
          <p:cNvPr id="6" name="Footer Placeholder 5"/>
          <p:cNvSpPr>
            <a:spLocks noGrp="1"/>
          </p:cNvSpPr>
          <p:nvPr>
            <p:ph type="ftr" sz="quarter" idx="23"/>
          </p:nvPr>
        </p:nvSpPr>
        <p:spPr>
          <a:xfrm>
            <a:off x="0" y="-1"/>
            <a:ext cx="228600" cy="6858000"/>
          </a:xfrm>
          <a:prstGeom prst="rect">
            <a:avLst/>
          </a:prstGeom>
        </p:spPr>
        <p:txBody>
          <a:bodyPr/>
          <a:lstStyle/>
          <a:p>
            <a:endParaRPr lang="en-US" dirty="0"/>
          </a:p>
        </p:txBody>
      </p:sp>
      <p:sp>
        <p:nvSpPr>
          <p:cNvPr id="20" name="Text Placeholder 4"/>
          <p:cNvSpPr>
            <a:spLocks noGrp="1"/>
          </p:cNvSpPr>
          <p:nvPr>
            <p:ph type="body" sz="quarter" idx="12" hasCustomPrompt="1"/>
          </p:nvPr>
        </p:nvSpPr>
        <p:spPr>
          <a:xfrm>
            <a:off x="0" y="-2"/>
            <a:ext cx="228600" cy="6858000"/>
          </a:xfrm>
          <a:solidFill>
            <a:schemeClr val="accent1"/>
          </a:solidFill>
        </p:spPr>
        <p:txBody>
          <a:bodyPr bIns="0" anchor="b"/>
          <a:lstStyle>
            <a:lvl1pPr marL="0" indent="0">
              <a:buNone/>
              <a:defRPr sz="100"/>
            </a:lvl1pPr>
          </a:lstStyle>
          <a:p>
            <a:pPr lvl="0"/>
            <a:r>
              <a:rPr lang="en-US" dirty="0"/>
              <a:t>  </a:t>
            </a:r>
          </a:p>
        </p:txBody>
      </p:sp>
      <p:sp>
        <p:nvSpPr>
          <p:cNvPr id="21" name="TextBox 20"/>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a:solidFill>
                  <a:schemeClr val="bg1"/>
                </a:solidFill>
              </a:rPr>
              <a:t>Instructions on replacing a current image:</a:t>
            </a: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Tree>
    <p:extLst>
      <p:ext uri="{BB962C8B-B14F-4D97-AF65-F5344CB8AC3E}">
        <p14:creationId xmlns:p14="http://schemas.microsoft.com/office/powerpoint/2010/main" val="13956527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a:lvl1pPr>
          </a:lstStyle>
          <a:p>
            <a:r>
              <a:rPr lang="en-US" dirty="0"/>
              <a:t>TITLE AND CONTENT </a:t>
            </a:r>
            <a:br>
              <a:rPr lang="en-US" dirty="0"/>
            </a:br>
            <a:r>
              <a:rPr lang="en-US" dirty="0"/>
              <a:t>Headline in </a:t>
            </a:r>
            <a:r>
              <a:rPr lang="en-US" dirty="0" err="1"/>
              <a:t>arial</a:t>
            </a:r>
            <a:r>
              <a:rPr lang="en-US" dirty="0"/>
              <a:t> and all caps</a:t>
            </a:r>
          </a:p>
        </p:txBody>
      </p:sp>
      <p:sp>
        <p:nvSpPr>
          <p:cNvPr id="6" name="Text Placeholder 5"/>
          <p:cNvSpPr>
            <a:spLocks noGrp="1"/>
          </p:cNvSpPr>
          <p:nvPr>
            <p:ph type="body" sz="quarter" idx="12" hasCustomPrompt="1"/>
          </p:nvPr>
        </p:nvSpPr>
        <p:spPr>
          <a:xfrm>
            <a:off x="457200" y="1168750"/>
            <a:ext cx="8372901" cy="499714"/>
          </a:xfrm>
        </p:spPr>
        <p:txBody>
          <a:bodyPr bIns="0">
            <a:noAutofit/>
          </a:bodyPr>
          <a:lstStyle>
            <a:lvl1pPr marL="0" indent="0">
              <a:lnSpc>
                <a:spcPct val="90000"/>
              </a:lnSpc>
              <a:spcBef>
                <a:spcPts val="0"/>
              </a:spcBef>
              <a:buNone/>
              <a:defRPr sz="2000" b="1">
                <a:solidFill>
                  <a:srgbClr val="0065A2"/>
                </a:solidFill>
              </a:defRPr>
            </a:lvl1pPr>
          </a:lstStyle>
          <a:p>
            <a:r>
              <a:rPr lang="en-US" dirty="0"/>
              <a:t>Slide subtitle optional -  delete as needed</a:t>
            </a:r>
          </a:p>
        </p:txBody>
      </p:sp>
      <p:sp>
        <p:nvSpPr>
          <p:cNvPr id="4" name="TextBox 3"/>
          <p:cNvSpPr txBox="1"/>
          <p:nvPr userDrawn="1"/>
        </p:nvSpPr>
        <p:spPr>
          <a:xfrm>
            <a:off x="2148350" y="1445567"/>
            <a:ext cx="184666" cy="369332"/>
          </a:xfrm>
          <a:prstGeom prst="rect">
            <a:avLst/>
          </a:prstGeom>
          <a:noFill/>
        </p:spPr>
        <p:txBody>
          <a:bodyPr wrap="none" rtlCol="0">
            <a:spAutoFit/>
          </a:bodyPr>
          <a:lstStyle/>
          <a:p>
            <a:endParaRPr lang="en-US" dirty="0"/>
          </a:p>
        </p:txBody>
      </p:sp>
      <p:sp>
        <p:nvSpPr>
          <p:cNvPr id="7" name="Slide Number Placeholder 6"/>
          <p:cNvSpPr>
            <a:spLocks noGrp="1"/>
          </p:cNvSpPr>
          <p:nvPr>
            <p:ph type="sldNum" sz="quarter" idx="13"/>
          </p:nvPr>
        </p:nvSpPr>
        <p:spPr/>
        <p:txBody>
          <a:bodyPr/>
          <a:lstStyle/>
          <a:p>
            <a:fld id="{AEFAAC5A-9C4F-4278-920D-DF2BAB595749}" type="slidenum">
              <a:rPr lang="en-US" smtClean="0"/>
              <a:pPr/>
              <a:t>‹#›</a:t>
            </a:fld>
            <a:endParaRPr lang="en-US" dirty="0"/>
          </a:p>
        </p:txBody>
      </p:sp>
    </p:spTree>
    <p:extLst>
      <p:ext uri="{BB962C8B-B14F-4D97-AF65-F5344CB8AC3E}">
        <p14:creationId xmlns:p14="http://schemas.microsoft.com/office/powerpoint/2010/main" val="39814670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lumns-TWO">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AEFAAC5A-9C4F-4278-920D-DF2BAB595749}" type="slidenum">
              <a:rPr lang="en-US" smtClean="0"/>
              <a:pPr/>
              <a:t>‹#›</a:t>
            </a:fld>
            <a:endParaRPr lang="en-US" dirty="0"/>
          </a:p>
        </p:txBody>
      </p:sp>
      <p:sp>
        <p:nvSpPr>
          <p:cNvPr id="7" name="Text Placeholder 5"/>
          <p:cNvSpPr>
            <a:spLocks noGrp="1"/>
          </p:cNvSpPr>
          <p:nvPr>
            <p:ph type="body" sz="quarter" idx="12" hasCustomPrompt="1"/>
          </p:nvPr>
        </p:nvSpPr>
        <p:spPr>
          <a:xfrm>
            <a:off x="457200" y="1168748"/>
            <a:ext cx="8372901" cy="499715"/>
          </a:xfrm>
        </p:spPr>
        <p:txBody>
          <a:bodyPr bIns="0">
            <a:noAutofit/>
          </a:bodyPr>
          <a:lstStyle>
            <a:lvl1pPr marL="0" indent="0">
              <a:lnSpc>
                <a:spcPct val="90000"/>
              </a:lnSpc>
              <a:spcBef>
                <a:spcPts val="0"/>
              </a:spcBef>
              <a:buNone/>
              <a:defRPr sz="2000" b="1">
                <a:solidFill>
                  <a:srgbClr val="0065A2"/>
                </a:solidFill>
              </a:defRPr>
            </a:lvl1pPr>
          </a:lstStyle>
          <a:p>
            <a:r>
              <a:rPr lang="en-US" dirty="0"/>
              <a:t>Slide subtitle optional -  delete as needed</a:t>
            </a:r>
          </a:p>
        </p:txBody>
      </p:sp>
      <p:sp>
        <p:nvSpPr>
          <p:cNvPr id="4" name="Text Placeholder 3"/>
          <p:cNvSpPr>
            <a:spLocks noGrp="1"/>
          </p:cNvSpPr>
          <p:nvPr>
            <p:ph type="body" sz="quarter" idx="13"/>
          </p:nvPr>
        </p:nvSpPr>
        <p:spPr>
          <a:xfrm>
            <a:off x="457200" y="1699995"/>
            <a:ext cx="4023360" cy="4422775"/>
          </a:xfrm>
        </p:spPr>
        <p:txBody>
          <a:bodyPr/>
          <a:lstStyle>
            <a:lvl1pPr>
              <a:defRPr sz="1800"/>
            </a:lvl1pPr>
            <a:lvl2pPr marL="457200" indent="-173038">
              <a:spcBef>
                <a:spcPts val="0"/>
              </a:spcBef>
              <a:defRPr sz="1800"/>
            </a:lvl2pPr>
            <a:lvl3pPr marL="627063" indent="-128588">
              <a:defRPr sz="1800"/>
            </a:lvl3pPr>
            <a:lvl4pPr marL="865188" indent="-171450">
              <a:defRPr sz="1400"/>
            </a:lvl4pPr>
            <a:lvl5pPr marL="1084263" indent="-171450">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3"/>
          <p:cNvSpPr>
            <a:spLocks noGrp="1"/>
          </p:cNvSpPr>
          <p:nvPr>
            <p:ph type="body" sz="quarter" idx="14"/>
          </p:nvPr>
        </p:nvSpPr>
        <p:spPr>
          <a:xfrm>
            <a:off x="4700588" y="1685707"/>
            <a:ext cx="4023360" cy="4422775"/>
          </a:xfrm>
        </p:spPr>
        <p:txBody>
          <a:bodyPr/>
          <a:lstStyle>
            <a:lvl1pPr>
              <a:defRPr sz="1800"/>
            </a:lvl1pPr>
            <a:lvl2pPr marL="457200" indent="-173038">
              <a:spcBef>
                <a:spcPts val="0"/>
              </a:spcBef>
              <a:defRPr sz="1800"/>
            </a:lvl2pPr>
            <a:lvl3pPr marL="627063" indent="-128588">
              <a:defRPr sz="1800"/>
            </a:lvl3pPr>
            <a:lvl4pPr marL="865188" indent="-171450">
              <a:defRPr sz="1400"/>
            </a:lvl4pPr>
            <a:lvl5pPr marL="1084263" indent="-171450">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p:txBody>
          <a:bodyPr/>
          <a:lstStyle>
            <a:lvl1pPr>
              <a:defRPr/>
            </a:lvl1pPr>
          </a:lstStyle>
          <a:p>
            <a:r>
              <a:rPr lang="en-US" dirty="0"/>
              <a:t>Two-column CONTENT slide</a:t>
            </a:r>
            <a:br>
              <a:rPr lang="en-US" dirty="0"/>
            </a:br>
            <a:r>
              <a:rPr lang="en-US" dirty="0"/>
              <a:t>one or two lines for headline</a:t>
            </a:r>
          </a:p>
        </p:txBody>
      </p:sp>
    </p:spTree>
    <p:extLst>
      <p:ext uri="{BB962C8B-B14F-4D97-AF65-F5344CB8AC3E}">
        <p14:creationId xmlns:p14="http://schemas.microsoft.com/office/powerpoint/2010/main" val="34075724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lumns-TWO w/boxed heads">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460895" y="2263770"/>
            <a:ext cx="4114800" cy="3835882"/>
          </a:xfrm>
          <a:ln>
            <a:solidFill>
              <a:schemeClr val="bg1">
                <a:lumMod val="50000"/>
              </a:schemeClr>
            </a:solidFill>
          </a:ln>
        </p:spPr>
        <p:txBody>
          <a:bodyPr lIns="182880" tIns="91440" rIns="91440"/>
          <a:lstStyle>
            <a:lvl1pPr>
              <a:defRPr sz="1800"/>
            </a:lvl1pPr>
            <a:lvl2pPr marL="457200" indent="-173038">
              <a:defRPr sz="1800"/>
            </a:lvl2pPr>
            <a:lvl3pPr marL="627063" indent="-128588">
              <a:defRPr sz="1800"/>
            </a:lvl3pPr>
            <a:lvl4pPr marL="865188" indent="-171450">
              <a:defRPr sz="1400"/>
            </a:lvl4pPr>
            <a:lvl5pPr marL="1084263" indent="-171450">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3"/>
          <p:cNvSpPr>
            <a:spLocks noGrp="1"/>
          </p:cNvSpPr>
          <p:nvPr>
            <p:ph type="body" sz="quarter" idx="14"/>
          </p:nvPr>
        </p:nvSpPr>
        <p:spPr>
          <a:xfrm>
            <a:off x="4714875" y="2263770"/>
            <a:ext cx="4114800" cy="3835882"/>
          </a:xfrm>
          <a:ln>
            <a:solidFill>
              <a:schemeClr val="bg1">
                <a:lumMod val="50000"/>
              </a:schemeClr>
            </a:solidFill>
          </a:ln>
        </p:spPr>
        <p:txBody>
          <a:bodyPr lIns="182880" tIns="91440" rIns="91440"/>
          <a:lstStyle>
            <a:lvl1pPr>
              <a:defRPr sz="1800"/>
            </a:lvl1pPr>
            <a:lvl2pPr marL="457200" indent="-173038">
              <a:defRPr sz="1800"/>
            </a:lvl2pPr>
            <a:lvl3pPr marL="627063" indent="-128588">
              <a:defRPr sz="1800"/>
            </a:lvl3pPr>
            <a:lvl4pPr marL="865188" indent="-171450">
              <a:defRPr sz="1400"/>
            </a:lvl4pPr>
            <a:lvl5pPr marL="1084263" indent="-171450">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3"/>
          <p:cNvSpPr>
            <a:spLocks noGrp="1"/>
          </p:cNvSpPr>
          <p:nvPr>
            <p:ph type="body" sz="quarter" idx="16" hasCustomPrompt="1"/>
          </p:nvPr>
        </p:nvSpPr>
        <p:spPr>
          <a:xfrm>
            <a:off x="4714875" y="1684229"/>
            <a:ext cx="4114800" cy="620998"/>
          </a:xfrm>
          <a:prstGeom prst="rect">
            <a:avLst/>
          </a:prstGeom>
          <a:solidFill>
            <a:schemeClr val="accent1"/>
          </a:solidFill>
          <a:ln w="9525">
            <a:solidFill>
              <a:schemeClr val="accent1"/>
            </a:solidFill>
            <a:miter lim="800000"/>
          </a:ln>
        </p:spPr>
        <p:txBody>
          <a:bodyPr lIns="182880" bIns="0" anchor="ctr"/>
          <a:lstStyle>
            <a:lvl1pPr marL="0" indent="0" algn="l">
              <a:lnSpc>
                <a:spcPct val="100000"/>
              </a:lnSpc>
              <a:buNone/>
              <a:defRPr sz="1800" b="1" cap="all" baseline="0">
                <a:solidFill>
                  <a:schemeClr val="bg1"/>
                </a:solidFill>
              </a:defRPr>
            </a:lvl1pPr>
            <a:lvl2pPr marL="457200" indent="-173038">
              <a:defRPr sz="1600"/>
            </a:lvl2pPr>
            <a:lvl3pPr marL="627063" indent="-128588">
              <a:defRPr sz="1400"/>
            </a:lvl3pPr>
            <a:lvl4pPr marL="865188" indent="-171450">
              <a:defRPr sz="1200"/>
            </a:lvl4pPr>
            <a:lvl5pPr marL="1084263" indent="-171450">
              <a:defRPr sz="1200"/>
            </a:lvl5pPr>
          </a:lstStyle>
          <a:p>
            <a:pPr lvl="0"/>
            <a:r>
              <a:rPr lang="en-US" dirty="0"/>
              <a:t>Click to Add Headline</a:t>
            </a:r>
          </a:p>
        </p:txBody>
      </p:sp>
      <p:sp>
        <p:nvSpPr>
          <p:cNvPr id="5" name="Slide Number Placeholder 4"/>
          <p:cNvSpPr>
            <a:spLocks noGrp="1"/>
          </p:cNvSpPr>
          <p:nvPr>
            <p:ph type="sldNum" sz="quarter" idx="10"/>
          </p:nvPr>
        </p:nvSpPr>
        <p:spPr/>
        <p:txBody>
          <a:bodyPr/>
          <a:lstStyle/>
          <a:p>
            <a:fld id="{AEFAAC5A-9C4F-4278-920D-DF2BAB595749}" type="slidenum">
              <a:rPr lang="en-US" smtClean="0"/>
              <a:pPr/>
              <a:t>‹#›</a:t>
            </a:fld>
            <a:endParaRPr lang="en-US" dirty="0"/>
          </a:p>
        </p:txBody>
      </p:sp>
      <p:sp>
        <p:nvSpPr>
          <p:cNvPr id="7" name="Text Placeholder 5"/>
          <p:cNvSpPr>
            <a:spLocks noGrp="1"/>
          </p:cNvSpPr>
          <p:nvPr>
            <p:ph type="body" sz="quarter" idx="12" hasCustomPrompt="1"/>
          </p:nvPr>
        </p:nvSpPr>
        <p:spPr>
          <a:xfrm>
            <a:off x="457200" y="1168748"/>
            <a:ext cx="8372901" cy="499715"/>
          </a:xfrm>
          <a:noFill/>
        </p:spPr>
        <p:txBody>
          <a:bodyPr bIns="0">
            <a:noAutofit/>
          </a:bodyPr>
          <a:lstStyle>
            <a:lvl1pPr marL="0" indent="0">
              <a:lnSpc>
                <a:spcPct val="90000"/>
              </a:lnSpc>
              <a:spcBef>
                <a:spcPts val="0"/>
              </a:spcBef>
              <a:buNone/>
              <a:defRPr sz="2000" b="1">
                <a:solidFill>
                  <a:srgbClr val="0065A2"/>
                </a:solidFill>
              </a:defRPr>
            </a:lvl1pPr>
          </a:lstStyle>
          <a:p>
            <a:r>
              <a:rPr lang="en-US" dirty="0"/>
              <a:t>Slide subtitle optional -  delete as needed</a:t>
            </a:r>
          </a:p>
        </p:txBody>
      </p:sp>
      <p:sp>
        <p:nvSpPr>
          <p:cNvPr id="9" name="Text Placeholder 3"/>
          <p:cNvSpPr>
            <a:spLocks noGrp="1"/>
          </p:cNvSpPr>
          <p:nvPr>
            <p:ph type="body" sz="quarter" idx="15" hasCustomPrompt="1"/>
          </p:nvPr>
        </p:nvSpPr>
        <p:spPr>
          <a:xfrm>
            <a:off x="460895" y="1684229"/>
            <a:ext cx="4114800" cy="620998"/>
          </a:xfrm>
          <a:prstGeom prst="rect">
            <a:avLst/>
          </a:prstGeom>
          <a:solidFill>
            <a:schemeClr val="accent1"/>
          </a:solidFill>
          <a:ln w="9525">
            <a:solidFill>
              <a:schemeClr val="accent1"/>
            </a:solidFill>
            <a:miter lim="800000"/>
          </a:ln>
          <a:effectLst/>
        </p:spPr>
        <p:txBody>
          <a:bodyPr lIns="182880" bIns="0" anchor="ctr"/>
          <a:lstStyle>
            <a:lvl1pPr marL="0" indent="0" algn="l">
              <a:lnSpc>
                <a:spcPct val="100000"/>
              </a:lnSpc>
              <a:buNone/>
              <a:defRPr sz="1800" b="1" cap="all" baseline="0">
                <a:solidFill>
                  <a:schemeClr val="bg1"/>
                </a:solidFill>
              </a:defRPr>
            </a:lvl1pPr>
            <a:lvl2pPr marL="457200" indent="-173038">
              <a:defRPr sz="1600"/>
            </a:lvl2pPr>
            <a:lvl3pPr marL="627063" indent="-128588">
              <a:defRPr sz="1400"/>
            </a:lvl3pPr>
            <a:lvl4pPr marL="865188" indent="-171450">
              <a:defRPr sz="1200"/>
            </a:lvl4pPr>
            <a:lvl5pPr marL="1084263" indent="-171450">
              <a:defRPr sz="1200"/>
            </a:lvl5pPr>
          </a:lstStyle>
          <a:p>
            <a:pPr lvl="0"/>
            <a:r>
              <a:rPr lang="en-US" dirty="0"/>
              <a:t>Click to Add Headline</a:t>
            </a:r>
          </a:p>
        </p:txBody>
      </p:sp>
      <p:sp>
        <p:nvSpPr>
          <p:cNvPr id="2" name="Title 1"/>
          <p:cNvSpPr>
            <a:spLocks noGrp="1"/>
          </p:cNvSpPr>
          <p:nvPr>
            <p:ph type="title" hasCustomPrompt="1"/>
          </p:nvPr>
        </p:nvSpPr>
        <p:spPr/>
        <p:txBody>
          <a:bodyPr/>
          <a:lstStyle>
            <a:lvl1pPr>
              <a:defRPr baseline="0"/>
            </a:lvl1pPr>
          </a:lstStyle>
          <a:p>
            <a:r>
              <a:rPr lang="en-US" dirty="0"/>
              <a:t>Two-column CONTENT slide</a:t>
            </a:r>
            <a:br>
              <a:rPr lang="en-US" dirty="0"/>
            </a:br>
            <a:r>
              <a:rPr lang="en-US" dirty="0"/>
              <a:t>with box treatment</a:t>
            </a:r>
          </a:p>
        </p:txBody>
      </p:sp>
    </p:spTree>
    <p:extLst>
      <p:ext uri="{BB962C8B-B14F-4D97-AF65-F5344CB8AC3E}">
        <p14:creationId xmlns:p14="http://schemas.microsoft.com/office/powerpoint/2010/main" val="34234057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IMAGES - Vertical">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A5FEC96C-AFD1-4C49-9493-F5643E5E2E8F}" type="slidenum">
              <a:rPr lang="en-US" smtClean="0"/>
              <a:t>‹#›</a:t>
            </a:fld>
            <a:endParaRPr lang="en-US"/>
          </a:p>
        </p:txBody>
      </p:sp>
      <p:sp>
        <p:nvSpPr>
          <p:cNvPr id="4" name="Text Placeholder 3"/>
          <p:cNvSpPr>
            <a:spLocks noGrp="1"/>
          </p:cNvSpPr>
          <p:nvPr>
            <p:ph type="body" sz="quarter" idx="13"/>
          </p:nvPr>
        </p:nvSpPr>
        <p:spPr>
          <a:xfrm>
            <a:off x="4503575" y="1699995"/>
            <a:ext cx="4319750" cy="2249430"/>
          </a:xfrm>
        </p:spPr>
        <p:txBody>
          <a:bodyPr tIns="0"/>
          <a:lstStyle>
            <a:lvl1pPr>
              <a:spcBef>
                <a:spcPts val="600"/>
              </a:spcBef>
              <a:defRPr sz="1800"/>
            </a:lvl1pPr>
            <a:lvl2pPr marL="457200" indent="-173038">
              <a:spcBef>
                <a:spcPts val="0"/>
              </a:spcBef>
              <a:defRPr sz="1800"/>
            </a:lvl2pPr>
            <a:lvl3pPr marL="627063" indent="-128588">
              <a:spcBef>
                <a:spcPts val="0"/>
              </a:spcBef>
              <a:defRPr sz="1800"/>
            </a:lvl3pPr>
            <a:lvl4pPr marL="865188" indent="-171450">
              <a:spcBef>
                <a:spcPts val="0"/>
              </a:spcBef>
              <a:defRPr sz="1600"/>
            </a:lvl4pPr>
            <a:lvl5pPr marL="1084263" indent="-171450">
              <a:spcBef>
                <a:spcPts val="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Picture Placeholder 4"/>
          <p:cNvSpPr>
            <a:spLocks noGrp="1"/>
          </p:cNvSpPr>
          <p:nvPr>
            <p:ph type="pic" sz="quarter" idx="15" hasCustomPrompt="1"/>
          </p:nvPr>
        </p:nvSpPr>
        <p:spPr>
          <a:xfrm>
            <a:off x="495679" y="1699995"/>
            <a:ext cx="3729481" cy="2286000"/>
          </a:xfrm>
          <a:solidFill>
            <a:schemeClr val="bg1">
              <a:lumMod val="75000"/>
            </a:schemeClr>
          </a:solidFill>
        </p:spPr>
        <p:txBody>
          <a:bodyPr tIns="365760"/>
          <a:lstStyle>
            <a:lvl1pPr marL="0" indent="0" algn="ctr">
              <a:buNone/>
              <a:defRPr baseline="0"/>
            </a:lvl1pPr>
          </a:lstStyle>
          <a:p>
            <a:r>
              <a:rPr lang="en-US" dirty="0"/>
              <a:t>Click icon to insert an image</a:t>
            </a:r>
          </a:p>
        </p:txBody>
      </p:sp>
      <p:sp>
        <p:nvSpPr>
          <p:cNvPr id="12" name="Picture Placeholder 4"/>
          <p:cNvSpPr>
            <a:spLocks noGrp="1"/>
          </p:cNvSpPr>
          <p:nvPr>
            <p:ph type="pic" sz="quarter" idx="16" hasCustomPrompt="1"/>
          </p:nvPr>
        </p:nvSpPr>
        <p:spPr>
          <a:xfrm>
            <a:off x="495679" y="4080588"/>
            <a:ext cx="3729481" cy="2286000"/>
          </a:xfrm>
          <a:solidFill>
            <a:schemeClr val="bg1">
              <a:lumMod val="75000"/>
            </a:schemeClr>
          </a:solidFill>
        </p:spPr>
        <p:txBody>
          <a:bodyPr tIns="365760"/>
          <a:lstStyle>
            <a:lvl1pPr marL="0" indent="0" algn="ctr">
              <a:buNone/>
              <a:defRPr baseline="0"/>
            </a:lvl1pPr>
          </a:lstStyle>
          <a:p>
            <a:r>
              <a:rPr lang="en-US" dirty="0"/>
              <a:t>Click icon to insert an image</a:t>
            </a:r>
          </a:p>
        </p:txBody>
      </p:sp>
      <p:sp>
        <p:nvSpPr>
          <p:cNvPr id="2" name="Title 1"/>
          <p:cNvSpPr>
            <a:spLocks noGrp="1"/>
          </p:cNvSpPr>
          <p:nvPr>
            <p:ph type="title" hasCustomPrompt="1"/>
          </p:nvPr>
        </p:nvSpPr>
        <p:spPr/>
        <p:txBody>
          <a:bodyPr/>
          <a:lstStyle>
            <a:lvl1pPr>
              <a:defRPr baseline="0"/>
            </a:lvl1pPr>
          </a:lstStyle>
          <a:p>
            <a:r>
              <a:rPr lang="en-US" dirty="0"/>
              <a:t>TWO IMAGES – VERTICAL</a:t>
            </a:r>
            <a:br>
              <a:rPr lang="en-US" dirty="0"/>
            </a:br>
            <a:r>
              <a:rPr lang="en-US" dirty="0"/>
              <a:t>Headline in </a:t>
            </a:r>
            <a:r>
              <a:rPr lang="en-US" dirty="0" err="1"/>
              <a:t>arial</a:t>
            </a:r>
            <a:r>
              <a:rPr lang="en-US" dirty="0"/>
              <a:t> and all caps</a:t>
            </a:r>
          </a:p>
        </p:txBody>
      </p:sp>
      <p:sp>
        <p:nvSpPr>
          <p:cNvPr id="8" name="Text Placeholder 5"/>
          <p:cNvSpPr>
            <a:spLocks noGrp="1"/>
          </p:cNvSpPr>
          <p:nvPr>
            <p:ph type="body" sz="quarter" idx="12" hasCustomPrompt="1"/>
          </p:nvPr>
        </p:nvSpPr>
        <p:spPr>
          <a:xfrm>
            <a:off x="457200" y="1168748"/>
            <a:ext cx="8372901" cy="499715"/>
          </a:xfrm>
        </p:spPr>
        <p:txBody>
          <a:bodyPr bIns="0">
            <a:noAutofit/>
          </a:bodyPr>
          <a:lstStyle>
            <a:lvl1pPr marL="0" indent="0">
              <a:lnSpc>
                <a:spcPct val="90000"/>
              </a:lnSpc>
              <a:spcBef>
                <a:spcPts val="0"/>
              </a:spcBef>
              <a:buNone/>
              <a:defRPr sz="2000" b="1">
                <a:solidFill>
                  <a:srgbClr val="0065A2"/>
                </a:solidFill>
              </a:defRPr>
            </a:lvl1pPr>
          </a:lstStyle>
          <a:p>
            <a:r>
              <a:rPr lang="en-US" dirty="0"/>
              <a:t>Slide subtitle optional -  delete as needed</a:t>
            </a:r>
          </a:p>
        </p:txBody>
      </p:sp>
      <p:sp>
        <p:nvSpPr>
          <p:cNvPr id="10" name="Text Placeholder 3"/>
          <p:cNvSpPr>
            <a:spLocks noGrp="1"/>
          </p:cNvSpPr>
          <p:nvPr>
            <p:ph type="body" sz="quarter" idx="18"/>
          </p:nvPr>
        </p:nvSpPr>
        <p:spPr>
          <a:xfrm>
            <a:off x="4503575" y="4066957"/>
            <a:ext cx="4319750" cy="2249430"/>
          </a:xfrm>
        </p:spPr>
        <p:txBody>
          <a:bodyPr tIns="0"/>
          <a:lstStyle>
            <a:lvl1pPr>
              <a:spcBef>
                <a:spcPts val="600"/>
              </a:spcBef>
              <a:defRPr sz="1800"/>
            </a:lvl1pPr>
            <a:lvl2pPr marL="457200" indent="-173038">
              <a:spcBef>
                <a:spcPts val="0"/>
              </a:spcBef>
              <a:defRPr sz="1800"/>
            </a:lvl2pPr>
            <a:lvl3pPr marL="627063" indent="-128588">
              <a:spcBef>
                <a:spcPts val="0"/>
              </a:spcBef>
              <a:defRPr sz="1800"/>
            </a:lvl3pPr>
            <a:lvl4pPr marL="865188" indent="-171450">
              <a:spcBef>
                <a:spcPts val="0"/>
              </a:spcBef>
              <a:defRPr sz="1600"/>
            </a:lvl4pPr>
            <a:lvl5pPr marL="1084263" indent="-171450">
              <a:spcBef>
                <a:spcPts val="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Box 10"/>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a:solidFill>
                  <a:schemeClr val="bg1"/>
                </a:solidFill>
              </a:rPr>
              <a:t>Instructions on replacing a current image:</a:t>
            </a: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Tree>
    <p:extLst>
      <p:ext uri="{BB962C8B-B14F-4D97-AF65-F5344CB8AC3E}">
        <p14:creationId xmlns:p14="http://schemas.microsoft.com/office/powerpoint/2010/main" val="777944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IMAGES - vertical">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A5FEC96C-AFD1-4C49-9493-F5643E5E2E8F}" type="slidenum">
              <a:rPr lang="en-US" smtClean="0"/>
              <a:t>‹#›</a:t>
            </a:fld>
            <a:endParaRPr lang="en-US"/>
          </a:p>
        </p:txBody>
      </p:sp>
      <p:sp>
        <p:nvSpPr>
          <p:cNvPr id="4" name="Text Placeholder 3"/>
          <p:cNvSpPr>
            <a:spLocks noGrp="1"/>
          </p:cNvSpPr>
          <p:nvPr>
            <p:ph type="body" sz="quarter" idx="13"/>
          </p:nvPr>
        </p:nvSpPr>
        <p:spPr>
          <a:xfrm>
            <a:off x="3045309" y="1731527"/>
            <a:ext cx="5814912" cy="1479362"/>
          </a:xfrm>
        </p:spPr>
        <p:txBody>
          <a:bodyPr tIns="0"/>
          <a:lstStyle>
            <a:lvl1pPr>
              <a:spcBef>
                <a:spcPts val="600"/>
              </a:spcBef>
              <a:defRPr sz="1800"/>
            </a:lvl1pPr>
            <a:lvl2pPr marL="457200" indent="-173038">
              <a:spcBef>
                <a:spcPts val="0"/>
              </a:spcBef>
              <a:defRPr sz="1800"/>
            </a:lvl2pPr>
            <a:lvl3pPr marL="627063" indent="-128588">
              <a:spcBef>
                <a:spcPts val="0"/>
              </a:spcBef>
              <a:defRPr sz="1800"/>
            </a:lvl3pPr>
            <a:lvl4pPr marL="865188" indent="-171450">
              <a:spcBef>
                <a:spcPts val="0"/>
              </a:spcBef>
              <a:defRPr sz="1600"/>
            </a:lvl4pPr>
            <a:lvl5pPr marL="1084263" indent="-171450">
              <a:spcBef>
                <a:spcPts val="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Picture Placeholder 4"/>
          <p:cNvSpPr>
            <a:spLocks noGrp="1"/>
          </p:cNvSpPr>
          <p:nvPr>
            <p:ph type="pic" sz="quarter" idx="15" hasCustomPrompt="1"/>
          </p:nvPr>
        </p:nvSpPr>
        <p:spPr>
          <a:xfrm>
            <a:off x="489394" y="1720414"/>
            <a:ext cx="2023746" cy="1347056"/>
          </a:xfrm>
          <a:solidFill>
            <a:schemeClr val="bg1">
              <a:lumMod val="75000"/>
            </a:schemeClr>
          </a:solidFill>
        </p:spPr>
        <p:txBody>
          <a:bodyPr tIns="365760"/>
          <a:lstStyle>
            <a:lvl1pPr marL="0" indent="0" algn="ctr">
              <a:buNone/>
              <a:defRPr baseline="0"/>
            </a:lvl1pPr>
          </a:lstStyle>
          <a:p>
            <a:r>
              <a:rPr lang="en-US" dirty="0"/>
              <a:t>Click icon to insert an image</a:t>
            </a:r>
          </a:p>
        </p:txBody>
      </p:sp>
      <p:sp>
        <p:nvSpPr>
          <p:cNvPr id="12" name="Picture Placeholder 4"/>
          <p:cNvSpPr>
            <a:spLocks noGrp="1"/>
          </p:cNvSpPr>
          <p:nvPr>
            <p:ph type="pic" sz="quarter" idx="16" hasCustomPrompt="1"/>
          </p:nvPr>
        </p:nvSpPr>
        <p:spPr>
          <a:xfrm>
            <a:off x="487014" y="3290408"/>
            <a:ext cx="2028507" cy="1347056"/>
          </a:xfrm>
          <a:solidFill>
            <a:schemeClr val="bg1">
              <a:lumMod val="75000"/>
            </a:schemeClr>
          </a:solidFill>
        </p:spPr>
        <p:txBody>
          <a:bodyPr tIns="365760"/>
          <a:lstStyle>
            <a:lvl1pPr marL="0" indent="0" algn="ctr">
              <a:buNone/>
              <a:defRPr baseline="0"/>
            </a:lvl1pPr>
          </a:lstStyle>
          <a:p>
            <a:r>
              <a:rPr lang="en-US" dirty="0"/>
              <a:t>Click icon to insert an image</a:t>
            </a:r>
          </a:p>
        </p:txBody>
      </p:sp>
      <p:sp>
        <p:nvSpPr>
          <p:cNvPr id="2" name="Title 1"/>
          <p:cNvSpPr>
            <a:spLocks noGrp="1"/>
          </p:cNvSpPr>
          <p:nvPr>
            <p:ph type="title" hasCustomPrompt="1"/>
          </p:nvPr>
        </p:nvSpPr>
        <p:spPr/>
        <p:txBody>
          <a:bodyPr/>
          <a:lstStyle>
            <a:lvl1pPr>
              <a:defRPr baseline="0"/>
            </a:lvl1pPr>
          </a:lstStyle>
          <a:p>
            <a:r>
              <a:rPr lang="en-US" dirty="0"/>
              <a:t>THREE IMAGES – VERTICAL</a:t>
            </a:r>
            <a:br>
              <a:rPr lang="en-US" dirty="0"/>
            </a:br>
            <a:r>
              <a:rPr lang="en-US" dirty="0"/>
              <a:t>Headline in </a:t>
            </a:r>
            <a:r>
              <a:rPr lang="en-US" dirty="0" err="1"/>
              <a:t>arial</a:t>
            </a:r>
            <a:r>
              <a:rPr lang="en-US" dirty="0"/>
              <a:t> and all caps</a:t>
            </a:r>
          </a:p>
        </p:txBody>
      </p:sp>
      <p:sp>
        <p:nvSpPr>
          <p:cNvPr id="8" name="Text Placeholder 5"/>
          <p:cNvSpPr>
            <a:spLocks noGrp="1"/>
          </p:cNvSpPr>
          <p:nvPr>
            <p:ph type="body" sz="quarter" idx="12" hasCustomPrompt="1"/>
          </p:nvPr>
        </p:nvSpPr>
        <p:spPr>
          <a:xfrm>
            <a:off x="457200" y="1168748"/>
            <a:ext cx="8372901" cy="499715"/>
          </a:xfrm>
        </p:spPr>
        <p:txBody>
          <a:bodyPr bIns="0">
            <a:noAutofit/>
          </a:bodyPr>
          <a:lstStyle>
            <a:lvl1pPr marL="0" indent="0">
              <a:lnSpc>
                <a:spcPct val="90000"/>
              </a:lnSpc>
              <a:spcBef>
                <a:spcPts val="0"/>
              </a:spcBef>
              <a:buNone/>
              <a:defRPr sz="2000" b="1">
                <a:solidFill>
                  <a:srgbClr val="0065A2"/>
                </a:solidFill>
              </a:defRPr>
            </a:lvl1pPr>
          </a:lstStyle>
          <a:p>
            <a:r>
              <a:rPr lang="en-US" dirty="0"/>
              <a:t>Slide subtitle optional -  delete as needed</a:t>
            </a:r>
          </a:p>
        </p:txBody>
      </p:sp>
      <p:sp>
        <p:nvSpPr>
          <p:cNvPr id="10" name="Text Placeholder 3"/>
          <p:cNvSpPr>
            <a:spLocks noGrp="1"/>
          </p:cNvSpPr>
          <p:nvPr>
            <p:ph type="body" sz="quarter" idx="18"/>
          </p:nvPr>
        </p:nvSpPr>
        <p:spPr>
          <a:xfrm>
            <a:off x="3045309" y="3304768"/>
            <a:ext cx="5814912" cy="1479362"/>
          </a:xfrm>
        </p:spPr>
        <p:txBody>
          <a:bodyPr tIns="0"/>
          <a:lstStyle>
            <a:lvl1pPr>
              <a:spcBef>
                <a:spcPts val="600"/>
              </a:spcBef>
              <a:defRPr sz="1800"/>
            </a:lvl1pPr>
            <a:lvl2pPr marL="457200" indent="-173038">
              <a:spcBef>
                <a:spcPts val="0"/>
              </a:spcBef>
              <a:defRPr sz="1800"/>
            </a:lvl2pPr>
            <a:lvl3pPr marL="627063" indent="-128588">
              <a:spcBef>
                <a:spcPts val="0"/>
              </a:spcBef>
              <a:defRPr sz="1800"/>
            </a:lvl3pPr>
            <a:lvl4pPr marL="865188" indent="-171450">
              <a:spcBef>
                <a:spcPts val="0"/>
              </a:spcBef>
              <a:defRPr sz="1600"/>
            </a:lvl4pPr>
            <a:lvl5pPr marL="1084263" indent="-171450">
              <a:spcBef>
                <a:spcPts val="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Picture Placeholder 4"/>
          <p:cNvSpPr>
            <a:spLocks noGrp="1"/>
          </p:cNvSpPr>
          <p:nvPr>
            <p:ph type="pic" sz="quarter" idx="19" hasCustomPrompt="1"/>
          </p:nvPr>
        </p:nvSpPr>
        <p:spPr>
          <a:xfrm>
            <a:off x="487013" y="4872981"/>
            <a:ext cx="2028507" cy="1347056"/>
          </a:xfrm>
          <a:solidFill>
            <a:schemeClr val="bg1">
              <a:lumMod val="75000"/>
            </a:schemeClr>
          </a:solidFill>
        </p:spPr>
        <p:txBody>
          <a:bodyPr tIns="365760"/>
          <a:lstStyle>
            <a:lvl1pPr marL="0" indent="0" algn="ctr">
              <a:buNone/>
              <a:defRPr baseline="0"/>
            </a:lvl1pPr>
          </a:lstStyle>
          <a:p>
            <a:r>
              <a:rPr lang="en-US" dirty="0"/>
              <a:t>Click icon to insert an image</a:t>
            </a:r>
          </a:p>
        </p:txBody>
      </p:sp>
      <p:sp>
        <p:nvSpPr>
          <p:cNvPr id="15" name="Text Placeholder 3"/>
          <p:cNvSpPr>
            <a:spLocks noGrp="1"/>
          </p:cNvSpPr>
          <p:nvPr>
            <p:ph type="body" sz="quarter" idx="20"/>
          </p:nvPr>
        </p:nvSpPr>
        <p:spPr>
          <a:xfrm>
            <a:off x="3045309" y="4856121"/>
            <a:ext cx="5814912" cy="1479362"/>
          </a:xfrm>
        </p:spPr>
        <p:txBody>
          <a:bodyPr tIns="0"/>
          <a:lstStyle>
            <a:lvl1pPr>
              <a:spcBef>
                <a:spcPts val="600"/>
              </a:spcBef>
              <a:defRPr sz="1800"/>
            </a:lvl1pPr>
            <a:lvl2pPr marL="457200" indent="-173038">
              <a:spcBef>
                <a:spcPts val="0"/>
              </a:spcBef>
              <a:defRPr sz="1800"/>
            </a:lvl2pPr>
            <a:lvl3pPr marL="627063" indent="-128588">
              <a:spcBef>
                <a:spcPts val="0"/>
              </a:spcBef>
              <a:defRPr sz="1800"/>
            </a:lvl3pPr>
            <a:lvl4pPr marL="865188" indent="-171450">
              <a:spcBef>
                <a:spcPts val="0"/>
              </a:spcBef>
              <a:defRPr sz="1600"/>
            </a:lvl4pPr>
            <a:lvl5pPr marL="1084263" indent="-171450">
              <a:spcBef>
                <a:spcPts val="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Box 15"/>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a:solidFill>
                  <a:schemeClr val="bg1"/>
                </a:solidFill>
              </a:rPr>
              <a:t>Instructions on replacing a current image:</a:t>
            </a: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Tree>
    <p:extLst>
      <p:ext uri="{BB962C8B-B14F-4D97-AF65-F5344CB8AC3E}">
        <p14:creationId xmlns:p14="http://schemas.microsoft.com/office/powerpoint/2010/main" val="596367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IMAGES - top horizontal">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AEFAAC5A-9C4F-4278-920D-DF2BAB595749}" type="slidenum">
              <a:rPr lang="en-US" smtClean="0"/>
              <a:pPr/>
              <a:t>‹#›</a:t>
            </a:fld>
            <a:endParaRPr lang="en-US" dirty="0"/>
          </a:p>
        </p:txBody>
      </p:sp>
      <p:sp>
        <p:nvSpPr>
          <p:cNvPr id="7" name="Text Placeholder 5"/>
          <p:cNvSpPr>
            <a:spLocks noGrp="1"/>
          </p:cNvSpPr>
          <p:nvPr>
            <p:ph type="body" sz="quarter" idx="12" hasCustomPrompt="1"/>
          </p:nvPr>
        </p:nvSpPr>
        <p:spPr>
          <a:xfrm>
            <a:off x="457200" y="1168748"/>
            <a:ext cx="8372901" cy="499715"/>
          </a:xfrm>
        </p:spPr>
        <p:txBody>
          <a:bodyPr bIns="0">
            <a:noAutofit/>
          </a:bodyPr>
          <a:lstStyle>
            <a:lvl1pPr marL="0" indent="0">
              <a:lnSpc>
                <a:spcPct val="90000"/>
              </a:lnSpc>
              <a:spcBef>
                <a:spcPts val="0"/>
              </a:spcBef>
              <a:buNone/>
              <a:defRPr sz="2000" b="1">
                <a:solidFill>
                  <a:srgbClr val="0065A2"/>
                </a:solidFill>
              </a:defRPr>
            </a:lvl1pPr>
          </a:lstStyle>
          <a:p>
            <a:r>
              <a:rPr lang="en-US" dirty="0"/>
              <a:t>Slide subtitle optional -  delete as needed</a:t>
            </a:r>
          </a:p>
        </p:txBody>
      </p:sp>
      <p:sp>
        <p:nvSpPr>
          <p:cNvPr id="4" name="Text Placeholder 3"/>
          <p:cNvSpPr>
            <a:spLocks noGrp="1"/>
          </p:cNvSpPr>
          <p:nvPr>
            <p:ph type="body" sz="quarter" idx="13"/>
          </p:nvPr>
        </p:nvSpPr>
        <p:spPr>
          <a:xfrm>
            <a:off x="488732" y="3998349"/>
            <a:ext cx="4114800" cy="2129163"/>
          </a:xfrm>
        </p:spPr>
        <p:txBody>
          <a:bodyPr tIns="91440"/>
          <a:lstStyle>
            <a:lvl1pPr>
              <a:spcBef>
                <a:spcPts val="600"/>
              </a:spcBef>
              <a:defRPr sz="1800"/>
            </a:lvl1pPr>
            <a:lvl2pPr marL="457200" indent="-173038">
              <a:spcBef>
                <a:spcPts val="0"/>
              </a:spcBef>
              <a:defRPr sz="1800"/>
            </a:lvl2pPr>
            <a:lvl3pPr marL="627063" indent="-128588">
              <a:spcBef>
                <a:spcPts val="0"/>
              </a:spcBef>
              <a:defRPr sz="1800"/>
            </a:lvl3pPr>
            <a:lvl4pPr marL="865188" indent="-171450">
              <a:spcBef>
                <a:spcPts val="0"/>
              </a:spcBef>
              <a:defRPr sz="1600"/>
            </a:lvl4pPr>
            <a:lvl5pPr marL="1084263" indent="-171450">
              <a:spcBef>
                <a:spcPts val="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3"/>
          <p:cNvSpPr>
            <a:spLocks noGrp="1"/>
          </p:cNvSpPr>
          <p:nvPr>
            <p:ph type="body" sz="quarter" idx="14"/>
          </p:nvPr>
        </p:nvSpPr>
        <p:spPr>
          <a:xfrm>
            <a:off x="4716215" y="3998349"/>
            <a:ext cx="4097585" cy="2129163"/>
          </a:xfrm>
        </p:spPr>
        <p:txBody>
          <a:bodyPr tIns="91440"/>
          <a:lstStyle>
            <a:lvl1pPr>
              <a:spcBef>
                <a:spcPts val="600"/>
              </a:spcBef>
              <a:defRPr sz="1800"/>
            </a:lvl1pPr>
            <a:lvl2pPr marL="457200" indent="-173038">
              <a:spcBef>
                <a:spcPts val="0"/>
              </a:spcBef>
              <a:defRPr sz="1800"/>
            </a:lvl2pPr>
            <a:lvl3pPr marL="627063" indent="-128588">
              <a:spcBef>
                <a:spcPts val="0"/>
              </a:spcBef>
              <a:defRPr sz="1800"/>
            </a:lvl3pPr>
            <a:lvl4pPr marL="865188" indent="-171450">
              <a:spcBef>
                <a:spcPts val="0"/>
              </a:spcBef>
              <a:defRPr sz="1600"/>
            </a:lvl4pPr>
            <a:lvl5pPr marL="1084263" indent="-171450">
              <a:spcBef>
                <a:spcPts val="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Picture Placeholder 4"/>
          <p:cNvSpPr>
            <a:spLocks noGrp="1"/>
          </p:cNvSpPr>
          <p:nvPr>
            <p:ph type="pic" sz="quarter" idx="15" hasCustomPrompt="1"/>
          </p:nvPr>
        </p:nvSpPr>
        <p:spPr>
          <a:xfrm>
            <a:off x="495679" y="1699995"/>
            <a:ext cx="4023360" cy="2286000"/>
          </a:xfrm>
          <a:solidFill>
            <a:schemeClr val="bg1">
              <a:lumMod val="75000"/>
            </a:schemeClr>
          </a:solidFill>
        </p:spPr>
        <p:txBody>
          <a:bodyPr tIns="365760"/>
          <a:lstStyle>
            <a:lvl1pPr marL="0" indent="0" algn="ctr">
              <a:buNone/>
              <a:defRPr baseline="0"/>
            </a:lvl1pPr>
          </a:lstStyle>
          <a:p>
            <a:r>
              <a:rPr lang="en-US" dirty="0"/>
              <a:t>Click icon to insert an image</a:t>
            </a:r>
          </a:p>
        </p:txBody>
      </p:sp>
      <p:sp>
        <p:nvSpPr>
          <p:cNvPr id="12" name="Picture Placeholder 4"/>
          <p:cNvSpPr>
            <a:spLocks noGrp="1"/>
          </p:cNvSpPr>
          <p:nvPr>
            <p:ph type="pic" sz="quarter" idx="16" hasCustomPrompt="1"/>
          </p:nvPr>
        </p:nvSpPr>
        <p:spPr>
          <a:xfrm>
            <a:off x="4709050" y="1699995"/>
            <a:ext cx="4023360" cy="2286000"/>
          </a:xfrm>
          <a:solidFill>
            <a:schemeClr val="bg1">
              <a:lumMod val="75000"/>
            </a:schemeClr>
          </a:solidFill>
        </p:spPr>
        <p:txBody>
          <a:bodyPr tIns="365760"/>
          <a:lstStyle>
            <a:lvl1pPr marL="0" indent="0" algn="ctr">
              <a:buNone/>
              <a:defRPr baseline="0"/>
            </a:lvl1pPr>
          </a:lstStyle>
          <a:p>
            <a:r>
              <a:rPr lang="en-US" dirty="0"/>
              <a:t>Click icon to insert an image</a:t>
            </a:r>
          </a:p>
        </p:txBody>
      </p:sp>
      <p:sp>
        <p:nvSpPr>
          <p:cNvPr id="2" name="Title 1"/>
          <p:cNvSpPr>
            <a:spLocks noGrp="1"/>
          </p:cNvSpPr>
          <p:nvPr>
            <p:ph type="title" hasCustomPrompt="1"/>
          </p:nvPr>
        </p:nvSpPr>
        <p:spPr/>
        <p:txBody>
          <a:bodyPr/>
          <a:lstStyle>
            <a:lvl1pPr>
              <a:defRPr baseline="0"/>
            </a:lvl1pPr>
          </a:lstStyle>
          <a:p>
            <a:r>
              <a:rPr lang="en-US" dirty="0"/>
              <a:t>TWO IMAGES – top HORIZONTAL</a:t>
            </a:r>
            <a:br>
              <a:rPr lang="en-US" dirty="0"/>
            </a:br>
            <a:r>
              <a:rPr lang="en-US" dirty="0"/>
              <a:t>Headline in </a:t>
            </a:r>
            <a:r>
              <a:rPr lang="en-US" dirty="0" err="1"/>
              <a:t>arial</a:t>
            </a:r>
            <a:r>
              <a:rPr lang="en-US" dirty="0"/>
              <a:t> and all caps</a:t>
            </a:r>
          </a:p>
        </p:txBody>
      </p:sp>
      <p:sp>
        <p:nvSpPr>
          <p:cNvPr id="10" name="TextBox 9"/>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a:solidFill>
                  <a:schemeClr val="bg1"/>
                </a:solidFill>
              </a:rPr>
              <a:t>Instructions on replacing a current image:</a:t>
            </a: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Tree>
    <p:extLst>
      <p:ext uri="{BB962C8B-B14F-4D97-AF65-F5344CB8AC3E}">
        <p14:creationId xmlns:p14="http://schemas.microsoft.com/office/powerpoint/2010/main" val="42013504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IMAGES - Bottom horizontal">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AEFAAC5A-9C4F-4278-920D-DF2BAB595749}" type="slidenum">
              <a:rPr lang="en-US" smtClean="0"/>
              <a:pPr/>
              <a:t>‹#›</a:t>
            </a:fld>
            <a:endParaRPr lang="en-US" dirty="0"/>
          </a:p>
        </p:txBody>
      </p:sp>
      <p:sp>
        <p:nvSpPr>
          <p:cNvPr id="7" name="Text Placeholder 5"/>
          <p:cNvSpPr>
            <a:spLocks noGrp="1"/>
          </p:cNvSpPr>
          <p:nvPr>
            <p:ph type="body" sz="quarter" idx="12" hasCustomPrompt="1"/>
          </p:nvPr>
        </p:nvSpPr>
        <p:spPr>
          <a:xfrm>
            <a:off x="457200" y="1168748"/>
            <a:ext cx="8372901" cy="499715"/>
          </a:xfrm>
        </p:spPr>
        <p:txBody>
          <a:bodyPr bIns="0">
            <a:noAutofit/>
          </a:bodyPr>
          <a:lstStyle>
            <a:lvl1pPr marL="0" indent="0">
              <a:lnSpc>
                <a:spcPct val="90000"/>
              </a:lnSpc>
              <a:spcBef>
                <a:spcPts val="0"/>
              </a:spcBef>
              <a:buNone/>
              <a:defRPr sz="2000" b="1">
                <a:solidFill>
                  <a:srgbClr val="0065A2"/>
                </a:solidFill>
              </a:defRPr>
            </a:lvl1pPr>
          </a:lstStyle>
          <a:p>
            <a:r>
              <a:rPr lang="en-US" dirty="0"/>
              <a:t>Slide subtitle optional -  delete as needed</a:t>
            </a:r>
          </a:p>
        </p:txBody>
      </p:sp>
      <p:sp>
        <p:nvSpPr>
          <p:cNvPr id="4" name="Text Placeholder 3"/>
          <p:cNvSpPr>
            <a:spLocks noGrp="1"/>
          </p:cNvSpPr>
          <p:nvPr>
            <p:ph type="body" sz="quarter" idx="13"/>
          </p:nvPr>
        </p:nvSpPr>
        <p:spPr>
          <a:xfrm>
            <a:off x="457200" y="1699995"/>
            <a:ext cx="4114800" cy="1717079"/>
          </a:xfrm>
        </p:spPr>
        <p:txBody>
          <a:bodyPr/>
          <a:lstStyle>
            <a:lvl1pPr>
              <a:spcBef>
                <a:spcPts val="600"/>
              </a:spcBef>
              <a:defRPr sz="1800"/>
            </a:lvl1pPr>
            <a:lvl2pPr marL="457200" indent="-173038">
              <a:spcBef>
                <a:spcPts val="0"/>
              </a:spcBef>
              <a:defRPr sz="1800"/>
            </a:lvl2pPr>
            <a:lvl3pPr marL="627063" indent="-128588">
              <a:spcBef>
                <a:spcPts val="0"/>
              </a:spcBef>
              <a:defRPr sz="1800"/>
            </a:lvl3pPr>
            <a:lvl4pPr marL="865188" indent="-171450">
              <a:spcBef>
                <a:spcPts val="0"/>
              </a:spcBef>
              <a:defRPr sz="1600"/>
            </a:lvl4pPr>
            <a:lvl5pPr marL="1084263" indent="-171450">
              <a:spcBef>
                <a:spcPts val="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3"/>
          <p:cNvSpPr>
            <a:spLocks noGrp="1"/>
          </p:cNvSpPr>
          <p:nvPr>
            <p:ph type="body" sz="quarter" idx="14"/>
          </p:nvPr>
        </p:nvSpPr>
        <p:spPr>
          <a:xfrm>
            <a:off x="4716215" y="1699995"/>
            <a:ext cx="4114800" cy="1717079"/>
          </a:xfrm>
        </p:spPr>
        <p:txBody>
          <a:bodyPr/>
          <a:lstStyle>
            <a:lvl1pPr>
              <a:spcBef>
                <a:spcPts val="600"/>
              </a:spcBef>
              <a:defRPr sz="1800"/>
            </a:lvl1pPr>
            <a:lvl2pPr marL="457200" indent="-173038">
              <a:spcBef>
                <a:spcPts val="0"/>
              </a:spcBef>
              <a:defRPr sz="1800"/>
            </a:lvl2pPr>
            <a:lvl3pPr marL="627063" indent="-128588">
              <a:spcBef>
                <a:spcPts val="0"/>
              </a:spcBef>
              <a:defRPr sz="1800"/>
            </a:lvl3pPr>
            <a:lvl4pPr marL="865188" indent="-171450">
              <a:spcBef>
                <a:spcPts val="0"/>
              </a:spcBef>
              <a:defRPr sz="1600"/>
            </a:lvl4pPr>
            <a:lvl5pPr marL="1084263" indent="-171450">
              <a:spcBef>
                <a:spcPts val="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4"/>
          <p:cNvSpPr>
            <a:spLocks noGrp="1"/>
          </p:cNvSpPr>
          <p:nvPr>
            <p:ph type="pic" sz="quarter" idx="15" hasCustomPrompt="1"/>
          </p:nvPr>
        </p:nvSpPr>
        <p:spPr>
          <a:xfrm>
            <a:off x="464146" y="3437315"/>
            <a:ext cx="4023360" cy="2286000"/>
          </a:xfrm>
          <a:solidFill>
            <a:schemeClr val="bg1">
              <a:lumMod val="75000"/>
            </a:schemeClr>
          </a:solidFill>
        </p:spPr>
        <p:txBody>
          <a:bodyPr tIns="274320"/>
          <a:lstStyle>
            <a:lvl1pPr marL="0" indent="0" algn="ctr">
              <a:buNone/>
              <a:defRPr baseline="0"/>
            </a:lvl1pPr>
          </a:lstStyle>
          <a:p>
            <a:r>
              <a:rPr lang="en-US" dirty="0"/>
              <a:t>Click icon to insert an image</a:t>
            </a:r>
          </a:p>
        </p:txBody>
      </p:sp>
      <p:sp>
        <p:nvSpPr>
          <p:cNvPr id="11" name="Picture Placeholder 4"/>
          <p:cNvSpPr>
            <a:spLocks noGrp="1"/>
          </p:cNvSpPr>
          <p:nvPr>
            <p:ph type="pic" sz="quarter" idx="16" hasCustomPrompt="1"/>
          </p:nvPr>
        </p:nvSpPr>
        <p:spPr>
          <a:xfrm>
            <a:off x="4730864" y="3437315"/>
            <a:ext cx="4023360" cy="2286000"/>
          </a:xfrm>
          <a:solidFill>
            <a:schemeClr val="bg1">
              <a:lumMod val="75000"/>
            </a:schemeClr>
          </a:solidFill>
        </p:spPr>
        <p:txBody>
          <a:bodyPr tIns="274320"/>
          <a:lstStyle>
            <a:lvl1pPr marL="0" indent="0" algn="ctr">
              <a:buNone/>
              <a:defRPr baseline="0"/>
            </a:lvl1pPr>
          </a:lstStyle>
          <a:p>
            <a:r>
              <a:rPr lang="en-US" dirty="0"/>
              <a:t>Click icon to insert an image</a:t>
            </a:r>
          </a:p>
        </p:txBody>
      </p:sp>
      <p:sp>
        <p:nvSpPr>
          <p:cNvPr id="2" name="Title 1"/>
          <p:cNvSpPr>
            <a:spLocks noGrp="1"/>
          </p:cNvSpPr>
          <p:nvPr>
            <p:ph type="title" hasCustomPrompt="1"/>
          </p:nvPr>
        </p:nvSpPr>
        <p:spPr/>
        <p:txBody>
          <a:bodyPr/>
          <a:lstStyle>
            <a:lvl1pPr>
              <a:defRPr baseline="0"/>
            </a:lvl1pPr>
          </a:lstStyle>
          <a:p>
            <a:r>
              <a:rPr lang="en-US" dirty="0"/>
              <a:t>TWO IMAGES – bottom HORIZONTAL</a:t>
            </a:r>
            <a:br>
              <a:rPr lang="en-US" dirty="0"/>
            </a:br>
            <a:r>
              <a:rPr lang="en-US" dirty="0"/>
              <a:t>WITH CAPTIONS</a:t>
            </a:r>
          </a:p>
        </p:txBody>
      </p:sp>
      <p:sp>
        <p:nvSpPr>
          <p:cNvPr id="12" name="TextBox 11"/>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a:solidFill>
                  <a:schemeClr val="bg1"/>
                </a:solidFill>
              </a:rPr>
              <a:t>Instructions on replacing a current image:</a:t>
            </a: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
        <p:nvSpPr>
          <p:cNvPr id="8" name="Text Placeholder 7"/>
          <p:cNvSpPr>
            <a:spLocks noGrp="1"/>
          </p:cNvSpPr>
          <p:nvPr>
            <p:ph type="body" sz="quarter" idx="17"/>
          </p:nvPr>
        </p:nvSpPr>
        <p:spPr>
          <a:xfrm>
            <a:off x="476265" y="5735092"/>
            <a:ext cx="3995723" cy="568438"/>
          </a:xfrm>
        </p:spPr>
        <p:txBody>
          <a:bodyPr/>
          <a:lstStyle>
            <a:lvl1pPr marL="0" indent="0">
              <a:buNone/>
              <a:defRPr sz="1200"/>
            </a:lvl1pPr>
          </a:lstStyle>
          <a:p>
            <a:pPr lvl="0"/>
            <a:r>
              <a:rPr lang="en-US"/>
              <a:t>Click to edit Master text styles</a:t>
            </a:r>
          </a:p>
        </p:txBody>
      </p:sp>
      <p:sp>
        <p:nvSpPr>
          <p:cNvPr id="13" name="Text Placeholder 7"/>
          <p:cNvSpPr>
            <a:spLocks noGrp="1"/>
          </p:cNvSpPr>
          <p:nvPr>
            <p:ph type="body" sz="quarter" idx="18"/>
          </p:nvPr>
        </p:nvSpPr>
        <p:spPr>
          <a:xfrm>
            <a:off x="4750289" y="5735092"/>
            <a:ext cx="3995723" cy="568438"/>
          </a:xfrm>
        </p:spPr>
        <p:txBody>
          <a:bodyPr/>
          <a:lstStyle>
            <a:lvl1pPr marL="0" indent="0">
              <a:buNone/>
              <a:defRPr sz="1200"/>
            </a:lvl1pPr>
          </a:lstStyle>
          <a:p>
            <a:pPr lvl="0"/>
            <a:r>
              <a:rPr lang="en-US"/>
              <a:t>Click to edit Master text styles</a:t>
            </a:r>
          </a:p>
        </p:txBody>
      </p:sp>
    </p:spTree>
    <p:extLst>
      <p:ext uri="{BB962C8B-B14F-4D97-AF65-F5344CB8AC3E}">
        <p14:creationId xmlns:p14="http://schemas.microsoft.com/office/powerpoint/2010/main" val="121457524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2" descr="C:\Users\amiesen\Desktop\anlrgbpptlogo.png"/>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8021160" y="6436886"/>
            <a:ext cx="769422" cy="277182"/>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457200" y="274638"/>
            <a:ext cx="8372901" cy="828948"/>
          </a:xfrm>
          <a:prstGeom prst="rect">
            <a:avLst/>
          </a:prstGeom>
        </p:spPr>
        <p:txBody>
          <a:bodyPr vert="horz" lIns="0" tIns="0" rIns="0" bIns="0" rtlCol="0" anchor="b">
            <a:noAutofit/>
          </a:bodyPr>
          <a:lstStyle/>
          <a:p>
            <a:r>
              <a:rPr lang="en-US" dirty="0"/>
              <a:t>Headline in all caps </a:t>
            </a:r>
            <a:r>
              <a:rPr lang="en-US" dirty="0" err="1"/>
              <a:t>28pt</a:t>
            </a:r>
            <a:r>
              <a:rPr lang="en-US" dirty="0"/>
              <a:t> </a:t>
            </a:r>
            <a:br>
              <a:rPr lang="en-US" dirty="0"/>
            </a:br>
            <a:r>
              <a:rPr lang="en-US" dirty="0"/>
              <a:t>preferred as one or two lines</a:t>
            </a:r>
          </a:p>
        </p:txBody>
      </p:sp>
      <p:sp>
        <p:nvSpPr>
          <p:cNvPr id="3" name="Text Placeholder 2"/>
          <p:cNvSpPr>
            <a:spLocks noGrp="1"/>
          </p:cNvSpPr>
          <p:nvPr>
            <p:ph type="body" idx="1"/>
          </p:nvPr>
        </p:nvSpPr>
        <p:spPr>
          <a:xfrm>
            <a:off x="457200" y="1699995"/>
            <a:ext cx="8372901" cy="4422775"/>
          </a:xfrm>
          <a:prstGeom prst="rect">
            <a:avLst/>
          </a:prstGeom>
        </p:spPr>
        <p:txBody>
          <a:bodyPr vert="horz" lIns="0" tIns="0" rIns="0" bIns="45720" rtlCol="0">
            <a:noAutofit/>
          </a:bodyPr>
          <a:lstStyle/>
          <a:p>
            <a:pPr lvl="0"/>
            <a:r>
              <a:rPr lang="en-US" dirty="0"/>
              <a:t>Click to add 1st-level bullet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4343400" y="6473709"/>
            <a:ext cx="457200" cy="182880"/>
          </a:xfrm>
          <a:prstGeom prst="rect">
            <a:avLst/>
          </a:prstGeom>
        </p:spPr>
        <p:txBody>
          <a:bodyPr vert="horz" lIns="0" tIns="45720" rIns="0" bIns="0" rtlCol="0" anchor="b"/>
          <a:lstStyle>
            <a:lvl1pPr algn="ctr">
              <a:defRPr sz="1000">
                <a:solidFill>
                  <a:schemeClr val="bg1">
                    <a:lumMod val="50000"/>
                  </a:schemeClr>
                </a:solidFill>
              </a:defRPr>
            </a:lvl1pPr>
          </a:lstStyle>
          <a:p>
            <a:fld id="{AEFAAC5A-9C4F-4278-920D-DF2BAB595749}" type="slidenum">
              <a:rPr lang="en-US" smtClean="0"/>
              <a:pPr/>
              <a:t>‹#›</a:t>
            </a:fld>
            <a:endParaRPr lang="en-US" dirty="0"/>
          </a:p>
        </p:txBody>
      </p:sp>
      <p:sp>
        <p:nvSpPr>
          <p:cNvPr id="49" name="Rectangle 48"/>
          <p:cNvSpPr/>
          <p:nvPr/>
        </p:nvSpPr>
        <p:spPr>
          <a:xfrm>
            <a:off x="0" y="-2"/>
            <a:ext cx="228600" cy="6858002"/>
          </a:xfrm>
          <a:prstGeom prst="rect">
            <a:avLst/>
          </a:prstGeom>
          <a:solidFill>
            <a:schemeClr val="accent1"/>
          </a:solidFill>
          <a:ln>
            <a:noFill/>
          </a:ln>
        </p:spPr>
        <p:txBody>
          <a:bodyPr vert="horz" wrap="square" lIns="91440" tIns="45720" rIns="91440" bIns="0" numCol="1" anchor="b" anchorCtr="0" compatLnSpc="1">
            <a:prstTxWarp prst="textNoShape">
              <a:avLst/>
            </a:prstTxWarp>
          </a:bodyPr>
          <a:lstStyle/>
          <a:p>
            <a:pPr lvl="0"/>
            <a:endParaRPr lang="en-US" sz="100">
              <a:solidFill>
                <a:schemeClr val="accent1"/>
              </a:solidFill>
            </a:endParaRPr>
          </a:p>
        </p:txBody>
      </p:sp>
      <p:pic>
        <p:nvPicPr>
          <p:cNvPr id="8" name="Picture 7"/>
          <p:cNvPicPr>
            <a:picLocks noChangeAspect="1"/>
          </p:cNvPicPr>
          <p:nvPr userDrawn="1"/>
        </p:nvPicPr>
        <p:blipFill>
          <a:blip r:embed="rId29">
            <a:extLst>
              <a:ext uri="{28A0092B-C50C-407E-A947-70E740481C1C}">
                <a14:useLocalDpi xmlns:a14="http://schemas.microsoft.com/office/drawing/2010/main" val="0"/>
              </a:ext>
            </a:extLst>
          </a:blip>
          <a:stretch>
            <a:fillRect/>
          </a:stretch>
        </p:blipFill>
        <p:spPr>
          <a:xfrm>
            <a:off x="457201" y="6476149"/>
            <a:ext cx="1418753" cy="180440"/>
          </a:xfrm>
          <a:prstGeom prst="rect">
            <a:avLst/>
          </a:prstGeom>
        </p:spPr>
      </p:pic>
    </p:spTree>
    <p:extLst>
      <p:ext uri="{BB962C8B-B14F-4D97-AF65-F5344CB8AC3E}">
        <p14:creationId xmlns:p14="http://schemas.microsoft.com/office/powerpoint/2010/main" val="335335535"/>
      </p:ext>
    </p:extLst>
  </p:cSld>
  <p:clrMap bg1="lt1" tx1="dk1" bg2="lt2" tx2="dk2" accent1="accent1" accent2="accent2" accent3="accent3" accent4="accent4" accent5="accent5" accent6="accent6" hlink="hlink" folHlink="folHlink"/>
  <p:sldLayoutIdLst>
    <p:sldLayoutId id="2147483737" r:id="rId1"/>
    <p:sldLayoutId id="2147483686" r:id="rId2"/>
    <p:sldLayoutId id="2147483687" r:id="rId3"/>
    <p:sldLayoutId id="2147483688" r:id="rId4"/>
    <p:sldLayoutId id="2147483690" r:id="rId5"/>
    <p:sldLayoutId id="2147483774" r:id="rId6"/>
    <p:sldLayoutId id="2147483711" r:id="rId7"/>
    <p:sldLayoutId id="2147483692" r:id="rId8"/>
    <p:sldLayoutId id="2147483693" r:id="rId9"/>
    <p:sldLayoutId id="2147483709" r:id="rId10"/>
    <p:sldLayoutId id="2147483695" r:id="rId11"/>
    <p:sldLayoutId id="2147483739" r:id="rId12"/>
    <p:sldLayoutId id="2147483696" r:id="rId13"/>
    <p:sldLayoutId id="2147483689" r:id="rId14"/>
    <p:sldLayoutId id="2147483710" r:id="rId15"/>
    <p:sldLayoutId id="2147483706" r:id="rId16"/>
    <p:sldLayoutId id="2147483704" r:id="rId17"/>
    <p:sldLayoutId id="2147483769" r:id="rId18"/>
    <p:sldLayoutId id="2147483770" r:id="rId19"/>
    <p:sldLayoutId id="2147483771" r:id="rId20"/>
    <p:sldLayoutId id="2147483772" r:id="rId21"/>
    <p:sldLayoutId id="2147483761" r:id="rId22"/>
    <p:sldLayoutId id="2147483762" r:id="rId23"/>
    <p:sldLayoutId id="2147483763" r:id="rId24"/>
    <p:sldLayoutId id="2147483765" r:id="rId25"/>
    <p:sldLayoutId id="2147483766" r:id="rId26"/>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ftr="0" dt="0"/>
  <p:txStyles>
    <p:titleStyle>
      <a:lvl1pPr algn="l" defTabSz="457200" rtl="0" eaLnBrk="1" latinLnBrk="0" hangingPunct="1">
        <a:lnSpc>
          <a:spcPct val="95000"/>
        </a:lnSpc>
        <a:spcBef>
          <a:spcPct val="0"/>
        </a:spcBef>
        <a:buNone/>
        <a:defRPr sz="2800" b="1" i="0" kern="1200" cap="all" baseline="0">
          <a:solidFill>
            <a:schemeClr val="tx1">
              <a:lumMod val="50000"/>
            </a:schemeClr>
          </a:solidFill>
          <a:latin typeface="+mj-lt"/>
          <a:ea typeface="+mj-ea"/>
          <a:cs typeface="+mj-cs"/>
        </a:defRPr>
      </a:lvl1pPr>
    </p:titleStyle>
    <p:bodyStyle>
      <a:lvl1pPr marL="173038" indent="-173038" algn="l" defTabSz="457200" rtl="0" eaLnBrk="1" latinLnBrk="0" hangingPunct="1">
        <a:spcBef>
          <a:spcPts val="600"/>
        </a:spcBef>
        <a:spcAft>
          <a:spcPts val="0"/>
        </a:spcAft>
        <a:buFont typeface="Wingdings" pitchFamily="2" charset="2"/>
        <a:buChar char="§"/>
        <a:defRPr sz="1800" kern="1200" baseline="0">
          <a:solidFill>
            <a:schemeClr val="tx1">
              <a:lumMod val="50000"/>
            </a:schemeClr>
          </a:solidFill>
          <a:latin typeface="+mn-lt"/>
          <a:ea typeface="+mn-ea"/>
          <a:cs typeface="+mn-cs"/>
        </a:defRPr>
      </a:lvl1pPr>
      <a:lvl2pPr marL="520700" indent="-236538" algn="l" defTabSz="457200" rtl="0" eaLnBrk="1" latinLnBrk="0" hangingPunct="1">
        <a:spcBef>
          <a:spcPts val="0"/>
        </a:spcBef>
        <a:spcAft>
          <a:spcPts val="0"/>
        </a:spcAft>
        <a:buFont typeface="Arial"/>
        <a:buChar char="–"/>
        <a:defRPr sz="1800" kern="1200">
          <a:solidFill>
            <a:schemeClr val="tx1">
              <a:lumMod val="50000"/>
            </a:schemeClr>
          </a:solidFill>
          <a:latin typeface="+mn-lt"/>
          <a:ea typeface="+mn-ea"/>
          <a:cs typeface="+mn-cs"/>
        </a:defRPr>
      </a:lvl2pPr>
      <a:lvl3pPr marL="803275" indent="-187325" algn="l" defTabSz="457200" rtl="0" eaLnBrk="1" latinLnBrk="0" hangingPunct="1">
        <a:spcBef>
          <a:spcPts val="0"/>
        </a:spcBef>
        <a:spcAft>
          <a:spcPts val="0"/>
        </a:spcAft>
        <a:buFont typeface="Arial"/>
        <a:buChar char="•"/>
        <a:defRPr sz="1800" kern="1200">
          <a:solidFill>
            <a:schemeClr val="tx1">
              <a:lumMod val="50000"/>
            </a:schemeClr>
          </a:solidFill>
          <a:latin typeface="+mn-lt"/>
          <a:ea typeface="+mn-ea"/>
          <a:cs typeface="+mn-cs"/>
        </a:defRPr>
      </a:lvl3pPr>
      <a:lvl4pPr marL="1087438" indent="-171450" algn="l" defTabSz="457200" rtl="0" eaLnBrk="1" latinLnBrk="0" hangingPunct="1">
        <a:spcBef>
          <a:spcPts val="0"/>
        </a:spcBef>
        <a:spcAft>
          <a:spcPts val="0"/>
        </a:spcAft>
        <a:buFont typeface="Arial"/>
        <a:buChar char="–"/>
        <a:defRPr sz="1600" kern="1200">
          <a:solidFill>
            <a:schemeClr val="tx1">
              <a:lumMod val="50000"/>
            </a:schemeClr>
          </a:solidFill>
          <a:latin typeface="+mn-lt"/>
          <a:ea typeface="+mn-ea"/>
          <a:cs typeface="+mn-cs"/>
        </a:defRPr>
      </a:lvl4pPr>
      <a:lvl5pPr marL="1371600" indent="-171450" algn="l" defTabSz="457200" rtl="0" eaLnBrk="1" latinLnBrk="0" hangingPunct="1">
        <a:spcBef>
          <a:spcPts val="0"/>
        </a:spcBef>
        <a:spcAft>
          <a:spcPts val="0"/>
        </a:spcAft>
        <a:buFont typeface="Arial"/>
        <a:buChar char="»"/>
        <a:defRPr sz="1600" kern="1200">
          <a:solidFill>
            <a:schemeClr val="tx1">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itle 45"/>
          <p:cNvSpPr>
            <a:spLocks noGrp="1"/>
          </p:cNvSpPr>
          <p:nvPr>
            <p:ph type="title"/>
          </p:nvPr>
        </p:nvSpPr>
        <p:spPr/>
        <p:txBody>
          <a:bodyPr/>
          <a:lstStyle/>
          <a:p>
            <a:r>
              <a:rPr lang="en-US" dirty="0"/>
              <a:t>Configuration Management Initiatives at Argonne National </a:t>
            </a:r>
            <a:r>
              <a:rPr lang="en-US" dirty="0" err="1"/>
              <a:t>LAboratory</a:t>
            </a:r>
            <a:endParaRPr lang="en-US" dirty="0"/>
          </a:p>
        </p:txBody>
      </p:sp>
      <p:sp>
        <p:nvSpPr>
          <p:cNvPr id="45" name="Text Placeholder 44"/>
          <p:cNvSpPr>
            <a:spLocks noGrp="1"/>
          </p:cNvSpPr>
          <p:nvPr>
            <p:ph type="body" sz="quarter" idx="12"/>
          </p:nvPr>
        </p:nvSpPr>
        <p:spPr/>
        <p:txBody>
          <a:bodyPr/>
          <a:lstStyle/>
          <a:p>
            <a:r>
              <a:rPr lang="en-US" dirty="0" err="1"/>
              <a:t>drhgfdjhngngfmhgmghmghjmghfmf</a:t>
            </a:r>
            <a:endParaRPr lang="en-US" dirty="0"/>
          </a:p>
        </p:txBody>
      </p:sp>
      <p:sp>
        <p:nvSpPr>
          <p:cNvPr id="48" name="Text Placeholder 47"/>
          <p:cNvSpPr>
            <a:spLocks noGrp="1"/>
          </p:cNvSpPr>
          <p:nvPr>
            <p:ph type="body" sz="quarter" idx="17"/>
          </p:nvPr>
        </p:nvSpPr>
        <p:spPr/>
        <p:txBody>
          <a:bodyPr/>
          <a:lstStyle/>
          <a:p>
            <a:r>
              <a:rPr lang="en-US" dirty="0"/>
              <a:t>John Quintana	</a:t>
            </a:r>
          </a:p>
        </p:txBody>
      </p:sp>
      <p:sp>
        <p:nvSpPr>
          <p:cNvPr id="49" name="Text Placeholder 48"/>
          <p:cNvSpPr>
            <a:spLocks noGrp="1"/>
          </p:cNvSpPr>
          <p:nvPr>
            <p:ph type="body" sz="quarter" idx="18"/>
          </p:nvPr>
        </p:nvSpPr>
        <p:spPr>
          <a:xfrm>
            <a:off x="469900" y="4960384"/>
            <a:ext cx="3076489" cy="914400"/>
          </a:xfrm>
        </p:spPr>
        <p:txBody>
          <a:bodyPr/>
          <a:lstStyle/>
          <a:p>
            <a:r>
              <a:rPr lang="en-US" dirty="0"/>
              <a:t>Manager – Beamline and Accelerator Engineering</a:t>
            </a:r>
          </a:p>
        </p:txBody>
      </p:sp>
      <p:sp>
        <p:nvSpPr>
          <p:cNvPr id="51" name="Text Placeholder 50"/>
          <p:cNvSpPr>
            <a:spLocks noGrp="1"/>
          </p:cNvSpPr>
          <p:nvPr>
            <p:ph type="body" sz="quarter" idx="21"/>
          </p:nvPr>
        </p:nvSpPr>
        <p:spPr/>
        <p:txBody>
          <a:bodyPr/>
          <a:lstStyle/>
          <a:p>
            <a:endParaRPr lang="en-US"/>
          </a:p>
        </p:txBody>
      </p:sp>
      <p:sp>
        <p:nvSpPr>
          <p:cNvPr id="52" name="Text Placeholder 51"/>
          <p:cNvSpPr>
            <a:spLocks noGrp="1"/>
          </p:cNvSpPr>
          <p:nvPr>
            <p:ph type="body" sz="quarter" idx="22"/>
          </p:nvPr>
        </p:nvSpPr>
        <p:spPr/>
        <p:txBody>
          <a:bodyPr/>
          <a:lstStyle/>
          <a:p>
            <a:endParaRPr lang="en-US" dirty="0"/>
          </a:p>
        </p:txBody>
      </p:sp>
      <p:sp>
        <p:nvSpPr>
          <p:cNvPr id="53" name="Text Placeholder 52"/>
          <p:cNvSpPr>
            <a:spLocks noGrp="1"/>
          </p:cNvSpPr>
          <p:nvPr>
            <p:ph type="body" sz="quarter" idx="25"/>
          </p:nvPr>
        </p:nvSpPr>
        <p:spPr/>
        <p:txBody>
          <a:bodyPr/>
          <a:lstStyle/>
          <a:p>
            <a:endParaRPr lang="en-US"/>
          </a:p>
        </p:txBody>
      </p:sp>
      <p:sp>
        <p:nvSpPr>
          <p:cNvPr id="54" name="Text Placeholder 53"/>
          <p:cNvSpPr>
            <a:spLocks noGrp="1"/>
          </p:cNvSpPr>
          <p:nvPr>
            <p:ph type="body" sz="quarter" idx="26"/>
          </p:nvPr>
        </p:nvSpPr>
        <p:spPr/>
        <p:txBody>
          <a:bodyPr/>
          <a:lstStyle/>
          <a:p>
            <a:endParaRPr lang="en-US"/>
          </a:p>
        </p:txBody>
      </p:sp>
      <p:sp>
        <p:nvSpPr>
          <p:cNvPr id="50" name="Text Placeholder 49"/>
          <p:cNvSpPr>
            <a:spLocks noGrp="1"/>
          </p:cNvSpPr>
          <p:nvPr>
            <p:ph type="body" sz="quarter" idx="19"/>
          </p:nvPr>
        </p:nvSpPr>
        <p:spPr>
          <a:xfrm>
            <a:off x="6360195" y="6094281"/>
            <a:ext cx="2692871" cy="515411"/>
          </a:xfrm>
        </p:spPr>
        <p:txBody>
          <a:bodyPr/>
          <a:lstStyle/>
          <a:p>
            <a:endParaRPr lang="en-US"/>
          </a:p>
        </p:txBody>
      </p:sp>
      <p:sp>
        <p:nvSpPr>
          <p:cNvPr id="55" name="Text Placeholder 54"/>
          <p:cNvSpPr>
            <a:spLocks noGrp="1"/>
          </p:cNvSpPr>
          <p:nvPr>
            <p:ph type="body" sz="quarter" idx="27"/>
          </p:nvPr>
        </p:nvSpPr>
        <p:spPr/>
        <p:txBody>
          <a:bodyPr/>
          <a:lstStyle/>
          <a:p>
            <a:endParaRPr lang="en-US"/>
          </a:p>
        </p:txBody>
      </p:sp>
      <p:pic>
        <p:nvPicPr>
          <p:cNvPr id="15" name="Picture 2">
            <a:extLst>
              <a:ext uri="{FF2B5EF4-FFF2-40B4-BE49-F238E27FC236}">
                <a16:creationId xmlns:a16="http://schemas.microsoft.com/office/drawing/2014/main" id="{C2634375-EC5A-F041-A915-BC9124202D60}"/>
              </a:ext>
            </a:extLst>
          </p:cNvPr>
          <p:cNvPicPr>
            <a:picLocks noGrp="1" noChangeAspect="1" noChangeArrowheads="1"/>
          </p:cNvPicPr>
          <p:nvPr>
            <p:ph type="pic" sz="quarter" idx="16"/>
          </p:nvPr>
        </p:nvPicPr>
        <p:blipFill>
          <a:blip r:embed="rId2">
            <a:extLst>
              <a:ext uri="{28A0092B-C50C-407E-A947-70E740481C1C}">
                <a14:useLocalDpi xmlns:a14="http://schemas.microsoft.com/office/drawing/2010/main" val="0"/>
              </a:ext>
            </a:extLst>
          </a:blip>
          <a:srcRect t="18944" b="18944"/>
          <a:stretch>
            <a:fillRect/>
          </a:stretch>
        </p:blipFill>
        <p:spPr bwMode="auto">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228169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EB569-727D-7046-B1F8-655D4C9D7B55}"/>
              </a:ext>
            </a:extLst>
          </p:cNvPr>
          <p:cNvSpPr>
            <a:spLocks noGrp="1"/>
          </p:cNvSpPr>
          <p:nvPr>
            <p:ph type="title"/>
          </p:nvPr>
        </p:nvSpPr>
        <p:spPr/>
        <p:txBody>
          <a:bodyPr/>
          <a:lstStyle/>
          <a:p>
            <a:r>
              <a:rPr lang="en-US" dirty="0"/>
              <a:t>Facility Configuration Program Requirements at Argonne</a:t>
            </a:r>
          </a:p>
        </p:txBody>
      </p:sp>
      <p:sp>
        <p:nvSpPr>
          <p:cNvPr id="3" name="Content Placeholder 2">
            <a:extLst>
              <a:ext uri="{FF2B5EF4-FFF2-40B4-BE49-F238E27FC236}">
                <a16:creationId xmlns:a16="http://schemas.microsoft.com/office/drawing/2014/main" id="{B5165DE1-A083-644E-BA4B-8539FD1D210A}"/>
              </a:ext>
            </a:extLst>
          </p:cNvPr>
          <p:cNvSpPr>
            <a:spLocks noGrp="1"/>
          </p:cNvSpPr>
          <p:nvPr>
            <p:ph idx="1"/>
          </p:nvPr>
        </p:nvSpPr>
        <p:spPr>
          <a:xfrm>
            <a:off x="385549" y="1486056"/>
            <a:ext cx="8372901" cy="4422776"/>
          </a:xfrm>
        </p:spPr>
        <p:txBody>
          <a:bodyPr/>
          <a:lstStyle/>
          <a:p>
            <a:pPr lvl="0"/>
            <a:r>
              <a:rPr lang="en-US" dirty="0"/>
              <a:t>A controlled Program Description Document, Policy Document, or other such document that describes how the particular facility’s procedures and processes are used to maintain appropriate configuration management over the SAD, ASE, credited controls their documentation and implementation.  This is a high level document that addresses the five 1073 areas + training and describes how the Guide’s expectations are being implemented within the facility.  One potential structure for such a document would be: </a:t>
            </a:r>
          </a:p>
          <a:p>
            <a:pPr lvl="2"/>
            <a:r>
              <a:rPr lang="en-US" dirty="0"/>
              <a:t>Introduction</a:t>
            </a:r>
          </a:p>
          <a:p>
            <a:pPr lvl="2"/>
            <a:r>
              <a:rPr lang="en-US" dirty="0"/>
              <a:t>Design Control</a:t>
            </a:r>
          </a:p>
          <a:p>
            <a:pPr lvl="2"/>
            <a:r>
              <a:rPr lang="en-US" dirty="0"/>
              <a:t>Work Control</a:t>
            </a:r>
          </a:p>
          <a:p>
            <a:pPr lvl="2"/>
            <a:r>
              <a:rPr lang="en-US" dirty="0"/>
              <a:t>Change Control</a:t>
            </a:r>
          </a:p>
          <a:p>
            <a:pPr lvl="2"/>
            <a:r>
              <a:rPr lang="en-US" dirty="0"/>
              <a:t>Document Control</a:t>
            </a:r>
          </a:p>
          <a:p>
            <a:pPr lvl="2"/>
            <a:r>
              <a:rPr lang="en-US" dirty="0"/>
              <a:t>Assessments</a:t>
            </a:r>
          </a:p>
          <a:p>
            <a:pPr marL="0" indent="0">
              <a:buNone/>
            </a:pPr>
            <a:endParaRPr lang="en-US" dirty="0"/>
          </a:p>
        </p:txBody>
      </p:sp>
      <p:sp>
        <p:nvSpPr>
          <p:cNvPr id="4" name="Text Placeholder 3">
            <a:extLst>
              <a:ext uri="{FF2B5EF4-FFF2-40B4-BE49-F238E27FC236}">
                <a16:creationId xmlns:a16="http://schemas.microsoft.com/office/drawing/2014/main" id="{49B3253F-9056-8448-BD11-21E7B1B515FC}"/>
              </a:ext>
            </a:extLst>
          </p:cNvPr>
          <p:cNvSpPr>
            <a:spLocks noGrp="1"/>
          </p:cNvSpPr>
          <p:nvPr>
            <p:ph type="body" sz="quarter" idx="12"/>
          </p:nvPr>
        </p:nvSpPr>
        <p:spPr/>
        <p:txBody>
          <a:bodyPr/>
          <a:lstStyle/>
          <a:p>
            <a:r>
              <a:rPr lang="en-US" dirty="0"/>
              <a:t>Element 1 of 4</a:t>
            </a:r>
          </a:p>
        </p:txBody>
      </p:sp>
      <p:sp>
        <p:nvSpPr>
          <p:cNvPr id="5" name="Slide Number Placeholder 4">
            <a:extLst>
              <a:ext uri="{FF2B5EF4-FFF2-40B4-BE49-F238E27FC236}">
                <a16:creationId xmlns:a16="http://schemas.microsoft.com/office/drawing/2014/main" id="{A3F7E5E0-1770-654D-9285-904493C1D019}"/>
              </a:ext>
            </a:extLst>
          </p:cNvPr>
          <p:cNvSpPr>
            <a:spLocks noGrp="1"/>
          </p:cNvSpPr>
          <p:nvPr>
            <p:ph type="sldNum" sz="quarter" idx="13"/>
          </p:nvPr>
        </p:nvSpPr>
        <p:spPr/>
        <p:txBody>
          <a:bodyPr/>
          <a:lstStyle/>
          <a:p>
            <a:fld id="{AEFAAC5A-9C4F-4278-920D-DF2BAB595749}" type="slidenum">
              <a:rPr lang="en-US" smtClean="0"/>
              <a:pPr/>
              <a:t>10</a:t>
            </a:fld>
            <a:endParaRPr lang="en-US" dirty="0"/>
          </a:p>
        </p:txBody>
      </p:sp>
    </p:spTree>
    <p:extLst>
      <p:ext uri="{BB962C8B-B14F-4D97-AF65-F5344CB8AC3E}">
        <p14:creationId xmlns:p14="http://schemas.microsoft.com/office/powerpoint/2010/main" val="30596342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EB569-727D-7046-B1F8-655D4C9D7B55}"/>
              </a:ext>
            </a:extLst>
          </p:cNvPr>
          <p:cNvSpPr>
            <a:spLocks noGrp="1"/>
          </p:cNvSpPr>
          <p:nvPr>
            <p:ph type="title"/>
          </p:nvPr>
        </p:nvSpPr>
        <p:spPr/>
        <p:txBody>
          <a:bodyPr/>
          <a:lstStyle/>
          <a:p>
            <a:r>
              <a:rPr lang="en-US" dirty="0"/>
              <a:t>Facility Configuration Program Requirements at Argonne</a:t>
            </a:r>
          </a:p>
        </p:txBody>
      </p:sp>
      <p:sp>
        <p:nvSpPr>
          <p:cNvPr id="3" name="Content Placeholder 2">
            <a:extLst>
              <a:ext uri="{FF2B5EF4-FFF2-40B4-BE49-F238E27FC236}">
                <a16:creationId xmlns:a16="http://schemas.microsoft.com/office/drawing/2014/main" id="{B5165DE1-A083-644E-BA4B-8539FD1D210A}"/>
              </a:ext>
            </a:extLst>
          </p:cNvPr>
          <p:cNvSpPr>
            <a:spLocks noGrp="1"/>
          </p:cNvSpPr>
          <p:nvPr>
            <p:ph idx="1"/>
          </p:nvPr>
        </p:nvSpPr>
        <p:spPr/>
        <p:txBody>
          <a:bodyPr/>
          <a:lstStyle/>
          <a:p>
            <a:pPr lvl="0"/>
            <a:r>
              <a:rPr lang="en-US" dirty="0"/>
              <a:t>A controlled Program Description Document, Policy Document, or other such document that describes how the particular facility’s procedures and processes are used to maintain appropriate configuration management over the SAD, ASE, credited controls their documentation and implementation.  This is a high level document that addresses the five 1073 areas + training and describes how the Guide’s expectations are being implemented within the facility.  One potential structure for such a document would be: </a:t>
            </a:r>
          </a:p>
          <a:p>
            <a:pPr lvl="2"/>
            <a:r>
              <a:rPr lang="en-US" dirty="0"/>
              <a:t>Introduction</a:t>
            </a:r>
          </a:p>
          <a:p>
            <a:pPr lvl="2"/>
            <a:r>
              <a:rPr lang="en-US" dirty="0"/>
              <a:t>Design Control</a:t>
            </a:r>
          </a:p>
          <a:p>
            <a:pPr lvl="2"/>
            <a:r>
              <a:rPr lang="en-US" dirty="0"/>
              <a:t>Work Control</a:t>
            </a:r>
          </a:p>
          <a:p>
            <a:pPr lvl="2"/>
            <a:r>
              <a:rPr lang="en-US" dirty="0"/>
              <a:t>Change Control</a:t>
            </a:r>
          </a:p>
          <a:p>
            <a:pPr lvl="2"/>
            <a:r>
              <a:rPr lang="en-US" dirty="0"/>
              <a:t>Document Control</a:t>
            </a:r>
          </a:p>
          <a:p>
            <a:pPr lvl="2"/>
            <a:r>
              <a:rPr lang="en-US" dirty="0"/>
              <a:t>Assessments</a:t>
            </a:r>
          </a:p>
          <a:p>
            <a:pPr lvl="2"/>
            <a:r>
              <a:rPr lang="en-US" dirty="0"/>
              <a:t>Training</a:t>
            </a:r>
          </a:p>
          <a:p>
            <a:endParaRPr lang="en-US" dirty="0"/>
          </a:p>
        </p:txBody>
      </p:sp>
      <p:sp>
        <p:nvSpPr>
          <p:cNvPr id="4" name="Text Placeholder 3">
            <a:extLst>
              <a:ext uri="{FF2B5EF4-FFF2-40B4-BE49-F238E27FC236}">
                <a16:creationId xmlns:a16="http://schemas.microsoft.com/office/drawing/2014/main" id="{49B3253F-9056-8448-BD11-21E7B1B515FC}"/>
              </a:ext>
            </a:extLst>
          </p:cNvPr>
          <p:cNvSpPr>
            <a:spLocks noGrp="1"/>
          </p:cNvSpPr>
          <p:nvPr>
            <p:ph type="body" sz="quarter" idx="12"/>
          </p:nvPr>
        </p:nvSpPr>
        <p:spPr/>
        <p:txBody>
          <a:bodyPr/>
          <a:lstStyle/>
          <a:p>
            <a:r>
              <a:rPr lang="en-US" dirty="0"/>
              <a:t>Element 1 of 4</a:t>
            </a:r>
          </a:p>
        </p:txBody>
      </p:sp>
      <p:sp>
        <p:nvSpPr>
          <p:cNvPr id="5" name="Slide Number Placeholder 4">
            <a:extLst>
              <a:ext uri="{FF2B5EF4-FFF2-40B4-BE49-F238E27FC236}">
                <a16:creationId xmlns:a16="http://schemas.microsoft.com/office/drawing/2014/main" id="{A3F7E5E0-1770-654D-9285-904493C1D019}"/>
              </a:ext>
            </a:extLst>
          </p:cNvPr>
          <p:cNvSpPr>
            <a:spLocks noGrp="1"/>
          </p:cNvSpPr>
          <p:nvPr>
            <p:ph type="sldNum" sz="quarter" idx="13"/>
          </p:nvPr>
        </p:nvSpPr>
        <p:spPr/>
        <p:txBody>
          <a:bodyPr/>
          <a:lstStyle/>
          <a:p>
            <a:fld id="{AEFAAC5A-9C4F-4278-920D-DF2BAB595749}" type="slidenum">
              <a:rPr lang="en-US" smtClean="0"/>
              <a:pPr/>
              <a:t>11</a:t>
            </a:fld>
            <a:endParaRPr lang="en-US" dirty="0"/>
          </a:p>
        </p:txBody>
      </p:sp>
    </p:spTree>
    <p:extLst>
      <p:ext uri="{BB962C8B-B14F-4D97-AF65-F5344CB8AC3E}">
        <p14:creationId xmlns:p14="http://schemas.microsoft.com/office/powerpoint/2010/main" val="26630130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5A4D9-6019-714D-8F67-059197189F43}"/>
              </a:ext>
            </a:extLst>
          </p:cNvPr>
          <p:cNvSpPr>
            <a:spLocks noGrp="1"/>
          </p:cNvSpPr>
          <p:nvPr>
            <p:ph type="title"/>
          </p:nvPr>
        </p:nvSpPr>
        <p:spPr/>
        <p:txBody>
          <a:bodyPr/>
          <a:lstStyle/>
          <a:p>
            <a:r>
              <a:rPr lang="en-US" dirty="0"/>
              <a:t>Facility Configuration Program Requirements at Argonne</a:t>
            </a:r>
          </a:p>
        </p:txBody>
      </p:sp>
      <p:sp>
        <p:nvSpPr>
          <p:cNvPr id="3" name="Content Placeholder 2">
            <a:extLst>
              <a:ext uri="{FF2B5EF4-FFF2-40B4-BE49-F238E27FC236}">
                <a16:creationId xmlns:a16="http://schemas.microsoft.com/office/drawing/2014/main" id="{5144DF3F-066F-7549-9C71-1EDBAE8DE8A6}"/>
              </a:ext>
            </a:extLst>
          </p:cNvPr>
          <p:cNvSpPr>
            <a:spLocks noGrp="1"/>
          </p:cNvSpPr>
          <p:nvPr>
            <p:ph idx="1"/>
          </p:nvPr>
        </p:nvSpPr>
        <p:spPr/>
        <p:txBody>
          <a:bodyPr/>
          <a:lstStyle/>
          <a:p>
            <a:r>
              <a:rPr lang="en-US" dirty="0"/>
              <a:t>Physical Inventory List(s):  Single or multiple lists/databases that maintain a record of the systems and components that make up the credited engineered controls that are under formal configuration management. </a:t>
            </a:r>
          </a:p>
          <a:p>
            <a:r>
              <a:rPr lang="en-US" dirty="0"/>
              <a:t>Administrative Inventory List(s): Single or multiple lists/databases that maintain the list of administrative controls, procedures, and documents that maintain the credited controls, their documentation and implement the Configuration Management Program.    These procedures and maintenance of the list are also under CM. </a:t>
            </a:r>
          </a:p>
          <a:p>
            <a:r>
              <a:rPr lang="en-US" dirty="0"/>
              <a:t>The actual facility documentation (e.g., procedures, operating manuals, technical notes, etc.) that are used to maintain and change the credited controls over time.  As part of the Accelerator Facility CM Program, these documents should be listed in the Administrative Inventory as noted above.</a:t>
            </a:r>
          </a:p>
          <a:p>
            <a:endParaRPr lang="en-US" dirty="0"/>
          </a:p>
        </p:txBody>
      </p:sp>
      <p:sp>
        <p:nvSpPr>
          <p:cNvPr id="4" name="Text Placeholder 3">
            <a:extLst>
              <a:ext uri="{FF2B5EF4-FFF2-40B4-BE49-F238E27FC236}">
                <a16:creationId xmlns:a16="http://schemas.microsoft.com/office/drawing/2014/main" id="{6D6891C5-AD3B-B54E-A25A-198BD92821DA}"/>
              </a:ext>
            </a:extLst>
          </p:cNvPr>
          <p:cNvSpPr>
            <a:spLocks noGrp="1"/>
          </p:cNvSpPr>
          <p:nvPr>
            <p:ph type="body" sz="quarter" idx="12"/>
          </p:nvPr>
        </p:nvSpPr>
        <p:spPr/>
        <p:txBody>
          <a:bodyPr/>
          <a:lstStyle/>
          <a:p>
            <a:r>
              <a:rPr lang="en-US" dirty="0"/>
              <a:t>Element 2 through 4 of 4</a:t>
            </a:r>
          </a:p>
        </p:txBody>
      </p:sp>
      <p:sp>
        <p:nvSpPr>
          <p:cNvPr id="5" name="Slide Number Placeholder 4">
            <a:extLst>
              <a:ext uri="{FF2B5EF4-FFF2-40B4-BE49-F238E27FC236}">
                <a16:creationId xmlns:a16="http://schemas.microsoft.com/office/drawing/2014/main" id="{FA6C6BB5-5FEA-044D-B222-80B51BCB2B2A}"/>
              </a:ext>
            </a:extLst>
          </p:cNvPr>
          <p:cNvSpPr>
            <a:spLocks noGrp="1"/>
          </p:cNvSpPr>
          <p:nvPr>
            <p:ph type="sldNum" sz="quarter" idx="13"/>
          </p:nvPr>
        </p:nvSpPr>
        <p:spPr/>
        <p:txBody>
          <a:bodyPr/>
          <a:lstStyle/>
          <a:p>
            <a:fld id="{AEFAAC5A-9C4F-4278-920D-DF2BAB595749}" type="slidenum">
              <a:rPr lang="en-US" smtClean="0"/>
              <a:pPr/>
              <a:t>12</a:t>
            </a:fld>
            <a:endParaRPr lang="en-US" dirty="0"/>
          </a:p>
        </p:txBody>
      </p:sp>
    </p:spTree>
    <p:extLst>
      <p:ext uri="{BB962C8B-B14F-4D97-AF65-F5344CB8AC3E}">
        <p14:creationId xmlns:p14="http://schemas.microsoft.com/office/powerpoint/2010/main" val="333778932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64D5B-52A8-5749-8AE8-DCBE7F560721}"/>
              </a:ext>
            </a:extLst>
          </p:cNvPr>
          <p:cNvSpPr>
            <a:spLocks noGrp="1"/>
          </p:cNvSpPr>
          <p:nvPr>
            <p:ph type="title"/>
          </p:nvPr>
        </p:nvSpPr>
        <p:spPr/>
        <p:txBody>
          <a:bodyPr/>
          <a:lstStyle/>
          <a:p>
            <a:r>
              <a:rPr lang="en-US" dirty="0"/>
              <a:t>Key Elements of Configuration Management FOR ACCELERATOR SAFETY</a:t>
            </a:r>
          </a:p>
        </p:txBody>
      </p:sp>
      <p:sp>
        <p:nvSpPr>
          <p:cNvPr id="3" name="Content Placeholder 2">
            <a:extLst>
              <a:ext uri="{FF2B5EF4-FFF2-40B4-BE49-F238E27FC236}">
                <a16:creationId xmlns:a16="http://schemas.microsoft.com/office/drawing/2014/main" id="{46FAD63F-9983-3345-8051-FA829F156971}"/>
              </a:ext>
            </a:extLst>
          </p:cNvPr>
          <p:cNvSpPr>
            <a:spLocks noGrp="1"/>
          </p:cNvSpPr>
          <p:nvPr>
            <p:ph idx="1"/>
          </p:nvPr>
        </p:nvSpPr>
        <p:spPr>
          <a:xfrm>
            <a:off x="457200" y="1414855"/>
            <a:ext cx="8372901" cy="4422776"/>
          </a:xfrm>
        </p:spPr>
        <p:txBody>
          <a:bodyPr/>
          <a:lstStyle/>
          <a:p>
            <a:r>
              <a:rPr lang="en-US" sz="1600" dirty="0"/>
              <a:t>Configuration Management for Argonne’s Accelerator Safety Program has Six Main Components (see LMS-PROC-188 and EGS-PP-100).</a:t>
            </a:r>
          </a:p>
          <a:p>
            <a:pPr lvl="1"/>
            <a:r>
              <a:rPr lang="en-US" sz="1600" dirty="0"/>
              <a:t>Design Control</a:t>
            </a:r>
          </a:p>
          <a:p>
            <a:pPr lvl="2"/>
            <a:r>
              <a:rPr lang="en-US" sz="1600" dirty="0"/>
              <a:t>Ensures that credited control designs have appropriate calculations, reviews </a:t>
            </a:r>
            <a:r>
              <a:rPr lang="en-US" sz="1600" dirty="0" err="1"/>
              <a:t>etc</a:t>
            </a:r>
            <a:r>
              <a:rPr lang="en-US" sz="1600" dirty="0"/>
              <a:t>…</a:t>
            </a:r>
          </a:p>
          <a:p>
            <a:pPr lvl="1"/>
            <a:r>
              <a:rPr lang="en-US" sz="1600" dirty="0"/>
              <a:t>Work Control</a:t>
            </a:r>
          </a:p>
          <a:p>
            <a:pPr lvl="2"/>
            <a:r>
              <a:rPr lang="en-US" sz="1600" dirty="0"/>
              <a:t>Makes sure that all work done on components under CM is properly performed and adheres to design and facility documents.</a:t>
            </a:r>
          </a:p>
          <a:p>
            <a:pPr lvl="2"/>
            <a:r>
              <a:rPr lang="en-US" sz="1600" b="1" i="1" dirty="0"/>
              <a:t>Ensures that equivalent protection is in place when a control is disabled.</a:t>
            </a:r>
          </a:p>
          <a:p>
            <a:pPr lvl="1"/>
            <a:r>
              <a:rPr lang="en-US" sz="1600" dirty="0"/>
              <a:t>Change Control</a:t>
            </a:r>
          </a:p>
          <a:p>
            <a:pPr lvl="2"/>
            <a:r>
              <a:rPr lang="en-US" sz="1600" dirty="0"/>
              <a:t>Ensures that design and safety requirements, facility documentation and physical controls are properly managed and are consistent.</a:t>
            </a:r>
            <a:endParaRPr lang="en-US" sz="1400" dirty="0"/>
          </a:p>
          <a:p>
            <a:pPr lvl="1"/>
            <a:r>
              <a:rPr lang="en-US" sz="1600" dirty="0"/>
              <a:t>Document Control</a:t>
            </a:r>
          </a:p>
          <a:p>
            <a:pPr lvl="2"/>
            <a:r>
              <a:rPr lang="en-US" sz="1600" dirty="0"/>
              <a:t>Maintains documents as controlled documents under an appropriate document control system.</a:t>
            </a:r>
          </a:p>
          <a:p>
            <a:pPr lvl="1"/>
            <a:r>
              <a:rPr lang="en-US" sz="1600" dirty="0"/>
              <a:t>Assessments</a:t>
            </a:r>
          </a:p>
          <a:p>
            <a:pPr lvl="2"/>
            <a:r>
              <a:rPr lang="en-US" sz="1600" dirty="0"/>
              <a:t>Provides an evaluation of the effectiveness of the program</a:t>
            </a:r>
          </a:p>
          <a:p>
            <a:pPr lvl="1"/>
            <a:r>
              <a:rPr lang="en-US" sz="1600" dirty="0"/>
              <a:t>Training</a:t>
            </a:r>
          </a:p>
          <a:p>
            <a:pPr lvl="2"/>
            <a:r>
              <a:rPr lang="en-US" sz="1600" dirty="0"/>
              <a:t>Ensures all people who interact with items under Configuration Management understand their roles and have competencies that are commensurate with their responsibilities.</a:t>
            </a:r>
          </a:p>
          <a:p>
            <a:pPr lvl="1"/>
            <a:endParaRPr lang="en-US" dirty="0"/>
          </a:p>
        </p:txBody>
      </p:sp>
      <p:sp>
        <p:nvSpPr>
          <p:cNvPr id="5" name="Slide Number Placeholder 4">
            <a:extLst>
              <a:ext uri="{FF2B5EF4-FFF2-40B4-BE49-F238E27FC236}">
                <a16:creationId xmlns:a16="http://schemas.microsoft.com/office/drawing/2014/main" id="{C7E24757-0C1B-224F-A743-CD425AF8EFF8}"/>
              </a:ext>
            </a:extLst>
          </p:cNvPr>
          <p:cNvSpPr>
            <a:spLocks noGrp="1"/>
          </p:cNvSpPr>
          <p:nvPr>
            <p:ph type="sldNum" sz="quarter" idx="13"/>
          </p:nvPr>
        </p:nvSpPr>
        <p:spPr/>
        <p:txBody>
          <a:bodyPr/>
          <a:lstStyle/>
          <a:p>
            <a:fld id="{AEFAAC5A-9C4F-4278-920D-DF2BAB595749}" type="slidenum">
              <a:rPr lang="en-US" smtClean="0"/>
              <a:pPr/>
              <a:t>13</a:t>
            </a:fld>
            <a:endParaRPr lang="en-US"/>
          </a:p>
        </p:txBody>
      </p:sp>
    </p:spTree>
    <p:extLst>
      <p:ext uri="{BB962C8B-B14F-4D97-AF65-F5344CB8AC3E}">
        <p14:creationId xmlns:p14="http://schemas.microsoft.com/office/powerpoint/2010/main" val="39101028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64D5B-52A8-5749-8AE8-DCBE7F560721}"/>
              </a:ext>
            </a:extLst>
          </p:cNvPr>
          <p:cNvSpPr>
            <a:spLocks noGrp="1"/>
          </p:cNvSpPr>
          <p:nvPr>
            <p:ph type="title"/>
          </p:nvPr>
        </p:nvSpPr>
        <p:spPr/>
        <p:txBody>
          <a:bodyPr/>
          <a:lstStyle/>
          <a:p>
            <a:r>
              <a:rPr lang="en-US" dirty="0"/>
              <a:t>Key Elements of Configuration Management FOR ACCELERATOR SAFETY</a:t>
            </a:r>
          </a:p>
        </p:txBody>
      </p:sp>
      <p:sp>
        <p:nvSpPr>
          <p:cNvPr id="3" name="Content Placeholder 2">
            <a:extLst>
              <a:ext uri="{FF2B5EF4-FFF2-40B4-BE49-F238E27FC236}">
                <a16:creationId xmlns:a16="http://schemas.microsoft.com/office/drawing/2014/main" id="{46FAD63F-9983-3345-8051-FA829F156971}"/>
              </a:ext>
            </a:extLst>
          </p:cNvPr>
          <p:cNvSpPr>
            <a:spLocks noGrp="1"/>
          </p:cNvSpPr>
          <p:nvPr>
            <p:ph idx="1"/>
          </p:nvPr>
        </p:nvSpPr>
        <p:spPr>
          <a:xfrm>
            <a:off x="457200" y="1414855"/>
            <a:ext cx="8372901" cy="4422776"/>
          </a:xfrm>
        </p:spPr>
        <p:txBody>
          <a:bodyPr/>
          <a:lstStyle/>
          <a:p>
            <a:r>
              <a:rPr lang="en-US" sz="1600" dirty="0"/>
              <a:t>Configuration Management for Argonne’s Accelerator Safety Program has Six Main Components (see LMS-PROC-188 and EGS-PP-100).</a:t>
            </a:r>
          </a:p>
          <a:p>
            <a:pPr lvl="1"/>
            <a:r>
              <a:rPr lang="en-US" sz="1600" dirty="0"/>
              <a:t>Design Control</a:t>
            </a:r>
          </a:p>
          <a:p>
            <a:pPr lvl="2"/>
            <a:r>
              <a:rPr lang="en-US" sz="1600" dirty="0"/>
              <a:t>Ensures that credited control designs have appropriate calculations, reviews </a:t>
            </a:r>
            <a:r>
              <a:rPr lang="en-US" sz="1600" dirty="0" err="1"/>
              <a:t>etc</a:t>
            </a:r>
            <a:r>
              <a:rPr lang="en-US" sz="1600" dirty="0"/>
              <a:t>…</a:t>
            </a:r>
          </a:p>
          <a:p>
            <a:pPr lvl="1"/>
            <a:r>
              <a:rPr lang="en-US" sz="1600" dirty="0"/>
              <a:t>Work Control</a:t>
            </a:r>
          </a:p>
          <a:p>
            <a:pPr lvl="2"/>
            <a:r>
              <a:rPr lang="en-US" sz="1600" dirty="0"/>
              <a:t>Makes sure that all work done on components under CM is properly performed and adheres to design and facility documents.</a:t>
            </a:r>
          </a:p>
          <a:p>
            <a:pPr lvl="2"/>
            <a:r>
              <a:rPr lang="en-US" sz="1600" b="1" i="1" dirty="0"/>
              <a:t>Ensures that equivalent protection is in place when a control is disabled.</a:t>
            </a:r>
          </a:p>
          <a:p>
            <a:pPr lvl="1"/>
            <a:r>
              <a:rPr lang="en-US" sz="1600" dirty="0"/>
              <a:t>Change Control</a:t>
            </a:r>
          </a:p>
          <a:p>
            <a:pPr lvl="2"/>
            <a:r>
              <a:rPr lang="en-US" sz="1600" dirty="0"/>
              <a:t>Ensures that design and safety requirements, facility documentation and physical controls are properly managed and are consistent.</a:t>
            </a:r>
            <a:endParaRPr lang="en-US" sz="1400" dirty="0"/>
          </a:p>
          <a:p>
            <a:pPr lvl="1"/>
            <a:r>
              <a:rPr lang="en-US" sz="1600" dirty="0"/>
              <a:t>Document Control</a:t>
            </a:r>
          </a:p>
          <a:p>
            <a:pPr lvl="2"/>
            <a:r>
              <a:rPr lang="en-US" sz="1600" dirty="0"/>
              <a:t>Maintains documents as controlled documents under an appropriate document control system.</a:t>
            </a:r>
          </a:p>
          <a:p>
            <a:pPr lvl="1"/>
            <a:r>
              <a:rPr lang="en-US" sz="1600" dirty="0"/>
              <a:t>Assessments</a:t>
            </a:r>
          </a:p>
          <a:p>
            <a:pPr lvl="2"/>
            <a:r>
              <a:rPr lang="en-US" sz="1600" dirty="0"/>
              <a:t>Provides an evaluation of the effectiveness of the program</a:t>
            </a:r>
          </a:p>
          <a:p>
            <a:pPr lvl="1"/>
            <a:r>
              <a:rPr lang="en-US" sz="1600" dirty="0"/>
              <a:t>Training</a:t>
            </a:r>
          </a:p>
          <a:p>
            <a:pPr lvl="2"/>
            <a:r>
              <a:rPr lang="en-US" sz="1600" dirty="0"/>
              <a:t>Ensures all people who interact with items under Configuration Management understand their roles and have competencies that are commensurate with their responsibilities.</a:t>
            </a:r>
          </a:p>
          <a:p>
            <a:pPr lvl="1"/>
            <a:endParaRPr lang="en-US" dirty="0"/>
          </a:p>
        </p:txBody>
      </p:sp>
      <p:sp>
        <p:nvSpPr>
          <p:cNvPr id="5" name="Slide Number Placeholder 4">
            <a:extLst>
              <a:ext uri="{FF2B5EF4-FFF2-40B4-BE49-F238E27FC236}">
                <a16:creationId xmlns:a16="http://schemas.microsoft.com/office/drawing/2014/main" id="{C7E24757-0C1B-224F-A743-CD425AF8EFF8}"/>
              </a:ext>
            </a:extLst>
          </p:cNvPr>
          <p:cNvSpPr>
            <a:spLocks noGrp="1"/>
          </p:cNvSpPr>
          <p:nvPr>
            <p:ph type="sldNum" sz="quarter" idx="13"/>
          </p:nvPr>
        </p:nvSpPr>
        <p:spPr/>
        <p:txBody>
          <a:bodyPr/>
          <a:lstStyle/>
          <a:p>
            <a:fld id="{AEFAAC5A-9C4F-4278-920D-DF2BAB595749}" type="slidenum">
              <a:rPr lang="en-US" smtClean="0"/>
              <a:pPr/>
              <a:t>14</a:t>
            </a:fld>
            <a:endParaRPr lang="en-US"/>
          </a:p>
        </p:txBody>
      </p:sp>
      <p:grpSp>
        <p:nvGrpSpPr>
          <p:cNvPr id="6" name="Group 5">
            <a:extLst>
              <a:ext uri="{FF2B5EF4-FFF2-40B4-BE49-F238E27FC236}">
                <a16:creationId xmlns:a16="http://schemas.microsoft.com/office/drawing/2014/main" id="{731029C1-447A-E04E-8273-4E8024A6A2E1}"/>
              </a:ext>
            </a:extLst>
          </p:cNvPr>
          <p:cNvGrpSpPr/>
          <p:nvPr/>
        </p:nvGrpSpPr>
        <p:grpSpPr>
          <a:xfrm>
            <a:off x="6298" y="-1260"/>
            <a:ext cx="9144000" cy="6858000"/>
            <a:chOff x="6298" y="-1260"/>
            <a:chExt cx="9144000" cy="6858000"/>
          </a:xfrm>
        </p:grpSpPr>
        <p:sp>
          <p:nvSpPr>
            <p:cNvPr id="7" name="Rectangle 6">
              <a:extLst>
                <a:ext uri="{FF2B5EF4-FFF2-40B4-BE49-F238E27FC236}">
                  <a16:creationId xmlns:a16="http://schemas.microsoft.com/office/drawing/2014/main" id="{92CD368A-B368-084F-8F43-42E60A78AF06}"/>
                </a:ext>
              </a:extLst>
            </p:cNvPr>
            <p:cNvSpPr/>
            <p:nvPr/>
          </p:nvSpPr>
          <p:spPr>
            <a:xfrm>
              <a:off x="6298" y="-1260"/>
              <a:ext cx="9144000" cy="68580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Mov</a:t>
              </a:r>
              <a:endParaRPr lang="en-US" dirty="0"/>
            </a:p>
          </p:txBody>
        </p:sp>
        <p:sp>
          <p:nvSpPr>
            <p:cNvPr id="8" name="TextBox 7">
              <a:extLst>
                <a:ext uri="{FF2B5EF4-FFF2-40B4-BE49-F238E27FC236}">
                  <a16:creationId xmlns:a16="http://schemas.microsoft.com/office/drawing/2014/main" id="{BEF83298-3F00-F444-9788-E68D7ECF2FC4}"/>
                </a:ext>
              </a:extLst>
            </p:cNvPr>
            <p:cNvSpPr txBox="1"/>
            <p:nvPr/>
          </p:nvSpPr>
          <p:spPr>
            <a:xfrm>
              <a:off x="1470581" y="337065"/>
              <a:ext cx="6672019" cy="1077218"/>
            </a:xfrm>
            <a:prstGeom prst="rect">
              <a:avLst/>
            </a:prstGeom>
            <a:noFill/>
          </p:spPr>
          <p:txBody>
            <a:bodyPr wrap="none" rtlCol="0">
              <a:spAutoFit/>
            </a:bodyPr>
            <a:lstStyle/>
            <a:p>
              <a:pPr algn="ctr"/>
              <a:r>
                <a:rPr lang="en-US" sz="3200" b="1" dirty="0"/>
                <a:t>Credited Control </a:t>
              </a:r>
            </a:p>
            <a:p>
              <a:pPr algn="ctr"/>
              <a:r>
                <a:rPr lang="en-US" sz="3200" b="1" dirty="0"/>
                <a:t>LEAF Configuration Management</a:t>
              </a:r>
            </a:p>
          </p:txBody>
        </p:sp>
        <p:pic>
          <p:nvPicPr>
            <p:cNvPr id="9" name="Picture 2">
              <a:extLst>
                <a:ext uri="{FF2B5EF4-FFF2-40B4-BE49-F238E27FC236}">
                  <a16:creationId xmlns:a16="http://schemas.microsoft.com/office/drawing/2014/main" id="{086DC6BC-26C5-FD49-A02C-E81CDF2D00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0330" y="2504347"/>
              <a:ext cx="3372555" cy="3433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Donut 9">
              <a:extLst>
                <a:ext uri="{FF2B5EF4-FFF2-40B4-BE49-F238E27FC236}">
                  <a16:creationId xmlns:a16="http://schemas.microsoft.com/office/drawing/2014/main" id="{C7E6E40B-E3B3-114D-89EF-A4E1670B8723}"/>
                </a:ext>
              </a:extLst>
            </p:cNvPr>
            <p:cNvSpPr/>
            <p:nvPr/>
          </p:nvSpPr>
          <p:spPr>
            <a:xfrm>
              <a:off x="152400" y="1600200"/>
              <a:ext cx="5123330" cy="5105400"/>
            </a:xfrm>
            <a:prstGeom prst="donut">
              <a:avLst>
                <a:gd name="adj" fmla="val 19248"/>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a:extLst>
                <a:ext uri="{FF2B5EF4-FFF2-40B4-BE49-F238E27FC236}">
                  <a16:creationId xmlns:a16="http://schemas.microsoft.com/office/drawing/2014/main" id="{2879BBF4-F4F7-BC41-B958-ED3EC64AE651}"/>
                </a:ext>
              </a:extLst>
            </p:cNvPr>
            <p:cNvSpPr txBox="1"/>
            <p:nvPr/>
          </p:nvSpPr>
          <p:spPr>
            <a:xfrm>
              <a:off x="3231450" y="1611801"/>
              <a:ext cx="2522870" cy="830997"/>
            </a:xfrm>
            <a:prstGeom prst="rect">
              <a:avLst/>
            </a:prstGeom>
            <a:noFill/>
          </p:spPr>
          <p:txBody>
            <a:bodyPr wrap="none" rtlCol="0">
              <a:spAutoFit/>
            </a:bodyPr>
            <a:lstStyle/>
            <a:p>
              <a:r>
                <a:rPr lang="en-US" sz="2400" b="1" dirty="0"/>
                <a:t>Movable shielding</a:t>
              </a:r>
            </a:p>
            <a:p>
              <a:pPr algn="ctr"/>
              <a:r>
                <a:rPr lang="en-US" sz="2400" b="1" dirty="0"/>
                <a:t>LEAF-SH-01</a:t>
              </a:r>
            </a:p>
          </p:txBody>
        </p:sp>
        <p:sp>
          <p:nvSpPr>
            <p:cNvPr id="12" name="TextBox 11">
              <a:extLst>
                <a:ext uri="{FF2B5EF4-FFF2-40B4-BE49-F238E27FC236}">
                  <a16:creationId xmlns:a16="http://schemas.microsoft.com/office/drawing/2014/main" id="{9E5C99AC-E8FE-2948-9D02-27727C9ABFD6}"/>
                </a:ext>
              </a:extLst>
            </p:cNvPr>
            <p:cNvSpPr txBox="1"/>
            <p:nvPr/>
          </p:nvSpPr>
          <p:spPr>
            <a:xfrm>
              <a:off x="4806591" y="3048000"/>
              <a:ext cx="3880209" cy="1938992"/>
            </a:xfrm>
            <a:prstGeom prst="rect">
              <a:avLst/>
            </a:prstGeom>
            <a:noFill/>
          </p:spPr>
          <p:txBody>
            <a:bodyPr wrap="square" rtlCol="0">
              <a:spAutoFit/>
            </a:bodyPr>
            <a:lstStyle/>
            <a:p>
              <a:pPr algn="ctr"/>
              <a:r>
                <a:rPr lang="en-US" sz="2400" b="1" dirty="0"/>
                <a:t>Do not remove or change this component without an approved work permit</a:t>
              </a:r>
            </a:p>
            <a:p>
              <a:pPr algn="ctr"/>
              <a:r>
                <a:rPr lang="en-US" sz="2400" b="1" dirty="0"/>
                <a:t>Contact LEAF Manager: Sergey Chemerisov, 2-3477</a:t>
              </a:r>
            </a:p>
          </p:txBody>
        </p:sp>
      </p:grpSp>
    </p:spTree>
    <p:extLst>
      <p:ext uri="{BB962C8B-B14F-4D97-AF65-F5344CB8AC3E}">
        <p14:creationId xmlns:p14="http://schemas.microsoft.com/office/powerpoint/2010/main" val="9705711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FE1B0-7098-9C40-8D48-AE438C0DB8EB}"/>
              </a:ext>
            </a:extLst>
          </p:cNvPr>
          <p:cNvSpPr>
            <a:spLocks noGrp="1"/>
          </p:cNvSpPr>
          <p:nvPr>
            <p:ph type="title"/>
          </p:nvPr>
        </p:nvSpPr>
        <p:spPr/>
        <p:txBody>
          <a:bodyPr/>
          <a:lstStyle/>
          <a:p>
            <a:r>
              <a:rPr lang="en-US" dirty="0"/>
              <a:t>Anticipated Benefits of the Approach at Argonne</a:t>
            </a:r>
          </a:p>
        </p:txBody>
      </p:sp>
      <p:sp>
        <p:nvSpPr>
          <p:cNvPr id="3" name="Content Placeholder 2">
            <a:extLst>
              <a:ext uri="{FF2B5EF4-FFF2-40B4-BE49-F238E27FC236}">
                <a16:creationId xmlns:a16="http://schemas.microsoft.com/office/drawing/2014/main" id="{FF765A1D-E676-D044-BD05-217E31952346}"/>
              </a:ext>
            </a:extLst>
          </p:cNvPr>
          <p:cNvSpPr>
            <a:spLocks noGrp="1"/>
          </p:cNvSpPr>
          <p:nvPr>
            <p:ph idx="1"/>
          </p:nvPr>
        </p:nvSpPr>
        <p:spPr/>
        <p:txBody>
          <a:bodyPr/>
          <a:lstStyle/>
          <a:p>
            <a:r>
              <a:rPr lang="en-US" dirty="0"/>
              <a:t>Configuration Management Program expectations are based on criteria set in. the Guide to the Accelerator Safety Order</a:t>
            </a:r>
          </a:p>
          <a:p>
            <a:r>
              <a:rPr lang="en-US" dirty="0"/>
              <a:t>Clearer lines of inquiry for the Configuration Management portion of ARR.</a:t>
            </a:r>
          </a:p>
          <a:p>
            <a:r>
              <a:rPr lang="en-US" dirty="0"/>
              <a:t>Creation of the Description effectively becomes a management assessment and gap analysis between Laboratory level interpretations of the Guide and the local implementation.</a:t>
            </a:r>
          </a:p>
          <a:p>
            <a:r>
              <a:rPr lang="en-US" dirty="0"/>
              <a:t>Review by the the Laboratory ASRC (including the triennial assessment) provides a route for continuous improvement and gives focus to Argonne’s ASRC reviews.</a:t>
            </a:r>
          </a:p>
        </p:txBody>
      </p:sp>
      <p:sp>
        <p:nvSpPr>
          <p:cNvPr id="4" name="Text Placeholder 3">
            <a:extLst>
              <a:ext uri="{FF2B5EF4-FFF2-40B4-BE49-F238E27FC236}">
                <a16:creationId xmlns:a16="http://schemas.microsoft.com/office/drawing/2014/main" id="{A2C4FC48-C887-B446-8ECA-82F4D67C1CB3}"/>
              </a:ext>
            </a:extLst>
          </p:cNvPr>
          <p:cNvSpPr>
            <a:spLocks noGrp="1"/>
          </p:cNvSpPr>
          <p:nvPr>
            <p:ph type="body" sz="quarter" idx="12"/>
          </p:nvPr>
        </p:nvSpPr>
        <p:spPr/>
        <p:txBody>
          <a:bodyPr/>
          <a:lstStyle/>
          <a:p>
            <a:endParaRPr lang="en-US"/>
          </a:p>
        </p:txBody>
      </p:sp>
      <p:sp>
        <p:nvSpPr>
          <p:cNvPr id="5" name="Slide Number Placeholder 4">
            <a:extLst>
              <a:ext uri="{FF2B5EF4-FFF2-40B4-BE49-F238E27FC236}">
                <a16:creationId xmlns:a16="http://schemas.microsoft.com/office/drawing/2014/main" id="{5CAC28DA-DCE0-E34B-8153-405535727D84}"/>
              </a:ext>
            </a:extLst>
          </p:cNvPr>
          <p:cNvSpPr>
            <a:spLocks noGrp="1"/>
          </p:cNvSpPr>
          <p:nvPr>
            <p:ph type="sldNum" sz="quarter" idx="13"/>
          </p:nvPr>
        </p:nvSpPr>
        <p:spPr/>
        <p:txBody>
          <a:bodyPr/>
          <a:lstStyle/>
          <a:p>
            <a:fld id="{AEFAAC5A-9C4F-4278-920D-DF2BAB595749}" type="slidenum">
              <a:rPr lang="en-US" smtClean="0"/>
              <a:pPr/>
              <a:t>15</a:t>
            </a:fld>
            <a:endParaRPr lang="en-US" dirty="0"/>
          </a:p>
        </p:txBody>
      </p:sp>
    </p:spTree>
    <p:extLst>
      <p:ext uri="{BB962C8B-B14F-4D97-AF65-F5344CB8AC3E}">
        <p14:creationId xmlns:p14="http://schemas.microsoft.com/office/powerpoint/2010/main" val="25862973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3D050-2E42-624C-B41E-3EA1FC544540}"/>
              </a:ext>
            </a:extLst>
          </p:cNvPr>
          <p:cNvSpPr>
            <a:spLocks noGrp="1"/>
          </p:cNvSpPr>
          <p:nvPr>
            <p:ph type="title"/>
          </p:nvPr>
        </p:nvSpPr>
        <p:spPr/>
        <p:txBody>
          <a:bodyPr/>
          <a:lstStyle/>
          <a:p>
            <a:r>
              <a:rPr lang="en-US" dirty="0"/>
              <a:t>A few comments on USI from the Accelerator Safety Guide</a:t>
            </a:r>
          </a:p>
        </p:txBody>
      </p:sp>
      <p:sp>
        <p:nvSpPr>
          <p:cNvPr id="3" name="Content Placeholder 2">
            <a:extLst>
              <a:ext uri="{FF2B5EF4-FFF2-40B4-BE49-F238E27FC236}">
                <a16:creationId xmlns:a16="http://schemas.microsoft.com/office/drawing/2014/main" id="{65016C61-D92E-CD4D-BE62-8FBBB7125F4A}"/>
              </a:ext>
            </a:extLst>
          </p:cNvPr>
          <p:cNvSpPr>
            <a:spLocks noGrp="1"/>
          </p:cNvSpPr>
          <p:nvPr>
            <p:ph idx="1"/>
          </p:nvPr>
        </p:nvSpPr>
        <p:spPr/>
        <p:txBody>
          <a:bodyPr/>
          <a:lstStyle/>
          <a:p>
            <a:r>
              <a:rPr lang="en-US" dirty="0"/>
              <a:t>USI is not a Safety Analysis.   That is done separately.</a:t>
            </a:r>
          </a:p>
          <a:p>
            <a:r>
              <a:rPr lang="en-US" dirty="0"/>
              <a:t>Purpose is to:</a:t>
            </a:r>
          </a:p>
          <a:p>
            <a:pPr lvl="1"/>
            <a:r>
              <a:rPr lang="en-US" dirty="0"/>
              <a:t>“(1) to inform the DOE field element of discoveries or proposed changes in activities judged to significantly affect the previously accepted risks and “</a:t>
            </a:r>
          </a:p>
          <a:p>
            <a:pPr lvl="1"/>
            <a:r>
              <a:rPr lang="en-US" dirty="0"/>
              <a:t>“(2) to ensure that the DOE field element is aware of proposed changes or discoveries that significantly increase risk. “</a:t>
            </a:r>
          </a:p>
          <a:p>
            <a:r>
              <a:rPr lang="en-US" b="1" dirty="0"/>
              <a:t>“USI process provides a structured approach for decision making and helps to determine who should approve the proposed change or continued operation after a discovery; that is, determine whether accelerator management or the DOE field element is the approver. “</a:t>
            </a:r>
          </a:p>
          <a:p>
            <a:r>
              <a:rPr lang="en-US" dirty="0"/>
              <a:t>The USI process should allow accelerator management flexibility to make changes to accelerator facilities and experiments and to operate the accelerators and experiments without prior DOE field element approval as long as these changes or discoveries </a:t>
            </a:r>
            <a:r>
              <a:rPr lang="en-US" b="1" dirty="0"/>
              <a:t>do not significantly affect the risk conclusions in the safety analysis or result in a change to the ASE. </a:t>
            </a:r>
          </a:p>
          <a:p>
            <a:endParaRPr lang="en-US" dirty="0"/>
          </a:p>
          <a:p>
            <a:endParaRPr lang="en-US" dirty="0"/>
          </a:p>
          <a:p>
            <a:pPr lvl="1"/>
            <a:endParaRPr lang="en-US" dirty="0"/>
          </a:p>
        </p:txBody>
      </p:sp>
      <p:sp>
        <p:nvSpPr>
          <p:cNvPr id="4" name="Text Placeholder 3">
            <a:extLst>
              <a:ext uri="{FF2B5EF4-FFF2-40B4-BE49-F238E27FC236}">
                <a16:creationId xmlns:a16="http://schemas.microsoft.com/office/drawing/2014/main" id="{B9092870-FB5A-BA47-A948-5D686A0FD3D8}"/>
              </a:ext>
            </a:extLst>
          </p:cNvPr>
          <p:cNvSpPr>
            <a:spLocks noGrp="1"/>
          </p:cNvSpPr>
          <p:nvPr>
            <p:ph type="body" sz="quarter" idx="12"/>
          </p:nvPr>
        </p:nvSpPr>
        <p:spPr/>
        <p:txBody>
          <a:bodyPr/>
          <a:lstStyle/>
          <a:p>
            <a:endParaRPr lang="en-US" dirty="0"/>
          </a:p>
        </p:txBody>
      </p:sp>
      <p:sp>
        <p:nvSpPr>
          <p:cNvPr id="5" name="Slide Number Placeholder 4">
            <a:extLst>
              <a:ext uri="{FF2B5EF4-FFF2-40B4-BE49-F238E27FC236}">
                <a16:creationId xmlns:a16="http://schemas.microsoft.com/office/drawing/2014/main" id="{EF91A1DB-CC4A-D246-9681-1354AD5BBF78}"/>
              </a:ext>
            </a:extLst>
          </p:cNvPr>
          <p:cNvSpPr>
            <a:spLocks noGrp="1"/>
          </p:cNvSpPr>
          <p:nvPr>
            <p:ph type="sldNum" sz="quarter" idx="13"/>
          </p:nvPr>
        </p:nvSpPr>
        <p:spPr/>
        <p:txBody>
          <a:bodyPr/>
          <a:lstStyle/>
          <a:p>
            <a:fld id="{AEFAAC5A-9C4F-4278-920D-DF2BAB595749}" type="slidenum">
              <a:rPr lang="en-US" smtClean="0"/>
              <a:pPr/>
              <a:t>16</a:t>
            </a:fld>
            <a:endParaRPr lang="en-US" dirty="0"/>
          </a:p>
        </p:txBody>
      </p:sp>
    </p:spTree>
    <p:extLst>
      <p:ext uri="{BB962C8B-B14F-4D97-AF65-F5344CB8AC3E}">
        <p14:creationId xmlns:p14="http://schemas.microsoft.com/office/powerpoint/2010/main" val="7256096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a:t>Thoughts?</a:t>
            </a:r>
          </a:p>
        </p:txBody>
      </p:sp>
    </p:spTree>
    <p:extLst>
      <p:ext uri="{BB962C8B-B14F-4D97-AF65-F5344CB8AC3E}">
        <p14:creationId xmlns:p14="http://schemas.microsoft.com/office/powerpoint/2010/main" val="7043450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Contents</a:t>
            </a:r>
          </a:p>
        </p:txBody>
      </p:sp>
      <p:sp>
        <p:nvSpPr>
          <p:cNvPr id="8" name="Content Placeholder 7"/>
          <p:cNvSpPr>
            <a:spLocks noGrp="1"/>
          </p:cNvSpPr>
          <p:nvPr>
            <p:ph idx="1"/>
          </p:nvPr>
        </p:nvSpPr>
        <p:spPr/>
        <p:txBody>
          <a:bodyPr/>
          <a:lstStyle/>
          <a:p>
            <a:r>
              <a:rPr lang="en-US" dirty="0"/>
              <a:t>Motivation</a:t>
            </a:r>
          </a:p>
          <a:p>
            <a:r>
              <a:rPr lang="en-US" dirty="0"/>
              <a:t>Historical Observations</a:t>
            </a:r>
          </a:p>
          <a:p>
            <a:r>
              <a:rPr lang="en-US" dirty="0"/>
              <a:t>A Comment on Safety Envelopes</a:t>
            </a:r>
          </a:p>
          <a:p>
            <a:r>
              <a:rPr lang="en-US" dirty="0"/>
              <a:t>An Approach to Begin to Meld Decentralized Programs to a </a:t>
            </a:r>
            <a:r>
              <a:rPr lang="en-US" dirty="0" err="1"/>
              <a:t>Labwide</a:t>
            </a:r>
            <a:r>
              <a:rPr lang="en-US" dirty="0"/>
              <a:t> approach</a:t>
            </a:r>
          </a:p>
          <a:p>
            <a:r>
              <a:rPr lang="en-US" dirty="0"/>
              <a:t>Facility Configuration Management Program</a:t>
            </a:r>
          </a:p>
        </p:txBody>
      </p:sp>
      <p:sp>
        <p:nvSpPr>
          <p:cNvPr id="9" name="Text Placeholder 8"/>
          <p:cNvSpPr>
            <a:spLocks noGrp="1"/>
          </p:cNvSpPr>
          <p:nvPr>
            <p:ph type="body" sz="quarter" idx="12"/>
          </p:nvPr>
        </p:nvSpPr>
        <p:spPr/>
        <p:txBody>
          <a:bodyPr/>
          <a:lstStyle/>
          <a:p>
            <a:endParaRPr lang="en-US"/>
          </a:p>
        </p:txBody>
      </p:sp>
      <p:sp>
        <p:nvSpPr>
          <p:cNvPr id="5" name="Slide Number Placeholder 4"/>
          <p:cNvSpPr>
            <a:spLocks noGrp="1"/>
          </p:cNvSpPr>
          <p:nvPr>
            <p:ph type="sldNum" sz="quarter" idx="13"/>
          </p:nvPr>
        </p:nvSpPr>
        <p:spPr/>
        <p:txBody>
          <a:bodyPr/>
          <a:lstStyle/>
          <a:p>
            <a:fld id="{AEFAAC5A-9C4F-4278-920D-DF2BAB595749}" type="slidenum">
              <a:rPr lang="en-US" smtClean="0"/>
              <a:pPr/>
              <a:t>2</a:t>
            </a:fld>
            <a:endParaRPr lang="en-US" dirty="0"/>
          </a:p>
        </p:txBody>
      </p:sp>
    </p:spTree>
    <p:extLst>
      <p:ext uri="{BB962C8B-B14F-4D97-AF65-F5344CB8AC3E}">
        <p14:creationId xmlns:p14="http://schemas.microsoft.com/office/powerpoint/2010/main" val="360480881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826DB-6948-9C43-AD03-74BC70692F6B}"/>
              </a:ext>
            </a:extLst>
          </p:cNvPr>
          <p:cNvSpPr>
            <a:spLocks noGrp="1"/>
          </p:cNvSpPr>
          <p:nvPr>
            <p:ph type="title"/>
          </p:nvPr>
        </p:nvSpPr>
        <p:spPr/>
        <p:txBody>
          <a:bodyPr/>
          <a:lstStyle/>
          <a:p>
            <a:r>
              <a:rPr lang="en-US" dirty="0"/>
              <a:t>Motivation</a:t>
            </a:r>
          </a:p>
        </p:txBody>
      </p:sp>
      <p:sp>
        <p:nvSpPr>
          <p:cNvPr id="3" name="Content Placeholder 2">
            <a:extLst>
              <a:ext uri="{FF2B5EF4-FFF2-40B4-BE49-F238E27FC236}">
                <a16:creationId xmlns:a16="http://schemas.microsoft.com/office/drawing/2014/main" id="{4646C42F-6176-7C48-9848-465D765515B2}"/>
              </a:ext>
            </a:extLst>
          </p:cNvPr>
          <p:cNvSpPr>
            <a:spLocks noGrp="1"/>
          </p:cNvSpPr>
          <p:nvPr>
            <p:ph idx="1"/>
          </p:nvPr>
        </p:nvSpPr>
        <p:spPr>
          <a:xfrm>
            <a:off x="457199" y="1304579"/>
            <a:ext cx="8372901" cy="4422776"/>
          </a:xfrm>
        </p:spPr>
        <p:txBody>
          <a:bodyPr/>
          <a:lstStyle/>
          <a:p>
            <a:r>
              <a:rPr lang="en-US" dirty="0"/>
              <a:t>For many years,  Argonne’s Accelerator Programs were fairly static.  In addition the Safety Envelopes were analyzed to be beyond the physical limits of the machines at the time (e.g. APS).</a:t>
            </a:r>
          </a:p>
          <a:p>
            <a:r>
              <a:rPr lang="en-US" dirty="0"/>
              <a:t>Argonne’s Accelerator Facilities range from ”single room” experiments to the Advanced Photon Source.   Program implementation can’t be “one size fits all”</a:t>
            </a:r>
          </a:p>
          <a:p>
            <a:r>
              <a:rPr lang="en-US" dirty="0"/>
              <a:t>Today, Argonne’s Accelerator Programs are evolving and becoming more complex.</a:t>
            </a:r>
          </a:p>
          <a:p>
            <a:pPr lvl="1"/>
            <a:r>
              <a:rPr lang="en-US" dirty="0"/>
              <a:t>LEAF (Low Energy Accelerator Facility) – Fission based Mo-99 program</a:t>
            </a:r>
          </a:p>
          <a:p>
            <a:pPr lvl="2"/>
            <a:r>
              <a:rPr lang="en-US" dirty="0"/>
              <a:t>A more rigorous restart for the AMORE Mo-99 program including a rigorous ARR. </a:t>
            </a:r>
          </a:p>
          <a:p>
            <a:pPr lvl="2"/>
            <a:r>
              <a:rPr lang="en-US" dirty="0"/>
              <a:t>Increased interest in </a:t>
            </a:r>
            <a:r>
              <a:rPr lang="en-US" dirty="0" err="1"/>
              <a:t>phototransmutation</a:t>
            </a:r>
            <a:r>
              <a:rPr lang="en-US" dirty="0"/>
              <a:t> for isotope production (e.g. Cu-67)</a:t>
            </a:r>
          </a:p>
          <a:p>
            <a:pPr lvl="1"/>
            <a:r>
              <a:rPr lang="en-US" dirty="0"/>
              <a:t>ATLAS/Physics</a:t>
            </a:r>
          </a:p>
          <a:p>
            <a:pPr lvl="2"/>
            <a:r>
              <a:rPr lang="en-US" dirty="0"/>
              <a:t>The 10 year strategic plan will require high intensity stable beam operations.</a:t>
            </a:r>
          </a:p>
          <a:p>
            <a:pPr lvl="1"/>
            <a:r>
              <a:rPr lang="en-US" dirty="0"/>
              <a:t>APS Upgrade</a:t>
            </a:r>
          </a:p>
          <a:p>
            <a:pPr lvl="2"/>
            <a:r>
              <a:rPr lang="en-US" dirty="0"/>
              <a:t>The DOE complex’s expectations around the accelerator safety program have continued to evolve since the APS was first constructed.</a:t>
            </a:r>
          </a:p>
          <a:p>
            <a:endParaRPr lang="en-US" dirty="0"/>
          </a:p>
          <a:p>
            <a:endParaRPr lang="en-US" dirty="0"/>
          </a:p>
        </p:txBody>
      </p:sp>
      <p:sp>
        <p:nvSpPr>
          <p:cNvPr id="5" name="Slide Number Placeholder 4">
            <a:extLst>
              <a:ext uri="{FF2B5EF4-FFF2-40B4-BE49-F238E27FC236}">
                <a16:creationId xmlns:a16="http://schemas.microsoft.com/office/drawing/2014/main" id="{0954E8EF-1AAC-CE4E-9F35-413E936D7E22}"/>
              </a:ext>
            </a:extLst>
          </p:cNvPr>
          <p:cNvSpPr>
            <a:spLocks noGrp="1"/>
          </p:cNvSpPr>
          <p:nvPr>
            <p:ph type="sldNum" sz="quarter" idx="13"/>
          </p:nvPr>
        </p:nvSpPr>
        <p:spPr/>
        <p:txBody>
          <a:bodyPr/>
          <a:lstStyle/>
          <a:p>
            <a:fld id="{AEFAAC5A-9C4F-4278-920D-DF2BAB595749}" type="slidenum">
              <a:rPr lang="en-US" smtClean="0"/>
              <a:pPr/>
              <a:t>3</a:t>
            </a:fld>
            <a:endParaRPr lang="en-US" dirty="0"/>
          </a:p>
        </p:txBody>
      </p:sp>
    </p:spTree>
    <p:extLst>
      <p:ext uri="{BB962C8B-B14F-4D97-AF65-F5344CB8AC3E}">
        <p14:creationId xmlns:p14="http://schemas.microsoft.com/office/powerpoint/2010/main" val="6858334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2879D-3C7E-B248-B233-0D0517316DBB}"/>
              </a:ext>
            </a:extLst>
          </p:cNvPr>
          <p:cNvSpPr>
            <a:spLocks noGrp="1"/>
          </p:cNvSpPr>
          <p:nvPr>
            <p:ph type="title"/>
          </p:nvPr>
        </p:nvSpPr>
        <p:spPr/>
        <p:txBody>
          <a:bodyPr/>
          <a:lstStyle/>
          <a:p>
            <a:r>
              <a:rPr lang="en-US" dirty="0"/>
              <a:t>Historical Perspective</a:t>
            </a:r>
          </a:p>
        </p:txBody>
      </p:sp>
      <p:sp>
        <p:nvSpPr>
          <p:cNvPr id="3" name="Content Placeholder 2">
            <a:extLst>
              <a:ext uri="{FF2B5EF4-FFF2-40B4-BE49-F238E27FC236}">
                <a16:creationId xmlns:a16="http://schemas.microsoft.com/office/drawing/2014/main" id="{1CB5905B-6FFE-FC49-851D-6DE5AFA29DAB}"/>
              </a:ext>
            </a:extLst>
          </p:cNvPr>
          <p:cNvSpPr>
            <a:spLocks noGrp="1"/>
          </p:cNvSpPr>
          <p:nvPr>
            <p:ph idx="1"/>
          </p:nvPr>
        </p:nvSpPr>
        <p:spPr>
          <a:xfrm>
            <a:off x="385549" y="1304578"/>
            <a:ext cx="8372901" cy="4422776"/>
          </a:xfrm>
        </p:spPr>
        <p:txBody>
          <a:bodyPr/>
          <a:lstStyle/>
          <a:p>
            <a:r>
              <a:rPr lang="en-US" dirty="0"/>
              <a:t>Historically, Argonne’s Accelerator Safety Management has been heavily decentralized with requirements from DOE O 420.2 passed to organizational (division and ALD) units for interpretation and implementation.</a:t>
            </a:r>
          </a:p>
          <a:p>
            <a:r>
              <a:rPr lang="en-US" dirty="0"/>
              <a:t>While DOE O 420.2C was revised in 2011, personnel changes and priorities resulted in a decision to wait for a new Guide to be issued before making changes to the Program.    </a:t>
            </a:r>
          </a:p>
          <a:p>
            <a:r>
              <a:rPr lang="en-US" dirty="0"/>
              <a:t>Accelerator Safety Program Guide DOE G 420-2-1A issued in August 2014.</a:t>
            </a:r>
          </a:p>
          <a:p>
            <a:pPr lvl="1"/>
            <a:r>
              <a:rPr lang="en-US" dirty="0"/>
              <a:t>The Guide is a consensus guide primarily written by DOE Laboratory accelerator management and operations personnel that reflects the best thinking of accelerator management in the complex.</a:t>
            </a:r>
          </a:p>
          <a:p>
            <a:r>
              <a:rPr lang="en-US" dirty="0"/>
              <a:t>Continuing staffing changes and retirements at Argonne hindered progress.</a:t>
            </a:r>
          </a:p>
          <a:p>
            <a:pPr marL="0" indent="0">
              <a:buNone/>
            </a:pPr>
            <a:endParaRPr lang="en-US" dirty="0"/>
          </a:p>
        </p:txBody>
      </p:sp>
      <p:sp>
        <p:nvSpPr>
          <p:cNvPr id="5" name="Slide Number Placeholder 4">
            <a:extLst>
              <a:ext uri="{FF2B5EF4-FFF2-40B4-BE49-F238E27FC236}">
                <a16:creationId xmlns:a16="http://schemas.microsoft.com/office/drawing/2014/main" id="{03EA2EC7-0022-F44E-B5B3-B33CDEC11DF4}"/>
              </a:ext>
            </a:extLst>
          </p:cNvPr>
          <p:cNvSpPr>
            <a:spLocks noGrp="1"/>
          </p:cNvSpPr>
          <p:nvPr>
            <p:ph type="sldNum" sz="quarter" idx="13"/>
          </p:nvPr>
        </p:nvSpPr>
        <p:spPr/>
        <p:txBody>
          <a:bodyPr/>
          <a:lstStyle/>
          <a:p>
            <a:fld id="{AEFAAC5A-9C4F-4278-920D-DF2BAB595749}" type="slidenum">
              <a:rPr lang="en-US" smtClean="0"/>
              <a:pPr/>
              <a:t>4</a:t>
            </a:fld>
            <a:endParaRPr lang="en-US" dirty="0"/>
          </a:p>
        </p:txBody>
      </p:sp>
    </p:spTree>
    <p:extLst>
      <p:ext uri="{BB962C8B-B14F-4D97-AF65-F5344CB8AC3E}">
        <p14:creationId xmlns:p14="http://schemas.microsoft.com/office/powerpoint/2010/main" val="7463301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224D9-4321-C148-B390-9DD30DB39611}"/>
              </a:ext>
            </a:extLst>
          </p:cNvPr>
          <p:cNvSpPr>
            <a:spLocks noGrp="1"/>
          </p:cNvSpPr>
          <p:nvPr>
            <p:ph type="title"/>
          </p:nvPr>
        </p:nvSpPr>
        <p:spPr/>
        <p:txBody>
          <a:bodyPr/>
          <a:lstStyle/>
          <a:p>
            <a:r>
              <a:rPr lang="en-US" dirty="0"/>
              <a:t>Historical Perspective …</a:t>
            </a:r>
          </a:p>
        </p:txBody>
      </p:sp>
      <p:sp>
        <p:nvSpPr>
          <p:cNvPr id="3" name="Content Placeholder 2">
            <a:extLst>
              <a:ext uri="{FF2B5EF4-FFF2-40B4-BE49-F238E27FC236}">
                <a16:creationId xmlns:a16="http://schemas.microsoft.com/office/drawing/2014/main" id="{074595B2-F0B3-6142-B583-68FADBD51126}"/>
              </a:ext>
            </a:extLst>
          </p:cNvPr>
          <p:cNvSpPr>
            <a:spLocks noGrp="1"/>
          </p:cNvSpPr>
          <p:nvPr>
            <p:ph idx="1"/>
          </p:nvPr>
        </p:nvSpPr>
        <p:spPr>
          <a:xfrm>
            <a:off x="457199" y="1193368"/>
            <a:ext cx="8372901" cy="4422776"/>
          </a:xfrm>
        </p:spPr>
        <p:txBody>
          <a:bodyPr/>
          <a:lstStyle/>
          <a:p>
            <a:r>
              <a:rPr lang="en-US" dirty="0"/>
              <a:t>Argonne’s Independent Assessment organization performed a surveillance in 2015 highlighting differences between the Lab program and the Guide.</a:t>
            </a:r>
          </a:p>
          <a:p>
            <a:pPr lvl="1"/>
            <a:r>
              <a:rPr lang="en-US" dirty="0"/>
              <a:t>Focused on USI process and how they were not being really integrated into Argonne’s Program with some exceptions.</a:t>
            </a:r>
          </a:p>
          <a:p>
            <a:pPr lvl="1"/>
            <a:r>
              <a:rPr lang="en-US" dirty="0"/>
              <a:t>Was really more of a compliance surveillance.</a:t>
            </a:r>
          </a:p>
          <a:p>
            <a:pPr lvl="1"/>
            <a:r>
              <a:rPr lang="en-US" dirty="0"/>
              <a:t>Coming out of this surveillance, some people developed the perception that we aren’t doing “enough” USI determinations, whereas the real issue is that we had not incorporated the 2014 guidance.</a:t>
            </a:r>
          </a:p>
          <a:p>
            <a:pPr marL="0" indent="0">
              <a:buNone/>
            </a:pPr>
            <a:r>
              <a:rPr lang="en-US" dirty="0"/>
              <a:t>In February 2018,  Argonne commissioned an independent review conducted by various accelerator safety SME’s from around the complex (BNL, </a:t>
            </a:r>
            <a:r>
              <a:rPr lang="en-US" dirty="0" err="1"/>
              <a:t>Jlab</a:t>
            </a:r>
            <a:r>
              <a:rPr lang="en-US" dirty="0"/>
              <a:t>, LBNL ORNL). </a:t>
            </a:r>
          </a:p>
          <a:p>
            <a:pPr lvl="1"/>
            <a:r>
              <a:rPr lang="en-US" b="1" dirty="0"/>
              <a:t>“While you can capitalize on your excellent staff by making some changes, key parts of your program will benefit from transition to process/procedure based systems; this takes time buts it’s a method that has continuous improvement built in”</a:t>
            </a:r>
          </a:p>
          <a:p>
            <a:pPr lvl="1"/>
            <a:r>
              <a:rPr lang="en-US" b="1" dirty="0"/>
              <a:t>“These systems will have to be applied reasonably uniformly across accelerators and will have to be based on a common understanding of key requirements (like the content of the ASE and the USI process) but will have to [be] applied using a graded approach</a:t>
            </a:r>
            <a:r>
              <a:rPr lang="en-US" dirty="0"/>
              <a:t>.</a:t>
            </a:r>
          </a:p>
          <a:p>
            <a:pPr marL="0" indent="0">
              <a:buNone/>
            </a:pPr>
            <a:endParaRPr lang="en-US" dirty="0"/>
          </a:p>
        </p:txBody>
      </p:sp>
      <p:sp>
        <p:nvSpPr>
          <p:cNvPr id="5" name="Slide Number Placeholder 4">
            <a:extLst>
              <a:ext uri="{FF2B5EF4-FFF2-40B4-BE49-F238E27FC236}">
                <a16:creationId xmlns:a16="http://schemas.microsoft.com/office/drawing/2014/main" id="{D74C56E4-A713-284D-B380-ECB065C3D4CE}"/>
              </a:ext>
            </a:extLst>
          </p:cNvPr>
          <p:cNvSpPr>
            <a:spLocks noGrp="1"/>
          </p:cNvSpPr>
          <p:nvPr>
            <p:ph type="sldNum" sz="quarter" idx="13"/>
          </p:nvPr>
        </p:nvSpPr>
        <p:spPr/>
        <p:txBody>
          <a:bodyPr/>
          <a:lstStyle/>
          <a:p>
            <a:fld id="{AEFAAC5A-9C4F-4278-920D-DF2BAB595749}" type="slidenum">
              <a:rPr lang="en-US" smtClean="0"/>
              <a:pPr/>
              <a:t>5</a:t>
            </a:fld>
            <a:endParaRPr lang="en-US" dirty="0"/>
          </a:p>
        </p:txBody>
      </p:sp>
    </p:spTree>
    <p:extLst>
      <p:ext uri="{BB962C8B-B14F-4D97-AF65-F5344CB8AC3E}">
        <p14:creationId xmlns:p14="http://schemas.microsoft.com/office/powerpoint/2010/main" val="16834030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3A8ED-A45D-B545-8512-A69EC0708F9F}"/>
              </a:ext>
            </a:extLst>
          </p:cNvPr>
          <p:cNvSpPr>
            <a:spLocks noGrp="1"/>
          </p:cNvSpPr>
          <p:nvPr>
            <p:ph type="title"/>
          </p:nvPr>
        </p:nvSpPr>
        <p:spPr/>
        <p:txBody>
          <a:bodyPr/>
          <a:lstStyle/>
          <a:p>
            <a:r>
              <a:rPr lang="en-US" dirty="0" err="1"/>
              <a:t>MeldinG</a:t>
            </a:r>
            <a:r>
              <a:rPr lang="en-US" dirty="0"/>
              <a:t> to a Common Laboratory Approach</a:t>
            </a:r>
          </a:p>
        </p:txBody>
      </p:sp>
      <p:sp>
        <p:nvSpPr>
          <p:cNvPr id="3" name="Content Placeholder 2">
            <a:extLst>
              <a:ext uri="{FF2B5EF4-FFF2-40B4-BE49-F238E27FC236}">
                <a16:creationId xmlns:a16="http://schemas.microsoft.com/office/drawing/2014/main" id="{CB6EA709-45ED-2D40-A19F-BE332D78DD73}"/>
              </a:ext>
            </a:extLst>
          </p:cNvPr>
          <p:cNvSpPr>
            <a:spLocks noGrp="1"/>
          </p:cNvSpPr>
          <p:nvPr>
            <p:ph idx="1"/>
          </p:nvPr>
        </p:nvSpPr>
        <p:spPr>
          <a:xfrm>
            <a:off x="457199" y="1205725"/>
            <a:ext cx="8372901" cy="4422776"/>
          </a:xfrm>
        </p:spPr>
        <p:txBody>
          <a:bodyPr/>
          <a:lstStyle/>
          <a:p>
            <a:r>
              <a:rPr lang="en-US" dirty="0"/>
              <a:t>DOE O 420.2C indirectly requires through the ARR a “Facility Configuration Management Program that is related to accelerator safety” ensuring that facility and supporting safety documentation are current and complete.</a:t>
            </a:r>
          </a:p>
          <a:p>
            <a:pPr lvl="1"/>
            <a:r>
              <a:rPr lang="en-US" dirty="0"/>
              <a:t>The USI process is an important part of configuration management.</a:t>
            </a:r>
          </a:p>
          <a:p>
            <a:pPr lvl="1"/>
            <a:r>
              <a:rPr lang="en-US" dirty="0"/>
              <a:t>The USI process is NOT just about finding or preventing ”as found” positive USIs.</a:t>
            </a:r>
          </a:p>
          <a:p>
            <a:r>
              <a:rPr lang="en-US" dirty="0"/>
              <a:t>Without defining the ”Facility Configuration Management Program” and how the USI process fits, it is unclear how to apply it outside of evaluating as found conditions.</a:t>
            </a:r>
          </a:p>
          <a:p>
            <a:pPr lvl="1"/>
            <a:r>
              <a:rPr lang="en-US" dirty="0"/>
              <a:t>Note:  Performing Determinations can be an important way to communicate with the DOE site office as part of Contractor Assurance. </a:t>
            </a:r>
          </a:p>
          <a:p>
            <a:r>
              <a:rPr lang="en-US" dirty="0"/>
              <a:t>Argonne’s challenge is that we haven’t adequately expressed our Facility Configuration Management Programs in a coherent way that includes a USI process at a Lab level.</a:t>
            </a:r>
          </a:p>
          <a:p>
            <a:r>
              <a:rPr lang="en-US" dirty="0"/>
              <a:t>Once we do that,  then we can have common thinking about how we manage the program while still allowing graded local implementation practices.</a:t>
            </a:r>
          </a:p>
        </p:txBody>
      </p:sp>
      <p:sp>
        <p:nvSpPr>
          <p:cNvPr id="5" name="Slide Number Placeholder 4">
            <a:extLst>
              <a:ext uri="{FF2B5EF4-FFF2-40B4-BE49-F238E27FC236}">
                <a16:creationId xmlns:a16="http://schemas.microsoft.com/office/drawing/2014/main" id="{6E6860FD-6021-1547-8861-E7F62589AEE3}"/>
              </a:ext>
            </a:extLst>
          </p:cNvPr>
          <p:cNvSpPr>
            <a:spLocks noGrp="1"/>
          </p:cNvSpPr>
          <p:nvPr>
            <p:ph type="sldNum" sz="quarter" idx="13"/>
          </p:nvPr>
        </p:nvSpPr>
        <p:spPr/>
        <p:txBody>
          <a:bodyPr/>
          <a:lstStyle/>
          <a:p>
            <a:fld id="{AEFAAC5A-9C4F-4278-920D-DF2BAB595749}" type="slidenum">
              <a:rPr lang="en-US" smtClean="0"/>
              <a:pPr/>
              <a:t>6</a:t>
            </a:fld>
            <a:endParaRPr lang="en-US" dirty="0"/>
          </a:p>
        </p:txBody>
      </p:sp>
    </p:spTree>
    <p:extLst>
      <p:ext uri="{BB962C8B-B14F-4D97-AF65-F5344CB8AC3E}">
        <p14:creationId xmlns:p14="http://schemas.microsoft.com/office/powerpoint/2010/main" val="28249909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DBA30-BCD4-8C4D-89F9-3EE0BD274A81}"/>
              </a:ext>
            </a:extLst>
          </p:cNvPr>
          <p:cNvSpPr>
            <a:spLocks noGrp="1"/>
          </p:cNvSpPr>
          <p:nvPr>
            <p:ph type="title"/>
          </p:nvPr>
        </p:nvSpPr>
        <p:spPr/>
        <p:txBody>
          <a:bodyPr/>
          <a:lstStyle/>
          <a:p>
            <a:r>
              <a:rPr lang="en-US" dirty="0"/>
              <a:t>Configuration Management Related to Accelerator Safety</a:t>
            </a:r>
          </a:p>
        </p:txBody>
      </p:sp>
      <p:sp>
        <p:nvSpPr>
          <p:cNvPr id="4" name="Text Placeholder 3">
            <a:extLst>
              <a:ext uri="{FF2B5EF4-FFF2-40B4-BE49-F238E27FC236}">
                <a16:creationId xmlns:a16="http://schemas.microsoft.com/office/drawing/2014/main" id="{E735A517-9DB3-E541-B431-EE37F928BA54}"/>
              </a:ext>
            </a:extLst>
          </p:cNvPr>
          <p:cNvSpPr>
            <a:spLocks noGrp="1"/>
          </p:cNvSpPr>
          <p:nvPr>
            <p:ph type="body" sz="quarter" idx="12"/>
          </p:nvPr>
        </p:nvSpPr>
        <p:spPr/>
        <p:txBody>
          <a:bodyPr/>
          <a:lstStyle/>
          <a:p>
            <a:endParaRPr lang="en-US"/>
          </a:p>
        </p:txBody>
      </p:sp>
      <p:sp>
        <p:nvSpPr>
          <p:cNvPr id="5" name="Slide Number Placeholder 4">
            <a:extLst>
              <a:ext uri="{FF2B5EF4-FFF2-40B4-BE49-F238E27FC236}">
                <a16:creationId xmlns:a16="http://schemas.microsoft.com/office/drawing/2014/main" id="{822C624D-8BFB-134C-9DA6-D6CCBF3EC73A}"/>
              </a:ext>
            </a:extLst>
          </p:cNvPr>
          <p:cNvSpPr>
            <a:spLocks noGrp="1"/>
          </p:cNvSpPr>
          <p:nvPr>
            <p:ph type="sldNum" sz="quarter" idx="13"/>
          </p:nvPr>
        </p:nvSpPr>
        <p:spPr/>
        <p:txBody>
          <a:bodyPr/>
          <a:lstStyle/>
          <a:p>
            <a:fld id="{AEFAAC5A-9C4F-4278-920D-DF2BAB595749}" type="slidenum">
              <a:rPr lang="en-US" smtClean="0"/>
              <a:pPr/>
              <a:t>7</a:t>
            </a:fld>
            <a:endParaRPr lang="en-US" dirty="0"/>
          </a:p>
        </p:txBody>
      </p:sp>
      <p:pic>
        <p:nvPicPr>
          <p:cNvPr id="6" name="Content Placeholder 4">
            <a:extLst>
              <a:ext uri="{FF2B5EF4-FFF2-40B4-BE49-F238E27FC236}">
                <a16:creationId xmlns:a16="http://schemas.microsoft.com/office/drawing/2014/main" id="{D6B3707E-F90D-4C41-80D9-4C0BAA184C27}"/>
              </a:ext>
            </a:extLst>
          </p:cNvPr>
          <p:cNvPicPr>
            <a:picLocks noGrp="1" noChangeAspect="1"/>
          </p:cNvPicPr>
          <p:nvPr>
            <p:ph idx="1"/>
          </p:nvPr>
        </p:nvPicPr>
        <p:blipFill>
          <a:blip r:embed="rId2"/>
          <a:stretch>
            <a:fillRect/>
          </a:stretch>
        </p:blipFill>
        <p:spPr>
          <a:xfrm>
            <a:off x="2138461" y="1700213"/>
            <a:ext cx="5009952" cy="4422775"/>
          </a:xfrm>
          <a:prstGeom prst="rect">
            <a:avLst/>
          </a:prstGeom>
        </p:spPr>
      </p:pic>
      <p:sp>
        <p:nvSpPr>
          <p:cNvPr id="8" name="Rectangle 7">
            <a:extLst>
              <a:ext uri="{FF2B5EF4-FFF2-40B4-BE49-F238E27FC236}">
                <a16:creationId xmlns:a16="http://schemas.microsoft.com/office/drawing/2014/main" id="{5B273944-6BFE-0544-9C9C-B17F2E6CA770}"/>
              </a:ext>
            </a:extLst>
          </p:cNvPr>
          <p:cNvSpPr/>
          <p:nvPr/>
        </p:nvSpPr>
        <p:spPr>
          <a:xfrm>
            <a:off x="2448910" y="3510455"/>
            <a:ext cx="1776249" cy="12822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458EA818-0A5D-E747-A114-287EC5369DE8}"/>
              </a:ext>
            </a:extLst>
          </p:cNvPr>
          <p:cNvPicPr>
            <a:picLocks noChangeAspect="1"/>
          </p:cNvPicPr>
          <p:nvPr/>
        </p:nvPicPr>
        <p:blipFill>
          <a:blip r:embed="rId3"/>
          <a:stretch>
            <a:fillRect/>
          </a:stretch>
        </p:blipFill>
        <p:spPr>
          <a:xfrm>
            <a:off x="2960410" y="3608545"/>
            <a:ext cx="1184172" cy="1184172"/>
          </a:xfrm>
          <a:prstGeom prst="rect">
            <a:avLst/>
          </a:prstGeom>
        </p:spPr>
      </p:pic>
      <p:sp>
        <p:nvSpPr>
          <p:cNvPr id="9" name="TextBox 8">
            <a:extLst>
              <a:ext uri="{FF2B5EF4-FFF2-40B4-BE49-F238E27FC236}">
                <a16:creationId xmlns:a16="http://schemas.microsoft.com/office/drawing/2014/main" id="{20F5A669-4502-C54E-951A-58A0E9845A5E}"/>
              </a:ext>
            </a:extLst>
          </p:cNvPr>
          <p:cNvSpPr txBox="1"/>
          <p:nvPr/>
        </p:nvSpPr>
        <p:spPr>
          <a:xfrm>
            <a:off x="5788479" y="2011551"/>
            <a:ext cx="3240101" cy="507831"/>
          </a:xfrm>
          <a:prstGeom prst="rect">
            <a:avLst/>
          </a:prstGeom>
          <a:noFill/>
        </p:spPr>
        <p:txBody>
          <a:bodyPr wrap="square" rtlCol="0">
            <a:spAutoFit/>
          </a:bodyPr>
          <a:lstStyle/>
          <a:p>
            <a:r>
              <a:rPr lang="en-US" sz="1350" dirty="0"/>
              <a:t>Accelerator Safety Envelope Supported  by the Safety Assessment Document.</a:t>
            </a:r>
          </a:p>
        </p:txBody>
      </p:sp>
      <p:cxnSp>
        <p:nvCxnSpPr>
          <p:cNvPr id="10" name="Straight Arrow Connector 9">
            <a:extLst>
              <a:ext uri="{FF2B5EF4-FFF2-40B4-BE49-F238E27FC236}">
                <a16:creationId xmlns:a16="http://schemas.microsoft.com/office/drawing/2014/main" id="{E2F3A577-E50F-4A42-942A-0BB97F48D59B}"/>
              </a:ext>
            </a:extLst>
          </p:cNvPr>
          <p:cNvCxnSpPr>
            <a:cxnSpLocks/>
          </p:cNvCxnSpPr>
          <p:nvPr/>
        </p:nvCxnSpPr>
        <p:spPr>
          <a:xfrm flipH="1">
            <a:off x="5339726" y="2273401"/>
            <a:ext cx="448753" cy="0"/>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sp>
        <p:nvSpPr>
          <p:cNvPr id="13" name="Rectangle 12">
            <a:extLst>
              <a:ext uri="{FF2B5EF4-FFF2-40B4-BE49-F238E27FC236}">
                <a16:creationId xmlns:a16="http://schemas.microsoft.com/office/drawing/2014/main" id="{4C9898B4-D61F-6A43-B0A2-CAE0D58E3DAD}"/>
              </a:ext>
            </a:extLst>
          </p:cNvPr>
          <p:cNvSpPr/>
          <p:nvPr/>
        </p:nvSpPr>
        <p:spPr>
          <a:xfrm>
            <a:off x="4144582" y="3510454"/>
            <a:ext cx="391026" cy="1996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89938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p:tgtEl>
                                          <p:spTgt spid="9"/>
                                        </p:tgtEl>
                                        <p:attrNameLst>
                                          <p:attrName>ppt_y</p:attrName>
                                        </p:attrNameLst>
                                      </p:cBhvr>
                                      <p:tavLst>
                                        <p:tav tm="0">
                                          <p:val>
                                            <p:strVal val="#ppt_y+#ppt_h*1.125000"/>
                                          </p:val>
                                        </p:tav>
                                        <p:tav tm="100000">
                                          <p:val>
                                            <p:strVal val="#ppt_y"/>
                                          </p:val>
                                        </p:tav>
                                      </p:tavLst>
                                    </p:anim>
                                    <p:animEffect transition="in" filter="wipe(up)">
                                      <p:cBhvr>
                                        <p:cTn id="8" dur="500"/>
                                        <p:tgtEl>
                                          <p:spTgt spid="9"/>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p:tgtEl>
                                          <p:spTgt spid="10"/>
                                        </p:tgtEl>
                                        <p:attrNameLst>
                                          <p:attrName>ppt_y</p:attrName>
                                        </p:attrNameLst>
                                      </p:cBhvr>
                                      <p:tavLst>
                                        <p:tav tm="0">
                                          <p:val>
                                            <p:strVal val="#ppt_y+#ppt_h*1.125000"/>
                                          </p:val>
                                        </p:tav>
                                        <p:tav tm="100000">
                                          <p:val>
                                            <p:strVal val="#ppt_y"/>
                                          </p:val>
                                        </p:tav>
                                      </p:tavLst>
                                    </p:anim>
                                    <p:animEffect transition="in" filter="wipe(up)">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D6147-7737-C14C-A7C2-1469CE169DD4}"/>
              </a:ext>
            </a:extLst>
          </p:cNvPr>
          <p:cNvSpPr>
            <a:spLocks noGrp="1"/>
          </p:cNvSpPr>
          <p:nvPr>
            <p:ph type="title"/>
          </p:nvPr>
        </p:nvSpPr>
        <p:spPr/>
        <p:txBody>
          <a:bodyPr/>
          <a:lstStyle/>
          <a:p>
            <a:r>
              <a:rPr lang="en-US" dirty="0"/>
              <a:t>Facility Configuration Management Program</a:t>
            </a:r>
          </a:p>
        </p:txBody>
      </p:sp>
      <p:sp>
        <p:nvSpPr>
          <p:cNvPr id="3" name="Content Placeholder 2">
            <a:extLst>
              <a:ext uri="{FF2B5EF4-FFF2-40B4-BE49-F238E27FC236}">
                <a16:creationId xmlns:a16="http://schemas.microsoft.com/office/drawing/2014/main" id="{03D63A51-775C-1940-B44B-6267DB1D2132}"/>
              </a:ext>
            </a:extLst>
          </p:cNvPr>
          <p:cNvSpPr>
            <a:spLocks noGrp="1"/>
          </p:cNvSpPr>
          <p:nvPr>
            <p:ph idx="1"/>
          </p:nvPr>
        </p:nvSpPr>
        <p:spPr>
          <a:xfrm>
            <a:off x="457199" y="1242794"/>
            <a:ext cx="8372901" cy="5096221"/>
          </a:xfrm>
        </p:spPr>
        <p:txBody>
          <a:bodyPr/>
          <a:lstStyle/>
          <a:p>
            <a:r>
              <a:rPr lang="en-US" dirty="0"/>
              <a:t>DOE G 420.2-1A has ~50 statements in it related to Configuration Management</a:t>
            </a:r>
          </a:p>
          <a:p>
            <a:pPr lvl="1"/>
            <a:r>
              <a:rPr lang="en-US" dirty="0"/>
              <a:t>Acknowledges that an effective CM program includes three effective elements.</a:t>
            </a:r>
          </a:p>
          <a:p>
            <a:pPr lvl="2"/>
            <a:r>
              <a:rPr lang="en-US" dirty="0"/>
              <a:t>Safety Documentation Program</a:t>
            </a:r>
          </a:p>
          <a:p>
            <a:pPr lvl="2"/>
            <a:r>
              <a:rPr lang="en-US" dirty="0"/>
              <a:t>Records Management and Training Program</a:t>
            </a:r>
          </a:p>
          <a:p>
            <a:pPr lvl="2"/>
            <a:r>
              <a:rPr lang="en-US" dirty="0"/>
              <a:t>Maintenance Program for credited controls</a:t>
            </a:r>
          </a:p>
          <a:p>
            <a:pPr lvl="3"/>
            <a:r>
              <a:rPr lang="en-US" dirty="0"/>
              <a:t>Includes making changes to those credited controls.</a:t>
            </a:r>
          </a:p>
          <a:p>
            <a:pPr lvl="3"/>
            <a:r>
              <a:rPr lang="en-US" b="1" dirty="0"/>
              <a:t>Guide is not real clear about how USI “plugs in” to this overall framework</a:t>
            </a:r>
          </a:p>
          <a:p>
            <a:r>
              <a:rPr lang="en-US" dirty="0"/>
              <a:t>DOE-STD-1073-2016  “Configuration Management” is being used by some sites as inspiration for their programs.</a:t>
            </a:r>
          </a:p>
          <a:p>
            <a:pPr lvl="1"/>
            <a:r>
              <a:rPr lang="en-US" dirty="0"/>
              <a:t>Requires appropriate down grading from nuclear language. </a:t>
            </a:r>
          </a:p>
          <a:p>
            <a:pPr lvl="1"/>
            <a:r>
              <a:rPr lang="en-US" dirty="0"/>
              <a:t>Specifies 5 major elements – High level framework may be useful if properly applied to accelerators</a:t>
            </a:r>
          </a:p>
          <a:p>
            <a:pPr lvl="2"/>
            <a:r>
              <a:rPr lang="en-US" dirty="0"/>
              <a:t>Design Control</a:t>
            </a:r>
          </a:p>
          <a:p>
            <a:pPr lvl="2"/>
            <a:r>
              <a:rPr lang="en-US" dirty="0"/>
              <a:t>Work Control</a:t>
            </a:r>
          </a:p>
          <a:p>
            <a:pPr lvl="2"/>
            <a:r>
              <a:rPr lang="en-US" dirty="0"/>
              <a:t>Change Control</a:t>
            </a:r>
          </a:p>
          <a:p>
            <a:pPr lvl="3"/>
            <a:r>
              <a:rPr lang="en-US" b="1" dirty="0"/>
              <a:t>USI Process entry point neatly fits here for activity screening</a:t>
            </a:r>
          </a:p>
          <a:p>
            <a:pPr lvl="2"/>
            <a:r>
              <a:rPr lang="en-US" dirty="0"/>
              <a:t>Document Control</a:t>
            </a:r>
          </a:p>
          <a:p>
            <a:pPr lvl="2"/>
            <a:r>
              <a:rPr lang="en-US" dirty="0"/>
              <a:t>Assessments</a:t>
            </a:r>
          </a:p>
          <a:p>
            <a:pPr lvl="2"/>
            <a:endParaRPr lang="en-US" dirty="0"/>
          </a:p>
          <a:p>
            <a:pPr marL="284162" lvl="1" indent="0">
              <a:buNone/>
            </a:pPr>
            <a:endParaRPr lang="en-US" dirty="0"/>
          </a:p>
        </p:txBody>
      </p:sp>
      <p:sp>
        <p:nvSpPr>
          <p:cNvPr id="5" name="Slide Number Placeholder 4">
            <a:extLst>
              <a:ext uri="{FF2B5EF4-FFF2-40B4-BE49-F238E27FC236}">
                <a16:creationId xmlns:a16="http://schemas.microsoft.com/office/drawing/2014/main" id="{4440E500-4188-F34C-9157-67ABF222B415}"/>
              </a:ext>
            </a:extLst>
          </p:cNvPr>
          <p:cNvSpPr>
            <a:spLocks noGrp="1"/>
          </p:cNvSpPr>
          <p:nvPr>
            <p:ph type="sldNum" sz="quarter" idx="13"/>
          </p:nvPr>
        </p:nvSpPr>
        <p:spPr/>
        <p:txBody>
          <a:bodyPr/>
          <a:lstStyle/>
          <a:p>
            <a:fld id="{AEFAAC5A-9C4F-4278-920D-DF2BAB595749}" type="slidenum">
              <a:rPr lang="en-US" smtClean="0"/>
              <a:pPr/>
              <a:t>8</a:t>
            </a:fld>
            <a:endParaRPr lang="en-US" dirty="0"/>
          </a:p>
        </p:txBody>
      </p:sp>
    </p:spTree>
    <p:extLst>
      <p:ext uri="{BB962C8B-B14F-4D97-AF65-F5344CB8AC3E}">
        <p14:creationId xmlns:p14="http://schemas.microsoft.com/office/powerpoint/2010/main" val="279154711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00A8C-1C46-6F48-B2EF-FE961606E359}"/>
              </a:ext>
            </a:extLst>
          </p:cNvPr>
          <p:cNvSpPr>
            <a:spLocks noGrp="1"/>
          </p:cNvSpPr>
          <p:nvPr>
            <p:ph type="title"/>
          </p:nvPr>
        </p:nvSpPr>
        <p:spPr/>
        <p:txBody>
          <a:bodyPr/>
          <a:lstStyle/>
          <a:p>
            <a:r>
              <a:rPr lang="en-US" sz="2400" dirty="0"/>
              <a:t>Facility Configuration </a:t>
            </a:r>
            <a:r>
              <a:rPr lang="en-US" sz="2400" dirty="0" err="1"/>
              <a:t>ManagEmenT</a:t>
            </a:r>
            <a:r>
              <a:rPr lang="en-US" sz="2400" dirty="0"/>
              <a:t> Program related to Accelerator Safety</a:t>
            </a:r>
          </a:p>
        </p:txBody>
      </p:sp>
      <p:graphicFrame>
        <p:nvGraphicFramePr>
          <p:cNvPr id="6" name="Content Placeholder 5">
            <a:extLst>
              <a:ext uri="{FF2B5EF4-FFF2-40B4-BE49-F238E27FC236}">
                <a16:creationId xmlns:a16="http://schemas.microsoft.com/office/drawing/2014/main" id="{9463E3A1-EF67-054D-86AD-01747CF8BB34}"/>
              </a:ext>
            </a:extLst>
          </p:cNvPr>
          <p:cNvGraphicFramePr>
            <a:graphicFrameLocks noGrp="1"/>
          </p:cNvGraphicFramePr>
          <p:nvPr>
            <p:ph idx="1"/>
            <p:extLst>
              <p:ext uri="{D42A27DB-BD31-4B8C-83A1-F6EECF244321}">
                <p14:modId xmlns:p14="http://schemas.microsoft.com/office/powerpoint/2010/main" val="2517046557"/>
              </p:ext>
            </p:extLst>
          </p:nvPr>
        </p:nvGraphicFramePr>
        <p:xfrm>
          <a:off x="457626" y="1622267"/>
          <a:ext cx="8372475" cy="2298359"/>
        </p:xfrm>
        <a:graphic>
          <a:graphicData uri="http://schemas.openxmlformats.org/drawingml/2006/table">
            <a:tbl>
              <a:tblPr>
                <a:tableStyleId>{5C22544A-7EE6-4342-B048-85BDC9FD1C3A}</a:tableStyleId>
              </a:tblPr>
              <a:tblGrid>
                <a:gridCol w="2803453">
                  <a:extLst>
                    <a:ext uri="{9D8B030D-6E8A-4147-A177-3AD203B41FA5}">
                      <a16:colId xmlns:a16="http://schemas.microsoft.com/office/drawing/2014/main" val="3222100755"/>
                    </a:ext>
                  </a:extLst>
                </a:gridCol>
                <a:gridCol w="1104063">
                  <a:extLst>
                    <a:ext uri="{9D8B030D-6E8A-4147-A177-3AD203B41FA5}">
                      <a16:colId xmlns:a16="http://schemas.microsoft.com/office/drawing/2014/main" val="4172169620"/>
                    </a:ext>
                  </a:extLst>
                </a:gridCol>
                <a:gridCol w="1006646">
                  <a:extLst>
                    <a:ext uri="{9D8B030D-6E8A-4147-A177-3AD203B41FA5}">
                      <a16:colId xmlns:a16="http://schemas.microsoft.com/office/drawing/2014/main" val="1693648807"/>
                    </a:ext>
                  </a:extLst>
                </a:gridCol>
                <a:gridCol w="933582">
                  <a:extLst>
                    <a:ext uri="{9D8B030D-6E8A-4147-A177-3AD203B41FA5}">
                      <a16:colId xmlns:a16="http://schemas.microsoft.com/office/drawing/2014/main" val="2375951590"/>
                    </a:ext>
                  </a:extLst>
                </a:gridCol>
                <a:gridCol w="1323251">
                  <a:extLst>
                    <a:ext uri="{9D8B030D-6E8A-4147-A177-3AD203B41FA5}">
                      <a16:colId xmlns:a16="http://schemas.microsoft.com/office/drawing/2014/main" val="3305763992"/>
                    </a:ext>
                  </a:extLst>
                </a:gridCol>
                <a:gridCol w="1201480">
                  <a:extLst>
                    <a:ext uri="{9D8B030D-6E8A-4147-A177-3AD203B41FA5}">
                      <a16:colId xmlns:a16="http://schemas.microsoft.com/office/drawing/2014/main" val="3169844260"/>
                    </a:ext>
                  </a:extLst>
                </a:gridCol>
              </a:tblGrid>
              <a:tr h="328337">
                <a:tc>
                  <a:txBody>
                    <a:bodyPr/>
                    <a:lstStyle/>
                    <a:p>
                      <a:pPr algn="l" fontAlgn="b"/>
                      <a:endParaRPr lang="en-US" sz="1000" b="0" i="0" u="none" strike="noStrike">
                        <a:solidFill>
                          <a:srgbClr val="000000"/>
                        </a:solidFill>
                        <a:effectLst/>
                        <a:latin typeface="Calibri" panose="020F0502020204030204" pitchFamily="34" charset="0"/>
                      </a:endParaRPr>
                    </a:p>
                  </a:txBody>
                  <a:tcPr marL="8123" marR="8123" marT="8123" marB="0" anchor="b"/>
                </a:tc>
                <a:tc>
                  <a:txBody>
                    <a:bodyPr/>
                    <a:lstStyle/>
                    <a:p>
                      <a:pPr algn="l" fontAlgn="b"/>
                      <a:r>
                        <a:rPr lang="en-US" sz="1000" u="none" strike="noStrike" dirty="0">
                          <a:effectLst/>
                        </a:rPr>
                        <a:t>Design Control</a:t>
                      </a:r>
                      <a:endParaRPr lang="en-US" sz="1000" b="0" i="0" u="none" strike="noStrike" dirty="0">
                        <a:solidFill>
                          <a:srgbClr val="000000"/>
                        </a:solidFill>
                        <a:effectLst/>
                        <a:latin typeface="Calibri" panose="020F0502020204030204" pitchFamily="34" charset="0"/>
                      </a:endParaRPr>
                    </a:p>
                  </a:txBody>
                  <a:tcPr marL="8123" marR="8123" marT="8123" marB="0" anchor="b"/>
                </a:tc>
                <a:tc>
                  <a:txBody>
                    <a:bodyPr/>
                    <a:lstStyle/>
                    <a:p>
                      <a:pPr algn="l" fontAlgn="b"/>
                      <a:r>
                        <a:rPr lang="en-US" sz="1000" u="none" strike="noStrike">
                          <a:effectLst/>
                        </a:rPr>
                        <a:t>Work Control</a:t>
                      </a:r>
                      <a:endParaRPr lang="en-US" sz="1000" b="0" i="0" u="none" strike="noStrike">
                        <a:solidFill>
                          <a:srgbClr val="000000"/>
                        </a:solidFill>
                        <a:effectLst/>
                        <a:latin typeface="Calibri" panose="020F0502020204030204" pitchFamily="34" charset="0"/>
                      </a:endParaRPr>
                    </a:p>
                  </a:txBody>
                  <a:tcPr marL="8123" marR="8123" marT="8123" marB="0" anchor="b"/>
                </a:tc>
                <a:tc>
                  <a:txBody>
                    <a:bodyPr/>
                    <a:lstStyle/>
                    <a:p>
                      <a:pPr algn="l" fontAlgn="b"/>
                      <a:r>
                        <a:rPr lang="en-US" sz="1000" u="none" strike="noStrike" dirty="0">
                          <a:effectLst/>
                        </a:rPr>
                        <a:t>Change Control</a:t>
                      </a:r>
                      <a:endParaRPr lang="en-US" sz="1000" b="0" i="0" u="none" strike="noStrike" dirty="0">
                        <a:solidFill>
                          <a:srgbClr val="000000"/>
                        </a:solidFill>
                        <a:effectLst/>
                        <a:latin typeface="Calibri" panose="020F0502020204030204" pitchFamily="34" charset="0"/>
                      </a:endParaRPr>
                    </a:p>
                  </a:txBody>
                  <a:tcPr marL="8123" marR="8123" marT="8123" marB="0" anchor="b"/>
                </a:tc>
                <a:tc>
                  <a:txBody>
                    <a:bodyPr/>
                    <a:lstStyle/>
                    <a:p>
                      <a:pPr algn="l" fontAlgn="b"/>
                      <a:r>
                        <a:rPr lang="en-US" sz="1000" u="none" strike="noStrike">
                          <a:effectLst/>
                        </a:rPr>
                        <a:t>Document Control</a:t>
                      </a:r>
                      <a:endParaRPr lang="en-US" sz="1000" b="0" i="0" u="none" strike="noStrike">
                        <a:solidFill>
                          <a:srgbClr val="000000"/>
                        </a:solidFill>
                        <a:effectLst/>
                        <a:latin typeface="Calibri" panose="020F0502020204030204" pitchFamily="34" charset="0"/>
                      </a:endParaRPr>
                    </a:p>
                  </a:txBody>
                  <a:tcPr marL="8123" marR="8123" marT="8123" marB="0" anchor="b"/>
                </a:tc>
                <a:tc>
                  <a:txBody>
                    <a:bodyPr/>
                    <a:lstStyle/>
                    <a:p>
                      <a:pPr algn="l" fontAlgn="b"/>
                      <a:r>
                        <a:rPr lang="en-US" sz="1000" u="none" strike="noStrike">
                          <a:effectLst/>
                        </a:rPr>
                        <a:t>Assessments</a:t>
                      </a:r>
                      <a:endParaRPr lang="en-US" sz="1000" b="0" i="0" u="none" strike="noStrike">
                        <a:solidFill>
                          <a:srgbClr val="000000"/>
                        </a:solidFill>
                        <a:effectLst/>
                        <a:latin typeface="Calibri" panose="020F0502020204030204" pitchFamily="34" charset="0"/>
                      </a:endParaRPr>
                    </a:p>
                  </a:txBody>
                  <a:tcPr marL="8123" marR="8123" marT="8123" marB="0" anchor="b"/>
                </a:tc>
                <a:extLst>
                  <a:ext uri="{0D108BD9-81ED-4DB2-BD59-A6C34878D82A}">
                    <a16:rowId xmlns:a16="http://schemas.microsoft.com/office/drawing/2014/main" val="2403863365"/>
                  </a:ext>
                </a:extLst>
              </a:tr>
              <a:tr h="328337">
                <a:tc>
                  <a:txBody>
                    <a:bodyPr/>
                    <a:lstStyle/>
                    <a:p>
                      <a:pPr algn="l" fontAlgn="b"/>
                      <a:r>
                        <a:rPr lang="en-US" sz="1000" u="none" strike="noStrike">
                          <a:effectLst/>
                        </a:rPr>
                        <a:t>Safety Documentation Program</a:t>
                      </a:r>
                      <a:endParaRPr lang="en-US" sz="1000" b="0" i="0" u="none" strike="noStrike">
                        <a:solidFill>
                          <a:srgbClr val="000000"/>
                        </a:solidFill>
                        <a:effectLst/>
                        <a:latin typeface="Calibri" panose="020F0502020204030204" pitchFamily="34" charset="0"/>
                      </a:endParaRPr>
                    </a:p>
                  </a:txBody>
                  <a:tcPr marL="8123" marR="8123" marT="8123" marB="0" anchor="b"/>
                </a:tc>
                <a:tc>
                  <a:txBody>
                    <a:bodyPr/>
                    <a:lstStyle/>
                    <a:p>
                      <a:pPr algn="ctr" fontAlgn="ctr"/>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123" marR="8123" marT="8123" marB="0" anchor="ctr"/>
                </a:tc>
                <a:tc>
                  <a:txBody>
                    <a:bodyPr/>
                    <a:lstStyle/>
                    <a:p>
                      <a:pPr algn="ctr" fontAlgn="ctr"/>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123" marR="8123" marT="8123" marB="0" anchor="ctr"/>
                </a:tc>
                <a:tc>
                  <a:txBody>
                    <a:bodyPr/>
                    <a:lstStyle/>
                    <a:p>
                      <a:pPr algn="ctr" fontAlgn="ctr"/>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123" marR="8123" marT="8123" marB="0" anchor="ctr"/>
                </a:tc>
                <a:tc>
                  <a:txBody>
                    <a:bodyPr/>
                    <a:lstStyle/>
                    <a:p>
                      <a:pPr algn="ctr" fontAlgn="ctr"/>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8123" marR="8123" marT="8123" marB="0" anchor="ctr"/>
                </a:tc>
                <a:tc>
                  <a:txBody>
                    <a:bodyPr/>
                    <a:lstStyle/>
                    <a:p>
                      <a:pPr algn="ctr" fontAlgn="ctr"/>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123" marR="8123" marT="8123" marB="0" anchor="ctr"/>
                </a:tc>
                <a:extLst>
                  <a:ext uri="{0D108BD9-81ED-4DB2-BD59-A6C34878D82A}">
                    <a16:rowId xmlns:a16="http://schemas.microsoft.com/office/drawing/2014/main" val="418825304"/>
                  </a:ext>
                </a:extLst>
              </a:tr>
              <a:tr h="328337">
                <a:tc>
                  <a:txBody>
                    <a:bodyPr/>
                    <a:lstStyle/>
                    <a:p>
                      <a:pPr algn="l" fontAlgn="b"/>
                      <a:r>
                        <a:rPr lang="en-US" sz="1000" u="none" strike="noStrike">
                          <a:effectLst/>
                        </a:rPr>
                        <a:t>Records Management and Training Program</a:t>
                      </a:r>
                      <a:endParaRPr lang="en-US" sz="1000" b="0" i="0" u="none" strike="noStrike">
                        <a:solidFill>
                          <a:srgbClr val="000000"/>
                        </a:solidFill>
                        <a:effectLst/>
                        <a:latin typeface="Calibri" panose="020F0502020204030204" pitchFamily="34" charset="0"/>
                      </a:endParaRPr>
                    </a:p>
                  </a:txBody>
                  <a:tcPr marL="8123" marR="8123" marT="8123" marB="0" anchor="b"/>
                </a:tc>
                <a:tc>
                  <a:txBody>
                    <a:bodyPr/>
                    <a:lstStyle/>
                    <a:p>
                      <a:pPr algn="ctr" fontAlgn="ctr"/>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8123" marR="8123" marT="8123" marB="0" anchor="ctr"/>
                </a:tc>
                <a:tc>
                  <a:txBody>
                    <a:bodyPr/>
                    <a:lstStyle/>
                    <a:p>
                      <a:pPr algn="ctr" fontAlgn="ctr"/>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123" marR="8123" marT="8123" marB="0" anchor="ctr"/>
                </a:tc>
                <a:tc>
                  <a:txBody>
                    <a:bodyPr/>
                    <a:lstStyle/>
                    <a:p>
                      <a:pPr algn="ctr" fontAlgn="ctr"/>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123" marR="8123" marT="8123" marB="0" anchor="ctr"/>
                </a:tc>
                <a:tc>
                  <a:txBody>
                    <a:bodyPr/>
                    <a:lstStyle/>
                    <a:p>
                      <a:pPr algn="ctr" fontAlgn="ctr"/>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8123" marR="8123" marT="8123" marB="0" anchor="ctr"/>
                </a:tc>
                <a:tc>
                  <a:txBody>
                    <a:bodyPr/>
                    <a:lstStyle/>
                    <a:p>
                      <a:pPr algn="ctr" fontAlgn="ctr"/>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8123" marR="8123" marT="8123" marB="0" anchor="ctr"/>
                </a:tc>
                <a:extLst>
                  <a:ext uri="{0D108BD9-81ED-4DB2-BD59-A6C34878D82A}">
                    <a16:rowId xmlns:a16="http://schemas.microsoft.com/office/drawing/2014/main" val="4056604018"/>
                  </a:ext>
                </a:extLst>
              </a:tr>
              <a:tr h="328337">
                <a:tc>
                  <a:txBody>
                    <a:bodyPr/>
                    <a:lstStyle/>
                    <a:p>
                      <a:pPr algn="l" fontAlgn="b"/>
                      <a:r>
                        <a:rPr lang="en-US" sz="1000" u="none" strike="noStrike">
                          <a:effectLst/>
                        </a:rPr>
                        <a:t>Maintenance Program</a:t>
                      </a:r>
                      <a:endParaRPr lang="en-US" sz="1000" b="0" i="0" u="none" strike="noStrike">
                        <a:solidFill>
                          <a:srgbClr val="000000"/>
                        </a:solidFill>
                        <a:effectLst/>
                        <a:latin typeface="Calibri" panose="020F0502020204030204" pitchFamily="34" charset="0"/>
                      </a:endParaRPr>
                    </a:p>
                  </a:txBody>
                  <a:tcPr marL="8123" marR="8123" marT="8123" marB="0" anchor="b"/>
                </a:tc>
                <a:tc>
                  <a:txBody>
                    <a:bodyPr/>
                    <a:lstStyle/>
                    <a:p>
                      <a:pPr algn="ctr" fontAlgn="ctr"/>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8123" marR="8123" marT="8123" marB="0" anchor="ctr"/>
                </a:tc>
                <a:tc>
                  <a:txBody>
                    <a:bodyPr/>
                    <a:lstStyle/>
                    <a:p>
                      <a:pPr algn="ctr" fontAlgn="ctr"/>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123" marR="8123" marT="8123" marB="0" anchor="ctr"/>
                </a:tc>
                <a:tc>
                  <a:txBody>
                    <a:bodyPr/>
                    <a:lstStyle/>
                    <a:p>
                      <a:pPr algn="ctr" fontAlgn="ctr"/>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8123" marR="8123" marT="8123" marB="0" anchor="ctr"/>
                </a:tc>
                <a:tc>
                  <a:txBody>
                    <a:bodyPr/>
                    <a:lstStyle/>
                    <a:p>
                      <a:pPr algn="ctr" fontAlgn="ctr"/>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8123" marR="8123" marT="8123" marB="0" anchor="ctr"/>
                </a:tc>
                <a:tc>
                  <a:txBody>
                    <a:bodyPr/>
                    <a:lstStyle/>
                    <a:p>
                      <a:pPr algn="ctr" fontAlgn="ctr"/>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8123" marR="8123" marT="8123" marB="0" anchor="ctr"/>
                </a:tc>
                <a:extLst>
                  <a:ext uri="{0D108BD9-81ED-4DB2-BD59-A6C34878D82A}">
                    <a16:rowId xmlns:a16="http://schemas.microsoft.com/office/drawing/2014/main" val="3005846716"/>
                  </a:ext>
                </a:extLst>
              </a:tr>
              <a:tr h="328337">
                <a:tc>
                  <a:txBody>
                    <a:bodyPr/>
                    <a:lstStyle/>
                    <a:p>
                      <a:pPr algn="ctr" fontAlgn="ctr"/>
                      <a:endParaRPr lang="en-US" sz="1000" b="0" i="0" u="none" strike="noStrike">
                        <a:solidFill>
                          <a:srgbClr val="000000"/>
                        </a:solidFill>
                        <a:effectLst/>
                        <a:latin typeface="Calibri" panose="020F0502020204030204" pitchFamily="34" charset="0"/>
                      </a:endParaRPr>
                    </a:p>
                  </a:txBody>
                  <a:tcPr marL="8123" marR="8123" marT="8123" marB="0" anchor="ctr"/>
                </a:tc>
                <a:tc>
                  <a:txBody>
                    <a:bodyPr/>
                    <a:lstStyle/>
                    <a:p>
                      <a:pPr algn="ctr" fontAlgn="ctr"/>
                      <a:endParaRPr lang="en-US" sz="1000" b="0" i="0" u="none" strike="noStrike">
                        <a:solidFill>
                          <a:srgbClr val="000000"/>
                        </a:solidFill>
                        <a:effectLst/>
                        <a:latin typeface="Calibri" panose="020F0502020204030204" pitchFamily="34" charset="0"/>
                      </a:endParaRPr>
                    </a:p>
                  </a:txBody>
                  <a:tcPr marL="8123" marR="8123" marT="8123" marB="0" anchor="ctr"/>
                </a:tc>
                <a:tc>
                  <a:txBody>
                    <a:bodyPr/>
                    <a:lstStyle/>
                    <a:p>
                      <a:pPr algn="ctr" fontAlgn="ctr"/>
                      <a:endParaRPr lang="en-US" sz="1000" b="0" i="0" u="none" strike="noStrike">
                        <a:solidFill>
                          <a:srgbClr val="000000"/>
                        </a:solidFill>
                        <a:effectLst/>
                        <a:latin typeface="Calibri" panose="020F0502020204030204" pitchFamily="34" charset="0"/>
                      </a:endParaRPr>
                    </a:p>
                  </a:txBody>
                  <a:tcPr marL="8123" marR="8123" marT="8123" marB="0" anchor="ctr"/>
                </a:tc>
                <a:tc>
                  <a:txBody>
                    <a:bodyPr/>
                    <a:lstStyle/>
                    <a:p>
                      <a:pPr algn="ctr" fontAlgn="ctr"/>
                      <a:endParaRPr lang="en-US" sz="1000" b="0" i="0" u="none" strike="noStrike">
                        <a:solidFill>
                          <a:srgbClr val="000000"/>
                        </a:solidFill>
                        <a:effectLst/>
                        <a:latin typeface="Calibri" panose="020F0502020204030204" pitchFamily="34" charset="0"/>
                      </a:endParaRPr>
                    </a:p>
                  </a:txBody>
                  <a:tcPr marL="8123" marR="8123" marT="8123" marB="0" anchor="ctr"/>
                </a:tc>
                <a:tc>
                  <a:txBody>
                    <a:bodyPr/>
                    <a:lstStyle/>
                    <a:p>
                      <a:pPr algn="ctr" fontAlgn="ctr"/>
                      <a:endParaRPr lang="en-US" sz="1000" b="0" i="0" u="none" strike="noStrike">
                        <a:solidFill>
                          <a:srgbClr val="000000"/>
                        </a:solidFill>
                        <a:effectLst/>
                        <a:latin typeface="Calibri" panose="020F0502020204030204" pitchFamily="34" charset="0"/>
                      </a:endParaRPr>
                    </a:p>
                  </a:txBody>
                  <a:tcPr marL="8123" marR="8123" marT="8123" marB="0" anchor="ctr"/>
                </a:tc>
                <a:tc>
                  <a:txBody>
                    <a:bodyPr/>
                    <a:lstStyle/>
                    <a:p>
                      <a:pPr algn="l" fontAlgn="b"/>
                      <a:endParaRPr lang="en-US" sz="1000" b="0" i="0" u="none" strike="noStrike">
                        <a:solidFill>
                          <a:srgbClr val="000000"/>
                        </a:solidFill>
                        <a:effectLst/>
                        <a:latin typeface="Calibri" panose="020F0502020204030204" pitchFamily="34" charset="0"/>
                      </a:endParaRPr>
                    </a:p>
                  </a:txBody>
                  <a:tcPr marL="8123" marR="8123" marT="8123" marB="0" anchor="b"/>
                </a:tc>
                <a:extLst>
                  <a:ext uri="{0D108BD9-81ED-4DB2-BD59-A6C34878D82A}">
                    <a16:rowId xmlns:a16="http://schemas.microsoft.com/office/drawing/2014/main" val="2559121033"/>
                  </a:ext>
                </a:extLst>
              </a:tr>
              <a:tr h="328337">
                <a:tc>
                  <a:txBody>
                    <a:bodyPr/>
                    <a:lstStyle/>
                    <a:p>
                      <a:pPr algn="l" fontAlgn="b"/>
                      <a:endParaRPr lang="en-US" sz="1000" b="0" i="0" u="none" strike="noStrike">
                        <a:solidFill>
                          <a:srgbClr val="000000"/>
                        </a:solidFill>
                        <a:effectLst/>
                        <a:latin typeface="Calibri" panose="020F0502020204030204" pitchFamily="34" charset="0"/>
                      </a:endParaRPr>
                    </a:p>
                  </a:txBody>
                  <a:tcPr marL="8123" marR="8123" marT="8123"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123" marR="8123" marT="8123"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123" marR="8123" marT="8123"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123" marR="8123" marT="8123"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123" marR="8123" marT="8123"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123" marR="8123" marT="8123" marB="0" anchor="b"/>
                </a:tc>
                <a:extLst>
                  <a:ext uri="{0D108BD9-81ED-4DB2-BD59-A6C34878D82A}">
                    <a16:rowId xmlns:a16="http://schemas.microsoft.com/office/drawing/2014/main" val="2658942681"/>
                  </a:ext>
                </a:extLst>
              </a:tr>
              <a:tr h="328337">
                <a:tc>
                  <a:txBody>
                    <a:bodyPr/>
                    <a:lstStyle/>
                    <a:p>
                      <a:pPr algn="l" fontAlgn="b"/>
                      <a:r>
                        <a:rPr lang="en-US" sz="1000" u="none" strike="noStrike">
                          <a:effectLst/>
                        </a:rPr>
                        <a:t>Distribution for All Identified Statements in Guide:</a:t>
                      </a:r>
                      <a:endParaRPr lang="en-US" sz="1000" b="0" i="0" u="none" strike="noStrike">
                        <a:solidFill>
                          <a:srgbClr val="000000"/>
                        </a:solidFill>
                        <a:effectLst/>
                        <a:latin typeface="Calibri" panose="020F0502020204030204" pitchFamily="34" charset="0"/>
                      </a:endParaRPr>
                    </a:p>
                  </a:txBody>
                  <a:tcPr marL="8123" marR="8123" marT="8123" marB="0" anchor="b"/>
                </a:tc>
                <a:tc>
                  <a:txBody>
                    <a:bodyPr/>
                    <a:lstStyle/>
                    <a:p>
                      <a:pPr algn="ctr" fontAlgn="ctr"/>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123" marR="8123" marT="8123" marB="0" anchor="ctr"/>
                </a:tc>
                <a:tc>
                  <a:txBody>
                    <a:bodyPr/>
                    <a:lstStyle/>
                    <a:p>
                      <a:pPr algn="ctr" fontAlgn="ctr"/>
                      <a:r>
                        <a:rPr lang="en-US" sz="1000" u="none" strike="noStrike" dirty="0">
                          <a:effectLst/>
                        </a:rPr>
                        <a:t>17</a:t>
                      </a:r>
                      <a:endParaRPr lang="en-US" sz="1000" b="0" i="0" u="none" strike="noStrike" dirty="0">
                        <a:solidFill>
                          <a:srgbClr val="000000"/>
                        </a:solidFill>
                        <a:effectLst/>
                        <a:latin typeface="Calibri" panose="020F0502020204030204" pitchFamily="34" charset="0"/>
                      </a:endParaRPr>
                    </a:p>
                  </a:txBody>
                  <a:tcPr marL="8123" marR="8123" marT="8123" marB="0" anchor="ctr"/>
                </a:tc>
                <a:tc>
                  <a:txBody>
                    <a:bodyPr/>
                    <a:lstStyle/>
                    <a:p>
                      <a:pPr algn="ctr" fontAlgn="ctr"/>
                      <a:r>
                        <a:rPr lang="en-US" sz="1000" u="none" strike="noStrike">
                          <a:effectLst/>
                        </a:rPr>
                        <a:t>20</a:t>
                      </a:r>
                      <a:endParaRPr lang="en-US" sz="1000" b="0" i="0" u="none" strike="noStrike">
                        <a:solidFill>
                          <a:srgbClr val="000000"/>
                        </a:solidFill>
                        <a:effectLst/>
                        <a:latin typeface="Calibri" panose="020F0502020204030204" pitchFamily="34" charset="0"/>
                      </a:endParaRPr>
                    </a:p>
                  </a:txBody>
                  <a:tcPr marL="8123" marR="8123" marT="8123" marB="0" anchor="ctr"/>
                </a:tc>
                <a:tc>
                  <a:txBody>
                    <a:bodyPr/>
                    <a:lstStyle/>
                    <a:p>
                      <a:pPr algn="ctr" fontAlgn="ctr"/>
                      <a:r>
                        <a:rPr lang="en-US" sz="1000" u="none" strike="noStrike">
                          <a:effectLst/>
                        </a:rPr>
                        <a:t>40</a:t>
                      </a:r>
                      <a:endParaRPr lang="en-US" sz="1000" b="0" i="0" u="none" strike="noStrike">
                        <a:solidFill>
                          <a:srgbClr val="000000"/>
                        </a:solidFill>
                        <a:effectLst/>
                        <a:latin typeface="Calibri" panose="020F0502020204030204" pitchFamily="34" charset="0"/>
                      </a:endParaRPr>
                    </a:p>
                  </a:txBody>
                  <a:tcPr marL="8123" marR="8123" marT="8123" marB="0" anchor="ctr"/>
                </a:tc>
                <a:tc>
                  <a:txBody>
                    <a:bodyPr/>
                    <a:lstStyle/>
                    <a:p>
                      <a:pPr algn="ctr" fontAlgn="ctr"/>
                      <a:r>
                        <a:rPr lang="en-US" sz="1000" u="none" strike="noStrike" dirty="0">
                          <a:effectLst/>
                        </a:rPr>
                        <a:t>9</a:t>
                      </a:r>
                      <a:endParaRPr lang="en-US" sz="1000" b="0" i="0" u="none" strike="noStrike" dirty="0">
                        <a:solidFill>
                          <a:srgbClr val="000000"/>
                        </a:solidFill>
                        <a:effectLst/>
                        <a:latin typeface="Calibri" panose="020F0502020204030204" pitchFamily="34" charset="0"/>
                      </a:endParaRPr>
                    </a:p>
                  </a:txBody>
                  <a:tcPr marL="8123" marR="8123" marT="8123" marB="0" anchor="ctr"/>
                </a:tc>
                <a:extLst>
                  <a:ext uri="{0D108BD9-81ED-4DB2-BD59-A6C34878D82A}">
                    <a16:rowId xmlns:a16="http://schemas.microsoft.com/office/drawing/2014/main" val="4022569541"/>
                  </a:ext>
                </a:extLst>
              </a:tr>
            </a:tbl>
          </a:graphicData>
        </a:graphic>
      </p:graphicFrame>
      <p:sp>
        <p:nvSpPr>
          <p:cNvPr id="4" name="Text Placeholder 3">
            <a:extLst>
              <a:ext uri="{FF2B5EF4-FFF2-40B4-BE49-F238E27FC236}">
                <a16:creationId xmlns:a16="http://schemas.microsoft.com/office/drawing/2014/main" id="{0D6CFCC8-B385-C34B-9737-EE815C3ED816}"/>
              </a:ext>
            </a:extLst>
          </p:cNvPr>
          <p:cNvSpPr>
            <a:spLocks noGrp="1"/>
          </p:cNvSpPr>
          <p:nvPr>
            <p:ph type="body" sz="quarter" idx="12"/>
          </p:nvPr>
        </p:nvSpPr>
        <p:spPr>
          <a:xfrm>
            <a:off x="457200" y="1103586"/>
            <a:ext cx="8372901" cy="499715"/>
          </a:xfrm>
        </p:spPr>
        <p:txBody>
          <a:bodyPr/>
          <a:lstStyle/>
          <a:p>
            <a:r>
              <a:rPr lang="en-US" sz="1800" dirty="0"/>
              <a:t>Loose mapping of statements between DOE G 420.2-1A statements and DOE-STD-1073-2016</a:t>
            </a:r>
          </a:p>
        </p:txBody>
      </p:sp>
      <p:sp>
        <p:nvSpPr>
          <p:cNvPr id="5" name="Slide Number Placeholder 4">
            <a:extLst>
              <a:ext uri="{FF2B5EF4-FFF2-40B4-BE49-F238E27FC236}">
                <a16:creationId xmlns:a16="http://schemas.microsoft.com/office/drawing/2014/main" id="{04916380-FC4D-8048-8D8C-3A14AB7D438A}"/>
              </a:ext>
            </a:extLst>
          </p:cNvPr>
          <p:cNvSpPr>
            <a:spLocks noGrp="1"/>
          </p:cNvSpPr>
          <p:nvPr>
            <p:ph type="sldNum" sz="quarter" idx="13"/>
          </p:nvPr>
        </p:nvSpPr>
        <p:spPr/>
        <p:txBody>
          <a:bodyPr/>
          <a:lstStyle/>
          <a:p>
            <a:fld id="{AEFAAC5A-9C4F-4278-920D-DF2BAB595749}" type="slidenum">
              <a:rPr lang="en-US" smtClean="0"/>
              <a:pPr/>
              <a:t>9</a:t>
            </a:fld>
            <a:endParaRPr lang="en-US" dirty="0"/>
          </a:p>
        </p:txBody>
      </p:sp>
      <p:sp>
        <p:nvSpPr>
          <p:cNvPr id="8" name="TextBox 7">
            <a:extLst>
              <a:ext uri="{FF2B5EF4-FFF2-40B4-BE49-F238E27FC236}">
                <a16:creationId xmlns:a16="http://schemas.microsoft.com/office/drawing/2014/main" id="{61DC655C-ABD2-A040-B425-806DE8A8F58A}"/>
              </a:ext>
            </a:extLst>
          </p:cNvPr>
          <p:cNvSpPr txBox="1"/>
          <p:nvPr/>
        </p:nvSpPr>
        <p:spPr>
          <a:xfrm>
            <a:off x="457200" y="3979826"/>
            <a:ext cx="8372901" cy="2585323"/>
          </a:xfrm>
          <a:prstGeom prst="rect">
            <a:avLst/>
          </a:prstGeom>
          <a:noFill/>
        </p:spPr>
        <p:txBody>
          <a:bodyPr wrap="square" rtlCol="0">
            <a:spAutoFit/>
          </a:bodyPr>
          <a:lstStyle/>
          <a:p>
            <a:pPr marL="285750" indent="-285750">
              <a:buFont typeface="Arial" panose="020B0604020202020204" pitchFamily="34" charset="0"/>
              <a:buChar char="•"/>
            </a:pPr>
            <a:r>
              <a:rPr lang="en-US" dirty="0"/>
              <a:t>Path Forward:</a:t>
            </a:r>
          </a:p>
          <a:p>
            <a:pPr marL="742950" lvl="1" indent="-285750">
              <a:buFont typeface="Arial" panose="020B0604020202020204" pitchFamily="34" charset="0"/>
              <a:buChar char="•"/>
            </a:pPr>
            <a:r>
              <a:rPr lang="en-US" dirty="0"/>
              <a:t>Added an 8 page Exhibit to Argonne Level Requirements around the five 1073 program elements (+ Training) but only start with expectations from the Accelerator Safety Guide.   Augment with 1073 recommendations that makes sense at Argonne.</a:t>
            </a:r>
          </a:p>
          <a:p>
            <a:pPr marL="742950" lvl="1" indent="-285750">
              <a:buFont typeface="Arial" panose="020B0604020202020204" pitchFamily="34" charset="0"/>
              <a:buChar char="•"/>
            </a:pPr>
            <a:r>
              <a:rPr lang="en-US" dirty="0"/>
              <a:t>Require individual Facility Configuration Program Descriptions that mesh with the </a:t>
            </a:r>
            <a:r>
              <a:rPr lang="en-US" dirty="0" err="1"/>
              <a:t>Labwide</a:t>
            </a:r>
            <a:r>
              <a:rPr lang="en-US" dirty="0"/>
              <a:t> framework (Currently in progress with the LEAF facility completed).   Program to be reviewed by Lab Level Accelerator Safety Review Committee.</a:t>
            </a:r>
          </a:p>
        </p:txBody>
      </p:sp>
    </p:spTree>
    <p:extLst>
      <p:ext uri="{BB962C8B-B14F-4D97-AF65-F5344CB8AC3E}">
        <p14:creationId xmlns:p14="http://schemas.microsoft.com/office/powerpoint/2010/main" val="29166531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presentation_4x3">
  <a:themeElements>
    <a:clrScheme name="Argonne General Purpose Template">
      <a:dk1>
        <a:srgbClr val="47484A"/>
      </a:dk1>
      <a:lt1>
        <a:srgbClr val="FFFFFF"/>
      </a:lt1>
      <a:dk2>
        <a:srgbClr val="0082CA"/>
      </a:dk2>
      <a:lt2>
        <a:srgbClr val="ECAA00"/>
      </a:lt2>
      <a:accent1>
        <a:srgbClr val="7AB800"/>
      </a:accent1>
      <a:accent2>
        <a:srgbClr val="00609C"/>
      </a:accent2>
      <a:accent3>
        <a:srgbClr val="4D008C"/>
      </a:accent3>
      <a:accent4>
        <a:srgbClr val="FF7900"/>
      </a:accent4>
      <a:accent5>
        <a:srgbClr val="00A19C"/>
      </a:accent5>
      <a:accent6>
        <a:srgbClr val="CD202C"/>
      </a:accent6>
      <a:hlink>
        <a:srgbClr val="000000"/>
      </a:hlink>
      <a:folHlink>
        <a:srgbClr val="7677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rgonne presentation_4x3" id="{7A81163B-1588-FE4A-AB33-A27D946CB6B5}" vid="{D5CC8C83-8356-434A-95AA-E37020066A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Argonne presentation_4x3</Template>
  <TotalTime>18582</TotalTime>
  <Words>1895</Words>
  <Application>Microsoft Office PowerPoint</Application>
  <PresentationFormat>On-screen Show (4:3)</PresentationFormat>
  <Paragraphs>186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presentation_4x3</vt:lpstr>
      <vt:lpstr>Configuration Management Initiatives at Argonne National LAboratory</vt:lpstr>
      <vt:lpstr>Contents</vt:lpstr>
      <vt:lpstr>Motivation</vt:lpstr>
      <vt:lpstr>Historical Perspective</vt:lpstr>
      <vt:lpstr>Historical Perspective …</vt:lpstr>
      <vt:lpstr>MeldinG to a Common Laboratory Approach</vt:lpstr>
      <vt:lpstr>Configuration Management Related to Accelerator Safety</vt:lpstr>
      <vt:lpstr>Facility Configuration Management Program</vt:lpstr>
      <vt:lpstr>Facility Configuration ManagEmenT Program related to Accelerator Safety</vt:lpstr>
      <vt:lpstr>Facility Configuration Program Requirements at Argonne</vt:lpstr>
      <vt:lpstr>Facility Configuration Program Requirements at Argonne</vt:lpstr>
      <vt:lpstr>Facility Configuration Program Requirements at Argonne</vt:lpstr>
      <vt:lpstr>Key Elements of Configuration Management FOR ACCELERATOR SAFETY</vt:lpstr>
      <vt:lpstr>Key Elements of Configuration Management FOR ACCELERATOR SAFETY</vt:lpstr>
      <vt:lpstr>Anticipated Benefits of the Approach at Argonne</vt:lpstr>
      <vt:lpstr>A few comments on USI from the Accelerator Safety Guide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Eady, Lisa B.</cp:lastModifiedBy>
  <cp:revision>65</cp:revision>
  <cp:lastPrinted>2018-09-27T12:32:33Z</cp:lastPrinted>
  <dcterms:created xsi:type="dcterms:W3CDTF">2018-07-03T17:25:04Z</dcterms:created>
  <dcterms:modified xsi:type="dcterms:W3CDTF">2019-09-10T17:49:12Z</dcterms:modified>
</cp:coreProperties>
</file>