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1" r:id="rId2"/>
    <p:sldMasterId id="2147483653" r:id="rId3"/>
    <p:sldMasterId id="2147483655" r:id="rId4"/>
  </p:sldMasterIdLst>
  <p:notesMasterIdLst>
    <p:notesMasterId r:id="rId20"/>
  </p:notesMasterIdLst>
  <p:handoutMasterIdLst>
    <p:handoutMasterId r:id="rId21"/>
  </p:handoutMasterIdLst>
  <p:sldIdLst>
    <p:sldId id="337" r:id="rId5"/>
    <p:sldId id="375" r:id="rId6"/>
    <p:sldId id="388" r:id="rId7"/>
    <p:sldId id="384" r:id="rId8"/>
    <p:sldId id="385" r:id="rId9"/>
    <p:sldId id="387" r:id="rId10"/>
    <p:sldId id="359" r:id="rId11"/>
    <p:sldId id="383" r:id="rId12"/>
    <p:sldId id="358" r:id="rId13"/>
    <p:sldId id="382" r:id="rId14"/>
    <p:sldId id="390" r:id="rId15"/>
    <p:sldId id="386" r:id="rId16"/>
    <p:sldId id="370" r:id="rId17"/>
    <p:sldId id="391" r:id="rId18"/>
    <p:sldId id="392" r:id="rId19"/>
  </p:sldIdLst>
  <p:sldSz cx="9144000" cy="6858000" type="screen4x3"/>
  <p:notesSz cx="6794500" cy="9906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FF"/>
    <a:srgbClr val="00CC00"/>
    <a:srgbClr val="009900"/>
    <a:srgbClr val="DEF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83" autoAdjust="0"/>
    <p:restoredTop sz="89349" autoAdjust="0"/>
  </p:normalViewPr>
  <p:slideViewPr>
    <p:cSldViewPr>
      <p:cViewPr varScale="1">
        <p:scale>
          <a:sx n="76" d="100"/>
          <a:sy n="76" d="100"/>
        </p:scale>
        <p:origin x="1298" y="41"/>
      </p:cViewPr>
      <p:guideLst>
        <p:guide orient="horz" pos="2160"/>
        <p:guide pos="2880"/>
      </p:guideLst>
    </p:cSldViewPr>
  </p:slideViewPr>
  <p:notesTextViewPr>
    <p:cViewPr>
      <p:scale>
        <a:sx n="125" d="100"/>
        <a:sy n="125" d="100"/>
      </p:scale>
      <p:origin x="0" y="0"/>
    </p:cViewPr>
  </p:notesTextViewPr>
  <p:sorterViewPr>
    <p:cViewPr>
      <p:scale>
        <a:sx n="66" d="100"/>
        <a:sy n="66" d="100"/>
      </p:scale>
      <p:origin x="0" y="-8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ja62\Documents\Book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ISIS\Shares\MacPhys\2\ISIShall_MWstudies\machine%20design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ISIS\Shares\MacPhys\2\ISIShall_MWstudies\machine%20desig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ISIS\Shares\MacPhys\2\ISIShall_MWstudies\machine%20design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ISIS\Shares\MacPhys\2\ISIShall_MWstudies\machine%20designs-part2.xlsx"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file:///\\ISIS\Shares\MacPhys\2\ISIShall_MWstudies\machine%20designs-part2.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oleObject" Target="file:///C:\Users\dja62\Documents\Book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dja62\Documents\Book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dja62\Documents\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64645246718905"/>
          <c:y val="0.12966282278643076"/>
          <c:w val="0.86354396325459315"/>
          <c:h val="0.77736111111111106"/>
        </c:manualLayout>
      </c:layout>
      <c:scatterChart>
        <c:scatterStyle val="smoothMarker"/>
        <c:varyColors val="0"/>
        <c:ser>
          <c:idx val="0"/>
          <c:order val="0"/>
          <c:spPr>
            <a:ln w="19050" cap="rnd">
              <a:solidFill>
                <a:schemeClr val="accent1"/>
              </a:solidFill>
              <a:round/>
            </a:ln>
            <a:effectLst/>
          </c:spPr>
          <c:marker>
            <c:symbol val="none"/>
          </c:marker>
          <c:xVal>
            <c:numRef>
              <c:f>Sheet6!$Y$11:$Y$711</c:f>
              <c:numCache>
                <c:formatCode>General</c:formatCode>
                <c:ptCount val="7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formatCode="0.00E+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numCache>
            </c:numRef>
          </c:xVal>
          <c:yVal>
            <c:numRef>
              <c:f>Sheet6!$Z$11:$Z$711</c:f>
              <c:numCache>
                <c:formatCode>General</c:formatCode>
                <c:ptCount val="701"/>
                <c:pt idx="0">
                  <c:v>0</c:v>
                </c:pt>
                <c:pt idx="1">
                  <c:v>0</c:v>
                </c:pt>
                <c:pt idx="2">
                  <c:v>16</c:v>
                </c:pt>
                <c:pt idx="3">
                  <c:v>105</c:v>
                </c:pt>
                <c:pt idx="4">
                  <c:v>100</c:v>
                </c:pt>
                <c:pt idx="5">
                  <c:v>190</c:v>
                </c:pt>
                <c:pt idx="6">
                  <c:v>203</c:v>
                </c:pt>
                <c:pt idx="7">
                  <c:v>188</c:v>
                </c:pt>
                <c:pt idx="8">
                  <c:v>278</c:v>
                </c:pt>
                <c:pt idx="9">
                  <c:v>254</c:v>
                </c:pt>
                <c:pt idx="10">
                  <c:v>263</c:v>
                </c:pt>
                <c:pt idx="11">
                  <c:v>265</c:v>
                </c:pt>
                <c:pt idx="12">
                  <c:v>278</c:v>
                </c:pt>
                <c:pt idx="13">
                  <c:v>274</c:v>
                </c:pt>
                <c:pt idx="14">
                  <c:v>280</c:v>
                </c:pt>
                <c:pt idx="15">
                  <c:v>289</c:v>
                </c:pt>
                <c:pt idx="16">
                  <c:v>279</c:v>
                </c:pt>
                <c:pt idx="17">
                  <c:v>358</c:v>
                </c:pt>
                <c:pt idx="18">
                  <c:v>348</c:v>
                </c:pt>
                <c:pt idx="19">
                  <c:v>349</c:v>
                </c:pt>
                <c:pt idx="20">
                  <c:v>430</c:v>
                </c:pt>
                <c:pt idx="21">
                  <c:v>436</c:v>
                </c:pt>
                <c:pt idx="22">
                  <c:v>515</c:v>
                </c:pt>
                <c:pt idx="23">
                  <c:v>563</c:v>
                </c:pt>
                <c:pt idx="24">
                  <c:v>533</c:v>
                </c:pt>
                <c:pt idx="25">
                  <c:v>720</c:v>
                </c:pt>
                <c:pt idx="26">
                  <c:v>740</c:v>
                </c:pt>
                <c:pt idx="27">
                  <c:v>756</c:v>
                </c:pt>
                <c:pt idx="28">
                  <c:v>857</c:v>
                </c:pt>
                <c:pt idx="29">
                  <c:v>601</c:v>
                </c:pt>
                <c:pt idx="30">
                  <c:v>346</c:v>
                </c:pt>
                <c:pt idx="31">
                  <c:v>86</c:v>
                </c:pt>
                <c:pt idx="32">
                  <c:v>16</c:v>
                </c:pt>
                <c:pt idx="33">
                  <c:v>13</c:v>
                </c:pt>
                <c:pt idx="34">
                  <c:v>22</c:v>
                </c:pt>
                <c:pt idx="35">
                  <c:v>42</c:v>
                </c:pt>
                <c:pt idx="36">
                  <c:v>45</c:v>
                </c:pt>
                <c:pt idx="37">
                  <c:v>50</c:v>
                </c:pt>
                <c:pt idx="38">
                  <c:v>48</c:v>
                </c:pt>
                <c:pt idx="39">
                  <c:v>50</c:v>
                </c:pt>
                <c:pt idx="40">
                  <c:v>50</c:v>
                </c:pt>
                <c:pt idx="41">
                  <c:v>56</c:v>
                </c:pt>
                <c:pt idx="42">
                  <c:v>42</c:v>
                </c:pt>
                <c:pt idx="43">
                  <c:v>47</c:v>
                </c:pt>
                <c:pt idx="44">
                  <c:v>60</c:v>
                </c:pt>
                <c:pt idx="45">
                  <c:v>51</c:v>
                </c:pt>
                <c:pt idx="46">
                  <c:v>47</c:v>
                </c:pt>
                <c:pt idx="47">
                  <c:v>44</c:v>
                </c:pt>
                <c:pt idx="48">
                  <c:v>24</c:v>
                </c:pt>
                <c:pt idx="49">
                  <c:v>22</c:v>
                </c:pt>
                <c:pt idx="50">
                  <c:v>15</c:v>
                </c:pt>
                <c:pt idx="51">
                  <c:v>29</c:v>
                </c:pt>
                <c:pt idx="52">
                  <c:v>24</c:v>
                </c:pt>
                <c:pt idx="53">
                  <c:v>12</c:v>
                </c:pt>
                <c:pt idx="54">
                  <c:v>15</c:v>
                </c:pt>
                <c:pt idx="55">
                  <c:v>15</c:v>
                </c:pt>
                <c:pt idx="56">
                  <c:v>38</c:v>
                </c:pt>
                <c:pt idx="57">
                  <c:v>102</c:v>
                </c:pt>
                <c:pt idx="58">
                  <c:v>129</c:v>
                </c:pt>
                <c:pt idx="59">
                  <c:v>126</c:v>
                </c:pt>
                <c:pt idx="60">
                  <c:v>105</c:v>
                </c:pt>
                <c:pt idx="61">
                  <c:v>93</c:v>
                </c:pt>
                <c:pt idx="62">
                  <c:v>63</c:v>
                </c:pt>
                <c:pt idx="63">
                  <c:v>57</c:v>
                </c:pt>
                <c:pt idx="64">
                  <c:v>95</c:v>
                </c:pt>
                <c:pt idx="65">
                  <c:v>84</c:v>
                </c:pt>
                <c:pt idx="66">
                  <c:v>96</c:v>
                </c:pt>
                <c:pt idx="67">
                  <c:v>92</c:v>
                </c:pt>
                <c:pt idx="68">
                  <c:v>96</c:v>
                </c:pt>
                <c:pt idx="69">
                  <c:v>105</c:v>
                </c:pt>
                <c:pt idx="70">
                  <c:v>92</c:v>
                </c:pt>
                <c:pt idx="71">
                  <c:v>92</c:v>
                </c:pt>
                <c:pt idx="72">
                  <c:v>96</c:v>
                </c:pt>
                <c:pt idx="73">
                  <c:v>128</c:v>
                </c:pt>
                <c:pt idx="74">
                  <c:v>183</c:v>
                </c:pt>
                <c:pt idx="75">
                  <c:v>175</c:v>
                </c:pt>
                <c:pt idx="76">
                  <c:v>144</c:v>
                </c:pt>
                <c:pt idx="77">
                  <c:v>140</c:v>
                </c:pt>
                <c:pt idx="78">
                  <c:v>153</c:v>
                </c:pt>
                <c:pt idx="79">
                  <c:v>164</c:v>
                </c:pt>
                <c:pt idx="80">
                  <c:v>149</c:v>
                </c:pt>
                <c:pt idx="81">
                  <c:v>157</c:v>
                </c:pt>
                <c:pt idx="82">
                  <c:v>177</c:v>
                </c:pt>
                <c:pt idx="83">
                  <c:v>147</c:v>
                </c:pt>
                <c:pt idx="84">
                  <c:v>153</c:v>
                </c:pt>
                <c:pt idx="85">
                  <c:v>144</c:v>
                </c:pt>
                <c:pt idx="86">
                  <c:v>161</c:v>
                </c:pt>
                <c:pt idx="87">
                  <c:v>179</c:v>
                </c:pt>
                <c:pt idx="88">
                  <c:v>171</c:v>
                </c:pt>
                <c:pt idx="89">
                  <c:v>178</c:v>
                </c:pt>
                <c:pt idx="90">
                  <c:v>172</c:v>
                </c:pt>
                <c:pt idx="91">
                  <c:v>171</c:v>
                </c:pt>
                <c:pt idx="92">
                  <c:v>161</c:v>
                </c:pt>
                <c:pt idx="93">
                  <c:v>150</c:v>
                </c:pt>
                <c:pt idx="94">
                  <c:v>160</c:v>
                </c:pt>
                <c:pt idx="95">
                  <c:v>166</c:v>
                </c:pt>
                <c:pt idx="96">
                  <c:v>145</c:v>
                </c:pt>
                <c:pt idx="97">
                  <c:v>163</c:v>
                </c:pt>
                <c:pt idx="98">
                  <c:v>143</c:v>
                </c:pt>
                <c:pt idx="99">
                  <c:v>134</c:v>
                </c:pt>
                <c:pt idx="100">
                  <c:v>169</c:v>
                </c:pt>
                <c:pt idx="101">
                  <c:v>152</c:v>
                </c:pt>
                <c:pt idx="102">
                  <c:v>167</c:v>
                </c:pt>
                <c:pt idx="103">
                  <c:v>176</c:v>
                </c:pt>
                <c:pt idx="104">
                  <c:v>169</c:v>
                </c:pt>
                <c:pt idx="105">
                  <c:v>177</c:v>
                </c:pt>
                <c:pt idx="106">
                  <c:v>192</c:v>
                </c:pt>
                <c:pt idx="107">
                  <c:v>185</c:v>
                </c:pt>
                <c:pt idx="108">
                  <c:v>190</c:v>
                </c:pt>
                <c:pt idx="109">
                  <c:v>199</c:v>
                </c:pt>
                <c:pt idx="110">
                  <c:v>193</c:v>
                </c:pt>
                <c:pt idx="111">
                  <c:v>195</c:v>
                </c:pt>
                <c:pt idx="112">
                  <c:v>206</c:v>
                </c:pt>
                <c:pt idx="113">
                  <c:v>195</c:v>
                </c:pt>
                <c:pt idx="114">
                  <c:v>193</c:v>
                </c:pt>
                <c:pt idx="115">
                  <c:v>194</c:v>
                </c:pt>
                <c:pt idx="116">
                  <c:v>187</c:v>
                </c:pt>
                <c:pt idx="117">
                  <c:v>199</c:v>
                </c:pt>
                <c:pt idx="118">
                  <c:v>202</c:v>
                </c:pt>
                <c:pt idx="119">
                  <c:v>193</c:v>
                </c:pt>
                <c:pt idx="120">
                  <c:v>199</c:v>
                </c:pt>
                <c:pt idx="121">
                  <c:v>196</c:v>
                </c:pt>
                <c:pt idx="122">
                  <c:v>194</c:v>
                </c:pt>
                <c:pt idx="123">
                  <c:v>200</c:v>
                </c:pt>
                <c:pt idx="124">
                  <c:v>204</c:v>
                </c:pt>
                <c:pt idx="125">
                  <c:v>200</c:v>
                </c:pt>
                <c:pt idx="126">
                  <c:v>202</c:v>
                </c:pt>
                <c:pt idx="127">
                  <c:v>210</c:v>
                </c:pt>
                <c:pt idx="128">
                  <c:v>218</c:v>
                </c:pt>
                <c:pt idx="129">
                  <c:v>217</c:v>
                </c:pt>
                <c:pt idx="130">
                  <c:v>249</c:v>
                </c:pt>
                <c:pt idx="131">
                  <c:v>244</c:v>
                </c:pt>
                <c:pt idx="132">
                  <c:v>229</c:v>
                </c:pt>
                <c:pt idx="133">
                  <c:v>261</c:v>
                </c:pt>
                <c:pt idx="134">
                  <c:v>273</c:v>
                </c:pt>
                <c:pt idx="135">
                  <c:v>263</c:v>
                </c:pt>
                <c:pt idx="136">
                  <c:v>259</c:v>
                </c:pt>
                <c:pt idx="137">
                  <c:v>258</c:v>
                </c:pt>
                <c:pt idx="138">
                  <c:v>260</c:v>
                </c:pt>
                <c:pt idx="139">
                  <c:v>265</c:v>
                </c:pt>
                <c:pt idx="140">
                  <c:v>265</c:v>
                </c:pt>
                <c:pt idx="141">
                  <c:v>259</c:v>
                </c:pt>
                <c:pt idx="142">
                  <c:v>284</c:v>
                </c:pt>
                <c:pt idx="143">
                  <c:v>265</c:v>
                </c:pt>
                <c:pt idx="144">
                  <c:v>249</c:v>
                </c:pt>
                <c:pt idx="145">
                  <c:v>258</c:v>
                </c:pt>
                <c:pt idx="146">
                  <c:v>255</c:v>
                </c:pt>
                <c:pt idx="147">
                  <c:v>264</c:v>
                </c:pt>
                <c:pt idx="148">
                  <c:v>302</c:v>
                </c:pt>
                <c:pt idx="149">
                  <c:v>324</c:v>
                </c:pt>
                <c:pt idx="150">
                  <c:v>318</c:v>
                </c:pt>
                <c:pt idx="151">
                  <c:v>318</c:v>
                </c:pt>
                <c:pt idx="152">
                  <c:v>306</c:v>
                </c:pt>
                <c:pt idx="153">
                  <c:v>336</c:v>
                </c:pt>
                <c:pt idx="154">
                  <c:v>331</c:v>
                </c:pt>
                <c:pt idx="155">
                  <c:v>349</c:v>
                </c:pt>
                <c:pt idx="156">
                  <c:v>350</c:v>
                </c:pt>
                <c:pt idx="157">
                  <c:v>333</c:v>
                </c:pt>
                <c:pt idx="158">
                  <c:v>352</c:v>
                </c:pt>
                <c:pt idx="159">
                  <c:v>360</c:v>
                </c:pt>
                <c:pt idx="160">
                  <c:v>381</c:v>
                </c:pt>
                <c:pt idx="161">
                  <c:v>353</c:v>
                </c:pt>
                <c:pt idx="162">
                  <c:v>350</c:v>
                </c:pt>
                <c:pt idx="163">
                  <c:v>345</c:v>
                </c:pt>
                <c:pt idx="164">
                  <c:v>368</c:v>
                </c:pt>
                <c:pt idx="165">
                  <c:v>370</c:v>
                </c:pt>
                <c:pt idx="166">
                  <c:v>363</c:v>
                </c:pt>
                <c:pt idx="167">
                  <c:v>365</c:v>
                </c:pt>
                <c:pt idx="168">
                  <c:v>363</c:v>
                </c:pt>
                <c:pt idx="169">
                  <c:v>372</c:v>
                </c:pt>
                <c:pt idx="170">
                  <c:v>381</c:v>
                </c:pt>
                <c:pt idx="171">
                  <c:v>370</c:v>
                </c:pt>
                <c:pt idx="172">
                  <c:v>398</c:v>
                </c:pt>
                <c:pt idx="173">
                  <c:v>397</c:v>
                </c:pt>
                <c:pt idx="174">
                  <c:v>385</c:v>
                </c:pt>
                <c:pt idx="175">
                  <c:v>407</c:v>
                </c:pt>
                <c:pt idx="176">
                  <c:v>403</c:v>
                </c:pt>
                <c:pt idx="177">
                  <c:v>399</c:v>
                </c:pt>
                <c:pt idx="178">
                  <c:v>416</c:v>
                </c:pt>
                <c:pt idx="179">
                  <c:v>426</c:v>
                </c:pt>
                <c:pt idx="180">
                  <c:v>414</c:v>
                </c:pt>
                <c:pt idx="181">
                  <c:v>423</c:v>
                </c:pt>
                <c:pt idx="182">
                  <c:v>411</c:v>
                </c:pt>
                <c:pt idx="183">
                  <c:v>419</c:v>
                </c:pt>
                <c:pt idx="184">
                  <c:v>432</c:v>
                </c:pt>
                <c:pt idx="185">
                  <c:v>449</c:v>
                </c:pt>
                <c:pt idx="186">
                  <c:v>414</c:v>
                </c:pt>
                <c:pt idx="187">
                  <c:v>435</c:v>
                </c:pt>
                <c:pt idx="188">
                  <c:v>431</c:v>
                </c:pt>
                <c:pt idx="189">
                  <c:v>431</c:v>
                </c:pt>
                <c:pt idx="190">
                  <c:v>446</c:v>
                </c:pt>
                <c:pt idx="191">
                  <c:v>434</c:v>
                </c:pt>
                <c:pt idx="192">
                  <c:v>451</c:v>
                </c:pt>
                <c:pt idx="193">
                  <c:v>445</c:v>
                </c:pt>
                <c:pt idx="194">
                  <c:v>444</c:v>
                </c:pt>
                <c:pt idx="195">
                  <c:v>457</c:v>
                </c:pt>
                <c:pt idx="196">
                  <c:v>463</c:v>
                </c:pt>
                <c:pt idx="197">
                  <c:v>487</c:v>
                </c:pt>
                <c:pt idx="198">
                  <c:v>476</c:v>
                </c:pt>
                <c:pt idx="199">
                  <c:v>483</c:v>
                </c:pt>
                <c:pt idx="200">
                  <c:v>512</c:v>
                </c:pt>
                <c:pt idx="201">
                  <c:v>507</c:v>
                </c:pt>
                <c:pt idx="202">
                  <c:v>495</c:v>
                </c:pt>
                <c:pt idx="203">
                  <c:v>485</c:v>
                </c:pt>
                <c:pt idx="204">
                  <c:v>483</c:v>
                </c:pt>
                <c:pt idx="205">
                  <c:v>489</c:v>
                </c:pt>
                <c:pt idx="206">
                  <c:v>485</c:v>
                </c:pt>
                <c:pt idx="207">
                  <c:v>469</c:v>
                </c:pt>
                <c:pt idx="208">
                  <c:v>461</c:v>
                </c:pt>
                <c:pt idx="209">
                  <c:v>461</c:v>
                </c:pt>
                <c:pt idx="210">
                  <c:v>505</c:v>
                </c:pt>
                <c:pt idx="211">
                  <c:v>485</c:v>
                </c:pt>
                <c:pt idx="212">
                  <c:v>494</c:v>
                </c:pt>
                <c:pt idx="213">
                  <c:v>494</c:v>
                </c:pt>
                <c:pt idx="214">
                  <c:v>472</c:v>
                </c:pt>
                <c:pt idx="215">
                  <c:v>476</c:v>
                </c:pt>
                <c:pt idx="216">
                  <c:v>473</c:v>
                </c:pt>
                <c:pt idx="217">
                  <c:v>466</c:v>
                </c:pt>
                <c:pt idx="218">
                  <c:v>504</c:v>
                </c:pt>
                <c:pt idx="219">
                  <c:v>496</c:v>
                </c:pt>
                <c:pt idx="220">
                  <c:v>517</c:v>
                </c:pt>
                <c:pt idx="221">
                  <c:v>524</c:v>
                </c:pt>
                <c:pt idx="222">
                  <c:v>481</c:v>
                </c:pt>
                <c:pt idx="223">
                  <c:v>475</c:v>
                </c:pt>
                <c:pt idx="224">
                  <c:v>466</c:v>
                </c:pt>
                <c:pt idx="225">
                  <c:v>468</c:v>
                </c:pt>
                <c:pt idx="226">
                  <c:v>491</c:v>
                </c:pt>
                <c:pt idx="227">
                  <c:v>491</c:v>
                </c:pt>
                <c:pt idx="228">
                  <c:v>469</c:v>
                </c:pt>
                <c:pt idx="229">
                  <c:v>473</c:v>
                </c:pt>
                <c:pt idx="230">
                  <c:v>484</c:v>
                </c:pt>
                <c:pt idx="231">
                  <c:v>447</c:v>
                </c:pt>
                <c:pt idx="232">
                  <c:v>467</c:v>
                </c:pt>
                <c:pt idx="233">
                  <c:v>461</c:v>
                </c:pt>
                <c:pt idx="234">
                  <c:v>454</c:v>
                </c:pt>
                <c:pt idx="235">
                  <c:v>443</c:v>
                </c:pt>
                <c:pt idx="236">
                  <c:v>482</c:v>
                </c:pt>
                <c:pt idx="237">
                  <c:v>470</c:v>
                </c:pt>
                <c:pt idx="238">
                  <c:v>474</c:v>
                </c:pt>
                <c:pt idx="239">
                  <c:v>468</c:v>
                </c:pt>
                <c:pt idx="240">
                  <c:v>470</c:v>
                </c:pt>
                <c:pt idx="241">
                  <c:v>443</c:v>
                </c:pt>
                <c:pt idx="242">
                  <c:v>421</c:v>
                </c:pt>
                <c:pt idx="243">
                  <c:v>449</c:v>
                </c:pt>
                <c:pt idx="244">
                  <c:v>431</c:v>
                </c:pt>
                <c:pt idx="245">
                  <c:v>426</c:v>
                </c:pt>
                <c:pt idx="246">
                  <c:v>448</c:v>
                </c:pt>
                <c:pt idx="247">
                  <c:v>433</c:v>
                </c:pt>
                <c:pt idx="248">
                  <c:v>438</c:v>
                </c:pt>
                <c:pt idx="249">
                  <c:v>455</c:v>
                </c:pt>
                <c:pt idx="250">
                  <c:v>430</c:v>
                </c:pt>
                <c:pt idx="251">
                  <c:v>387</c:v>
                </c:pt>
                <c:pt idx="252">
                  <c:v>442</c:v>
                </c:pt>
                <c:pt idx="253">
                  <c:v>416</c:v>
                </c:pt>
                <c:pt idx="254">
                  <c:v>415</c:v>
                </c:pt>
                <c:pt idx="255">
                  <c:v>438</c:v>
                </c:pt>
                <c:pt idx="256">
                  <c:v>430</c:v>
                </c:pt>
                <c:pt idx="257">
                  <c:v>423</c:v>
                </c:pt>
                <c:pt idx="258">
                  <c:v>441</c:v>
                </c:pt>
                <c:pt idx="259">
                  <c:v>419</c:v>
                </c:pt>
                <c:pt idx="260">
                  <c:v>443</c:v>
                </c:pt>
                <c:pt idx="261">
                  <c:v>403</c:v>
                </c:pt>
                <c:pt idx="262">
                  <c:v>418</c:v>
                </c:pt>
                <c:pt idx="263">
                  <c:v>419</c:v>
                </c:pt>
                <c:pt idx="264">
                  <c:v>404</c:v>
                </c:pt>
                <c:pt idx="265">
                  <c:v>431</c:v>
                </c:pt>
                <c:pt idx="266">
                  <c:v>420</c:v>
                </c:pt>
                <c:pt idx="267">
                  <c:v>427</c:v>
                </c:pt>
                <c:pt idx="268">
                  <c:v>424</c:v>
                </c:pt>
                <c:pt idx="269">
                  <c:v>435</c:v>
                </c:pt>
                <c:pt idx="270">
                  <c:v>420</c:v>
                </c:pt>
                <c:pt idx="271">
                  <c:v>424</c:v>
                </c:pt>
                <c:pt idx="272">
                  <c:v>416</c:v>
                </c:pt>
                <c:pt idx="273">
                  <c:v>413</c:v>
                </c:pt>
                <c:pt idx="274">
                  <c:v>396</c:v>
                </c:pt>
                <c:pt idx="275">
                  <c:v>394</c:v>
                </c:pt>
                <c:pt idx="276">
                  <c:v>391</c:v>
                </c:pt>
                <c:pt idx="277">
                  <c:v>389</c:v>
                </c:pt>
                <c:pt idx="278">
                  <c:v>409</c:v>
                </c:pt>
                <c:pt idx="279">
                  <c:v>420</c:v>
                </c:pt>
                <c:pt idx="280">
                  <c:v>413</c:v>
                </c:pt>
                <c:pt idx="281">
                  <c:v>429</c:v>
                </c:pt>
                <c:pt idx="282">
                  <c:v>446</c:v>
                </c:pt>
                <c:pt idx="283">
                  <c:v>439</c:v>
                </c:pt>
                <c:pt idx="284">
                  <c:v>438</c:v>
                </c:pt>
                <c:pt idx="285">
                  <c:v>446</c:v>
                </c:pt>
                <c:pt idx="286">
                  <c:v>438</c:v>
                </c:pt>
                <c:pt idx="287">
                  <c:v>398</c:v>
                </c:pt>
                <c:pt idx="288">
                  <c:v>417</c:v>
                </c:pt>
                <c:pt idx="289">
                  <c:v>406</c:v>
                </c:pt>
                <c:pt idx="290">
                  <c:v>402</c:v>
                </c:pt>
                <c:pt idx="291">
                  <c:v>429</c:v>
                </c:pt>
                <c:pt idx="292">
                  <c:v>438</c:v>
                </c:pt>
                <c:pt idx="293">
                  <c:v>440</c:v>
                </c:pt>
                <c:pt idx="294">
                  <c:v>434</c:v>
                </c:pt>
                <c:pt idx="295">
                  <c:v>413</c:v>
                </c:pt>
                <c:pt idx="296">
                  <c:v>450</c:v>
                </c:pt>
                <c:pt idx="297">
                  <c:v>438</c:v>
                </c:pt>
                <c:pt idx="298">
                  <c:v>441</c:v>
                </c:pt>
                <c:pt idx="299">
                  <c:v>437</c:v>
                </c:pt>
                <c:pt idx="300">
                  <c:v>390</c:v>
                </c:pt>
                <c:pt idx="301">
                  <c:v>413</c:v>
                </c:pt>
                <c:pt idx="302">
                  <c:v>423</c:v>
                </c:pt>
                <c:pt idx="303">
                  <c:v>452</c:v>
                </c:pt>
                <c:pt idx="304">
                  <c:v>420</c:v>
                </c:pt>
                <c:pt idx="305">
                  <c:v>429</c:v>
                </c:pt>
                <c:pt idx="306">
                  <c:v>442</c:v>
                </c:pt>
                <c:pt idx="307">
                  <c:v>442</c:v>
                </c:pt>
                <c:pt idx="308">
                  <c:v>419</c:v>
                </c:pt>
                <c:pt idx="309">
                  <c:v>435</c:v>
                </c:pt>
                <c:pt idx="310">
                  <c:v>431</c:v>
                </c:pt>
                <c:pt idx="311">
                  <c:v>453</c:v>
                </c:pt>
                <c:pt idx="312">
                  <c:v>445</c:v>
                </c:pt>
                <c:pt idx="313">
                  <c:v>437</c:v>
                </c:pt>
                <c:pt idx="314">
                  <c:v>454</c:v>
                </c:pt>
                <c:pt idx="315">
                  <c:v>429</c:v>
                </c:pt>
                <c:pt idx="316">
                  <c:v>422</c:v>
                </c:pt>
                <c:pt idx="317">
                  <c:v>429</c:v>
                </c:pt>
                <c:pt idx="318">
                  <c:v>441</c:v>
                </c:pt>
                <c:pt idx="319">
                  <c:v>448</c:v>
                </c:pt>
                <c:pt idx="320">
                  <c:v>417</c:v>
                </c:pt>
                <c:pt idx="321">
                  <c:v>434</c:v>
                </c:pt>
                <c:pt idx="322">
                  <c:v>422</c:v>
                </c:pt>
                <c:pt idx="323">
                  <c:v>443</c:v>
                </c:pt>
                <c:pt idx="324">
                  <c:v>442</c:v>
                </c:pt>
                <c:pt idx="325">
                  <c:v>464</c:v>
                </c:pt>
                <c:pt idx="326">
                  <c:v>493</c:v>
                </c:pt>
                <c:pt idx="327">
                  <c:v>477</c:v>
                </c:pt>
                <c:pt idx="328">
                  <c:v>483</c:v>
                </c:pt>
                <c:pt idx="329">
                  <c:v>449</c:v>
                </c:pt>
                <c:pt idx="330">
                  <c:v>482</c:v>
                </c:pt>
                <c:pt idx="331">
                  <c:v>468</c:v>
                </c:pt>
                <c:pt idx="332">
                  <c:v>466</c:v>
                </c:pt>
                <c:pt idx="333">
                  <c:v>453</c:v>
                </c:pt>
                <c:pt idx="334">
                  <c:v>417</c:v>
                </c:pt>
                <c:pt idx="335">
                  <c:v>420</c:v>
                </c:pt>
                <c:pt idx="336">
                  <c:v>454</c:v>
                </c:pt>
                <c:pt idx="337">
                  <c:v>457</c:v>
                </c:pt>
                <c:pt idx="338">
                  <c:v>453</c:v>
                </c:pt>
                <c:pt idx="339">
                  <c:v>456</c:v>
                </c:pt>
                <c:pt idx="340">
                  <c:v>455</c:v>
                </c:pt>
                <c:pt idx="341">
                  <c:v>447</c:v>
                </c:pt>
                <c:pt idx="342">
                  <c:v>419</c:v>
                </c:pt>
                <c:pt idx="343">
                  <c:v>442</c:v>
                </c:pt>
                <c:pt idx="344">
                  <c:v>421</c:v>
                </c:pt>
                <c:pt idx="345">
                  <c:v>434</c:v>
                </c:pt>
                <c:pt idx="346">
                  <c:v>428</c:v>
                </c:pt>
                <c:pt idx="347">
                  <c:v>434</c:v>
                </c:pt>
                <c:pt idx="348">
                  <c:v>447</c:v>
                </c:pt>
                <c:pt idx="349">
                  <c:v>445</c:v>
                </c:pt>
                <c:pt idx="350">
                  <c:v>459</c:v>
                </c:pt>
                <c:pt idx="351">
                  <c:v>443</c:v>
                </c:pt>
                <c:pt idx="352">
                  <c:v>493</c:v>
                </c:pt>
                <c:pt idx="353">
                  <c:v>470</c:v>
                </c:pt>
                <c:pt idx="354">
                  <c:v>436</c:v>
                </c:pt>
                <c:pt idx="355">
                  <c:v>438</c:v>
                </c:pt>
                <c:pt idx="356">
                  <c:v>437</c:v>
                </c:pt>
                <c:pt idx="357">
                  <c:v>442</c:v>
                </c:pt>
                <c:pt idx="358">
                  <c:v>475</c:v>
                </c:pt>
                <c:pt idx="359">
                  <c:v>449</c:v>
                </c:pt>
                <c:pt idx="360">
                  <c:v>432</c:v>
                </c:pt>
                <c:pt idx="361">
                  <c:v>442</c:v>
                </c:pt>
                <c:pt idx="362">
                  <c:v>455</c:v>
                </c:pt>
                <c:pt idx="363">
                  <c:v>461</c:v>
                </c:pt>
                <c:pt idx="364">
                  <c:v>434</c:v>
                </c:pt>
                <c:pt idx="365">
                  <c:v>471</c:v>
                </c:pt>
                <c:pt idx="366">
                  <c:v>438</c:v>
                </c:pt>
                <c:pt idx="367">
                  <c:v>422</c:v>
                </c:pt>
                <c:pt idx="368">
                  <c:v>433</c:v>
                </c:pt>
                <c:pt idx="369">
                  <c:v>425</c:v>
                </c:pt>
                <c:pt idx="370">
                  <c:v>430</c:v>
                </c:pt>
                <c:pt idx="371">
                  <c:v>447</c:v>
                </c:pt>
                <c:pt idx="372">
                  <c:v>420</c:v>
                </c:pt>
                <c:pt idx="373">
                  <c:v>422</c:v>
                </c:pt>
                <c:pt idx="374">
                  <c:v>425</c:v>
                </c:pt>
                <c:pt idx="375">
                  <c:v>431</c:v>
                </c:pt>
                <c:pt idx="376">
                  <c:v>445</c:v>
                </c:pt>
                <c:pt idx="377">
                  <c:v>388</c:v>
                </c:pt>
                <c:pt idx="378">
                  <c:v>399</c:v>
                </c:pt>
                <c:pt idx="379">
                  <c:v>445</c:v>
                </c:pt>
                <c:pt idx="380">
                  <c:v>435</c:v>
                </c:pt>
                <c:pt idx="381">
                  <c:v>455</c:v>
                </c:pt>
                <c:pt idx="382">
                  <c:v>472</c:v>
                </c:pt>
                <c:pt idx="383">
                  <c:v>477</c:v>
                </c:pt>
                <c:pt idx="384">
                  <c:v>458</c:v>
                </c:pt>
                <c:pt idx="385">
                  <c:v>445</c:v>
                </c:pt>
                <c:pt idx="386">
                  <c:v>432</c:v>
                </c:pt>
                <c:pt idx="387">
                  <c:v>419</c:v>
                </c:pt>
                <c:pt idx="388">
                  <c:v>445</c:v>
                </c:pt>
                <c:pt idx="389">
                  <c:v>440</c:v>
                </c:pt>
                <c:pt idx="390">
                  <c:v>452</c:v>
                </c:pt>
                <c:pt idx="391">
                  <c:v>445</c:v>
                </c:pt>
                <c:pt idx="392">
                  <c:v>435</c:v>
                </c:pt>
                <c:pt idx="393">
                  <c:v>446</c:v>
                </c:pt>
                <c:pt idx="394">
                  <c:v>441</c:v>
                </c:pt>
                <c:pt idx="395">
                  <c:v>447</c:v>
                </c:pt>
                <c:pt idx="396">
                  <c:v>438</c:v>
                </c:pt>
                <c:pt idx="397">
                  <c:v>442</c:v>
                </c:pt>
                <c:pt idx="398">
                  <c:v>434</c:v>
                </c:pt>
                <c:pt idx="399">
                  <c:v>434</c:v>
                </c:pt>
                <c:pt idx="400">
                  <c:v>423</c:v>
                </c:pt>
                <c:pt idx="401">
                  <c:v>430</c:v>
                </c:pt>
                <c:pt idx="402">
                  <c:v>416</c:v>
                </c:pt>
                <c:pt idx="403">
                  <c:v>433</c:v>
                </c:pt>
                <c:pt idx="404">
                  <c:v>410</c:v>
                </c:pt>
                <c:pt idx="405">
                  <c:v>427</c:v>
                </c:pt>
                <c:pt idx="406">
                  <c:v>430</c:v>
                </c:pt>
                <c:pt idx="407">
                  <c:v>433</c:v>
                </c:pt>
                <c:pt idx="408">
                  <c:v>479</c:v>
                </c:pt>
                <c:pt idx="409">
                  <c:v>445</c:v>
                </c:pt>
                <c:pt idx="410">
                  <c:v>439</c:v>
                </c:pt>
                <c:pt idx="411">
                  <c:v>451</c:v>
                </c:pt>
                <c:pt idx="412">
                  <c:v>447</c:v>
                </c:pt>
                <c:pt idx="413">
                  <c:v>449</c:v>
                </c:pt>
                <c:pt idx="414">
                  <c:v>425</c:v>
                </c:pt>
                <c:pt idx="415">
                  <c:v>422</c:v>
                </c:pt>
                <c:pt idx="416">
                  <c:v>416</c:v>
                </c:pt>
                <c:pt idx="417">
                  <c:v>432</c:v>
                </c:pt>
                <c:pt idx="418">
                  <c:v>452</c:v>
                </c:pt>
                <c:pt idx="419">
                  <c:v>447</c:v>
                </c:pt>
                <c:pt idx="420">
                  <c:v>433</c:v>
                </c:pt>
                <c:pt idx="421">
                  <c:v>442</c:v>
                </c:pt>
                <c:pt idx="422">
                  <c:v>431</c:v>
                </c:pt>
                <c:pt idx="423">
                  <c:v>451</c:v>
                </c:pt>
                <c:pt idx="424">
                  <c:v>445</c:v>
                </c:pt>
                <c:pt idx="425">
                  <c:v>461</c:v>
                </c:pt>
                <c:pt idx="426">
                  <c:v>481</c:v>
                </c:pt>
                <c:pt idx="427">
                  <c:v>460</c:v>
                </c:pt>
                <c:pt idx="428">
                  <c:v>480</c:v>
                </c:pt>
                <c:pt idx="429">
                  <c:v>458</c:v>
                </c:pt>
                <c:pt idx="430">
                  <c:v>454</c:v>
                </c:pt>
                <c:pt idx="431">
                  <c:v>470</c:v>
                </c:pt>
                <c:pt idx="432">
                  <c:v>459</c:v>
                </c:pt>
                <c:pt idx="433">
                  <c:v>467</c:v>
                </c:pt>
                <c:pt idx="434">
                  <c:v>407</c:v>
                </c:pt>
                <c:pt idx="435">
                  <c:v>419</c:v>
                </c:pt>
                <c:pt idx="436">
                  <c:v>437</c:v>
                </c:pt>
                <c:pt idx="437">
                  <c:v>438</c:v>
                </c:pt>
                <c:pt idx="438">
                  <c:v>438</c:v>
                </c:pt>
                <c:pt idx="439">
                  <c:v>439</c:v>
                </c:pt>
                <c:pt idx="440">
                  <c:v>436</c:v>
                </c:pt>
                <c:pt idx="441">
                  <c:v>466</c:v>
                </c:pt>
                <c:pt idx="442">
                  <c:v>468</c:v>
                </c:pt>
                <c:pt idx="443">
                  <c:v>495</c:v>
                </c:pt>
                <c:pt idx="444">
                  <c:v>467</c:v>
                </c:pt>
                <c:pt idx="445">
                  <c:v>473</c:v>
                </c:pt>
                <c:pt idx="446">
                  <c:v>475</c:v>
                </c:pt>
                <c:pt idx="447">
                  <c:v>477</c:v>
                </c:pt>
                <c:pt idx="448">
                  <c:v>486</c:v>
                </c:pt>
                <c:pt idx="449">
                  <c:v>480</c:v>
                </c:pt>
                <c:pt idx="450">
                  <c:v>502</c:v>
                </c:pt>
                <c:pt idx="451">
                  <c:v>507</c:v>
                </c:pt>
                <c:pt idx="452">
                  <c:v>514</c:v>
                </c:pt>
                <c:pt idx="453">
                  <c:v>465</c:v>
                </c:pt>
                <c:pt idx="454">
                  <c:v>422</c:v>
                </c:pt>
                <c:pt idx="455">
                  <c:v>421</c:v>
                </c:pt>
                <c:pt idx="456">
                  <c:v>422</c:v>
                </c:pt>
                <c:pt idx="457">
                  <c:v>412</c:v>
                </c:pt>
                <c:pt idx="458">
                  <c:v>457</c:v>
                </c:pt>
                <c:pt idx="459">
                  <c:v>479</c:v>
                </c:pt>
                <c:pt idx="460">
                  <c:v>463</c:v>
                </c:pt>
                <c:pt idx="461">
                  <c:v>487</c:v>
                </c:pt>
                <c:pt idx="462">
                  <c:v>506</c:v>
                </c:pt>
                <c:pt idx="463">
                  <c:v>504</c:v>
                </c:pt>
                <c:pt idx="464">
                  <c:v>488</c:v>
                </c:pt>
                <c:pt idx="465">
                  <c:v>493</c:v>
                </c:pt>
                <c:pt idx="466">
                  <c:v>527</c:v>
                </c:pt>
                <c:pt idx="467">
                  <c:v>506</c:v>
                </c:pt>
                <c:pt idx="468">
                  <c:v>446</c:v>
                </c:pt>
                <c:pt idx="469">
                  <c:v>416</c:v>
                </c:pt>
                <c:pt idx="470">
                  <c:v>445</c:v>
                </c:pt>
                <c:pt idx="471">
                  <c:v>444</c:v>
                </c:pt>
                <c:pt idx="472">
                  <c:v>434</c:v>
                </c:pt>
                <c:pt idx="473">
                  <c:v>438</c:v>
                </c:pt>
                <c:pt idx="474">
                  <c:v>431</c:v>
                </c:pt>
                <c:pt idx="475">
                  <c:v>449</c:v>
                </c:pt>
                <c:pt idx="476">
                  <c:v>470</c:v>
                </c:pt>
                <c:pt idx="477">
                  <c:v>471</c:v>
                </c:pt>
                <c:pt idx="478">
                  <c:v>496</c:v>
                </c:pt>
                <c:pt idx="479">
                  <c:v>504</c:v>
                </c:pt>
                <c:pt idx="480">
                  <c:v>499</c:v>
                </c:pt>
                <c:pt idx="481">
                  <c:v>531</c:v>
                </c:pt>
                <c:pt idx="482">
                  <c:v>506</c:v>
                </c:pt>
                <c:pt idx="483">
                  <c:v>548</c:v>
                </c:pt>
                <c:pt idx="484">
                  <c:v>550</c:v>
                </c:pt>
                <c:pt idx="485">
                  <c:v>493</c:v>
                </c:pt>
                <c:pt idx="486">
                  <c:v>465</c:v>
                </c:pt>
                <c:pt idx="487">
                  <c:v>451</c:v>
                </c:pt>
                <c:pt idx="488">
                  <c:v>467</c:v>
                </c:pt>
                <c:pt idx="489">
                  <c:v>464</c:v>
                </c:pt>
                <c:pt idx="490">
                  <c:v>475</c:v>
                </c:pt>
                <c:pt idx="491">
                  <c:v>474</c:v>
                </c:pt>
                <c:pt idx="492">
                  <c:v>489</c:v>
                </c:pt>
                <c:pt idx="493">
                  <c:v>489</c:v>
                </c:pt>
                <c:pt idx="494">
                  <c:v>445</c:v>
                </c:pt>
                <c:pt idx="495">
                  <c:v>466</c:v>
                </c:pt>
                <c:pt idx="496">
                  <c:v>436</c:v>
                </c:pt>
                <c:pt idx="497">
                  <c:v>448</c:v>
                </c:pt>
                <c:pt idx="498">
                  <c:v>436</c:v>
                </c:pt>
                <c:pt idx="499">
                  <c:v>435</c:v>
                </c:pt>
                <c:pt idx="500">
                  <c:v>450</c:v>
                </c:pt>
                <c:pt idx="501">
                  <c:v>471</c:v>
                </c:pt>
                <c:pt idx="502">
                  <c:v>466</c:v>
                </c:pt>
                <c:pt idx="503">
                  <c:v>470</c:v>
                </c:pt>
                <c:pt idx="504">
                  <c:v>508</c:v>
                </c:pt>
                <c:pt idx="505">
                  <c:v>462</c:v>
                </c:pt>
                <c:pt idx="506">
                  <c:v>438</c:v>
                </c:pt>
                <c:pt idx="507">
                  <c:v>438</c:v>
                </c:pt>
                <c:pt idx="508">
                  <c:v>461</c:v>
                </c:pt>
                <c:pt idx="509">
                  <c:v>504</c:v>
                </c:pt>
                <c:pt idx="510">
                  <c:v>508</c:v>
                </c:pt>
                <c:pt idx="511">
                  <c:v>490</c:v>
                </c:pt>
                <c:pt idx="512">
                  <c:v>522</c:v>
                </c:pt>
                <c:pt idx="513">
                  <c:v>511</c:v>
                </c:pt>
                <c:pt idx="514">
                  <c:v>508</c:v>
                </c:pt>
                <c:pt idx="515">
                  <c:v>499</c:v>
                </c:pt>
                <c:pt idx="516">
                  <c:v>467</c:v>
                </c:pt>
                <c:pt idx="517">
                  <c:v>474</c:v>
                </c:pt>
                <c:pt idx="518">
                  <c:v>468</c:v>
                </c:pt>
                <c:pt idx="519">
                  <c:v>448</c:v>
                </c:pt>
                <c:pt idx="520">
                  <c:v>456</c:v>
                </c:pt>
                <c:pt idx="521">
                  <c:v>443</c:v>
                </c:pt>
                <c:pt idx="522">
                  <c:v>437</c:v>
                </c:pt>
                <c:pt idx="523">
                  <c:v>449</c:v>
                </c:pt>
                <c:pt idx="524">
                  <c:v>424</c:v>
                </c:pt>
                <c:pt idx="525">
                  <c:v>456</c:v>
                </c:pt>
                <c:pt idx="526">
                  <c:v>450</c:v>
                </c:pt>
                <c:pt idx="527">
                  <c:v>441</c:v>
                </c:pt>
                <c:pt idx="528">
                  <c:v>498</c:v>
                </c:pt>
                <c:pt idx="529">
                  <c:v>523</c:v>
                </c:pt>
                <c:pt idx="530">
                  <c:v>544</c:v>
                </c:pt>
                <c:pt idx="531">
                  <c:v>502</c:v>
                </c:pt>
                <c:pt idx="532">
                  <c:v>502</c:v>
                </c:pt>
                <c:pt idx="533">
                  <c:v>479</c:v>
                </c:pt>
                <c:pt idx="534">
                  <c:v>500</c:v>
                </c:pt>
                <c:pt idx="535">
                  <c:v>493</c:v>
                </c:pt>
                <c:pt idx="536">
                  <c:v>456</c:v>
                </c:pt>
                <c:pt idx="537">
                  <c:v>458</c:v>
                </c:pt>
                <c:pt idx="538">
                  <c:v>445</c:v>
                </c:pt>
                <c:pt idx="539">
                  <c:v>449</c:v>
                </c:pt>
                <c:pt idx="540">
                  <c:v>464</c:v>
                </c:pt>
                <c:pt idx="541">
                  <c:v>443</c:v>
                </c:pt>
                <c:pt idx="542">
                  <c:v>452</c:v>
                </c:pt>
                <c:pt idx="543">
                  <c:v>483</c:v>
                </c:pt>
                <c:pt idx="544">
                  <c:v>454</c:v>
                </c:pt>
                <c:pt idx="545">
                  <c:v>468</c:v>
                </c:pt>
                <c:pt idx="546">
                  <c:v>469</c:v>
                </c:pt>
                <c:pt idx="547">
                  <c:v>476</c:v>
                </c:pt>
                <c:pt idx="548">
                  <c:v>488</c:v>
                </c:pt>
                <c:pt idx="549">
                  <c:v>476</c:v>
                </c:pt>
                <c:pt idx="550">
                  <c:v>478</c:v>
                </c:pt>
                <c:pt idx="551">
                  <c:v>472</c:v>
                </c:pt>
                <c:pt idx="552">
                  <c:v>471</c:v>
                </c:pt>
                <c:pt idx="553">
                  <c:v>432</c:v>
                </c:pt>
                <c:pt idx="554">
                  <c:v>396</c:v>
                </c:pt>
                <c:pt idx="555">
                  <c:v>410</c:v>
                </c:pt>
                <c:pt idx="556">
                  <c:v>429</c:v>
                </c:pt>
                <c:pt idx="557">
                  <c:v>425</c:v>
                </c:pt>
                <c:pt idx="558">
                  <c:v>424</c:v>
                </c:pt>
                <c:pt idx="559">
                  <c:v>425</c:v>
                </c:pt>
                <c:pt idx="560">
                  <c:v>473</c:v>
                </c:pt>
                <c:pt idx="561">
                  <c:v>489</c:v>
                </c:pt>
                <c:pt idx="562">
                  <c:v>488</c:v>
                </c:pt>
                <c:pt idx="563">
                  <c:v>503</c:v>
                </c:pt>
                <c:pt idx="564">
                  <c:v>447</c:v>
                </c:pt>
                <c:pt idx="565">
                  <c:v>450</c:v>
                </c:pt>
                <c:pt idx="566">
                  <c:v>470</c:v>
                </c:pt>
                <c:pt idx="567">
                  <c:v>436</c:v>
                </c:pt>
                <c:pt idx="568">
                  <c:v>474</c:v>
                </c:pt>
                <c:pt idx="569">
                  <c:v>485</c:v>
                </c:pt>
                <c:pt idx="570">
                  <c:v>472</c:v>
                </c:pt>
                <c:pt idx="571">
                  <c:v>465</c:v>
                </c:pt>
                <c:pt idx="572">
                  <c:v>475</c:v>
                </c:pt>
                <c:pt idx="573">
                  <c:v>476</c:v>
                </c:pt>
                <c:pt idx="574">
                  <c:v>472</c:v>
                </c:pt>
                <c:pt idx="575">
                  <c:v>471</c:v>
                </c:pt>
                <c:pt idx="576">
                  <c:v>469</c:v>
                </c:pt>
                <c:pt idx="577">
                  <c:v>450</c:v>
                </c:pt>
                <c:pt idx="578">
                  <c:v>422</c:v>
                </c:pt>
                <c:pt idx="579">
                  <c:v>409</c:v>
                </c:pt>
                <c:pt idx="580">
                  <c:v>425</c:v>
                </c:pt>
                <c:pt idx="581">
                  <c:v>457</c:v>
                </c:pt>
                <c:pt idx="582">
                  <c:v>454</c:v>
                </c:pt>
                <c:pt idx="583">
                  <c:v>447</c:v>
                </c:pt>
                <c:pt idx="584">
                  <c:v>407</c:v>
                </c:pt>
                <c:pt idx="585">
                  <c:v>421</c:v>
                </c:pt>
                <c:pt idx="586">
                  <c:v>460</c:v>
                </c:pt>
                <c:pt idx="587">
                  <c:v>472</c:v>
                </c:pt>
                <c:pt idx="588">
                  <c:v>478</c:v>
                </c:pt>
                <c:pt idx="589">
                  <c:v>441</c:v>
                </c:pt>
                <c:pt idx="590">
                  <c:v>434</c:v>
                </c:pt>
                <c:pt idx="591">
                  <c:v>427</c:v>
                </c:pt>
                <c:pt idx="592">
                  <c:v>454</c:v>
                </c:pt>
                <c:pt idx="593">
                  <c:v>472</c:v>
                </c:pt>
                <c:pt idx="594">
                  <c:v>436</c:v>
                </c:pt>
                <c:pt idx="595">
                  <c:v>462</c:v>
                </c:pt>
                <c:pt idx="596">
                  <c:v>449</c:v>
                </c:pt>
                <c:pt idx="597">
                  <c:v>452</c:v>
                </c:pt>
                <c:pt idx="598">
                  <c:v>462</c:v>
                </c:pt>
                <c:pt idx="599">
                  <c:v>442</c:v>
                </c:pt>
                <c:pt idx="600">
                  <c:v>454</c:v>
                </c:pt>
                <c:pt idx="601">
                  <c:v>441</c:v>
                </c:pt>
                <c:pt idx="602">
                  <c:v>456</c:v>
                </c:pt>
                <c:pt idx="603">
                  <c:v>469</c:v>
                </c:pt>
                <c:pt idx="604">
                  <c:v>468</c:v>
                </c:pt>
                <c:pt idx="605">
                  <c:v>476</c:v>
                </c:pt>
                <c:pt idx="606">
                  <c:v>484</c:v>
                </c:pt>
                <c:pt idx="607">
                  <c:v>465</c:v>
                </c:pt>
                <c:pt idx="608">
                  <c:v>467</c:v>
                </c:pt>
                <c:pt idx="609">
                  <c:v>439</c:v>
                </c:pt>
                <c:pt idx="610">
                  <c:v>468</c:v>
                </c:pt>
                <c:pt idx="611">
                  <c:v>457</c:v>
                </c:pt>
                <c:pt idx="612">
                  <c:v>448</c:v>
                </c:pt>
                <c:pt idx="613">
                  <c:v>456</c:v>
                </c:pt>
                <c:pt idx="614">
                  <c:v>470</c:v>
                </c:pt>
                <c:pt idx="615">
                  <c:v>475</c:v>
                </c:pt>
                <c:pt idx="616">
                  <c:v>488</c:v>
                </c:pt>
                <c:pt idx="617">
                  <c:v>474</c:v>
                </c:pt>
                <c:pt idx="618">
                  <c:v>486</c:v>
                </c:pt>
                <c:pt idx="619">
                  <c:v>465</c:v>
                </c:pt>
                <c:pt idx="620">
                  <c:v>455</c:v>
                </c:pt>
                <c:pt idx="621">
                  <c:v>458</c:v>
                </c:pt>
                <c:pt idx="622">
                  <c:v>447</c:v>
                </c:pt>
                <c:pt idx="623">
                  <c:v>455</c:v>
                </c:pt>
                <c:pt idx="624">
                  <c:v>444</c:v>
                </c:pt>
                <c:pt idx="625">
                  <c:v>442</c:v>
                </c:pt>
                <c:pt idx="626">
                  <c:v>420</c:v>
                </c:pt>
                <c:pt idx="627">
                  <c:v>451</c:v>
                </c:pt>
                <c:pt idx="628">
                  <c:v>500</c:v>
                </c:pt>
                <c:pt idx="629">
                  <c:v>481</c:v>
                </c:pt>
                <c:pt idx="630">
                  <c:v>465</c:v>
                </c:pt>
                <c:pt idx="631">
                  <c:v>469</c:v>
                </c:pt>
                <c:pt idx="632">
                  <c:v>446</c:v>
                </c:pt>
                <c:pt idx="633">
                  <c:v>463</c:v>
                </c:pt>
                <c:pt idx="634">
                  <c:v>458</c:v>
                </c:pt>
                <c:pt idx="635">
                  <c:v>456</c:v>
                </c:pt>
                <c:pt idx="636">
                  <c:v>445</c:v>
                </c:pt>
                <c:pt idx="637">
                  <c:v>425</c:v>
                </c:pt>
                <c:pt idx="638">
                  <c:v>443</c:v>
                </c:pt>
                <c:pt idx="639">
                  <c:v>437</c:v>
                </c:pt>
                <c:pt idx="640">
                  <c:v>438</c:v>
                </c:pt>
                <c:pt idx="641">
                  <c:v>455</c:v>
                </c:pt>
                <c:pt idx="642">
                  <c:v>448</c:v>
                </c:pt>
                <c:pt idx="643">
                  <c:v>446</c:v>
                </c:pt>
                <c:pt idx="644">
                  <c:v>453</c:v>
                </c:pt>
                <c:pt idx="645">
                  <c:v>456</c:v>
                </c:pt>
                <c:pt idx="646">
                  <c:v>449</c:v>
                </c:pt>
                <c:pt idx="647">
                  <c:v>450</c:v>
                </c:pt>
                <c:pt idx="648">
                  <c:v>459</c:v>
                </c:pt>
                <c:pt idx="649">
                  <c:v>436</c:v>
                </c:pt>
                <c:pt idx="650">
                  <c:v>455</c:v>
                </c:pt>
                <c:pt idx="651">
                  <c:v>456</c:v>
                </c:pt>
                <c:pt idx="652">
                  <c:v>458</c:v>
                </c:pt>
                <c:pt idx="653">
                  <c:v>453</c:v>
                </c:pt>
                <c:pt idx="654">
                  <c:v>432</c:v>
                </c:pt>
                <c:pt idx="655">
                  <c:v>440</c:v>
                </c:pt>
                <c:pt idx="656">
                  <c:v>431</c:v>
                </c:pt>
                <c:pt idx="657">
                  <c:v>418</c:v>
                </c:pt>
                <c:pt idx="658">
                  <c:v>446</c:v>
                </c:pt>
                <c:pt idx="659">
                  <c:v>458</c:v>
                </c:pt>
                <c:pt idx="660">
                  <c:v>437</c:v>
                </c:pt>
                <c:pt idx="661">
                  <c:v>449</c:v>
                </c:pt>
                <c:pt idx="662">
                  <c:v>436</c:v>
                </c:pt>
                <c:pt idx="663">
                  <c:v>439</c:v>
                </c:pt>
                <c:pt idx="664">
                  <c:v>443</c:v>
                </c:pt>
                <c:pt idx="665">
                  <c:v>446</c:v>
                </c:pt>
                <c:pt idx="666">
                  <c:v>444</c:v>
                </c:pt>
                <c:pt idx="667">
                  <c:v>414</c:v>
                </c:pt>
                <c:pt idx="668">
                  <c:v>425</c:v>
                </c:pt>
                <c:pt idx="669">
                  <c:v>436</c:v>
                </c:pt>
                <c:pt idx="670">
                  <c:v>452</c:v>
                </c:pt>
                <c:pt idx="671">
                  <c:v>445</c:v>
                </c:pt>
                <c:pt idx="672">
                  <c:v>440</c:v>
                </c:pt>
                <c:pt idx="673">
                  <c:v>450</c:v>
                </c:pt>
                <c:pt idx="674">
                  <c:v>453</c:v>
                </c:pt>
                <c:pt idx="675">
                  <c:v>463</c:v>
                </c:pt>
                <c:pt idx="676">
                  <c:v>450</c:v>
                </c:pt>
                <c:pt idx="677">
                  <c:v>440</c:v>
                </c:pt>
                <c:pt idx="678">
                  <c:v>437</c:v>
                </c:pt>
                <c:pt idx="679">
                  <c:v>415</c:v>
                </c:pt>
                <c:pt idx="680">
                  <c:v>397</c:v>
                </c:pt>
                <c:pt idx="681">
                  <c:v>423</c:v>
                </c:pt>
                <c:pt idx="682">
                  <c:v>426</c:v>
                </c:pt>
                <c:pt idx="683">
                  <c:v>434</c:v>
                </c:pt>
                <c:pt idx="684">
                  <c:v>418</c:v>
                </c:pt>
                <c:pt idx="685">
                  <c:v>417</c:v>
                </c:pt>
                <c:pt idx="686">
                  <c:v>452</c:v>
                </c:pt>
                <c:pt idx="687">
                  <c:v>444</c:v>
                </c:pt>
                <c:pt idx="688">
                  <c:v>437</c:v>
                </c:pt>
                <c:pt idx="689">
                  <c:v>423</c:v>
                </c:pt>
                <c:pt idx="690">
                  <c:v>446</c:v>
                </c:pt>
                <c:pt idx="691">
                  <c:v>423</c:v>
                </c:pt>
                <c:pt idx="692">
                  <c:v>398</c:v>
                </c:pt>
                <c:pt idx="693">
                  <c:v>438</c:v>
                </c:pt>
                <c:pt idx="694">
                  <c:v>438</c:v>
                </c:pt>
                <c:pt idx="695">
                  <c:v>427</c:v>
                </c:pt>
                <c:pt idx="696">
                  <c:v>419</c:v>
                </c:pt>
                <c:pt idx="697">
                  <c:v>441</c:v>
                </c:pt>
                <c:pt idx="698">
                  <c:v>451</c:v>
                </c:pt>
                <c:pt idx="699">
                  <c:v>449</c:v>
                </c:pt>
                <c:pt idx="700">
                  <c:v>459</c:v>
                </c:pt>
              </c:numCache>
            </c:numRef>
          </c:yVal>
          <c:smooth val="1"/>
          <c:extLst>
            <c:ext xmlns:c16="http://schemas.microsoft.com/office/drawing/2014/chart" uri="{C3380CC4-5D6E-409C-BE32-E72D297353CC}">
              <c16:uniqueId val="{00000000-D36E-4564-94F4-EE350DAB66D3}"/>
            </c:ext>
          </c:extLst>
        </c:ser>
        <c:dLbls>
          <c:showLegendKey val="0"/>
          <c:showVal val="0"/>
          <c:showCatName val="0"/>
          <c:showSerName val="0"/>
          <c:showPercent val="0"/>
          <c:showBubbleSize val="0"/>
        </c:dLbls>
        <c:axId val="184523776"/>
        <c:axId val="46126208"/>
      </c:scatterChart>
      <c:valAx>
        <c:axId val="184523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26208"/>
        <c:crosses val="autoZero"/>
        <c:crossBetween val="midCat"/>
      </c:valAx>
      <c:valAx>
        <c:axId val="46126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5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40373934576598"/>
          <c:y val="5.1400554097404488E-2"/>
          <c:w val="0.79623522087995735"/>
          <c:h val="0.65338100099350682"/>
        </c:manualLayout>
      </c:layout>
      <c:scatterChart>
        <c:scatterStyle val="lineMarker"/>
        <c:varyColors val="0"/>
        <c:ser>
          <c:idx val="0"/>
          <c:order val="0"/>
          <c:tx>
            <c:v>horizontal</c:v>
          </c:tx>
          <c:spPr>
            <a:ln>
              <a:solidFill>
                <a:srgbClr val="FF0000"/>
              </a:solidFill>
            </a:ln>
          </c:spPr>
          <c:marker>
            <c:symbol val="none"/>
          </c:marker>
          <c:xVal>
            <c:numRef>
              <c:f>'IPAC run H-'!$BP$12:$BP$74</c:f>
              <c:numCache>
                <c:formatCode>General</c:formatCode>
                <c:ptCount val="63"/>
                <c:pt idx="0">
                  <c:v>-0.3</c:v>
                </c:pt>
                <c:pt idx="1">
                  <c:v>-0.28999999999999998</c:v>
                </c:pt>
                <c:pt idx="2">
                  <c:v>-0.28000000000000003</c:v>
                </c:pt>
                <c:pt idx="3">
                  <c:v>-0.27</c:v>
                </c:pt>
                <c:pt idx="4">
                  <c:v>-0.26</c:v>
                </c:pt>
                <c:pt idx="5">
                  <c:v>-0.25</c:v>
                </c:pt>
                <c:pt idx="6">
                  <c:v>-0.24</c:v>
                </c:pt>
                <c:pt idx="7">
                  <c:v>-0.23</c:v>
                </c:pt>
                <c:pt idx="8">
                  <c:v>-0.22</c:v>
                </c:pt>
                <c:pt idx="9">
                  <c:v>-0.21</c:v>
                </c:pt>
                <c:pt idx="10">
                  <c:v>-0.2</c:v>
                </c:pt>
                <c:pt idx="11">
                  <c:v>-0.19</c:v>
                </c:pt>
                <c:pt idx="12">
                  <c:v>-0.18</c:v>
                </c:pt>
                <c:pt idx="13">
                  <c:v>-0.17</c:v>
                </c:pt>
                <c:pt idx="14">
                  <c:v>-0.16</c:v>
                </c:pt>
                <c:pt idx="15">
                  <c:v>-0.15</c:v>
                </c:pt>
                <c:pt idx="16">
                  <c:v>-0.14000000000000001</c:v>
                </c:pt>
                <c:pt idx="17">
                  <c:v>-0.13</c:v>
                </c:pt>
                <c:pt idx="18">
                  <c:v>-0.12</c:v>
                </c:pt>
                <c:pt idx="19">
                  <c:v>-0.11</c:v>
                </c:pt>
                <c:pt idx="20">
                  <c:v>-0.1</c:v>
                </c:pt>
                <c:pt idx="21">
                  <c:v>-0.09</c:v>
                </c:pt>
                <c:pt idx="22">
                  <c:v>-0.08</c:v>
                </c:pt>
                <c:pt idx="23">
                  <c:v>-7.0000000000000007E-2</c:v>
                </c:pt>
                <c:pt idx="24">
                  <c:v>-0.06</c:v>
                </c:pt>
                <c:pt idx="25">
                  <c:v>-0.05</c:v>
                </c:pt>
                <c:pt idx="26">
                  <c:v>-0.04</c:v>
                </c:pt>
                <c:pt idx="27">
                  <c:v>-0.03</c:v>
                </c:pt>
                <c:pt idx="28">
                  <c:v>-0.02</c:v>
                </c:pt>
                <c:pt idx="29">
                  <c:v>-0.01</c:v>
                </c:pt>
                <c:pt idx="30">
                  <c:v>0</c:v>
                </c:pt>
                <c:pt idx="31">
                  <c:v>9.9999800000000003E-3</c:v>
                </c:pt>
                <c:pt idx="32">
                  <c:v>0.02</c:v>
                </c:pt>
                <c:pt idx="33">
                  <c:v>0.03</c:v>
                </c:pt>
                <c:pt idx="34">
                  <c:v>0.04</c:v>
                </c:pt>
                <c:pt idx="35">
                  <c:v>0.05</c:v>
                </c:pt>
                <c:pt idx="36">
                  <c:v>0.06</c:v>
                </c:pt>
                <c:pt idx="37">
                  <c:v>7.0000000000000007E-2</c:v>
                </c:pt>
                <c:pt idx="38">
                  <c:v>0.08</c:v>
                </c:pt>
                <c:pt idx="39">
                  <c:v>0.09</c:v>
                </c:pt>
                <c:pt idx="40">
                  <c:v>0.1</c:v>
                </c:pt>
                <c:pt idx="41">
                  <c:v>0.11</c:v>
                </c:pt>
                <c:pt idx="42">
                  <c:v>0.12</c:v>
                </c:pt>
                <c:pt idx="43">
                  <c:v>0.13</c:v>
                </c:pt>
                <c:pt idx="44">
                  <c:v>0.14000000000000001</c:v>
                </c:pt>
                <c:pt idx="45">
                  <c:v>0.15</c:v>
                </c:pt>
                <c:pt idx="46">
                  <c:v>0.16</c:v>
                </c:pt>
                <c:pt idx="47">
                  <c:v>0.17</c:v>
                </c:pt>
                <c:pt idx="48">
                  <c:v>0.18</c:v>
                </c:pt>
                <c:pt idx="49">
                  <c:v>0.19</c:v>
                </c:pt>
                <c:pt idx="50">
                  <c:v>0.2</c:v>
                </c:pt>
                <c:pt idx="51">
                  <c:v>0.21</c:v>
                </c:pt>
                <c:pt idx="52">
                  <c:v>0.22</c:v>
                </c:pt>
                <c:pt idx="53">
                  <c:v>0.23</c:v>
                </c:pt>
                <c:pt idx="54">
                  <c:v>0.24</c:v>
                </c:pt>
                <c:pt idx="55">
                  <c:v>0.25</c:v>
                </c:pt>
                <c:pt idx="56">
                  <c:v>0.26</c:v>
                </c:pt>
                <c:pt idx="57">
                  <c:v>0.27</c:v>
                </c:pt>
                <c:pt idx="58">
                  <c:v>0.28000000000000003</c:v>
                </c:pt>
                <c:pt idx="59">
                  <c:v>0.28999999999999998</c:v>
                </c:pt>
                <c:pt idx="60">
                  <c:v>0.3</c:v>
                </c:pt>
              </c:numCache>
            </c:numRef>
          </c:xVal>
          <c:yVal>
            <c:numRef>
              <c:f>'IPAC run H-'!$BU$12:$BU$74</c:f>
              <c:numCache>
                <c:formatCode>General</c:formatCode>
                <c:ptCount val="63"/>
                <c:pt idx="0">
                  <c:v>3.8337148889999968</c:v>
                </c:pt>
                <c:pt idx="1">
                  <c:v>3.3885205210000016</c:v>
                </c:pt>
                <c:pt idx="2">
                  <c:v>3.1189991040000011</c:v>
                </c:pt>
                <c:pt idx="3">
                  <c:v>3.0747025000000017</c:v>
                </c:pt>
                <c:pt idx="4">
                  <c:v>3.3199491609999967</c:v>
                </c:pt>
                <c:pt idx="5">
                  <c:v>3.9546489960000031</c:v>
                </c:pt>
                <c:pt idx="6">
                  <c:v>5.1363022240000031</c:v>
                </c:pt>
                <c:pt idx="7">
                  <c:v>7.0919977959999967</c:v>
                </c:pt>
                <c:pt idx="8">
                  <c:v>10.112313599999995</c:v>
                </c:pt>
                <c:pt idx="9">
                  <c:v>14.516635224999993</c:v>
                </c:pt>
                <c:pt idx="10">
                  <c:v>20.588806143999992</c:v>
                </c:pt>
                <c:pt idx="11">
                  <c:v>29.167174656000007</c:v>
                </c:pt>
                <c:pt idx="12">
                  <c:v>38.934393124000003</c:v>
                </c:pt>
                <c:pt idx="13">
                  <c:v>50.010824161000009</c:v>
                </c:pt>
                <c:pt idx="14">
                  <c:v>61.610189795999986</c:v>
                </c:pt>
                <c:pt idx="15">
                  <c:v>72.621087289000016</c:v>
                </c:pt>
                <c:pt idx="16">
                  <c:v>81.73709460900001</c:v>
                </c:pt>
                <c:pt idx="17">
                  <c:v>87.66988028099999</c:v>
                </c:pt>
                <c:pt idx="18">
                  <c:v>89.419538961000015</c:v>
                </c:pt>
                <c:pt idx="19">
                  <c:v>86.521281024999979</c:v>
                </c:pt>
                <c:pt idx="20">
                  <c:v>79.218042849</c:v>
                </c:pt>
                <c:pt idx="21">
                  <c:v>68.468572224999988</c:v>
                </c:pt>
                <c:pt idx="22">
                  <c:v>55.783826596000004</c:v>
                </c:pt>
                <c:pt idx="23">
                  <c:v>41.945088024999997</c:v>
                </c:pt>
                <c:pt idx="24">
                  <c:v>30.584063689000011</c:v>
                </c:pt>
                <c:pt idx="25">
                  <c:v>21.721748689000005</c:v>
                </c:pt>
                <c:pt idx="26">
                  <c:v>15.759538368999998</c:v>
                </c:pt>
                <c:pt idx="27">
                  <c:v>12.630163455999996</c:v>
                </c:pt>
                <c:pt idx="28">
                  <c:v>12.195226623999996</c:v>
                </c:pt>
                <c:pt idx="29">
                  <c:v>14.717329225000006</c:v>
                </c:pt>
                <c:pt idx="30">
                  <c:v>21.169668003999995</c:v>
                </c:pt>
                <c:pt idx="31">
                  <c:v>32.581333009000005</c:v>
                </c:pt>
                <c:pt idx="32">
                  <c:v>47.951364483999988</c:v>
                </c:pt>
                <c:pt idx="33">
                  <c:v>67.156131024999979</c:v>
                </c:pt>
                <c:pt idx="34">
                  <c:v>90.952909055999996</c:v>
                </c:pt>
                <c:pt idx="35">
                  <c:v>114.16289439999998</c:v>
                </c:pt>
                <c:pt idx="36">
                  <c:v>136.322669961</c:v>
                </c:pt>
                <c:pt idx="37">
                  <c:v>155.32190388099997</c:v>
                </c:pt>
                <c:pt idx="38">
                  <c:v>169.37422560100003</c:v>
                </c:pt>
                <c:pt idx="39">
                  <c:v>177.31763028099999</c:v>
                </c:pt>
                <c:pt idx="40">
                  <c:v>178.77928932899999</c:v>
                </c:pt>
                <c:pt idx="41">
                  <c:v>174.18603073600005</c:v>
                </c:pt>
                <c:pt idx="42">
                  <c:v>164.63793153600002</c:v>
                </c:pt>
                <c:pt idx="43">
                  <c:v>151.66740802500004</c:v>
                </c:pt>
                <c:pt idx="44">
                  <c:v>136.96586792099998</c:v>
                </c:pt>
                <c:pt idx="45">
                  <c:v>122.133474576</c:v>
                </c:pt>
                <c:pt idx="46">
                  <c:v>107.521689025</c:v>
                </c:pt>
                <c:pt idx="47">
                  <c:v>96.221558415999979</c:v>
                </c:pt>
                <c:pt idx="48">
                  <c:v>87.702453316000017</c:v>
                </c:pt>
                <c:pt idx="49">
                  <c:v>82.255387204000002</c:v>
                </c:pt>
                <c:pt idx="50">
                  <c:v>79.992243240999983</c:v>
                </c:pt>
                <c:pt idx="51">
                  <c:v>80.927163528999984</c:v>
                </c:pt>
                <c:pt idx="52">
                  <c:v>85.02589446399999</c:v>
                </c:pt>
                <c:pt idx="53">
                  <c:v>92.20089331600002</c:v>
                </c:pt>
                <c:pt idx="54">
                  <c:v>102.27267960100001</c:v>
                </c:pt>
                <c:pt idx="55">
                  <c:v>114.91150819600003</c:v>
                </c:pt>
                <c:pt idx="56">
                  <c:v>129.59064016899998</c:v>
                </c:pt>
                <c:pt idx="57">
                  <c:v>146.83917441600002</c:v>
                </c:pt>
                <c:pt idx="58">
                  <c:v>163.23539257600001</c:v>
                </c:pt>
                <c:pt idx="59">
                  <c:v>178.99245562500005</c:v>
                </c:pt>
                <c:pt idx="60">
                  <c:v>193.17607232399999</c:v>
                </c:pt>
              </c:numCache>
            </c:numRef>
          </c:yVal>
          <c:smooth val="0"/>
          <c:extLst>
            <c:ext xmlns:c16="http://schemas.microsoft.com/office/drawing/2014/chart" uri="{C3380CC4-5D6E-409C-BE32-E72D297353CC}">
              <c16:uniqueId val="{00000000-A6EA-4441-8DFD-38FCBB046193}"/>
            </c:ext>
          </c:extLst>
        </c:ser>
        <c:ser>
          <c:idx val="1"/>
          <c:order val="1"/>
          <c:tx>
            <c:v>vertical</c:v>
          </c:tx>
          <c:marker>
            <c:symbol val="none"/>
          </c:marker>
          <c:xVal>
            <c:numRef>
              <c:f>'IPAC run H-'!$BP$12:$BP$74</c:f>
              <c:numCache>
                <c:formatCode>General</c:formatCode>
                <c:ptCount val="63"/>
                <c:pt idx="0">
                  <c:v>-0.3</c:v>
                </c:pt>
                <c:pt idx="1">
                  <c:v>-0.28999999999999998</c:v>
                </c:pt>
                <c:pt idx="2">
                  <c:v>-0.28000000000000003</c:v>
                </c:pt>
                <c:pt idx="3">
                  <c:v>-0.27</c:v>
                </c:pt>
                <c:pt idx="4">
                  <c:v>-0.26</c:v>
                </c:pt>
                <c:pt idx="5">
                  <c:v>-0.25</c:v>
                </c:pt>
                <c:pt idx="6">
                  <c:v>-0.24</c:v>
                </c:pt>
                <c:pt idx="7">
                  <c:v>-0.23</c:v>
                </c:pt>
                <c:pt idx="8">
                  <c:v>-0.22</c:v>
                </c:pt>
                <c:pt idx="9">
                  <c:v>-0.21</c:v>
                </c:pt>
                <c:pt idx="10">
                  <c:v>-0.2</c:v>
                </c:pt>
                <c:pt idx="11">
                  <c:v>-0.19</c:v>
                </c:pt>
                <c:pt idx="12">
                  <c:v>-0.18</c:v>
                </c:pt>
                <c:pt idx="13">
                  <c:v>-0.17</c:v>
                </c:pt>
                <c:pt idx="14">
                  <c:v>-0.16</c:v>
                </c:pt>
                <c:pt idx="15">
                  <c:v>-0.15</c:v>
                </c:pt>
                <c:pt idx="16">
                  <c:v>-0.14000000000000001</c:v>
                </c:pt>
                <c:pt idx="17">
                  <c:v>-0.13</c:v>
                </c:pt>
                <c:pt idx="18">
                  <c:v>-0.12</c:v>
                </c:pt>
                <c:pt idx="19">
                  <c:v>-0.11</c:v>
                </c:pt>
                <c:pt idx="20">
                  <c:v>-0.1</c:v>
                </c:pt>
                <c:pt idx="21">
                  <c:v>-0.09</c:v>
                </c:pt>
                <c:pt idx="22">
                  <c:v>-0.08</c:v>
                </c:pt>
                <c:pt idx="23">
                  <c:v>-7.0000000000000007E-2</c:v>
                </c:pt>
                <c:pt idx="24">
                  <c:v>-0.06</c:v>
                </c:pt>
                <c:pt idx="25">
                  <c:v>-0.05</c:v>
                </c:pt>
                <c:pt idx="26">
                  <c:v>-0.04</c:v>
                </c:pt>
                <c:pt idx="27">
                  <c:v>-0.03</c:v>
                </c:pt>
                <c:pt idx="28">
                  <c:v>-0.02</c:v>
                </c:pt>
                <c:pt idx="29">
                  <c:v>-0.01</c:v>
                </c:pt>
                <c:pt idx="30">
                  <c:v>0</c:v>
                </c:pt>
                <c:pt idx="31">
                  <c:v>9.9999800000000003E-3</c:v>
                </c:pt>
                <c:pt idx="32">
                  <c:v>0.02</c:v>
                </c:pt>
                <c:pt idx="33">
                  <c:v>0.03</c:v>
                </c:pt>
                <c:pt idx="34">
                  <c:v>0.04</c:v>
                </c:pt>
                <c:pt idx="35">
                  <c:v>0.05</c:v>
                </c:pt>
                <c:pt idx="36">
                  <c:v>0.06</c:v>
                </c:pt>
                <c:pt idx="37">
                  <c:v>7.0000000000000007E-2</c:v>
                </c:pt>
                <c:pt idx="38">
                  <c:v>0.08</c:v>
                </c:pt>
                <c:pt idx="39">
                  <c:v>0.09</c:v>
                </c:pt>
                <c:pt idx="40">
                  <c:v>0.1</c:v>
                </c:pt>
                <c:pt idx="41">
                  <c:v>0.11</c:v>
                </c:pt>
                <c:pt idx="42">
                  <c:v>0.12</c:v>
                </c:pt>
                <c:pt idx="43">
                  <c:v>0.13</c:v>
                </c:pt>
                <c:pt idx="44">
                  <c:v>0.14000000000000001</c:v>
                </c:pt>
                <c:pt idx="45">
                  <c:v>0.15</c:v>
                </c:pt>
                <c:pt idx="46">
                  <c:v>0.16</c:v>
                </c:pt>
                <c:pt idx="47">
                  <c:v>0.17</c:v>
                </c:pt>
                <c:pt idx="48">
                  <c:v>0.18</c:v>
                </c:pt>
                <c:pt idx="49">
                  <c:v>0.19</c:v>
                </c:pt>
                <c:pt idx="50">
                  <c:v>0.2</c:v>
                </c:pt>
                <c:pt idx="51">
                  <c:v>0.21</c:v>
                </c:pt>
                <c:pt idx="52">
                  <c:v>0.22</c:v>
                </c:pt>
                <c:pt idx="53">
                  <c:v>0.23</c:v>
                </c:pt>
                <c:pt idx="54">
                  <c:v>0.24</c:v>
                </c:pt>
                <c:pt idx="55">
                  <c:v>0.25</c:v>
                </c:pt>
                <c:pt idx="56">
                  <c:v>0.26</c:v>
                </c:pt>
                <c:pt idx="57">
                  <c:v>0.27</c:v>
                </c:pt>
                <c:pt idx="58">
                  <c:v>0.28000000000000003</c:v>
                </c:pt>
                <c:pt idx="59">
                  <c:v>0.28999999999999998</c:v>
                </c:pt>
                <c:pt idx="60">
                  <c:v>0.3</c:v>
                </c:pt>
              </c:numCache>
            </c:numRef>
          </c:xVal>
          <c:yVal>
            <c:numRef>
              <c:f>'IPAC run H-'!$BV$12:$BV$74</c:f>
              <c:numCache>
                <c:formatCode>General</c:formatCode>
                <c:ptCount val="63"/>
                <c:pt idx="0">
                  <c:v>7.2825742439999983</c:v>
                </c:pt>
                <c:pt idx="1">
                  <c:v>10.087189225000003</c:v>
                </c:pt>
                <c:pt idx="2">
                  <c:v>13.878253636</c:v>
                </c:pt>
                <c:pt idx="3">
                  <c:v>18.670762880999995</c:v>
                </c:pt>
                <c:pt idx="4">
                  <c:v>24.295456900000012</c:v>
                </c:pt>
                <c:pt idx="5">
                  <c:v>30.360623049000008</c:v>
                </c:pt>
                <c:pt idx="6">
                  <c:v>36.260157240999987</c:v>
                </c:pt>
                <c:pt idx="7">
                  <c:v>41.252047236000003</c:v>
                </c:pt>
                <c:pt idx="8">
                  <c:v>44.594035929</c:v>
                </c:pt>
                <c:pt idx="9">
                  <c:v>45.719420041000006</c:v>
                </c:pt>
                <c:pt idx="10">
                  <c:v>44.390697480999997</c:v>
                </c:pt>
                <c:pt idx="11">
                  <c:v>40.436383744000011</c:v>
                </c:pt>
                <c:pt idx="12">
                  <c:v>35.059941048999995</c:v>
                </c:pt>
                <c:pt idx="13">
                  <c:v>28.934009999999994</c:v>
                </c:pt>
                <c:pt idx="14">
                  <c:v>22.978921743999997</c:v>
                </c:pt>
                <c:pt idx="15">
                  <c:v>17.956804009000003</c:v>
                </c:pt>
                <c:pt idx="16">
                  <c:v>14.349644099999997</c:v>
                </c:pt>
                <c:pt idx="17">
                  <c:v>12.385464099999995</c:v>
                </c:pt>
                <c:pt idx="18">
                  <c:v>12.201632521000006</c:v>
                </c:pt>
                <c:pt idx="19">
                  <c:v>14.065485603999999</c:v>
                </c:pt>
                <c:pt idx="20">
                  <c:v>18.526204321000002</c:v>
                </c:pt>
                <c:pt idx="21">
                  <c:v>26.363042688999997</c:v>
                </c:pt>
                <c:pt idx="22">
                  <c:v>38.276183449000015</c:v>
                </c:pt>
                <c:pt idx="23">
                  <c:v>55.784771343999999</c:v>
                </c:pt>
                <c:pt idx="24">
                  <c:v>75.328291599999986</c:v>
                </c:pt>
                <c:pt idx="25">
                  <c:v>95.663397024999981</c:v>
                </c:pt>
                <c:pt idx="26">
                  <c:v>113.440302481</c:v>
                </c:pt>
                <c:pt idx="27">
                  <c:v>125.095201344</c:v>
                </c:pt>
                <c:pt idx="28">
                  <c:v>127.93426704099997</c:v>
                </c:pt>
                <c:pt idx="29">
                  <c:v>121.10191200900002</c:v>
                </c:pt>
                <c:pt idx="30">
                  <c:v>106.00689456900002</c:v>
                </c:pt>
                <c:pt idx="31">
                  <c:v>88.364102121000016</c:v>
                </c:pt>
                <c:pt idx="32">
                  <c:v>74.460765625000008</c:v>
                </c:pt>
                <c:pt idx="33">
                  <c:v>62.38105664399999</c:v>
                </c:pt>
                <c:pt idx="34">
                  <c:v>52.067025123999983</c:v>
                </c:pt>
                <c:pt idx="35">
                  <c:v>45.190681560999998</c:v>
                </c:pt>
                <c:pt idx="36">
                  <c:v>40.86462250000001</c:v>
                </c:pt>
                <c:pt idx="37">
                  <c:v>38.946233104000001</c:v>
                </c:pt>
                <c:pt idx="38">
                  <c:v>39.304252008999995</c:v>
                </c:pt>
                <c:pt idx="39">
                  <c:v>41.861569200999988</c:v>
                </c:pt>
                <c:pt idx="40">
                  <c:v>46.59165420099999</c:v>
                </c:pt>
                <c:pt idx="41">
                  <c:v>53.477025001000015</c:v>
                </c:pt>
                <c:pt idx="42">
                  <c:v>62.454508281000017</c:v>
                </c:pt>
                <c:pt idx="43">
                  <c:v>73.366764769000014</c:v>
                </c:pt>
                <c:pt idx="44">
                  <c:v>85.934577315999988</c:v>
                </c:pt>
                <c:pt idx="45">
                  <c:v>99.751747225000003</c:v>
                </c:pt>
                <c:pt idx="46">
                  <c:v>115.44569152899999</c:v>
                </c:pt>
                <c:pt idx="47">
                  <c:v>130.16725936899996</c:v>
                </c:pt>
                <c:pt idx="48">
                  <c:v>144.44256313600002</c:v>
                </c:pt>
                <c:pt idx="49">
                  <c:v>157.74083155599999</c:v>
                </c:pt>
                <c:pt idx="50">
                  <c:v>169.62618844899998</c:v>
                </c:pt>
                <c:pt idx="51">
                  <c:v>179.778544009</c:v>
                </c:pt>
                <c:pt idx="52">
                  <c:v>188.01503044899999</c:v>
                </c:pt>
                <c:pt idx="53">
                  <c:v>194.28171907599997</c:v>
                </c:pt>
                <c:pt idx="54">
                  <c:v>198.64759860100003</c:v>
                </c:pt>
                <c:pt idx="55">
                  <c:v>201.27605504399997</c:v>
                </c:pt>
                <c:pt idx="56">
                  <c:v>202.40461123600002</c:v>
                </c:pt>
                <c:pt idx="57">
                  <c:v>202.26426864399997</c:v>
                </c:pt>
                <c:pt idx="58">
                  <c:v>201.19351411600005</c:v>
                </c:pt>
                <c:pt idx="59">
                  <c:v>199.52212904100003</c:v>
                </c:pt>
                <c:pt idx="60">
                  <c:v>197.52691360000003</c:v>
                </c:pt>
              </c:numCache>
            </c:numRef>
          </c:yVal>
          <c:smooth val="0"/>
          <c:extLst>
            <c:ext xmlns:c16="http://schemas.microsoft.com/office/drawing/2014/chart" uri="{C3380CC4-5D6E-409C-BE32-E72D297353CC}">
              <c16:uniqueId val="{00000001-A6EA-4441-8DFD-38FCBB046193}"/>
            </c:ext>
          </c:extLst>
        </c:ser>
        <c:dLbls>
          <c:showLegendKey val="0"/>
          <c:showVal val="0"/>
          <c:showCatName val="0"/>
          <c:showSerName val="0"/>
          <c:showPercent val="0"/>
          <c:showBubbleSize val="0"/>
        </c:dLbls>
        <c:axId val="46877312"/>
        <c:axId val="46949120"/>
      </c:scatterChart>
      <c:valAx>
        <c:axId val="46877312"/>
        <c:scaling>
          <c:orientation val="minMax"/>
          <c:max val="0.30000000000000004"/>
          <c:min val="-0.30000000000000004"/>
        </c:scaling>
        <c:delete val="0"/>
        <c:axPos val="b"/>
        <c:title>
          <c:tx>
            <c:rich>
              <a:bodyPr/>
              <a:lstStyle/>
              <a:p>
                <a:pPr>
                  <a:defRPr/>
                </a:pPr>
                <a:r>
                  <a:rPr lang="en-US"/>
                  <a:t>Time (ms)</a:t>
                </a:r>
              </a:p>
            </c:rich>
          </c:tx>
          <c:layout/>
          <c:overlay val="0"/>
        </c:title>
        <c:numFmt formatCode="General" sourceLinked="1"/>
        <c:majorTickMark val="out"/>
        <c:minorTickMark val="none"/>
        <c:tickLblPos val="nextTo"/>
        <c:crossAx val="46949120"/>
        <c:crosses val="autoZero"/>
        <c:crossBetween val="midCat"/>
      </c:valAx>
      <c:valAx>
        <c:axId val="46949120"/>
        <c:scaling>
          <c:orientation val="minMax"/>
        </c:scaling>
        <c:delete val="0"/>
        <c:axPos val="l"/>
        <c:majorGridlines/>
        <c:title>
          <c:tx>
            <c:rich>
              <a:bodyPr rot="-5400000" vert="horz"/>
              <a:lstStyle/>
              <a:p>
                <a:pPr>
                  <a:defRPr sz="1200"/>
                </a:pPr>
                <a:r>
                  <a:rPr lang="en-US" sz="1200"/>
                  <a:t>Centroid Paint Emittance (</a:t>
                </a:r>
                <a:r>
                  <a:rPr lang="el-GR" sz="1200"/>
                  <a:t>π</a:t>
                </a:r>
                <a:r>
                  <a:rPr lang="en-GB" sz="1200"/>
                  <a:t> </a:t>
                </a:r>
                <a:r>
                  <a:rPr lang="en-US" sz="1200"/>
                  <a:t>mm mrad)</a:t>
                </a:r>
              </a:p>
            </c:rich>
          </c:tx>
          <c:layout>
            <c:manualLayout>
              <c:xMode val="edge"/>
              <c:yMode val="edge"/>
              <c:x val="3.378977791853973E-2"/>
              <c:y val="5.6439760661513801E-2"/>
            </c:manualLayout>
          </c:layout>
          <c:overlay val="0"/>
        </c:title>
        <c:numFmt formatCode="General" sourceLinked="1"/>
        <c:majorTickMark val="out"/>
        <c:minorTickMark val="none"/>
        <c:tickLblPos val="nextTo"/>
        <c:txPr>
          <a:bodyPr/>
          <a:lstStyle/>
          <a:p>
            <a:pPr>
              <a:defRPr sz="1370" baseline="0"/>
            </a:pPr>
            <a:endParaRPr lang="en-US"/>
          </a:p>
        </c:txPr>
        <c:crossAx val="46877312"/>
        <c:crosses val="autoZero"/>
        <c:crossBetween val="midCat"/>
      </c:valAx>
    </c:plotArea>
    <c:legend>
      <c:legendPos val="r"/>
      <c:layout>
        <c:manualLayout>
          <c:xMode val="edge"/>
          <c:yMode val="edge"/>
          <c:x val="0.11515226499167676"/>
          <c:y val="5.4642421877030382E-2"/>
          <c:w val="0.66800314198330579"/>
          <c:h val="0.16743438320209975"/>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567713728041639"/>
          <c:y val="0.12832358725384463"/>
          <c:w val="0.73978774235523748"/>
          <c:h val="0.63627833883496199"/>
        </c:manualLayout>
      </c:layout>
      <c:scatterChart>
        <c:scatterStyle val="lineMarker"/>
        <c:varyColors val="0"/>
        <c:ser>
          <c:idx val="0"/>
          <c:order val="0"/>
          <c:spPr>
            <a:ln>
              <a:solidFill>
                <a:srgbClr val="FF0000"/>
              </a:solidFill>
            </a:ln>
          </c:spPr>
          <c:xVal>
            <c:numRef>
              <c:f>'IPAC run H-'!$CC$64:$CC$70</c:f>
              <c:numCache>
                <c:formatCode>General</c:formatCode>
                <c:ptCount val="7"/>
                <c:pt idx="0">
                  <c:v>400</c:v>
                </c:pt>
                <c:pt idx="1">
                  <c:v>425</c:v>
                </c:pt>
                <c:pt idx="2">
                  <c:v>450</c:v>
                </c:pt>
                <c:pt idx="3">
                  <c:v>475</c:v>
                </c:pt>
                <c:pt idx="4">
                  <c:v>500</c:v>
                </c:pt>
                <c:pt idx="5">
                  <c:v>550</c:v>
                </c:pt>
                <c:pt idx="6">
                  <c:v>600</c:v>
                </c:pt>
              </c:numCache>
            </c:numRef>
          </c:xVal>
          <c:yVal>
            <c:numRef>
              <c:f>'IPAC run H-'!$CG$64:$CG$70</c:f>
              <c:numCache>
                <c:formatCode>General</c:formatCode>
                <c:ptCount val="7"/>
                <c:pt idx="0">
                  <c:v>1.135133418043202</c:v>
                </c:pt>
                <c:pt idx="1">
                  <c:v>0.46435832274459976</c:v>
                </c:pt>
                <c:pt idx="2">
                  <c:v>0.35038119440914867</c:v>
                </c:pt>
                <c:pt idx="3">
                  <c:v>0.17789072426937738</c:v>
                </c:pt>
                <c:pt idx="4">
                  <c:v>9.8729351969504442E-2</c:v>
                </c:pt>
                <c:pt idx="5">
                  <c:v>4.8221092757306225E-2</c:v>
                </c:pt>
                <c:pt idx="6">
                  <c:v>2.4650571791613722E-2</c:v>
                </c:pt>
              </c:numCache>
            </c:numRef>
          </c:yVal>
          <c:smooth val="0"/>
          <c:extLst>
            <c:ext xmlns:c16="http://schemas.microsoft.com/office/drawing/2014/chart" uri="{C3380CC4-5D6E-409C-BE32-E72D297353CC}">
              <c16:uniqueId val="{00000000-4C75-4F8B-98CC-E0F282740CC4}"/>
            </c:ext>
          </c:extLst>
        </c:ser>
        <c:dLbls>
          <c:showLegendKey val="0"/>
          <c:showVal val="0"/>
          <c:showCatName val="0"/>
          <c:showSerName val="0"/>
          <c:showPercent val="0"/>
          <c:showBubbleSize val="0"/>
        </c:dLbls>
        <c:axId val="46968192"/>
        <c:axId val="46970368"/>
      </c:scatterChart>
      <c:valAx>
        <c:axId val="46968192"/>
        <c:scaling>
          <c:orientation val="minMax"/>
          <c:max val="600"/>
          <c:min val="400"/>
        </c:scaling>
        <c:delete val="0"/>
        <c:axPos val="b"/>
        <c:title>
          <c:tx>
            <c:rich>
              <a:bodyPr/>
              <a:lstStyle/>
              <a:p>
                <a:pPr>
                  <a:defRPr/>
                </a:pPr>
                <a:r>
                  <a:rPr lang="en-US"/>
                  <a:t>Collimated Acceptance (</a:t>
                </a:r>
                <a:r>
                  <a:rPr lang="el-GR"/>
                  <a:t>π</a:t>
                </a:r>
                <a:r>
                  <a:rPr lang="en-US"/>
                  <a:t> mm mrad)</a:t>
                </a:r>
              </a:p>
            </c:rich>
          </c:tx>
          <c:layout/>
          <c:overlay val="0"/>
        </c:title>
        <c:numFmt formatCode="General" sourceLinked="1"/>
        <c:majorTickMark val="out"/>
        <c:minorTickMark val="none"/>
        <c:tickLblPos val="nextTo"/>
        <c:crossAx val="46970368"/>
        <c:crosses val="autoZero"/>
        <c:crossBetween val="midCat"/>
      </c:valAx>
      <c:valAx>
        <c:axId val="46970368"/>
        <c:scaling>
          <c:orientation val="minMax"/>
        </c:scaling>
        <c:delete val="0"/>
        <c:axPos val="l"/>
        <c:majorGridlines/>
        <c:title>
          <c:tx>
            <c:rich>
              <a:bodyPr rot="-5400000" vert="horz"/>
              <a:lstStyle/>
              <a:p>
                <a:pPr>
                  <a:defRPr/>
                </a:pPr>
                <a:r>
                  <a:rPr lang="en-US"/>
                  <a:t>% Beam Loss</a:t>
                </a:r>
              </a:p>
            </c:rich>
          </c:tx>
          <c:layout>
            <c:manualLayout>
              <c:xMode val="edge"/>
              <c:yMode val="edge"/>
              <c:x val="1.9692670295079935E-2"/>
              <c:y val="0.30495552639253426"/>
            </c:manualLayout>
          </c:layout>
          <c:overlay val="0"/>
        </c:title>
        <c:numFmt formatCode="General" sourceLinked="1"/>
        <c:majorTickMark val="out"/>
        <c:minorTickMark val="none"/>
        <c:tickLblPos val="nextTo"/>
        <c:crossAx val="46968192"/>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03849830305587"/>
          <c:y val="0.17998193006510121"/>
          <c:w val="0.79527132178989557"/>
          <c:h val="0.6297849434848255"/>
        </c:manualLayout>
      </c:layout>
      <c:scatterChart>
        <c:scatterStyle val="lineMarker"/>
        <c:varyColors val="0"/>
        <c:ser>
          <c:idx val="0"/>
          <c:order val="0"/>
          <c:tx>
            <c:v>horizontal</c:v>
          </c:tx>
          <c:spPr>
            <a:ln>
              <a:solidFill>
                <a:srgbClr val="FF0000"/>
              </a:solidFill>
            </a:ln>
          </c:spPr>
          <c:marker>
            <c:symbol val="none"/>
          </c:marker>
          <c:xVal>
            <c:numRef>
              <c:f>'IPAC run H-'!$BP$12:$BP$74</c:f>
              <c:numCache>
                <c:formatCode>General</c:formatCode>
                <c:ptCount val="63"/>
                <c:pt idx="0">
                  <c:v>-0.3</c:v>
                </c:pt>
                <c:pt idx="1">
                  <c:v>-0.28999999999999998</c:v>
                </c:pt>
                <c:pt idx="2">
                  <c:v>-0.28000000000000003</c:v>
                </c:pt>
                <c:pt idx="3">
                  <c:v>-0.27</c:v>
                </c:pt>
                <c:pt idx="4">
                  <c:v>-0.26</c:v>
                </c:pt>
                <c:pt idx="5">
                  <c:v>-0.25</c:v>
                </c:pt>
                <c:pt idx="6">
                  <c:v>-0.24</c:v>
                </c:pt>
                <c:pt idx="7">
                  <c:v>-0.23</c:v>
                </c:pt>
                <c:pt idx="8">
                  <c:v>-0.22</c:v>
                </c:pt>
                <c:pt idx="9">
                  <c:v>-0.21</c:v>
                </c:pt>
                <c:pt idx="10">
                  <c:v>-0.2</c:v>
                </c:pt>
                <c:pt idx="11">
                  <c:v>-0.19</c:v>
                </c:pt>
                <c:pt idx="12">
                  <c:v>-0.18</c:v>
                </c:pt>
                <c:pt idx="13">
                  <c:v>-0.17</c:v>
                </c:pt>
                <c:pt idx="14">
                  <c:v>-0.16</c:v>
                </c:pt>
                <c:pt idx="15">
                  <c:v>-0.15</c:v>
                </c:pt>
                <c:pt idx="16">
                  <c:v>-0.14000000000000001</c:v>
                </c:pt>
                <c:pt idx="17">
                  <c:v>-0.13</c:v>
                </c:pt>
                <c:pt idx="18">
                  <c:v>-0.12</c:v>
                </c:pt>
                <c:pt idx="19">
                  <c:v>-0.11</c:v>
                </c:pt>
                <c:pt idx="20">
                  <c:v>-0.1</c:v>
                </c:pt>
                <c:pt idx="21">
                  <c:v>-0.09</c:v>
                </c:pt>
                <c:pt idx="22">
                  <c:v>-0.08</c:v>
                </c:pt>
                <c:pt idx="23">
                  <c:v>-7.0000000000000007E-2</c:v>
                </c:pt>
                <c:pt idx="24">
                  <c:v>-0.06</c:v>
                </c:pt>
                <c:pt idx="25">
                  <c:v>-0.05</c:v>
                </c:pt>
                <c:pt idx="26">
                  <c:v>-0.04</c:v>
                </c:pt>
                <c:pt idx="27">
                  <c:v>-0.03</c:v>
                </c:pt>
                <c:pt idx="28">
                  <c:v>-0.02</c:v>
                </c:pt>
                <c:pt idx="29">
                  <c:v>-0.01</c:v>
                </c:pt>
                <c:pt idx="30">
                  <c:v>0</c:v>
                </c:pt>
                <c:pt idx="31">
                  <c:v>9.9999800000000003E-3</c:v>
                </c:pt>
                <c:pt idx="32">
                  <c:v>0.02</c:v>
                </c:pt>
                <c:pt idx="33">
                  <c:v>0.03</c:v>
                </c:pt>
                <c:pt idx="34">
                  <c:v>0.04</c:v>
                </c:pt>
                <c:pt idx="35">
                  <c:v>0.05</c:v>
                </c:pt>
                <c:pt idx="36">
                  <c:v>0.06</c:v>
                </c:pt>
                <c:pt idx="37">
                  <c:v>7.0000000000000007E-2</c:v>
                </c:pt>
                <c:pt idx="38">
                  <c:v>0.08</c:v>
                </c:pt>
                <c:pt idx="39">
                  <c:v>0.09</c:v>
                </c:pt>
                <c:pt idx="40">
                  <c:v>0.1</c:v>
                </c:pt>
                <c:pt idx="41">
                  <c:v>0.11</c:v>
                </c:pt>
                <c:pt idx="42">
                  <c:v>0.12</c:v>
                </c:pt>
                <c:pt idx="43">
                  <c:v>0.13</c:v>
                </c:pt>
                <c:pt idx="44">
                  <c:v>0.14000000000000001</c:v>
                </c:pt>
                <c:pt idx="45">
                  <c:v>0.15</c:v>
                </c:pt>
                <c:pt idx="46">
                  <c:v>0.16</c:v>
                </c:pt>
                <c:pt idx="47">
                  <c:v>0.17</c:v>
                </c:pt>
                <c:pt idx="48">
                  <c:v>0.18</c:v>
                </c:pt>
                <c:pt idx="49">
                  <c:v>0.19</c:v>
                </c:pt>
                <c:pt idx="50">
                  <c:v>0.2</c:v>
                </c:pt>
                <c:pt idx="51">
                  <c:v>0.21</c:v>
                </c:pt>
                <c:pt idx="52">
                  <c:v>0.22</c:v>
                </c:pt>
                <c:pt idx="53">
                  <c:v>0.23</c:v>
                </c:pt>
                <c:pt idx="54">
                  <c:v>0.24</c:v>
                </c:pt>
                <c:pt idx="55">
                  <c:v>0.25</c:v>
                </c:pt>
                <c:pt idx="56">
                  <c:v>0.26</c:v>
                </c:pt>
                <c:pt idx="57">
                  <c:v>0.27</c:v>
                </c:pt>
                <c:pt idx="58">
                  <c:v>0.28000000000000003</c:v>
                </c:pt>
                <c:pt idx="59">
                  <c:v>0.28999999999999998</c:v>
                </c:pt>
                <c:pt idx="60">
                  <c:v>0.3</c:v>
                </c:pt>
              </c:numCache>
            </c:numRef>
          </c:xVal>
          <c:yVal>
            <c:numRef>
              <c:f>'IPAC run H-'!$BU$12:$BU$74</c:f>
              <c:numCache>
                <c:formatCode>General</c:formatCode>
                <c:ptCount val="63"/>
                <c:pt idx="0">
                  <c:v>3.8337148889999968</c:v>
                </c:pt>
                <c:pt idx="1">
                  <c:v>3.3885205210000016</c:v>
                </c:pt>
                <c:pt idx="2">
                  <c:v>3.1189991040000011</c:v>
                </c:pt>
                <c:pt idx="3">
                  <c:v>3.0747025000000017</c:v>
                </c:pt>
                <c:pt idx="4">
                  <c:v>3.3199491609999967</c:v>
                </c:pt>
                <c:pt idx="5">
                  <c:v>3.9546489960000031</c:v>
                </c:pt>
                <c:pt idx="6">
                  <c:v>5.1363022240000031</c:v>
                </c:pt>
                <c:pt idx="7">
                  <c:v>7.0919977959999967</c:v>
                </c:pt>
                <c:pt idx="8">
                  <c:v>10.112313599999995</c:v>
                </c:pt>
                <c:pt idx="9">
                  <c:v>14.516635224999993</c:v>
                </c:pt>
                <c:pt idx="10">
                  <c:v>20.588806143999992</c:v>
                </c:pt>
                <c:pt idx="11">
                  <c:v>29.167174656000007</c:v>
                </c:pt>
                <c:pt idx="12">
                  <c:v>38.934393124000003</c:v>
                </c:pt>
                <c:pt idx="13">
                  <c:v>50.010824161000009</c:v>
                </c:pt>
                <c:pt idx="14">
                  <c:v>61.610189795999986</c:v>
                </c:pt>
                <c:pt idx="15">
                  <c:v>72.621087289000016</c:v>
                </c:pt>
                <c:pt idx="16">
                  <c:v>81.73709460900001</c:v>
                </c:pt>
                <c:pt idx="17">
                  <c:v>87.66988028099999</c:v>
                </c:pt>
                <c:pt idx="18">
                  <c:v>89.419538961000015</c:v>
                </c:pt>
                <c:pt idx="19">
                  <c:v>86.521281024999979</c:v>
                </c:pt>
                <c:pt idx="20">
                  <c:v>79.218042849</c:v>
                </c:pt>
                <c:pt idx="21">
                  <c:v>68.468572224999988</c:v>
                </c:pt>
                <c:pt idx="22">
                  <c:v>55.783826596000004</c:v>
                </c:pt>
                <c:pt idx="23">
                  <c:v>41.945088024999997</c:v>
                </c:pt>
                <c:pt idx="24">
                  <c:v>30.584063689000011</c:v>
                </c:pt>
                <c:pt idx="25">
                  <c:v>21.721748689000005</c:v>
                </c:pt>
                <c:pt idx="26">
                  <c:v>15.759538368999998</c:v>
                </c:pt>
                <c:pt idx="27">
                  <c:v>12.630163455999996</c:v>
                </c:pt>
                <c:pt idx="28">
                  <c:v>12.195226623999996</c:v>
                </c:pt>
                <c:pt idx="29">
                  <c:v>14.717329225000006</c:v>
                </c:pt>
                <c:pt idx="30">
                  <c:v>21.169668003999995</c:v>
                </c:pt>
                <c:pt idx="31">
                  <c:v>32.581333009000005</c:v>
                </c:pt>
                <c:pt idx="32">
                  <c:v>47.951364483999988</c:v>
                </c:pt>
                <c:pt idx="33">
                  <c:v>67.156131024999979</c:v>
                </c:pt>
                <c:pt idx="34">
                  <c:v>90.952909055999996</c:v>
                </c:pt>
                <c:pt idx="35">
                  <c:v>114.16289439999998</c:v>
                </c:pt>
                <c:pt idx="36">
                  <c:v>136.322669961</c:v>
                </c:pt>
                <c:pt idx="37">
                  <c:v>155.32190388099997</c:v>
                </c:pt>
                <c:pt idx="38">
                  <c:v>169.37422560100003</c:v>
                </c:pt>
                <c:pt idx="39">
                  <c:v>177.31763028099999</c:v>
                </c:pt>
                <c:pt idx="40">
                  <c:v>178.77928932899999</c:v>
                </c:pt>
                <c:pt idx="41">
                  <c:v>174.18603073600005</c:v>
                </c:pt>
                <c:pt idx="42">
                  <c:v>164.63793153600002</c:v>
                </c:pt>
                <c:pt idx="43">
                  <c:v>151.66740802500004</c:v>
                </c:pt>
                <c:pt idx="44">
                  <c:v>136.96586792099998</c:v>
                </c:pt>
                <c:pt idx="45">
                  <c:v>122.133474576</c:v>
                </c:pt>
                <c:pt idx="46">
                  <c:v>107.521689025</c:v>
                </c:pt>
                <c:pt idx="47">
                  <c:v>96.221558415999979</c:v>
                </c:pt>
                <c:pt idx="48">
                  <c:v>87.702453316000017</c:v>
                </c:pt>
                <c:pt idx="49">
                  <c:v>82.255387204000002</c:v>
                </c:pt>
                <c:pt idx="50">
                  <c:v>79.992243240999983</c:v>
                </c:pt>
                <c:pt idx="51">
                  <c:v>80.927163528999984</c:v>
                </c:pt>
                <c:pt idx="52">
                  <c:v>85.02589446399999</c:v>
                </c:pt>
                <c:pt idx="53">
                  <c:v>92.20089331600002</c:v>
                </c:pt>
                <c:pt idx="54">
                  <c:v>102.27267960100001</c:v>
                </c:pt>
                <c:pt idx="55">
                  <c:v>114.91150819600003</c:v>
                </c:pt>
                <c:pt idx="56">
                  <c:v>129.59064016899998</c:v>
                </c:pt>
                <c:pt idx="57">
                  <c:v>146.83917441600002</c:v>
                </c:pt>
                <c:pt idx="58">
                  <c:v>163.23539257600001</c:v>
                </c:pt>
                <c:pt idx="59">
                  <c:v>178.99245562500005</c:v>
                </c:pt>
                <c:pt idx="60">
                  <c:v>193.17607232399999</c:v>
                </c:pt>
              </c:numCache>
            </c:numRef>
          </c:yVal>
          <c:smooth val="0"/>
          <c:extLst>
            <c:ext xmlns:c16="http://schemas.microsoft.com/office/drawing/2014/chart" uri="{C3380CC4-5D6E-409C-BE32-E72D297353CC}">
              <c16:uniqueId val="{00000000-2565-41A7-B5D8-48769EF05F1B}"/>
            </c:ext>
          </c:extLst>
        </c:ser>
        <c:ser>
          <c:idx val="1"/>
          <c:order val="1"/>
          <c:tx>
            <c:v>vertical</c:v>
          </c:tx>
          <c:marker>
            <c:symbol val="none"/>
          </c:marker>
          <c:xVal>
            <c:numRef>
              <c:f>'IPAC run H-'!$BP$12:$BP$74</c:f>
              <c:numCache>
                <c:formatCode>General</c:formatCode>
                <c:ptCount val="63"/>
                <c:pt idx="0">
                  <c:v>-0.3</c:v>
                </c:pt>
                <c:pt idx="1">
                  <c:v>-0.28999999999999998</c:v>
                </c:pt>
                <c:pt idx="2">
                  <c:v>-0.28000000000000003</c:v>
                </c:pt>
                <c:pt idx="3">
                  <c:v>-0.27</c:v>
                </c:pt>
                <c:pt idx="4">
                  <c:v>-0.26</c:v>
                </c:pt>
                <c:pt idx="5">
                  <c:v>-0.25</c:v>
                </c:pt>
                <c:pt idx="6">
                  <c:v>-0.24</c:v>
                </c:pt>
                <c:pt idx="7">
                  <c:v>-0.23</c:v>
                </c:pt>
                <c:pt idx="8">
                  <c:v>-0.22</c:v>
                </c:pt>
                <c:pt idx="9">
                  <c:v>-0.21</c:v>
                </c:pt>
                <c:pt idx="10">
                  <c:v>-0.2</c:v>
                </c:pt>
                <c:pt idx="11">
                  <c:v>-0.19</c:v>
                </c:pt>
                <c:pt idx="12">
                  <c:v>-0.18</c:v>
                </c:pt>
                <c:pt idx="13">
                  <c:v>-0.17</c:v>
                </c:pt>
                <c:pt idx="14">
                  <c:v>-0.16</c:v>
                </c:pt>
                <c:pt idx="15">
                  <c:v>-0.15</c:v>
                </c:pt>
                <c:pt idx="16">
                  <c:v>-0.14000000000000001</c:v>
                </c:pt>
                <c:pt idx="17">
                  <c:v>-0.13</c:v>
                </c:pt>
                <c:pt idx="18">
                  <c:v>-0.12</c:v>
                </c:pt>
                <c:pt idx="19">
                  <c:v>-0.11</c:v>
                </c:pt>
                <c:pt idx="20">
                  <c:v>-0.1</c:v>
                </c:pt>
                <c:pt idx="21">
                  <c:v>-0.09</c:v>
                </c:pt>
                <c:pt idx="22">
                  <c:v>-0.08</c:v>
                </c:pt>
                <c:pt idx="23">
                  <c:v>-7.0000000000000007E-2</c:v>
                </c:pt>
                <c:pt idx="24">
                  <c:v>-0.06</c:v>
                </c:pt>
                <c:pt idx="25">
                  <c:v>-0.05</c:v>
                </c:pt>
                <c:pt idx="26">
                  <c:v>-0.04</c:v>
                </c:pt>
                <c:pt idx="27">
                  <c:v>-0.03</c:v>
                </c:pt>
                <c:pt idx="28">
                  <c:v>-0.02</c:v>
                </c:pt>
                <c:pt idx="29">
                  <c:v>-0.01</c:v>
                </c:pt>
                <c:pt idx="30">
                  <c:v>0</c:v>
                </c:pt>
                <c:pt idx="31">
                  <c:v>9.9999800000000003E-3</c:v>
                </c:pt>
                <c:pt idx="32">
                  <c:v>0.02</c:v>
                </c:pt>
                <c:pt idx="33">
                  <c:v>0.03</c:v>
                </c:pt>
                <c:pt idx="34">
                  <c:v>0.04</c:v>
                </c:pt>
                <c:pt idx="35">
                  <c:v>0.05</c:v>
                </c:pt>
                <c:pt idx="36">
                  <c:v>0.06</c:v>
                </c:pt>
                <c:pt idx="37">
                  <c:v>7.0000000000000007E-2</c:v>
                </c:pt>
                <c:pt idx="38">
                  <c:v>0.08</c:v>
                </c:pt>
                <c:pt idx="39">
                  <c:v>0.09</c:v>
                </c:pt>
                <c:pt idx="40">
                  <c:v>0.1</c:v>
                </c:pt>
                <c:pt idx="41">
                  <c:v>0.11</c:v>
                </c:pt>
                <c:pt idx="42">
                  <c:v>0.12</c:v>
                </c:pt>
                <c:pt idx="43">
                  <c:v>0.13</c:v>
                </c:pt>
                <c:pt idx="44">
                  <c:v>0.14000000000000001</c:v>
                </c:pt>
                <c:pt idx="45">
                  <c:v>0.15</c:v>
                </c:pt>
                <c:pt idx="46">
                  <c:v>0.16</c:v>
                </c:pt>
                <c:pt idx="47">
                  <c:v>0.17</c:v>
                </c:pt>
                <c:pt idx="48">
                  <c:v>0.18</c:v>
                </c:pt>
                <c:pt idx="49">
                  <c:v>0.19</c:v>
                </c:pt>
                <c:pt idx="50">
                  <c:v>0.2</c:v>
                </c:pt>
                <c:pt idx="51">
                  <c:v>0.21</c:v>
                </c:pt>
                <c:pt idx="52">
                  <c:v>0.22</c:v>
                </c:pt>
                <c:pt idx="53">
                  <c:v>0.23</c:v>
                </c:pt>
                <c:pt idx="54">
                  <c:v>0.24</c:v>
                </c:pt>
                <c:pt idx="55">
                  <c:v>0.25</c:v>
                </c:pt>
                <c:pt idx="56">
                  <c:v>0.26</c:v>
                </c:pt>
                <c:pt idx="57">
                  <c:v>0.27</c:v>
                </c:pt>
                <c:pt idx="58">
                  <c:v>0.28000000000000003</c:v>
                </c:pt>
                <c:pt idx="59">
                  <c:v>0.28999999999999998</c:v>
                </c:pt>
                <c:pt idx="60">
                  <c:v>0.3</c:v>
                </c:pt>
              </c:numCache>
            </c:numRef>
          </c:xVal>
          <c:yVal>
            <c:numRef>
              <c:f>'IPAC run H-'!$BV$12:$BV$74</c:f>
              <c:numCache>
                <c:formatCode>General</c:formatCode>
                <c:ptCount val="63"/>
                <c:pt idx="0">
                  <c:v>7.2825742439999983</c:v>
                </c:pt>
                <c:pt idx="1">
                  <c:v>10.087189225000003</c:v>
                </c:pt>
                <c:pt idx="2">
                  <c:v>13.878253636</c:v>
                </c:pt>
                <c:pt idx="3">
                  <c:v>18.670762880999995</c:v>
                </c:pt>
                <c:pt idx="4">
                  <c:v>24.295456900000012</c:v>
                </c:pt>
                <c:pt idx="5">
                  <c:v>30.360623049000008</c:v>
                </c:pt>
                <c:pt idx="6">
                  <c:v>36.260157240999987</c:v>
                </c:pt>
                <c:pt idx="7">
                  <c:v>41.252047236000003</c:v>
                </c:pt>
                <c:pt idx="8">
                  <c:v>44.594035929</c:v>
                </c:pt>
                <c:pt idx="9">
                  <c:v>45.719420041000006</c:v>
                </c:pt>
                <c:pt idx="10">
                  <c:v>44.390697480999997</c:v>
                </c:pt>
                <c:pt idx="11">
                  <c:v>40.436383744000011</c:v>
                </c:pt>
                <c:pt idx="12">
                  <c:v>35.059941048999995</c:v>
                </c:pt>
                <c:pt idx="13">
                  <c:v>28.934009999999994</c:v>
                </c:pt>
                <c:pt idx="14">
                  <c:v>22.978921743999997</c:v>
                </c:pt>
                <c:pt idx="15">
                  <c:v>17.956804009000003</c:v>
                </c:pt>
                <c:pt idx="16">
                  <c:v>14.349644099999997</c:v>
                </c:pt>
                <c:pt idx="17">
                  <c:v>12.385464099999995</c:v>
                </c:pt>
                <c:pt idx="18">
                  <c:v>12.201632521000006</c:v>
                </c:pt>
                <c:pt idx="19">
                  <c:v>14.065485603999999</c:v>
                </c:pt>
                <c:pt idx="20">
                  <c:v>18.526204321000002</c:v>
                </c:pt>
                <c:pt idx="21">
                  <c:v>26.363042688999997</c:v>
                </c:pt>
                <c:pt idx="22">
                  <c:v>38.276183449000015</c:v>
                </c:pt>
                <c:pt idx="23">
                  <c:v>55.784771343999999</c:v>
                </c:pt>
                <c:pt idx="24">
                  <c:v>75.328291599999986</c:v>
                </c:pt>
                <c:pt idx="25">
                  <c:v>95.663397024999981</c:v>
                </c:pt>
                <c:pt idx="26">
                  <c:v>113.440302481</c:v>
                </c:pt>
                <c:pt idx="27">
                  <c:v>125.095201344</c:v>
                </c:pt>
                <c:pt idx="28">
                  <c:v>127.93426704099997</c:v>
                </c:pt>
                <c:pt idx="29">
                  <c:v>121.10191200900002</c:v>
                </c:pt>
                <c:pt idx="30">
                  <c:v>106.00689456900002</c:v>
                </c:pt>
                <c:pt idx="31">
                  <c:v>88.364102121000016</c:v>
                </c:pt>
                <c:pt idx="32">
                  <c:v>74.460765625000008</c:v>
                </c:pt>
                <c:pt idx="33">
                  <c:v>62.38105664399999</c:v>
                </c:pt>
                <c:pt idx="34">
                  <c:v>52.067025123999983</c:v>
                </c:pt>
                <c:pt idx="35">
                  <c:v>45.190681560999998</c:v>
                </c:pt>
                <c:pt idx="36">
                  <c:v>40.86462250000001</c:v>
                </c:pt>
                <c:pt idx="37">
                  <c:v>38.946233104000001</c:v>
                </c:pt>
                <c:pt idx="38">
                  <c:v>39.304252008999995</c:v>
                </c:pt>
                <c:pt idx="39">
                  <c:v>41.861569200999988</c:v>
                </c:pt>
                <c:pt idx="40">
                  <c:v>46.59165420099999</c:v>
                </c:pt>
                <c:pt idx="41">
                  <c:v>53.477025001000015</c:v>
                </c:pt>
                <c:pt idx="42">
                  <c:v>62.454508281000017</c:v>
                </c:pt>
                <c:pt idx="43">
                  <c:v>73.366764769000014</c:v>
                </c:pt>
                <c:pt idx="44">
                  <c:v>85.934577315999988</c:v>
                </c:pt>
                <c:pt idx="45">
                  <c:v>99.751747225000003</c:v>
                </c:pt>
                <c:pt idx="46">
                  <c:v>115.44569152899999</c:v>
                </c:pt>
                <c:pt idx="47">
                  <c:v>130.16725936899996</c:v>
                </c:pt>
                <c:pt idx="48">
                  <c:v>144.44256313600002</c:v>
                </c:pt>
                <c:pt idx="49">
                  <c:v>157.74083155599999</c:v>
                </c:pt>
                <c:pt idx="50">
                  <c:v>169.62618844899998</c:v>
                </c:pt>
                <c:pt idx="51">
                  <c:v>179.778544009</c:v>
                </c:pt>
                <c:pt idx="52">
                  <c:v>188.01503044899999</c:v>
                </c:pt>
                <c:pt idx="53">
                  <c:v>194.28171907599997</c:v>
                </c:pt>
                <c:pt idx="54">
                  <c:v>198.64759860100003</c:v>
                </c:pt>
                <c:pt idx="55">
                  <c:v>201.27605504399997</c:v>
                </c:pt>
                <c:pt idx="56">
                  <c:v>202.40461123600002</c:v>
                </c:pt>
                <c:pt idx="57">
                  <c:v>202.26426864399997</c:v>
                </c:pt>
                <c:pt idx="58">
                  <c:v>201.19351411600005</c:v>
                </c:pt>
                <c:pt idx="59">
                  <c:v>199.52212904100003</c:v>
                </c:pt>
                <c:pt idx="60">
                  <c:v>197.52691360000003</c:v>
                </c:pt>
              </c:numCache>
            </c:numRef>
          </c:yVal>
          <c:smooth val="0"/>
          <c:extLst>
            <c:ext xmlns:c16="http://schemas.microsoft.com/office/drawing/2014/chart" uri="{C3380CC4-5D6E-409C-BE32-E72D297353CC}">
              <c16:uniqueId val="{00000001-2565-41A7-B5D8-48769EF05F1B}"/>
            </c:ext>
          </c:extLst>
        </c:ser>
        <c:dLbls>
          <c:showLegendKey val="0"/>
          <c:showVal val="0"/>
          <c:showCatName val="0"/>
          <c:showSerName val="0"/>
          <c:showPercent val="0"/>
          <c:showBubbleSize val="0"/>
        </c:dLbls>
        <c:axId val="46988672"/>
        <c:axId val="47789568"/>
      </c:scatterChart>
      <c:valAx>
        <c:axId val="46988672"/>
        <c:scaling>
          <c:orientation val="minMax"/>
          <c:max val="0.30000000000000004"/>
          <c:min val="-0.30000000000000004"/>
        </c:scaling>
        <c:delete val="0"/>
        <c:axPos val="b"/>
        <c:title>
          <c:tx>
            <c:rich>
              <a:bodyPr/>
              <a:lstStyle/>
              <a:p>
                <a:pPr>
                  <a:defRPr/>
                </a:pPr>
                <a:r>
                  <a:rPr lang="en-US"/>
                  <a:t>Time (ms)</a:t>
                </a:r>
              </a:p>
            </c:rich>
          </c:tx>
          <c:layout/>
          <c:overlay val="0"/>
        </c:title>
        <c:numFmt formatCode="General" sourceLinked="1"/>
        <c:majorTickMark val="out"/>
        <c:minorTickMark val="none"/>
        <c:tickLblPos val="nextTo"/>
        <c:txPr>
          <a:bodyPr/>
          <a:lstStyle/>
          <a:p>
            <a:pPr>
              <a:defRPr sz="1400"/>
            </a:pPr>
            <a:endParaRPr lang="en-US"/>
          </a:p>
        </c:txPr>
        <c:crossAx val="47789568"/>
        <c:crosses val="autoZero"/>
        <c:crossBetween val="midCat"/>
      </c:valAx>
      <c:valAx>
        <c:axId val="47789568"/>
        <c:scaling>
          <c:orientation val="minMax"/>
        </c:scaling>
        <c:delete val="0"/>
        <c:axPos val="l"/>
        <c:majorGridlines/>
        <c:title>
          <c:tx>
            <c:rich>
              <a:bodyPr rot="-5400000" vert="horz"/>
              <a:lstStyle/>
              <a:p>
                <a:pPr>
                  <a:defRPr sz="1400"/>
                </a:pPr>
                <a:r>
                  <a:rPr lang="en-US" sz="1400" dirty="0"/>
                  <a:t>Centroid Paint Emittance (</a:t>
                </a:r>
                <a:r>
                  <a:rPr lang="el-GR" sz="1400" dirty="0"/>
                  <a:t>π</a:t>
                </a:r>
                <a:r>
                  <a:rPr lang="en-GB" sz="1400" dirty="0"/>
                  <a:t> </a:t>
                </a:r>
                <a:r>
                  <a:rPr lang="en-US" sz="1400" dirty="0"/>
                  <a:t>mm </a:t>
                </a:r>
                <a:r>
                  <a:rPr lang="en-US" sz="1400" dirty="0" err="1"/>
                  <a:t>mrad</a:t>
                </a:r>
                <a:r>
                  <a:rPr lang="en-US" sz="1400" dirty="0"/>
                  <a:t>)</a:t>
                </a:r>
              </a:p>
            </c:rich>
          </c:tx>
          <c:layout>
            <c:manualLayout>
              <c:xMode val="edge"/>
              <c:yMode val="edge"/>
              <c:x val="1.0085573844003968E-2"/>
              <c:y val="0.17998193006510121"/>
            </c:manualLayout>
          </c:layout>
          <c:overlay val="0"/>
        </c:title>
        <c:numFmt formatCode="General" sourceLinked="1"/>
        <c:majorTickMark val="out"/>
        <c:minorTickMark val="none"/>
        <c:tickLblPos val="nextTo"/>
        <c:txPr>
          <a:bodyPr/>
          <a:lstStyle/>
          <a:p>
            <a:pPr>
              <a:defRPr sz="1400"/>
            </a:pPr>
            <a:endParaRPr lang="en-US"/>
          </a:p>
        </c:txPr>
        <c:crossAx val="46988672"/>
        <c:crosses val="autoZero"/>
        <c:crossBetween val="midCat"/>
      </c:valAx>
    </c:plotArea>
    <c:legend>
      <c:legendPos val="r"/>
      <c:layout>
        <c:manualLayout>
          <c:xMode val="edge"/>
          <c:yMode val="edge"/>
          <c:x val="0.14249618746778767"/>
          <c:y val="5.508597532755552E-3"/>
          <c:w val="0.65053327802591698"/>
          <c:h val="0.16743438320209975"/>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47792567879115E-2"/>
          <c:y val="0.14463300083533559"/>
          <c:w val="0.85877743251895267"/>
          <c:h val="0.70189489284270623"/>
        </c:manualLayout>
      </c:layout>
      <c:scatterChart>
        <c:scatterStyle val="lineMarker"/>
        <c:varyColors val="0"/>
        <c:ser>
          <c:idx val="0"/>
          <c:order val="0"/>
          <c:tx>
            <c:v>Horizontal Paint Amplitude (pi mm mrad)</c:v>
          </c:tx>
          <c:spPr>
            <a:ln w="19050" cap="rnd">
              <a:solidFill>
                <a:schemeClr val="accent1"/>
              </a:solidFill>
              <a:round/>
            </a:ln>
            <a:effectLst/>
          </c:spPr>
          <c:marker>
            <c:symbol val="none"/>
          </c:marker>
          <c:xVal>
            <c:numRef>
              <c:f>'paint test'!$S$11:$S$545</c:f>
              <c:numCache>
                <c:formatCode>General</c:formatCode>
                <c:ptCount val="535"/>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pt idx="160">
                  <c:v>-0.14000000000000001</c:v>
                </c:pt>
                <c:pt idx="161">
                  <c:v>-0.13900000000000001</c:v>
                </c:pt>
                <c:pt idx="162">
                  <c:v>-0.13800000000000001</c:v>
                </c:pt>
                <c:pt idx="163">
                  <c:v>-0.13700000000000001</c:v>
                </c:pt>
                <c:pt idx="164">
                  <c:v>-0.13600000000000001</c:v>
                </c:pt>
                <c:pt idx="165">
                  <c:v>-0.13500000000000001</c:v>
                </c:pt>
                <c:pt idx="166">
                  <c:v>-0.13400000000000001</c:v>
                </c:pt>
                <c:pt idx="167">
                  <c:v>-0.13300000000000001</c:v>
                </c:pt>
                <c:pt idx="168">
                  <c:v>-0.13200000000000001</c:v>
                </c:pt>
                <c:pt idx="169">
                  <c:v>-0.13100000000000001</c:v>
                </c:pt>
                <c:pt idx="170">
                  <c:v>-0.13</c:v>
                </c:pt>
                <c:pt idx="171">
                  <c:v>-0.129</c:v>
                </c:pt>
                <c:pt idx="172">
                  <c:v>-0.128</c:v>
                </c:pt>
                <c:pt idx="173">
                  <c:v>-0.127</c:v>
                </c:pt>
                <c:pt idx="174">
                  <c:v>-0.126</c:v>
                </c:pt>
                <c:pt idx="175">
                  <c:v>-0.125</c:v>
                </c:pt>
                <c:pt idx="176">
                  <c:v>-0.124</c:v>
                </c:pt>
                <c:pt idx="177">
                  <c:v>-0.123</c:v>
                </c:pt>
                <c:pt idx="178">
                  <c:v>-0.122</c:v>
                </c:pt>
                <c:pt idx="179">
                  <c:v>-0.121</c:v>
                </c:pt>
                <c:pt idx="180">
                  <c:v>-0.12</c:v>
                </c:pt>
                <c:pt idx="181">
                  <c:v>-0.11899999999999999</c:v>
                </c:pt>
                <c:pt idx="182">
                  <c:v>-0.11799999999999999</c:v>
                </c:pt>
                <c:pt idx="183">
                  <c:v>-0.11700000000000001</c:v>
                </c:pt>
                <c:pt idx="184">
                  <c:v>-0.11600000000000001</c:v>
                </c:pt>
                <c:pt idx="185">
                  <c:v>-0.115</c:v>
                </c:pt>
                <c:pt idx="186">
                  <c:v>-0.114</c:v>
                </c:pt>
                <c:pt idx="187">
                  <c:v>-0.113</c:v>
                </c:pt>
                <c:pt idx="188">
                  <c:v>-0.112</c:v>
                </c:pt>
                <c:pt idx="189">
                  <c:v>-0.111</c:v>
                </c:pt>
                <c:pt idx="190">
                  <c:v>-0.11</c:v>
                </c:pt>
                <c:pt idx="191">
                  <c:v>-0.109</c:v>
                </c:pt>
                <c:pt idx="192">
                  <c:v>-0.108</c:v>
                </c:pt>
                <c:pt idx="193">
                  <c:v>-0.107</c:v>
                </c:pt>
                <c:pt idx="194">
                  <c:v>-0.106</c:v>
                </c:pt>
                <c:pt idx="195">
                  <c:v>-0.105</c:v>
                </c:pt>
                <c:pt idx="196">
                  <c:v>-0.104</c:v>
                </c:pt>
                <c:pt idx="197">
                  <c:v>-0.10299999999999999</c:v>
                </c:pt>
                <c:pt idx="198">
                  <c:v>-0.10199999999999999</c:v>
                </c:pt>
                <c:pt idx="199">
                  <c:v>-0.10100000000000001</c:v>
                </c:pt>
                <c:pt idx="200">
                  <c:v>-0.1</c:v>
                </c:pt>
                <c:pt idx="201">
                  <c:v>-9.9000299999999999E-2</c:v>
                </c:pt>
                <c:pt idx="202">
                  <c:v>-9.8000299999999999E-2</c:v>
                </c:pt>
                <c:pt idx="203">
                  <c:v>-9.7000299999999998E-2</c:v>
                </c:pt>
                <c:pt idx="204">
                  <c:v>-9.6000299999999997E-2</c:v>
                </c:pt>
                <c:pt idx="205">
                  <c:v>-9.5000299999999996E-2</c:v>
                </c:pt>
                <c:pt idx="206">
                  <c:v>-9.4000299999999995E-2</c:v>
                </c:pt>
                <c:pt idx="207">
                  <c:v>-9.3000299999999994E-2</c:v>
                </c:pt>
                <c:pt idx="208">
                  <c:v>-9.2000299999999993E-2</c:v>
                </c:pt>
                <c:pt idx="209">
                  <c:v>-9.1000300000000006E-2</c:v>
                </c:pt>
                <c:pt idx="210">
                  <c:v>-9.0000300000000005E-2</c:v>
                </c:pt>
                <c:pt idx="211">
                  <c:v>-8.9000300000000004E-2</c:v>
                </c:pt>
                <c:pt idx="212">
                  <c:v>-8.8000300000000004E-2</c:v>
                </c:pt>
                <c:pt idx="213">
                  <c:v>-8.7000300000000003E-2</c:v>
                </c:pt>
                <c:pt idx="214">
                  <c:v>-8.6000300000000002E-2</c:v>
                </c:pt>
                <c:pt idx="215">
                  <c:v>-8.5000300000000001E-2</c:v>
                </c:pt>
                <c:pt idx="216">
                  <c:v>-8.40003E-2</c:v>
                </c:pt>
                <c:pt idx="217">
                  <c:v>-8.3000299999999999E-2</c:v>
                </c:pt>
                <c:pt idx="218">
                  <c:v>-8.2000299999999998E-2</c:v>
                </c:pt>
                <c:pt idx="219">
                  <c:v>-8.1000299999999997E-2</c:v>
                </c:pt>
                <c:pt idx="220">
                  <c:v>-8.0000299999999996E-2</c:v>
                </c:pt>
                <c:pt idx="221">
                  <c:v>-7.9000299999999996E-2</c:v>
                </c:pt>
                <c:pt idx="222">
                  <c:v>-7.8000299999999995E-2</c:v>
                </c:pt>
                <c:pt idx="223">
                  <c:v>-7.7000299999999994E-2</c:v>
                </c:pt>
                <c:pt idx="224">
                  <c:v>-7.6000300000000007E-2</c:v>
                </c:pt>
                <c:pt idx="225">
                  <c:v>-7.5000300000000006E-2</c:v>
                </c:pt>
                <c:pt idx="226">
                  <c:v>-7.4000300000000005E-2</c:v>
                </c:pt>
                <c:pt idx="227">
                  <c:v>-7.3000300000000004E-2</c:v>
                </c:pt>
                <c:pt idx="228">
                  <c:v>-7.2000300000000003E-2</c:v>
                </c:pt>
                <c:pt idx="229">
                  <c:v>-7.1000300000000002E-2</c:v>
                </c:pt>
                <c:pt idx="230">
                  <c:v>-7.0000300000000001E-2</c:v>
                </c:pt>
                <c:pt idx="231">
                  <c:v>-6.9000300000000001E-2</c:v>
                </c:pt>
                <c:pt idx="232">
                  <c:v>-6.80003E-2</c:v>
                </c:pt>
                <c:pt idx="233">
                  <c:v>-6.7000299999999999E-2</c:v>
                </c:pt>
                <c:pt idx="234">
                  <c:v>-6.6000299999999998E-2</c:v>
                </c:pt>
                <c:pt idx="235">
                  <c:v>-6.5000299999999997E-2</c:v>
                </c:pt>
                <c:pt idx="236">
                  <c:v>-6.4000299999999996E-2</c:v>
                </c:pt>
                <c:pt idx="237">
                  <c:v>-6.3000299999999995E-2</c:v>
                </c:pt>
                <c:pt idx="238">
                  <c:v>-6.2000300000000001E-2</c:v>
                </c:pt>
                <c:pt idx="239">
                  <c:v>-6.10003E-2</c:v>
                </c:pt>
                <c:pt idx="240">
                  <c:v>-6.0000299999999999E-2</c:v>
                </c:pt>
                <c:pt idx="241">
                  <c:v>-5.9000299999999999E-2</c:v>
                </c:pt>
                <c:pt idx="242">
                  <c:v>-5.8000299999999998E-2</c:v>
                </c:pt>
                <c:pt idx="243">
                  <c:v>-5.7000299999999997E-2</c:v>
                </c:pt>
                <c:pt idx="244">
                  <c:v>-5.6000300000000003E-2</c:v>
                </c:pt>
                <c:pt idx="245">
                  <c:v>-5.5000300000000002E-2</c:v>
                </c:pt>
                <c:pt idx="246">
                  <c:v>-5.4000300000000001E-2</c:v>
                </c:pt>
                <c:pt idx="247">
                  <c:v>-5.30003E-2</c:v>
                </c:pt>
                <c:pt idx="248">
                  <c:v>-5.2000299999999999E-2</c:v>
                </c:pt>
                <c:pt idx="249">
                  <c:v>-5.1000299999999998E-2</c:v>
                </c:pt>
                <c:pt idx="250">
                  <c:v>-5.0000299999999998E-2</c:v>
                </c:pt>
                <c:pt idx="251">
                  <c:v>-4.9000299999999997E-2</c:v>
                </c:pt>
                <c:pt idx="252">
                  <c:v>-4.8000300000000003E-2</c:v>
                </c:pt>
                <c:pt idx="253">
                  <c:v>-4.7000300000000002E-2</c:v>
                </c:pt>
                <c:pt idx="254">
                  <c:v>-4.6000300000000001E-2</c:v>
                </c:pt>
                <c:pt idx="255">
                  <c:v>-4.50003E-2</c:v>
                </c:pt>
                <c:pt idx="256">
                  <c:v>-4.4000299999999999E-2</c:v>
                </c:pt>
                <c:pt idx="257">
                  <c:v>-4.3000299999999998E-2</c:v>
                </c:pt>
                <c:pt idx="258">
                  <c:v>-4.2000299999999997E-2</c:v>
                </c:pt>
                <c:pt idx="259">
                  <c:v>-4.1000300000000003E-2</c:v>
                </c:pt>
                <c:pt idx="260">
                  <c:v>-4.0000300000000003E-2</c:v>
                </c:pt>
                <c:pt idx="261">
                  <c:v>-3.9000300000000002E-2</c:v>
                </c:pt>
                <c:pt idx="262">
                  <c:v>-3.8000300000000001E-2</c:v>
                </c:pt>
                <c:pt idx="263">
                  <c:v>-3.70003E-2</c:v>
                </c:pt>
                <c:pt idx="264">
                  <c:v>-3.6000299999999999E-2</c:v>
                </c:pt>
                <c:pt idx="265">
                  <c:v>-3.5000299999999998E-2</c:v>
                </c:pt>
                <c:pt idx="266">
                  <c:v>-3.4000299999999997E-2</c:v>
                </c:pt>
                <c:pt idx="267">
                  <c:v>-3.3000300000000003E-2</c:v>
                </c:pt>
                <c:pt idx="268">
                  <c:v>-3.2000300000000002E-2</c:v>
                </c:pt>
                <c:pt idx="269">
                  <c:v>-3.1000300000000001E-2</c:v>
                </c:pt>
                <c:pt idx="270">
                  <c:v>-3.0000300000000001E-2</c:v>
                </c:pt>
                <c:pt idx="271">
                  <c:v>-2.90003E-2</c:v>
                </c:pt>
                <c:pt idx="272">
                  <c:v>-2.8000299999999999E-2</c:v>
                </c:pt>
                <c:pt idx="273">
                  <c:v>-2.7000300000000001E-2</c:v>
                </c:pt>
                <c:pt idx="274">
                  <c:v>-2.60003E-2</c:v>
                </c:pt>
                <c:pt idx="275">
                  <c:v>-2.50003E-2</c:v>
                </c:pt>
                <c:pt idx="276">
                  <c:v>-2.4000299999999999E-2</c:v>
                </c:pt>
                <c:pt idx="277">
                  <c:v>-2.3000300000000001E-2</c:v>
                </c:pt>
                <c:pt idx="278">
                  <c:v>-2.20003E-2</c:v>
                </c:pt>
                <c:pt idx="279">
                  <c:v>-2.10003E-2</c:v>
                </c:pt>
                <c:pt idx="280">
                  <c:v>-2.0000299999999999E-2</c:v>
                </c:pt>
                <c:pt idx="281">
                  <c:v>-1.9000300000000001E-2</c:v>
                </c:pt>
                <c:pt idx="282">
                  <c:v>-1.80003E-2</c:v>
                </c:pt>
                <c:pt idx="283">
                  <c:v>-1.7000299999999999E-2</c:v>
                </c:pt>
                <c:pt idx="284">
                  <c:v>-1.6000299999999999E-2</c:v>
                </c:pt>
                <c:pt idx="285">
                  <c:v>-1.5000299999999999E-2</c:v>
                </c:pt>
                <c:pt idx="286">
                  <c:v>-1.40003E-2</c:v>
                </c:pt>
                <c:pt idx="287">
                  <c:v>-1.3000299999999999E-2</c:v>
                </c:pt>
                <c:pt idx="288">
                  <c:v>-1.20003E-2</c:v>
                </c:pt>
                <c:pt idx="289">
                  <c:v>-1.1000299999999999E-2</c:v>
                </c:pt>
                <c:pt idx="290">
                  <c:v>-1.00003E-2</c:v>
                </c:pt>
                <c:pt idx="291">
                  <c:v>-9.0003300000000008E-3</c:v>
                </c:pt>
                <c:pt idx="292">
                  <c:v>-8.0003299999999999E-3</c:v>
                </c:pt>
                <c:pt idx="293">
                  <c:v>-7.0003299999999999E-3</c:v>
                </c:pt>
                <c:pt idx="294">
                  <c:v>-6.0003299999999999E-3</c:v>
                </c:pt>
                <c:pt idx="295">
                  <c:v>-5.0003199999999999E-3</c:v>
                </c:pt>
                <c:pt idx="296">
                  <c:v>-4.0003199999999999E-3</c:v>
                </c:pt>
                <c:pt idx="297">
                  <c:v>-3.0003199999999999E-3</c:v>
                </c:pt>
                <c:pt idx="298">
                  <c:v>-2.0003199999999999E-3</c:v>
                </c:pt>
                <c:pt idx="299">
                  <c:v>-1.0003200000000001E-3</c:v>
                </c:pt>
                <c:pt idx="300" formatCode="0.00E+00">
                  <c:v>-3.2433300000000002E-7</c:v>
                </c:pt>
                <c:pt idx="301">
                  <c:v>9.9967599999999991E-4</c:v>
                </c:pt>
                <c:pt idx="302">
                  <c:v>1.9996800000000002E-3</c:v>
                </c:pt>
                <c:pt idx="303">
                  <c:v>2.9996799999999998E-3</c:v>
                </c:pt>
                <c:pt idx="304">
                  <c:v>3.9996800000000002E-3</c:v>
                </c:pt>
                <c:pt idx="305">
                  <c:v>4.9996800000000003E-3</c:v>
                </c:pt>
                <c:pt idx="306">
                  <c:v>5.9996800000000003E-3</c:v>
                </c:pt>
                <c:pt idx="307">
                  <c:v>6.9996800000000003E-3</c:v>
                </c:pt>
                <c:pt idx="308">
                  <c:v>7.9996800000000003E-3</c:v>
                </c:pt>
                <c:pt idx="309">
                  <c:v>8.9996799999999995E-3</c:v>
                </c:pt>
                <c:pt idx="310">
                  <c:v>9.9996800000000004E-3</c:v>
                </c:pt>
                <c:pt idx="311">
                  <c:v>1.0999699999999999E-2</c:v>
                </c:pt>
                <c:pt idx="312">
                  <c:v>1.19997E-2</c:v>
                </c:pt>
                <c:pt idx="313">
                  <c:v>1.2999699999999999E-2</c:v>
                </c:pt>
                <c:pt idx="314">
                  <c:v>1.39997E-2</c:v>
                </c:pt>
                <c:pt idx="315">
                  <c:v>1.4999699999999999E-2</c:v>
                </c:pt>
                <c:pt idx="316">
                  <c:v>1.5999699999999999E-2</c:v>
                </c:pt>
                <c:pt idx="317">
                  <c:v>1.69997E-2</c:v>
                </c:pt>
                <c:pt idx="318">
                  <c:v>1.79997E-2</c:v>
                </c:pt>
                <c:pt idx="319">
                  <c:v>1.8999700000000001E-2</c:v>
                </c:pt>
                <c:pt idx="320">
                  <c:v>1.9999699999999999E-2</c:v>
                </c:pt>
                <c:pt idx="321">
                  <c:v>2.09997E-2</c:v>
                </c:pt>
                <c:pt idx="322">
                  <c:v>2.1999700000000001E-2</c:v>
                </c:pt>
                <c:pt idx="323">
                  <c:v>2.2999700000000001E-2</c:v>
                </c:pt>
                <c:pt idx="324">
                  <c:v>2.3999699999999999E-2</c:v>
                </c:pt>
                <c:pt idx="325">
                  <c:v>2.49997E-2</c:v>
                </c:pt>
                <c:pt idx="326">
                  <c:v>2.5999700000000001E-2</c:v>
                </c:pt>
                <c:pt idx="327">
                  <c:v>2.6999700000000001E-2</c:v>
                </c:pt>
                <c:pt idx="328">
                  <c:v>2.7999699999999999E-2</c:v>
                </c:pt>
                <c:pt idx="329">
                  <c:v>2.89997E-2</c:v>
                </c:pt>
                <c:pt idx="330">
                  <c:v>2.9999700000000001E-2</c:v>
                </c:pt>
                <c:pt idx="331">
                  <c:v>3.0999700000000002E-2</c:v>
                </c:pt>
                <c:pt idx="332">
                  <c:v>3.1999699999999999E-2</c:v>
                </c:pt>
                <c:pt idx="333">
                  <c:v>3.29997E-2</c:v>
                </c:pt>
                <c:pt idx="334">
                  <c:v>3.3999700000000001E-2</c:v>
                </c:pt>
                <c:pt idx="335">
                  <c:v>3.4999700000000002E-2</c:v>
                </c:pt>
                <c:pt idx="336">
                  <c:v>3.5999700000000003E-2</c:v>
                </c:pt>
                <c:pt idx="337">
                  <c:v>3.6999700000000003E-2</c:v>
                </c:pt>
                <c:pt idx="338">
                  <c:v>3.7999699999999997E-2</c:v>
                </c:pt>
                <c:pt idx="339">
                  <c:v>3.8999699999999998E-2</c:v>
                </c:pt>
                <c:pt idx="340">
                  <c:v>3.9999699999999999E-2</c:v>
                </c:pt>
                <c:pt idx="341">
                  <c:v>4.09997E-2</c:v>
                </c:pt>
                <c:pt idx="342">
                  <c:v>4.1999700000000001E-2</c:v>
                </c:pt>
                <c:pt idx="343">
                  <c:v>4.2999700000000002E-2</c:v>
                </c:pt>
                <c:pt idx="344">
                  <c:v>4.3999700000000003E-2</c:v>
                </c:pt>
                <c:pt idx="345">
                  <c:v>4.4999699999999997E-2</c:v>
                </c:pt>
                <c:pt idx="346">
                  <c:v>4.5999699999999998E-2</c:v>
                </c:pt>
                <c:pt idx="347">
                  <c:v>4.6999699999999998E-2</c:v>
                </c:pt>
                <c:pt idx="348">
                  <c:v>4.7999699999999999E-2</c:v>
                </c:pt>
                <c:pt idx="349">
                  <c:v>4.8999599999999997E-2</c:v>
                </c:pt>
                <c:pt idx="350">
                  <c:v>4.9999599999999998E-2</c:v>
                </c:pt>
                <c:pt idx="351">
                  <c:v>5.0999599999999999E-2</c:v>
                </c:pt>
                <c:pt idx="352">
                  <c:v>5.19996E-2</c:v>
                </c:pt>
                <c:pt idx="353">
                  <c:v>5.2999600000000001E-2</c:v>
                </c:pt>
                <c:pt idx="354">
                  <c:v>5.3999600000000002E-2</c:v>
                </c:pt>
                <c:pt idx="355">
                  <c:v>5.4999600000000003E-2</c:v>
                </c:pt>
                <c:pt idx="356">
                  <c:v>5.5999599999999997E-2</c:v>
                </c:pt>
                <c:pt idx="357">
                  <c:v>5.6999599999999997E-2</c:v>
                </c:pt>
                <c:pt idx="358">
                  <c:v>5.7999599999999998E-2</c:v>
                </c:pt>
                <c:pt idx="359">
                  <c:v>5.8999599999999999E-2</c:v>
                </c:pt>
                <c:pt idx="360">
                  <c:v>5.99996E-2</c:v>
                </c:pt>
                <c:pt idx="361">
                  <c:v>6.0999600000000001E-2</c:v>
                </c:pt>
                <c:pt idx="362">
                  <c:v>6.1999600000000002E-2</c:v>
                </c:pt>
                <c:pt idx="363">
                  <c:v>6.2999600000000003E-2</c:v>
                </c:pt>
                <c:pt idx="364">
                  <c:v>6.3999600000000004E-2</c:v>
                </c:pt>
                <c:pt idx="365">
                  <c:v>6.4999600000000005E-2</c:v>
                </c:pt>
                <c:pt idx="366">
                  <c:v>6.5999600000000005E-2</c:v>
                </c:pt>
                <c:pt idx="367">
                  <c:v>6.6999600000000006E-2</c:v>
                </c:pt>
                <c:pt idx="368">
                  <c:v>6.7999599999999993E-2</c:v>
                </c:pt>
                <c:pt idx="369">
                  <c:v>6.8999599999999994E-2</c:v>
                </c:pt>
                <c:pt idx="370">
                  <c:v>6.9999599999999995E-2</c:v>
                </c:pt>
                <c:pt idx="371">
                  <c:v>7.0999599999999996E-2</c:v>
                </c:pt>
                <c:pt idx="372">
                  <c:v>7.1999599999999997E-2</c:v>
                </c:pt>
                <c:pt idx="373">
                  <c:v>7.2999599999999998E-2</c:v>
                </c:pt>
                <c:pt idx="374">
                  <c:v>7.3999700000000002E-2</c:v>
                </c:pt>
                <c:pt idx="375">
                  <c:v>7.4999700000000002E-2</c:v>
                </c:pt>
                <c:pt idx="376">
                  <c:v>7.5999700000000003E-2</c:v>
                </c:pt>
                <c:pt idx="377">
                  <c:v>7.6999700000000004E-2</c:v>
                </c:pt>
                <c:pt idx="378">
                  <c:v>7.7999700000000005E-2</c:v>
                </c:pt>
                <c:pt idx="379">
                  <c:v>7.8999700000000006E-2</c:v>
                </c:pt>
                <c:pt idx="380">
                  <c:v>7.9999700000000007E-2</c:v>
                </c:pt>
                <c:pt idx="381">
                  <c:v>8.0999699999999994E-2</c:v>
                </c:pt>
                <c:pt idx="382">
                  <c:v>8.1999699999999995E-2</c:v>
                </c:pt>
                <c:pt idx="383">
                  <c:v>8.2999699999999996E-2</c:v>
                </c:pt>
                <c:pt idx="384">
                  <c:v>8.3999699999999997E-2</c:v>
                </c:pt>
                <c:pt idx="385">
                  <c:v>8.4999699999999997E-2</c:v>
                </c:pt>
                <c:pt idx="386">
                  <c:v>8.5999699999999998E-2</c:v>
                </c:pt>
                <c:pt idx="387">
                  <c:v>8.6999699999999999E-2</c:v>
                </c:pt>
                <c:pt idx="388">
                  <c:v>8.79997E-2</c:v>
                </c:pt>
                <c:pt idx="389">
                  <c:v>8.8999700000000001E-2</c:v>
                </c:pt>
                <c:pt idx="390">
                  <c:v>8.9999700000000002E-2</c:v>
                </c:pt>
                <c:pt idx="391">
                  <c:v>9.0999700000000003E-2</c:v>
                </c:pt>
                <c:pt idx="392">
                  <c:v>9.1999700000000004E-2</c:v>
                </c:pt>
                <c:pt idx="393">
                  <c:v>9.2999700000000005E-2</c:v>
                </c:pt>
                <c:pt idx="394">
                  <c:v>9.3999700000000005E-2</c:v>
                </c:pt>
                <c:pt idx="395">
                  <c:v>9.4999700000000006E-2</c:v>
                </c:pt>
                <c:pt idx="396">
                  <c:v>9.5999699999999993E-2</c:v>
                </c:pt>
                <c:pt idx="397">
                  <c:v>9.6999699999999994E-2</c:v>
                </c:pt>
                <c:pt idx="398">
                  <c:v>9.7999699999999995E-2</c:v>
                </c:pt>
                <c:pt idx="399">
                  <c:v>9.8999699999999996E-2</c:v>
                </c:pt>
                <c:pt idx="400">
                  <c:v>9.9999699999999997E-2</c:v>
                </c:pt>
                <c:pt idx="401">
                  <c:v>0.10100000000000001</c:v>
                </c:pt>
                <c:pt idx="402">
                  <c:v>0.10199999999999999</c:v>
                </c:pt>
                <c:pt idx="403">
                  <c:v>0.10299999999999999</c:v>
                </c:pt>
                <c:pt idx="404">
                  <c:v>0.104</c:v>
                </c:pt>
                <c:pt idx="405">
                  <c:v>0.105</c:v>
                </c:pt>
                <c:pt idx="406">
                  <c:v>0.106</c:v>
                </c:pt>
                <c:pt idx="407">
                  <c:v>0.107</c:v>
                </c:pt>
                <c:pt idx="408">
                  <c:v>0.108</c:v>
                </c:pt>
                <c:pt idx="409">
                  <c:v>0.109</c:v>
                </c:pt>
                <c:pt idx="410">
                  <c:v>0.11</c:v>
                </c:pt>
                <c:pt idx="411">
                  <c:v>0.111</c:v>
                </c:pt>
                <c:pt idx="412">
                  <c:v>0.112</c:v>
                </c:pt>
                <c:pt idx="413">
                  <c:v>0.113</c:v>
                </c:pt>
                <c:pt idx="414">
                  <c:v>0.114</c:v>
                </c:pt>
                <c:pt idx="415">
                  <c:v>0.115</c:v>
                </c:pt>
                <c:pt idx="416">
                  <c:v>0.11600000000000001</c:v>
                </c:pt>
                <c:pt idx="417">
                  <c:v>0.11700000000000001</c:v>
                </c:pt>
                <c:pt idx="418">
                  <c:v>0.11799999999999999</c:v>
                </c:pt>
                <c:pt idx="419">
                  <c:v>0.11899999999999999</c:v>
                </c:pt>
                <c:pt idx="420">
                  <c:v>0.12</c:v>
                </c:pt>
                <c:pt idx="421">
                  <c:v>0.121</c:v>
                </c:pt>
                <c:pt idx="422">
                  <c:v>0.122</c:v>
                </c:pt>
                <c:pt idx="423">
                  <c:v>0.123</c:v>
                </c:pt>
                <c:pt idx="424">
                  <c:v>0.124</c:v>
                </c:pt>
                <c:pt idx="425">
                  <c:v>0.125</c:v>
                </c:pt>
                <c:pt idx="426">
                  <c:v>0.126</c:v>
                </c:pt>
                <c:pt idx="427">
                  <c:v>0.127</c:v>
                </c:pt>
                <c:pt idx="428">
                  <c:v>0.128</c:v>
                </c:pt>
                <c:pt idx="429">
                  <c:v>0.129</c:v>
                </c:pt>
                <c:pt idx="430">
                  <c:v>0.13</c:v>
                </c:pt>
                <c:pt idx="431">
                  <c:v>0.13100000000000001</c:v>
                </c:pt>
                <c:pt idx="432">
                  <c:v>0.13200000000000001</c:v>
                </c:pt>
                <c:pt idx="433">
                  <c:v>0.13300000000000001</c:v>
                </c:pt>
                <c:pt idx="434">
                  <c:v>0.13400000000000001</c:v>
                </c:pt>
                <c:pt idx="435">
                  <c:v>0.13500000000000001</c:v>
                </c:pt>
                <c:pt idx="436">
                  <c:v>0.13600000000000001</c:v>
                </c:pt>
                <c:pt idx="437">
                  <c:v>0.13700000000000001</c:v>
                </c:pt>
                <c:pt idx="438">
                  <c:v>0.13800000000000001</c:v>
                </c:pt>
                <c:pt idx="439">
                  <c:v>0.13900000000000001</c:v>
                </c:pt>
                <c:pt idx="440">
                  <c:v>0.14000000000000001</c:v>
                </c:pt>
                <c:pt idx="441">
                  <c:v>0.14099999999999999</c:v>
                </c:pt>
                <c:pt idx="442">
                  <c:v>0.14199999999999999</c:v>
                </c:pt>
                <c:pt idx="443">
                  <c:v>0.14299999999999999</c:v>
                </c:pt>
                <c:pt idx="444">
                  <c:v>0.14399999999999999</c:v>
                </c:pt>
                <c:pt idx="445">
                  <c:v>0.14499999999999999</c:v>
                </c:pt>
                <c:pt idx="446">
                  <c:v>0.14599999999999999</c:v>
                </c:pt>
                <c:pt idx="447">
                  <c:v>0.14699999999999999</c:v>
                </c:pt>
                <c:pt idx="448">
                  <c:v>0.14799999999999999</c:v>
                </c:pt>
                <c:pt idx="449">
                  <c:v>0.14899999999999999</c:v>
                </c:pt>
                <c:pt idx="450">
                  <c:v>0.15</c:v>
                </c:pt>
                <c:pt idx="451">
                  <c:v>0.151</c:v>
                </c:pt>
                <c:pt idx="452">
                  <c:v>0.152</c:v>
                </c:pt>
                <c:pt idx="453">
                  <c:v>0.153</c:v>
                </c:pt>
                <c:pt idx="454">
                  <c:v>0.154</c:v>
                </c:pt>
                <c:pt idx="455">
                  <c:v>0.155</c:v>
                </c:pt>
                <c:pt idx="456">
                  <c:v>0.156</c:v>
                </c:pt>
                <c:pt idx="457">
                  <c:v>0.157</c:v>
                </c:pt>
                <c:pt idx="458">
                  <c:v>0.158</c:v>
                </c:pt>
                <c:pt idx="459">
                  <c:v>0.159</c:v>
                </c:pt>
                <c:pt idx="460">
                  <c:v>0.16</c:v>
                </c:pt>
                <c:pt idx="461">
                  <c:v>0.161</c:v>
                </c:pt>
                <c:pt idx="462">
                  <c:v>0.16200000000000001</c:v>
                </c:pt>
                <c:pt idx="463">
                  <c:v>0.16300000000000001</c:v>
                </c:pt>
                <c:pt idx="464">
                  <c:v>0.16400000000000001</c:v>
                </c:pt>
                <c:pt idx="465">
                  <c:v>0.16500000000000001</c:v>
                </c:pt>
                <c:pt idx="466">
                  <c:v>0.16600000000000001</c:v>
                </c:pt>
                <c:pt idx="467">
                  <c:v>0.16700000000000001</c:v>
                </c:pt>
                <c:pt idx="468">
                  <c:v>0.16800000000000001</c:v>
                </c:pt>
                <c:pt idx="469">
                  <c:v>0.16900000000000001</c:v>
                </c:pt>
                <c:pt idx="470">
                  <c:v>0.17</c:v>
                </c:pt>
                <c:pt idx="471">
                  <c:v>0.17100000000000001</c:v>
                </c:pt>
                <c:pt idx="472">
                  <c:v>0.17199999999999999</c:v>
                </c:pt>
                <c:pt idx="473">
                  <c:v>0.17299999999999999</c:v>
                </c:pt>
                <c:pt idx="474">
                  <c:v>0.17399999999999999</c:v>
                </c:pt>
                <c:pt idx="475">
                  <c:v>0.17499999999999999</c:v>
                </c:pt>
                <c:pt idx="476">
                  <c:v>0.17599999999999999</c:v>
                </c:pt>
                <c:pt idx="477">
                  <c:v>0.17699999999999999</c:v>
                </c:pt>
                <c:pt idx="478">
                  <c:v>0.17799999999999999</c:v>
                </c:pt>
                <c:pt idx="479">
                  <c:v>0.17899999999999999</c:v>
                </c:pt>
                <c:pt idx="480">
                  <c:v>0.18</c:v>
                </c:pt>
                <c:pt idx="481">
                  <c:v>0.18099999999999999</c:v>
                </c:pt>
                <c:pt idx="482">
                  <c:v>0.182</c:v>
                </c:pt>
                <c:pt idx="483">
                  <c:v>0.183</c:v>
                </c:pt>
                <c:pt idx="484">
                  <c:v>0.184</c:v>
                </c:pt>
                <c:pt idx="485">
                  <c:v>0.185</c:v>
                </c:pt>
                <c:pt idx="486">
                  <c:v>0.186</c:v>
                </c:pt>
                <c:pt idx="487">
                  <c:v>0.187</c:v>
                </c:pt>
                <c:pt idx="488">
                  <c:v>0.188</c:v>
                </c:pt>
                <c:pt idx="489">
                  <c:v>0.189</c:v>
                </c:pt>
                <c:pt idx="490">
                  <c:v>0.19</c:v>
                </c:pt>
                <c:pt idx="491">
                  <c:v>0.191</c:v>
                </c:pt>
                <c:pt idx="492">
                  <c:v>0.192</c:v>
                </c:pt>
                <c:pt idx="493">
                  <c:v>0.193</c:v>
                </c:pt>
                <c:pt idx="494">
                  <c:v>0.19400000000000001</c:v>
                </c:pt>
                <c:pt idx="495">
                  <c:v>0.19500000000000001</c:v>
                </c:pt>
                <c:pt idx="496">
                  <c:v>0.19600000000000001</c:v>
                </c:pt>
                <c:pt idx="497">
                  <c:v>0.19700000000000001</c:v>
                </c:pt>
                <c:pt idx="498">
                  <c:v>0.19800000000000001</c:v>
                </c:pt>
                <c:pt idx="499">
                  <c:v>0.19900000000000001</c:v>
                </c:pt>
                <c:pt idx="500">
                  <c:v>0.2</c:v>
                </c:pt>
                <c:pt idx="501">
                  <c:v>0.20100000000000001</c:v>
                </c:pt>
                <c:pt idx="502">
                  <c:v>0.20200000000000001</c:v>
                </c:pt>
                <c:pt idx="503">
                  <c:v>0.20300000000000001</c:v>
                </c:pt>
                <c:pt idx="504">
                  <c:v>0.20399999999999999</c:v>
                </c:pt>
                <c:pt idx="505">
                  <c:v>0.20499999999999999</c:v>
                </c:pt>
                <c:pt idx="506">
                  <c:v>0.20599999999999999</c:v>
                </c:pt>
                <c:pt idx="507">
                  <c:v>0.20699999999999999</c:v>
                </c:pt>
                <c:pt idx="508">
                  <c:v>0.20799999999999999</c:v>
                </c:pt>
                <c:pt idx="509">
                  <c:v>0.20899999999999999</c:v>
                </c:pt>
                <c:pt idx="510">
                  <c:v>0.21</c:v>
                </c:pt>
                <c:pt idx="511">
                  <c:v>0.21099999999999999</c:v>
                </c:pt>
                <c:pt idx="512">
                  <c:v>0.21199999999999999</c:v>
                </c:pt>
                <c:pt idx="513">
                  <c:v>0.21299999999999999</c:v>
                </c:pt>
                <c:pt idx="514">
                  <c:v>0.214</c:v>
                </c:pt>
                <c:pt idx="515">
                  <c:v>0.215</c:v>
                </c:pt>
                <c:pt idx="516">
                  <c:v>0.216</c:v>
                </c:pt>
                <c:pt idx="517">
                  <c:v>0.217</c:v>
                </c:pt>
                <c:pt idx="518">
                  <c:v>0.218</c:v>
                </c:pt>
                <c:pt idx="519">
                  <c:v>0.219</c:v>
                </c:pt>
                <c:pt idx="520">
                  <c:v>0.22</c:v>
                </c:pt>
                <c:pt idx="521">
                  <c:v>0.221</c:v>
                </c:pt>
                <c:pt idx="522">
                  <c:v>0.222</c:v>
                </c:pt>
                <c:pt idx="523">
                  <c:v>0.223</c:v>
                </c:pt>
                <c:pt idx="524">
                  <c:v>0.224</c:v>
                </c:pt>
                <c:pt idx="525">
                  <c:v>0.22500000000000001</c:v>
                </c:pt>
                <c:pt idx="526">
                  <c:v>0.22600000000000001</c:v>
                </c:pt>
                <c:pt idx="527">
                  <c:v>0.22700000000000001</c:v>
                </c:pt>
                <c:pt idx="528">
                  <c:v>0.22800000000000001</c:v>
                </c:pt>
                <c:pt idx="529">
                  <c:v>0.22900000000000001</c:v>
                </c:pt>
                <c:pt idx="530">
                  <c:v>0.23</c:v>
                </c:pt>
                <c:pt idx="531">
                  <c:v>0.23100000000000001</c:v>
                </c:pt>
                <c:pt idx="532">
                  <c:v>0.23200000000000001</c:v>
                </c:pt>
                <c:pt idx="533">
                  <c:v>0.23300000000000001</c:v>
                </c:pt>
                <c:pt idx="534">
                  <c:v>0.23400000000000001</c:v>
                </c:pt>
              </c:numCache>
            </c:numRef>
          </c:xVal>
          <c:yVal>
            <c:numRef>
              <c:f>'paint test'!$V$11:$V$545</c:f>
              <c:numCache>
                <c:formatCode>General</c:formatCode>
                <c:ptCount val="535"/>
                <c:pt idx="0">
                  <c:v>8.5299999999999994</c:v>
                </c:pt>
                <c:pt idx="1">
                  <c:v>8.5333299999999994</c:v>
                </c:pt>
                <c:pt idx="2">
                  <c:v>8.5333299999999994</c:v>
                </c:pt>
                <c:pt idx="3">
                  <c:v>8.5333299999999994</c:v>
                </c:pt>
                <c:pt idx="4">
                  <c:v>8.5333299999999994</c:v>
                </c:pt>
                <c:pt idx="5">
                  <c:v>8.5333299999999994</c:v>
                </c:pt>
                <c:pt idx="6">
                  <c:v>8.5333299999999994</c:v>
                </c:pt>
                <c:pt idx="7">
                  <c:v>8.5333299999999994</c:v>
                </c:pt>
                <c:pt idx="8">
                  <c:v>8.5333299999999994</c:v>
                </c:pt>
                <c:pt idx="9">
                  <c:v>8.5333299999999994</c:v>
                </c:pt>
                <c:pt idx="10">
                  <c:v>8.5333299999999994</c:v>
                </c:pt>
                <c:pt idx="11">
                  <c:v>8.5333299999999994</c:v>
                </c:pt>
                <c:pt idx="12">
                  <c:v>8.5333299999999994</c:v>
                </c:pt>
                <c:pt idx="13">
                  <c:v>8.5333299999999994</c:v>
                </c:pt>
                <c:pt idx="14">
                  <c:v>8.5333299999999994</c:v>
                </c:pt>
                <c:pt idx="15">
                  <c:v>8.5333299999999994</c:v>
                </c:pt>
                <c:pt idx="16">
                  <c:v>8.5333299999999994</c:v>
                </c:pt>
                <c:pt idx="17">
                  <c:v>8.5333299999999994</c:v>
                </c:pt>
                <c:pt idx="18">
                  <c:v>8.5333299999999994</c:v>
                </c:pt>
                <c:pt idx="19">
                  <c:v>8.5333299999999994</c:v>
                </c:pt>
                <c:pt idx="20">
                  <c:v>8.5333299999999994</c:v>
                </c:pt>
                <c:pt idx="21">
                  <c:v>8.5333299999999994</c:v>
                </c:pt>
                <c:pt idx="22">
                  <c:v>8.5333299999999994</c:v>
                </c:pt>
                <c:pt idx="23">
                  <c:v>15.841200000000001</c:v>
                </c:pt>
                <c:pt idx="24">
                  <c:v>23.2317</c:v>
                </c:pt>
                <c:pt idx="25">
                  <c:v>28.811599999999999</c:v>
                </c:pt>
                <c:pt idx="26">
                  <c:v>28.811599999999999</c:v>
                </c:pt>
                <c:pt idx="27">
                  <c:v>28.811599999999999</c:v>
                </c:pt>
                <c:pt idx="28">
                  <c:v>28.811599999999999</c:v>
                </c:pt>
                <c:pt idx="29">
                  <c:v>28.811599999999999</c:v>
                </c:pt>
                <c:pt idx="30">
                  <c:v>29.999600000000001</c:v>
                </c:pt>
                <c:pt idx="31">
                  <c:v>29.999600000000001</c:v>
                </c:pt>
                <c:pt idx="32">
                  <c:v>30.4009</c:v>
                </c:pt>
                <c:pt idx="33">
                  <c:v>30.4009</c:v>
                </c:pt>
                <c:pt idx="34">
                  <c:v>30.4009</c:v>
                </c:pt>
                <c:pt idx="35">
                  <c:v>30.4009</c:v>
                </c:pt>
                <c:pt idx="36">
                  <c:v>31.620899999999999</c:v>
                </c:pt>
                <c:pt idx="37">
                  <c:v>33.707500000000003</c:v>
                </c:pt>
                <c:pt idx="38">
                  <c:v>37.631399999999999</c:v>
                </c:pt>
                <c:pt idx="39">
                  <c:v>38.0807</c:v>
                </c:pt>
                <c:pt idx="40">
                  <c:v>38.0807</c:v>
                </c:pt>
                <c:pt idx="41">
                  <c:v>41.300600000000003</c:v>
                </c:pt>
                <c:pt idx="42">
                  <c:v>44.1646</c:v>
                </c:pt>
                <c:pt idx="43">
                  <c:v>44.651200000000003</c:v>
                </c:pt>
                <c:pt idx="44">
                  <c:v>47.124499999999998</c:v>
                </c:pt>
                <c:pt idx="45">
                  <c:v>47.124499999999998</c:v>
                </c:pt>
                <c:pt idx="46">
                  <c:v>48.640500000000003</c:v>
                </c:pt>
                <c:pt idx="47">
                  <c:v>48.640500000000003</c:v>
                </c:pt>
                <c:pt idx="48">
                  <c:v>51.220399999999998</c:v>
                </c:pt>
                <c:pt idx="49">
                  <c:v>51.220399999999998</c:v>
                </c:pt>
                <c:pt idx="50">
                  <c:v>51.220399999999998</c:v>
                </c:pt>
                <c:pt idx="51">
                  <c:v>51.220399999999998</c:v>
                </c:pt>
                <c:pt idx="52">
                  <c:v>51.220399999999998</c:v>
                </c:pt>
                <c:pt idx="53">
                  <c:v>51.220399999999998</c:v>
                </c:pt>
                <c:pt idx="54">
                  <c:v>51.220399999999998</c:v>
                </c:pt>
                <c:pt idx="55">
                  <c:v>51.220399999999998</c:v>
                </c:pt>
                <c:pt idx="56">
                  <c:v>52.800400000000003</c:v>
                </c:pt>
                <c:pt idx="57">
                  <c:v>52.800400000000003</c:v>
                </c:pt>
                <c:pt idx="58">
                  <c:v>55.487000000000002</c:v>
                </c:pt>
                <c:pt idx="59">
                  <c:v>57.130899999999997</c:v>
                </c:pt>
                <c:pt idx="60">
                  <c:v>59.924199999999999</c:v>
                </c:pt>
                <c:pt idx="61">
                  <c:v>61.632199999999997</c:v>
                </c:pt>
                <c:pt idx="62">
                  <c:v>64.5321</c:v>
                </c:pt>
                <c:pt idx="63">
                  <c:v>64.5321</c:v>
                </c:pt>
                <c:pt idx="64">
                  <c:v>67.498699999999999</c:v>
                </c:pt>
                <c:pt idx="65">
                  <c:v>69.310599999999994</c:v>
                </c:pt>
                <c:pt idx="66">
                  <c:v>69.310599999999994</c:v>
                </c:pt>
                <c:pt idx="67">
                  <c:v>69.310599999999994</c:v>
                </c:pt>
                <c:pt idx="68">
                  <c:v>69.310599999999994</c:v>
                </c:pt>
                <c:pt idx="69">
                  <c:v>69.919899999999998</c:v>
                </c:pt>
                <c:pt idx="70">
                  <c:v>69.919899999999998</c:v>
                </c:pt>
                <c:pt idx="71">
                  <c:v>71.763900000000007</c:v>
                </c:pt>
                <c:pt idx="72">
                  <c:v>71.763900000000007</c:v>
                </c:pt>
                <c:pt idx="73">
                  <c:v>71.763900000000007</c:v>
                </c:pt>
                <c:pt idx="74">
                  <c:v>71.763900000000007</c:v>
                </c:pt>
                <c:pt idx="75">
                  <c:v>72.383899999999997</c:v>
                </c:pt>
                <c:pt idx="76">
                  <c:v>75.523799999999994</c:v>
                </c:pt>
                <c:pt idx="77">
                  <c:v>75.523799999999994</c:v>
                </c:pt>
                <c:pt idx="78">
                  <c:v>78.083699999999993</c:v>
                </c:pt>
                <c:pt idx="79">
                  <c:v>80.031700000000001</c:v>
                </c:pt>
                <c:pt idx="80">
                  <c:v>82.003600000000006</c:v>
                </c:pt>
                <c:pt idx="81">
                  <c:v>82.666300000000007</c:v>
                </c:pt>
                <c:pt idx="82">
                  <c:v>83.331599999999995</c:v>
                </c:pt>
                <c:pt idx="83">
                  <c:v>85.343599999999995</c:v>
                </c:pt>
                <c:pt idx="84">
                  <c:v>86.6982</c:v>
                </c:pt>
                <c:pt idx="85">
                  <c:v>87.379499999999993</c:v>
                </c:pt>
                <c:pt idx="86">
                  <c:v>87.379499999999993</c:v>
                </c:pt>
                <c:pt idx="87">
                  <c:v>88.063500000000005</c:v>
                </c:pt>
                <c:pt idx="88">
                  <c:v>88.750100000000003</c:v>
                </c:pt>
                <c:pt idx="89">
                  <c:v>88.750100000000003</c:v>
                </c:pt>
                <c:pt idx="90">
                  <c:v>88.750100000000003</c:v>
                </c:pt>
                <c:pt idx="91">
                  <c:v>88.750100000000003</c:v>
                </c:pt>
                <c:pt idx="92">
                  <c:v>89.439400000000006</c:v>
                </c:pt>
                <c:pt idx="93">
                  <c:v>89.439400000000006</c:v>
                </c:pt>
                <c:pt idx="94">
                  <c:v>91.523399999999995</c:v>
                </c:pt>
                <c:pt idx="95">
                  <c:v>92.223399999999998</c:v>
                </c:pt>
                <c:pt idx="96">
                  <c:v>92.223399999999998</c:v>
                </c:pt>
                <c:pt idx="97">
                  <c:v>95.05</c:v>
                </c:pt>
                <c:pt idx="98">
                  <c:v>95.05</c:v>
                </c:pt>
                <c:pt idx="99">
                  <c:v>97.197900000000004</c:v>
                </c:pt>
                <c:pt idx="100">
                  <c:v>97.197900000000004</c:v>
                </c:pt>
                <c:pt idx="101">
                  <c:v>99.369900000000001</c:v>
                </c:pt>
                <c:pt idx="102">
                  <c:v>99.369900000000001</c:v>
                </c:pt>
                <c:pt idx="103">
                  <c:v>99.369900000000001</c:v>
                </c:pt>
                <c:pt idx="104">
                  <c:v>101.566</c:v>
                </c:pt>
                <c:pt idx="105">
                  <c:v>101.566</c:v>
                </c:pt>
                <c:pt idx="106">
                  <c:v>101.566</c:v>
                </c:pt>
                <c:pt idx="107">
                  <c:v>102.303</c:v>
                </c:pt>
                <c:pt idx="108">
                  <c:v>102.303</c:v>
                </c:pt>
                <c:pt idx="109">
                  <c:v>102.303</c:v>
                </c:pt>
                <c:pt idx="110">
                  <c:v>104.53100000000001</c:v>
                </c:pt>
                <c:pt idx="111">
                  <c:v>104.53100000000001</c:v>
                </c:pt>
                <c:pt idx="112">
                  <c:v>104.53100000000001</c:v>
                </c:pt>
                <c:pt idx="113">
                  <c:v>104.53100000000001</c:v>
                </c:pt>
                <c:pt idx="114">
                  <c:v>104.53100000000001</c:v>
                </c:pt>
                <c:pt idx="115">
                  <c:v>104.53100000000001</c:v>
                </c:pt>
                <c:pt idx="116">
                  <c:v>105.279</c:v>
                </c:pt>
                <c:pt idx="117">
                  <c:v>108.298</c:v>
                </c:pt>
                <c:pt idx="118">
                  <c:v>109.059</c:v>
                </c:pt>
                <c:pt idx="119">
                  <c:v>109.059</c:v>
                </c:pt>
                <c:pt idx="120">
                  <c:v>109.82299999999999</c:v>
                </c:pt>
                <c:pt idx="121">
                  <c:v>112.131</c:v>
                </c:pt>
                <c:pt idx="122">
                  <c:v>112.131</c:v>
                </c:pt>
                <c:pt idx="123">
                  <c:v>112.131</c:v>
                </c:pt>
                <c:pt idx="124">
                  <c:v>114.46299999999999</c:v>
                </c:pt>
                <c:pt idx="125">
                  <c:v>114.46299999999999</c:v>
                </c:pt>
                <c:pt idx="126">
                  <c:v>114.46299999999999</c:v>
                </c:pt>
                <c:pt idx="127">
                  <c:v>114.46299999999999</c:v>
                </c:pt>
                <c:pt idx="128">
                  <c:v>114.46299999999999</c:v>
                </c:pt>
                <c:pt idx="129">
                  <c:v>114.46299999999999</c:v>
                </c:pt>
                <c:pt idx="130">
                  <c:v>114.46299999999999</c:v>
                </c:pt>
                <c:pt idx="131">
                  <c:v>114.46299999999999</c:v>
                </c:pt>
                <c:pt idx="132">
                  <c:v>114.46299999999999</c:v>
                </c:pt>
                <c:pt idx="133">
                  <c:v>114.46299999999999</c:v>
                </c:pt>
                <c:pt idx="134">
                  <c:v>116.819</c:v>
                </c:pt>
                <c:pt idx="135">
                  <c:v>116.819</c:v>
                </c:pt>
                <c:pt idx="136">
                  <c:v>117.60899999999999</c:v>
                </c:pt>
                <c:pt idx="137">
                  <c:v>119.997</c:v>
                </c:pt>
                <c:pt idx="138">
                  <c:v>119.997</c:v>
                </c:pt>
                <c:pt idx="139">
                  <c:v>121.60299999999999</c:v>
                </c:pt>
                <c:pt idx="140">
                  <c:v>122.40900000000001</c:v>
                </c:pt>
                <c:pt idx="141">
                  <c:v>123.21899999999999</c:v>
                </c:pt>
                <c:pt idx="142">
                  <c:v>123.21899999999999</c:v>
                </c:pt>
                <c:pt idx="143">
                  <c:v>125.66200000000001</c:v>
                </c:pt>
                <c:pt idx="144">
                  <c:v>125.66200000000001</c:v>
                </c:pt>
                <c:pt idx="145">
                  <c:v>125.66200000000001</c:v>
                </c:pt>
                <c:pt idx="146">
                  <c:v>125.66200000000001</c:v>
                </c:pt>
                <c:pt idx="147">
                  <c:v>125.66200000000001</c:v>
                </c:pt>
                <c:pt idx="148">
                  <c:v>125.66200000000001</c:v>
                </c:pt>
                <c:pt idx="149">
                  <c:v>125.66200000000001</c:v>
                </c:pt>
                <c:pt idx="150">
                  <c:v>125.66200000000001</c:v>
                </c:pt>
                <c:pt idx="151">
                  <c:v>125.66200000000001</c:v>
                </c:pt>
                <c:pt idx="152">
                  <c:v>125.66200000000001</c:v>
                </c:pt>
                <c:pt idx="153">
                  <c:v>125.66200000000001</c:v>
                </c:pt>
                <c:pt idx="154">
                  <c:v>125.66200000000001</c:v>
                </c:pt>
                <c:pt idx="155">
                  <c:v>128.13</c:v>
                </c:pt>
                <c:pt idx="156">
                  <c:v>130.62200000000001</c:v>
                </c:pt>
                <c:pt idx="157">
                  <c:v>131.458</c:v>
                </c:pt>
                <c:pt idx="158">
                  <c:v>131.458</c:v>
                </c:pt>
                <c:pt idx="159">
                  <c:v>133.982</c:v>
                </c:pt>
                <c:pt idx="160">
                  <c:v>136.53</c:v>
                </c:pt>
                <c:pt idx="161">
                  <c:v>136.53</c:v>
                </c:pt>
                <c:pt idx="162">
                  <c:v>136.53</c:v>
                </c:pt>
                <c:pt idx="163">
                  <c:v>136.53</c:v>
                </c:pt>
                <c:pt idx="164">
                  <c:v>137.38499999999999</c:v>
                </c:pt>
                <c:pt idx="165">
                  <c:v>138.24199999999999</c:v>
                </c:pt>
                <c:pt idx="166">
                  <c:v>138.24199999999999</c:v>
                </c:pt>
                <c:pt idx="167">
                  <c:v>138.24199999999999</c:v>
                </c:pt>
                <c:pt idx="168">
                  <c:v>138.24199999999999</c:v>
                </c:pt>
                <c:pt idx="169">
                  <c:v>138.24199999999999</c:v>
                </c:pt>
                <c:pt idx="170">
                  <c:v>138.24199999999999</c:v>
                </c:pt>
                <c:pt idx="171">
                  <c:v>139.102</c:v>
                </c:pt>
                <c:pt idx="172">
                  <c:v>140.83000000000001</c:v>
                </c:pt>
                <c:pt idx="173">
                  <c:v>141.69800000000001</c:v>
                </c:pt>
                <c:pt idx="174">
                  <c:v>140.83000000000001</c:v>
                </c:pt>
                <c:pt idx="175">
                  <c:v>145.197</c:v>
                </c:pt>
                <c:pt idx="176">
                  <c:v>145.197</c:v>
                </c:pt>
                <c:pt idx="177">
                  <c:v>145.197</c:v>
                </c:pt>
                <c:pt idx="178">
                  <c:v>148.738</c:v>
                </c:pt>
                <c:pt idx="179">
                  <c:v>148.738</c:v>
                </c:pt>
                <c:pt idx="180">
                  <c:v>148.738</c:v>
                </c:pt>
                <c:pt idx="181">
                  <c:v>151.422</c:v>
                </c:pt>
                <c:pt idx="182">
                  <c:v>151.422</c:v>
                </c:pt>
                <c:pt idx="183">
                  <c:v>151.422</c:v>
                </c:pt>
                <c:pt idx="184">
                  <c:v>151.422</c:v>
                </c:pt>
                <c:pt idx="185">
                  <c:v>151.422</c:v>
                </c:pt>
                <c:pt idx="186">
                  <c:v>154.13</c:v>
                </c:pt>
                <c:pt idx="187">
                  <c:v>154.13</c:v>
                </c:pt>
                <c:pt idx="188">
                  <c:v>154.13</c:v>
                </c:pt>
                <c:pt idx="189">
                  <c:v>154.13</c:v>
                </c:pt>
                <c:pt idx="190">
                  <c:v>154.13</c:v>
                </c:pt>
                <c:pt idx="191">
                  <c:v>154.13</c:v>
                </c:pt>
                <c:pt idx="192">
                  <c:v>154.13</c:v>
                </c:pt>
                <c:pt idx="193">
                  <c:v>158.696</c:v>
                </c:pt>
                <c:pt idx="194">
                  <c:v>158.696</c:v>
                </c:pt>
                <c:pt idx="195">
                  <c:v>161.46799999999999</c:v>
                </c:pt>
                <c:pt idx="196">
                  <c:v>161.46799999999999</c:v>
                </c:pt>
                <c:pt idx="197">
                  <c:v>161.46799999999999</c:v>
                </c:pt>
                <c:pt idx="198">
                  <c:v>164.26400000000001</c:v>
                </c:pt>
                <c:pt idx="199">
                  <c:v>165.20099999999999</c:v>
                </c:pt>
                <c:pt idx="200">
                  <c:v>165.20099999999999</c:v>
                </c:pt>
                <c:pt idx="201">
                  <c:v>168.029</c:v>
                </c:pt>
                <c:pt idx="202">
                  <c:v>168.029</c:v>
                </c:pt>
                <c:pt idx="203">
                  <c:v>168.029</c:v>
                </c:pt>
                <c:pt idx="204">
                  <c:v>168.029</c:v>
                </c:pt>
                <c:pt idx="205">
                  <c:v>168.029</c:v>
                </c:pt>
                <c:pt idx="206">
                  <c:v>168.029</c:v>
                </c:pt>
                <c:pt idx="207">
                  <c:v>168.029</c:v>
                </c:pt>
                <c:pt idx="208">
                  <c:v>168.029</c:v>
                </c:pt>
                <c:pt idx="209">
                  <c:v>168.977</c:v>
                </c:pt>
                <c:pt idx="210">
                  <c:v>168.977</c:v>
                </c:pt>
                <c:pt idx="211">
                  <c:v>171.83699999999999</c:v>
                </c:pt>
                <c:pt idx="212">
                  <c:v>171.83699999999999</c:v>
                </c:pt>
                <c:pt idx="213">
                  <c:v>176.65700000000001</c:v>
                </c:pt>
                <c:pt idx="214">
                  <c:v>176.65700000000001</c:v>
                </c:pt>
                <c:pt idx="215">
                  <c:v>176.65700000000001</c:v>
                </c:pt>
                <c:pt idx="216">
                  <c:v>176.65700000000001</c:v>
                </c:pt>
                <c:pt idx="217">
                  <c:v>176.65700000000001</c:v>
                </c:pt>
                <c:pt idx="218">
                  <c:v>179.58099999999999</c:v>
                </c:pt>
                <c:pt idx="219">
                  <c:v>179.58099999999999</c:v>
                </c:pt>
                <c:pt idx="220">
                  <c:v>182.529</c:v>
                </c:pt>
                <c:pt idx="221">
                  <c:v>185.501</c:v>
                </c:pt>
                <c:pt idx="222">
                  <c:v>185.501</c:v>
                </c:pt>
                <c:pt idx="223">
                  <c:v>185.501</c:v>
                </c:pt>
                <c:pt idx="224">
                  <c:v>185.501</c:v>
                </c:pt>
                <c:pt idx="225">
                  <c:v>185.501</c:v>
                </c:pt>
                <c:pt idx="226">
                  <c:v>185.501</c:v>
                </c:pt>
                <c:pt idx="227">
                  <c:v>185.501</c:v>
                </c:pt>
                <c:pt idx="228">
                  <c:v>185.501</c:v>
                </c:pt>
                <c:pt idx="229">
                  <c:v>185.501</c:v>
                </c:pt>
                <c:pt idx="230">
                  <c:v>186.49700000000001</c:v>
                </c:pt>
                <c:pt idx="231">
                  <c:v>191.517</c:v>
                </c:pt>
                <c:pt idx="232">
                  <c:v>191.517</c:v>
                </c:pt>
                <c:pt idx="233">
                  <c:v>191.517</c:v>
                </c:pt>
                <c:pt idx="234">
                  <c:v>194.56100000000001</c:v>
                </c:pt>
                <c:pt idx="235">
                  <c:v>194.56100000000001</c:v>
                </c:pt>
                <c:pt idx="236">
                  <c:v>195.58099999999999</c:v>
                </c:pt>
                <c:pt idx="237">
                  <c:v>198.65700000000001</c:v>
                </c:pt>
                <c:pt idx="238">
                  <c:v>198.65700000000001</c:v>
                </c:pt>
                <c:pt idx="239">
                  <c:v>198.65700000000001</c:v>
                </c:pt>
                <c:pt idx="240">
                  <c:v>198.65700000000001</c:v>
                </c:pt>
                <c:pt idx="241">
                  <c:v>199.68799999999999</c:v>
                </c:pt>
                <c:pt idx="242">
                  <c:v>199.68799999999999</c:v>
                </c:pt>
                <c:pt idx="243">
                  <c:v>202.79499999999999</c:v>
                </c:pt>
                <c:pt idx="244">
                  <c:v>202.79499999999999</c:v>
                </c:pt>
                <c:pt idx="245">
                  <c:v>202.79499999999999</c:v>
                </c:pt>
                <c:pt idx="246">
                  <c:v>202.79499999999999</c:v>
                </c:pt>
                <c:pt idx="247">
                  <c:v>202.79499999999999</c:v>
                </c:pt>
                <c:pt idx="248">
                  <c:v>202.79499999999999</c:v>
                </c:pt>
                <c:pt idx="249">
                  <c:v>202.79499999999999</c:v>
                </c:pt>
                <c:pt idx="250">
                  <c:v>202.79499999999999</c:v>
                </c:pt>
                <c:pt idx="251">
                  <c:v>203.83699999999999</c:v>
                </c:pt>
                <c:pt idx="252">
                  <c:v>204.881</c:v>
                </c:pt>
                <c:pt idx="253">
                  <c:v>206.977</c:v>
                </c:pt>
                <c:pt idx="254">
                  <c:v>208.029</c:v>
                </c:pt>
                <c:pt idx="255">
                  <c:v>208.029</c:v>
                </c:pt>
                <c:pt idx="256">
                  <c:v>212.26300000000001</c:v>
                </c:pt>
                <c:pt idx="257">
                  <c:v>215.46700000000001</c:v>
                </c:pt>
                <c:pt idx="258">
                  <c:v>215.46700000000001</c:v>
                </c:pt>
                <c:pt idx="259">
                  <c:v>215.46700000000001</c:v>
                </c:pt>
                <c:pt idx="260">
                  <c:v>215.46700000000001</c:v>
                </c:pt>
                <c:pt idx="261">
                  <c:v>215.46700000000001</c:v>
                </c:pt>
                <c:pt idx="262">
                  <c:v>215.46700000000001</c:v>
                </c:pt>
                <c:pt idx="263">
                  <c:v>218.69499999999999</c:v>
                </c:pt>
                <c:pt idx="264">
                  <c:v>218.69499999999999</c:v>
                </c:pt>
                <c:pt idx="265">
                  <c:v>218.69499999999999</c:v>
                </c:pt>
                <c:pt idx="266">
                  <c:v>218.69499999999999</c:v>
                </c:pt>
                <c:pt idx="267">
                  <c:v>218.69499999999999</c:v>
                </c:pt>
                <c:pt idx="268">
                  <c:v>218.69499999999999</c:v>
                </c:pt>
                <c:pt idx="269">
                  <c:v>219.77600000000001</c:v>
                </c:pt>
                <c:pt idx="270">
                  <c:v>223.036</c:v>
                </c:pt>
                <c:pt idx="271">
                  <c:v>223.036</c:v>
                </c:pt>
                <c:pt idx="272">
                  <c:v>226.32</c:v>
                </c:pt>
                <c:pt idx="273">
                  <c:v>227.42</c:v>
                </c:pt>
                <c:pt idx="274">
                  <c:v>227.42</c:v>
                </c:pt>
                <c:pt idx="275">
                  <c:v>227.42</c:v>
                </c:pt>
                <c:pt idx="276">
                  <c:v>228.523</c:v>
                </c:pt>
                <c:pt idx="277">
                  <c:v>231.84700000000001</c:v>
                </c:pt>
                <c:pt idx="278">
                  <c:v>231.84700000000001</c:v>
                </c:pt>
                <c:pt idx="279">
                  <c:v>231.84700000000001</c:v>
                </c:pt>
                <c:pt idx="280">
                  <c:v>232.96</c:v>
                </c:pt>
                <c:pt idx="281">
                  <c:v>232.96</c:v>
                </c:pt>
                <c:pt idx="282">
                  <c:v>236.316</c:v>
                </c:pt>
                <c:pt idx="283">
                  <c:v>236.316</c:v>
                </c:pt>
                <c:pt idx="284">
                  <c:v>236.316</c:v>
                </c:pt>
                <c:pt idx="285">
                  <c:v>236.316</c:v>
                </c:pt>
                <c:pt idx="286">
                  <c:v>237.44</c:v>
                </c:pt>
                <c:pt idx="287">
                  <c:v>237.44</c:v>
                </c:pt>
                <c:pt idx="288">
                  <c:v>238.56700000000001</c:v>
                </c:pt>
                <c:pt idx="289">
                  <c:v>238.56700000000001</c:v>
                </c:pt>
                <c:pt idx="290">
                  <c:v>244.24</c:v>
                </c:pt>
                <c:pt idx="291">
                  <c:v>244.24</c:v>
                </c:pt>
                <c:pt idx="292">
                  <c:v>244.24</c:v>
                </c:pt>
                <c:pt idx="293">
                  <c:v>244.24</c:v>
                </c:pt>
                <c:pt idx="294">
                  <c:v>244.24</c:v>
                </c:pt>
                <c:pt idx="295">
                  <c:v>247.67599999999999</c:v>
                </c:pt>
                <c:pt idx="296">
                  <c:v>247.67599999999999</c:v>
                </c:pt>
                <c:pt idx="297">
                  <c:v>251.136</c:v>
                </c:pt>
                <c:pt idx="298">
                  <c:v>251.136</c:v>
                </c:pt>
                <c:pt idx="299">
                  <c:v>251.136</c:v>
                </c:pt>
                <c:pt idx="300">
                  <c:v>251.136</c:v>
                </c:pt>
                <c:pt idx="301">
                  <c:v>254.62</c:v>
                </c:pt>
                <c:pt idx="302">
                  <c:v>254.62</c:v>
                </c:pt>
                <c:pt idx="303">
                  <c:v>254.62</c:v>
                </c:pt>
                <c:pt idx="304">
                  <c:v>254.62</c:v>
                </c:pt>
                <c:pt idx="305">
                  <c:v>254.62</c:v>
                </c:pt>
                <c:pt idx="306">
                  <c:v>254.62</c:v>
                </c:pt>
                <c:pt idx="307">
                  <c:v>254.62</c:v>
                </c:pt>
                <c:pt idx="308">
                  <c:v>258.12799999999999</c:v>
                </c:pt>
                <c:pt idx="309">
                  <c:v>259.303</c:v>
                </c:pt>
                <c:pt idx="310">
                  <c:v>260.48</c:v>
                </c:pt>
                <c:pt idx="311">
                  <c:v>264.02800000000002</c:v>
                </c:pt>
                <c:pt idx="312">
                  <c:v>264.02800000000002</c:v>
                </c:pt>
                <c:pt idx="313">
                  <c:v>264.02800000000002</c:v>
                </c:pt>
                <c:pt idx="314">
                  <c:v>265.21600000000001</c:v>
                </c:pt>
                <c:pt idx="315">
                  <c:v>268.79599999999999</c:v>
                </c:pt>
                <c:pt idx="316">
                  <c:v>268.79599999999999</c:v>
                </c:pt>
                <c:pt idx="317">
                  <c:v>268.79599999999999</c:v>
                </c:pt>
                <c:pt idx="318">
                  <c:v>269.99400000000003</c:v>
                </c:pt>
                <c:pt idx="319">
                  <c:v>269.99400000000003</c:v>
                </c:pt>
                <c:pt idx="320">
                  <c:v>273.60599999999999</c:v>
                </c:pt>
                <c:pt idx="321">
                  <c:v>273.60599999999999</c:v>
                </c:pt>
                <c:pt idx="322">
                  <c:v>273.60599999999999</c:v>
                </c:pt>
                <c:pt idx="323">
                  <c:v>273.60599999999999</c:v>
                </c:pt>
                <c:pt idx="324">
                  <c:v>273.60599999999999</c:v>
                </c:pt>
                <c:pt idx="325">
                  <c:v>273.60599999999999</c:v>
                </c:pt>
                <c:pt idx="326">
                  <c:v>273.60599999999999</c:v>
                </c:pt>
                <c:pt idx="327">
                  <c:v>273.60599999999999</c:v>
                </c:pt>
                <c:pt idx="328">
                  <c:v>274.81599999999997</c:v>
                </c:pt>
                <c:pt idx="329">
                  <c:v>276.02800000000002</c:v>
                </c:pt>
                <c:pt idx="330">
                  <c:v>277.24200000000002</c:v>
                </c:pt>
                <c:pt idx="331">
                  <c:v>277.24200000000002</c:v>
                </c:pt>
                <c:pt idx="332">
                  <c:v>277.24200000000002</c:v>
                </c:pt>
                <c:pt idx="333">
                  <c:v>280.90199999999999</c:v>
                </c:pt>
                <c:pt idx="334">
                  <c:v>289.53500000000003</c:v>
                </c:pt>
                <c:pt idx="335">
                  <c:v>289.53500000000003</c:v>
                </c:pt>
                <c:pt idx="336">
                  <c:v>289.53500000000003</c:v>
                </c:pt>
                <c:pt idx="337">
                  <c:v>289.53500000000003</c:v>
                </c:pt>
                <c:pt idx="338">
                  <c:v>289.53500000000003</c:v>
                </c:pt>
                <c:pt idx="339">
                  <c:v>289.53500000000003</c:v>
                </c:pt>
                <c:pt idx="340">
                  <c:v>289.53500000000003</c:v>
                </c:pt>
                <c:pt idx="341">
                  <c:v>289.53500000000003</c:v>
                </c:pt>
                <c:pt idx="342">
                  <c:v>289.53500000000003</c:v>
                </c:pt>
                <c:pt idx="343">
                  <c:v>289.53500000000003</c:v>
                </c:pt>
                <c:pt idx="344">
                  <c:v>289.53500000000003</c:v>
                </c:pt>
                <c:pt idx="345">
                  <c:v>289.53500000000003</c:v>
                </c:pt>
                <c:pt idx="346">
                  <c:v>289.53500000000003</c:v>
                </c:pt>
                <c:pt idx="347">
                  <c:v>290.779</c:v>
                </c:pt>
                <c:pt idx="348">
                  <c:v>294.52699999999999</c:v>
                </c:pt>
                <c:pt idx="349">
                  <c:v>303.36599999999999</c:v>
                </c:pt>
                <c:pt idx="350">
                  <c:v>303.36599999999999</c:v>
                </c:pt>
                <c:pt idx="351">
                  <c:v>303.36599999999999</c:v>
                </c:pt>
                <c:pt idx="352">
                  <c:v>303.36599999999999</c:v>
                </c:pt>
                <c:pt idx="353">
                  <c:v>303.36599999999999</c:v>
                </c:pt>
                <c:pt idx="354">
                  <c:v>303.36599999999999</c:v>
                </c:pt>
                <c:pt idx="355">
                  <c:v>303.36599999999999</c:v>
                </c:pt>
                <c:pt idx="356">
                  <c:v>303.36599999999999</c:v>
                </c:pt>
                <c:pt idx="357">
                  <c:v>304.63900000000001</c:v>
                </c:pt>
                <c:pt idx="358">
                  <c:v>304.63900000000001</c:v>
                </c:pt>
                <c:pt idx="359">
                  <c:v>303.36599999999999</c:v>
                </c:pt>
                <c:pt idx="360">
                  <c:v>312.33499999999998</c:v>
                </c:pt>
                <c:pt idx="361">
                  <c:v>312.33499999999998</c:v>
                </c:pt>
                <c:pt idx="362">
                  <c:v>312.33499999999998</c:v>
                </c:pt>
                <c:pt idx="363">
                  <c:v>312.33499999999998</c:v>
                </c:pt>
                <c:pt idx="364">
                  <c:v>312.33499999999998</c:v>
                </c:pt>
                <c:pt idx="365">
                  <c:v>312.33499999999998</c:v>
                </c:pt>
                <c:pt idx="366">
                  <c:v>312.33499999999998</c:v>
                </c:pt>
                <c:pt idx="367">
                  <c:v>312.33499999999998</c:v>
                </c:pt>
                <c:pt idx="368">
                  <c:v>312.33499999999998</c:v>
                </c:pt>
                <c:pt idx="369">
                  <c:v>312.33499999999998</c:v>
                </c:pt>
                <c:pt idx="370">
                  <c:v>312.33499999999998</c:v>
                </c:pt>
                <c:pt idx="371">
                  <c:v>312.33499999999998</c:v>
                </c:pt>
                <c:pt idx="372">
                  <c:v>312.33499999999998</c:v>
                </c:pt>
                <c:pt idx="373">
                  <c:v>322.74599999999998</c:v>
                </c:pt>
                <c:pt idx="374">
                  <c:v>329.339</c:v>
                </c:pt>
                <c:pt idx="375">
                  <c:v>329.339</c:v>
                </c:pt>
                <c:pt idx="376">
                  <c:v>329.339</c:v>
                </c:pt>
                <c:pt idx="377">
                  <c:v>329.339</c:v>
                </c:pt>
                <c:pt idx="378">
                  <c:v>329.339</c:v>
                </c:pt>
                <c:pt idx="379">
                  <c:v>329.339</c:v>
                </c:pt>
                <c:pt idx="380">
                  <c:v>333.327</c:v>
                </c:pt>
                <c:pt idx="381">
                  <c:v>333.327</c:v>
                </c:pt>
                <c:pt idx="382">
                  <c:v>333.327</c:v>
                </c:pt>
                <c:pt idx="383">
                  <c:v>333.327</c:v>
                </c:pt>
                <c:pt idx="384">
                  <c:v>333.327</c:v>
                </c:pt>
                <c:pt idx="385">
                  <c:v>333.327</c:v>
                </c:pt>
                <c:pt idx="386">
                  <c:v>333.327</c:v>
                </c:pt>
                <c:pt idx="387">
                  <c:v>337.339</c:v>
                </c:pt>
                <c:pt idx="388">
                  <c:v>337.339</c:v>
                </c:pt>
                <c:pt idx="389">
                  <c:v>344.07900000000001</c:v>
                </c:pt>
                <c:pt idx="390">
                  <c:v>344.07900000000001</c:v>
                </c:pt>
                <c:pt idx="391">
                  <c:v>344.07900000000001</c:v>
                </c:pt>
                <c:pt idx="392">
                  <c:v>344.07900000000001</c:v>
                </c:pt>
                <c:pt idx="393">
                  <c:v>344.07900000000001</c:v>
                </c:pt>
                <c:pt idx="394">
                  <c:v>344.07900000000001</c:v>
                </c:pt>
                <c:pt idx="395">
                  <c:v>344.07900000000001</c:v>
                </c:pt>
                <c:pt idx="396">
                  <c:v>344.07900000000001</c:v>
                </c:pt>
                <c:pt idx="397">
                  <c:v>345.435</c:v>
                </c:pt>
                <c:pt idx="398">
                  <c:v>345.435</c:v>
                </c:pt>
                <c:pt idx="399">
                  <c:v>352.255</c:v>
                </c:pt>
                <c:pt idx="400">
                  <c:v>352.255</c:v>
                </c:pt>
                <c:pt idx="401">
                  <c:v>352.255</c:v>
                </c:pt>
                <c:pt idx="402">
                  <c:v>352.255</c:v>
                </c:pt>
                <c:pt idx="403">
                  <c:v>352.255</c:v>
                </c:pt>
                <c:pt idx="404">
                  <c:v>352.255</c:v>
                </c:pt>
                <c:pt idx="405">
                  <c:v>352.255</c:v>
                </c:pt>
                <c:pt idx="406">
                  <c:v>352.255</c:v>
                </c:pt>
                <c:pt idx="407">
                  <c:v>352.255</c:v>
                </c:pt>
                <c:pt idx="408">
                  <c:v>352.255</c:v>
                </c:pt>
                <c:pt idx="409">
                  <c:v>356.37900000000002</c:v>
                </c:pt>
                <c:pt idx="410">
                  <c:v>357.75900000000001</c:v>
                </c:pt>
                <c:pt idx="411">
                  <c:v>357.75900000000001</c:v>
                </c:pt>
                <c:pt idx="412">
                  <c:v>364.69900000000001</c:v>
                </c:pt>
                <c:pt idx="413">
                  <c:v>366.09500000000003</c:v>
                </c:pt>
                <c:pt idx="414">
                  <c:v>366.09500000000003</c:v>
                </c:pt>
                <c:pt idx="415">
                  <c:v>366.09500000000003</c:v>
                </c:pt>
                <c:pt idx="416">
                  <c:v>367.49299999999999</c:v>
                </c:pt>
                <c:pt idx="417">
                  <c:v>367.49299999999999</c:v>
                </c:pt>
                <c:pt idx="418">
                  <c:v>371.70499999999998</c:v>
                </c:pt>
                <c:pt idx="419">
                  <c:v>371.70499999999998</c:v>
                </c:pt>
                <c:pt idx="420">
                  <c:v>371.70499999999998</c:v>
                </c:pt>
                <c:pt idx="421">
                  <c:v>371.70499999999998</c:v>
                </c:pt>
                <c:pt idx="422">
                  <c:v>371.70499999999998</c:v>
                </c:pt>
                <c:pt idx="423">
                  <c:v>371.70499999999998</c:v>
                </c:pt>
                <c:pt idx="424">
                  <c:v>371.70499999999998</c:v>
                </c:pt>
                <c:pt idx="425">
                  <c:v>375.94099999999997</c:v>
                </c:pt>
                <c:pt idx="426">
                  <c:v>383.05399999999997</c:v>
                </c:pt>
                <c:pt idx="427">
                  <c:v>383.05399999999997</c:v>
                </c:pt>
                <c:pt idx="428">
                  <c:v>383.05399999999997</c:v>
                </c:pt>
                <c:pt idx="429">
                  <c:v>383.05399999999997</c:v>
                </c:pt>
                <c:pt idx="430">
                  <c:v>383.05399999999997</c:v>
                </c:pt>
                <c:pt idx="431">
                  <c:v>383.05399999999997</c:v>
                </c:pt>
                <c:pt idx="432">
                  <c:v>383.05399999999997</c:v>
                </c:pt>
                <c:pt idx="433">
                  <c:v>383.05399999999997</c:v>
                </c:pt>
                <c:pt idx="434">
                  <c:v>388.79300000000001</c:v>
                </c:pt>
                <c:pt idx="435">
                  <c:v>388.79300000000001</c:v>
                </c:pt>
                <c:pt idx="436">
                  <c:v>388.79300000000001</c:v>
                </c:pt>
                <c:pt idx="437">
                  <c:v>393.125</c:v>
                </c:pt>
                <c:pt idx="438">
                  <c:v>393.125</c:v>
                </c:pt>
                <c:pt idx="439">
                  <c:v>393.125</c:v>
                </c:pt>
                <c:pt idx="440">
                  <c:v>393.125</c:v>
                </c:pt>
                <c:pt idx="441">
                  <c:v>393.125</c:v>
                </c:pt>
                <c:pt idx="442">
                  <c:v>393.125</c:v>
                </c:pt>
                <c:pt idx="443">
                  <c:v>393.125</c:v>
                </c:pt>
                <c:pt idx="444">
                  <c:v>397.48099999999999</c:v>
                </c:pt>
                <c:pt idx="445">
                  <c:v>401.86099999999999</c:v>
                </c:pt>
                <c:pt idx="446">
                  <c:v>401.86099999999999</c:v>
                </c:pt>
                <c:pt idx="447">
                  <c:v>403.32600000000002</c:v>
                </c:pt>
                <c:pt idx="448">
                  <c:v>403.32600000000002</c:v>
                </c:pt>
                <c:pt idx="449">
                  <c:v>407.738</c:v>
                </c:pt>
                <c:pt idx="450">
                  <c:v>407.738</c:v>
                </c:pt>
                <c:pt idx="451">
                  <c:v>407.738</c:v>
                </c:pt>
                <c:pt idx="452">
                  <c:v>407.738</c:v>
                </c:pt>
                <c:pt idx="453">
                  <c:v>407.738</c:v>
                </c:pt>
                <c:pt idx="454">
                  <c:v>412.17399999999998</c:v>
                </c:pt>
                <c:pt idx="455">
                  <c:v>412.17399999999998</c:v>
                </c:pt>
                <c:pt idx="456">
                  <c:v>412.17399999999998</c:v>
                </c:pt>
                <c:pt idx="457">
                  <c:v>418.12599999999998</c:v>
                </c:pt>
                <c:pt idx="458">
                  <c:v>418.12599999999998</c:v>
                </c:pt>
                <c:pt idx="459">
                  <c:v>418.12599999999998</c:v>
                </c:pt>
                <c:pt idx="460">
                  <c:v>418.12599999999998</c:v>
                </c:pt>
                <c:pt idx="461">
                  <c:v>418.12599999999998</c:v>
                </c:pt>
                <c:pt idx="462">
                  <c:v>418.12599999999998</c:v>
                </c:pt>
                <c:pt idx="463">
                  <c:v>418.12599999999998</c:v>
                </c:pt>
                <c:pt idx="464">
                  <c:v>418.12599999999998</c:v>
                </c:pt>
                <c:pt idx="465">
                  <c:v>418.12599999999998</c:v>
                </c:pt>
                <c:pt idx="466">
                  <c:v>422.61799999999999</c:v>
                </c:pt>
                <c:pt idx="467">
                  <c:v>422.61799999999999</c:v>
                </c:pt>
                <c:pt idx="468">
                  <c:v>427.13400000000001</c:v>
                </c:pt>
                <c:pt idx="469">
                  <c:v>427.13400000000001</c:v>
                </c:pt>
                <c:pt idx="470">
                  <c:v>431.67399999999998</c:v>
                </c:pt>
                <c:pt idx="471">
                  <c:v>431.67399999999998</c:v>
                </c:pt>
                <c:pt idx="472">
                  <c:v>431.67399999999998</c:v>
                </c:pt>
                <c:pt idx="473">
                  <c:v>431.67399999999998</c:v>
                </c:pt>
                <c:pt idx="474">
                  <c:v>431.67399999999998</c:v>
                </c:pt>
                <c:pt idx="475">
                  <c:v>431.67399999999998</c:v>
                </c:pt>
                <c:pt idx="476">
                  <c:v>437.76400000000001</c:v>
                </c:pt>
                <c:pt idx="477">
                  <c:v>437.76400000000001</c:v>
                </c:pt>
                <c:pt idx="478">
                  <c:v>439.29399999999998</c:v>
                </c:pt>
                <c:pt idx="479">
                  <c:v>440.82600000000002</c:v>
                </c:pt>
                <c:pt idx="480">
                  <c:v>442.36</c:v>
                </c:pt>
                <c:pt idx="481">
                  <c:v>442.36</c:v>
                </c:pt>
                <c:pt idx="482">
                  <c:v>442.36</c:v>
                </c:pt>
                <c:pt idx="483">
                  <c:v>442.36</c:v>
                </c:pt>
                <c:pt idx="484">
                  <c:v>446.98</c:v>
                </c:pt>
                <c:pt idx="485">
                  <c:v>446.98</c:v>
                </c:pt>
                <c:pt idx="486">
                  <c:v>451.62400000000002</c:v>
                </c:pt>
                <c:pt idx="487">
                  <c:v>451.62400000000002</c:v>
                </c:pt>
                <c:pt idx="488">
                  <c:v>453.17700000000002</c:v>
                </c:pt>
                <c:pt idx="489">
                  <c:v>454.733</c:v>
                </c:pt>
                <c:pt idx="490">
                  <c:v>454.733</c:v>
                </c:pt>
                <c:pt idx="491">
                  <c:v>454.733</c:v>
                </c:pt>
                <c:pt idx="492">
                  <c:v>459.41699999999997</c:v>
                </c:pt>
                <c:pt idx="493">
                  <c:v>459.41699999999997</c:v>
                </c:pt>
                <c:pt idx="494">
                  <c:v>459.41699999999997</c:v>
                </c:pt>
                <c:pt idx="495">
                  <c:v>464.125</c:v>
                </c:pt>
                <c:pt idx="496">
                  <c:v>464.125</c:v>
                </c:pt>
                <c:pt idx="497">
                  <c:v>464.125</c:v>
                </c:pt>
                <c:pt idx="498">
                  <c:v>464.125</c:v>
                </c:pt>
                <c:pt idx="499">
                  <c:v>464.125</c:v>
                </c:pt>
                <c:pt idx="500">
                  <c:v>464.125</c:v>
                </c:pt>
                <c:pt idx="501">
                  <c:v>464.125</c:v>
                </c:pt>
                <c:pt idx="502">
                  <c:v>468.85700000000003</c:v>
                </c:pt>
                <c:pt idx="503">
                  <c:v>473.613</c:v>
                </c:pt>
                <c:pt idx="504">
                  <c:v>473.613</c:v>
                </c:pt>
                <c:pt idx="505">
                  <c:v>475.20400000000001</c:v>
                </c:pt>
                <c:pt idx="506">
                  <c:v>476.79700000000003</c:v>
                </c:pt>
                <c:pt idx="507">
                  <c:v>478.39299999999997</c:v>
                </c:pt>
                <c:pt idx="508">
                  <c:v>479.99200000000002</c:v>
                </c:pt>
                <c:pt idx="509">
                  <c:v>479.99200000000002</c:v>
                </c:pt>
                <c:pt idx="510">
                  <c:v>479.99200000000002</c:v>
                </c:pt>
                <c:pt idx="511">
                  <c:v>481.59300000000002</c:v>
                </c:pt>
                <c:pt idx="512">
                  <c:v>483.197</c:v>
                </c:pt>
                <c:pt idx="513">
                  <c:v>484.80399999999997</c:v>
                </c:pt>
                <c:pt idx="514">
                  <c:v>489.64</c:v>
                </c:pt>
                <c:pt idx="515">
                  <c:v>489.64</c:v>
                </c:pt>
                <c:pt idx="516">
                  <c:v>489.64</c:v>
                </c:pt>
                <c:pt idx="517">
                  <c:v>489.64</c:v>
                </c:pt>
                <c:pt idx="518">
                  <c:v>489.64</c:v>
                </c:pt>
                <c:pt idx="519">
                  <c:v>489.64</c:v>
                </c:pt>
                <c:pt idx="520">
                  <c:v>489.64</c:v>
                </c:pt>
                <c:pt idx="521">
                  <c:v>489.64</c:v>
                </c:pt>
                <c:pt idx="522">
                  <c:v>496.125</c:v>
                </c:pt>
                <c:pt idx="523">
                  <c:v>501.017</c:v>
                </c:pt>
                <c:pt idx="524">
                  <c:v>501.017</c:v>
                </c:pt>
                <c:pt idx="525">
                  <c:v>501.017</c:v>
                </c:pt>
                <c:pt idx="526">
                  <c:v>505.93299999999999</c:v>
                </c:pt>
                <c:pt idx="527">
                  <c:v>505.93299999999999</c:v>
                </c:pt>
                <c:pt idx="528">
                  <c:v>505.93299999999999</c:v>
                </c:pt>
                <c:pt idx="529">
                  <c:v>505.93299999999999</c:v>
                </c:pt>
                <c:pt idx="530">
                  <c:v>507.577</c:v>
                </c:pt>
                <c:pt idx="531">
                  <c:v>507.577</c:v>
                </c:pt>
                <c:pt idx="532">
                  <c:v>512.52499999999998</c:v>
                </c:pt>
                <c:pt idx="533">
                  <c:v>512.52499999999998</c:v>
                </c:pt>
                <c:pt idx="534">
                  <c:v>517.49699999999996</c:v>
                </c:pt>
              </c:numCache>
            </c:numRef>
          </c:yVal>
          <c:smooth val="0"/>
          <c:extLst>
            <c:ext xmlns:c16="http://schemas.microsoft.com/office/drawing/2014/chart" uri="{C3380CC4-5D6E-409C-BE32-E72D297353CC}">
              <c16:uniqueId val="{00000000-3CDF-41C6-8FAA-A3CE013230E0}"/>
            </c:ext>
          </c:extLst>
        </c:ser>
        <c:ser>
          <c:idx val="1"/>
          <c:order val="1"/>
          <c:tx>
            <c:v>Vertical Paint Amp (pi mm mrad)</c:v>
          </c:tx>
          <c:spPr>
            <a:ln w="19050" cap="rnd">
              <a:solidFill>
                <a:schemeClr val="accent2"/>
              </a:solidFill>
              <a:round/>
            </a:ln>
            <a:effectLst/>
          </c:spPr>
          <c:marker>
            <c:symbol val="none"/>
          </c:marker>
          <c:xVal>
            <c:numRef>
              <c:f>'paint test'!$S$11:$S$545</c:f>
              <c:numCache>
                <c:formatCode>General</c:formatCode>
                <c:ptCount val="535"/>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pt idx="160">
                  <c:v>-0.14000000000000001</c:v>
                </c:pt>
                <c:pt idx="161">
                  <c:v>-0.13900000000000001</c:v>
                </c:pt>
                <c:pt idx="162">
                  <c:v>-0.13800000000000001</c:v>
                </c:pt>
                <c:pt idx="163">
                  <c:v>-0.13700000000000001</c:v>
                </c:pt>
                <c:pt idx="164">
                  <c:v>-0.13600000000000001</c:v>
                </c:pt>
                <c:pt idx="165">
                  <c:v>-0.13500000000000001</c:v>
                </c:pt>
                <c:pt idx="166">
                  <c:v>-0.13400000000000001</c:v>
                </c:pt>
                <c:pt idx="167">
                  <c:v>-0.13300000000000001</c:v>
                </c:pt>
                <c:pt idx="168">
                  <c:v>-0.13200000000000001</c:v>
                </c:pt>
                <c:pt idx="169">
                  <c:v>-0.13100000000000001</c:v>
                </c:pt>
                <c:pt idx="170">
                  <c:v>-0.13</c:v>
                </c:pt>
                <c:pt idx="171">
                  <c:v>-0.129</c:v>
                </c:pt>
                <c:pt idx="172">
                  <c:v>-0.128</c:v>
                </c:pt>
                <c:pt idx="173">
                  <c:v>-0.127</c:v>
                </c:pt>
                <c:pt idx="174">
                  <c:v>-0.126</c:v>
                </c:pt>
                <c:pt idx="175">
                  <c:v>-0.125</c:v>
                </c:pt>
                <c:pt idx="176">
                  <c:v>-0.124</c:v>
                </c:pt>
                <c:pt idx="177">
                  <c:v>-0.123</c:v>
                </c:pt>
                <c:pt idx="178">
                  <c:v>-0.122</c:v>
                </c:pt>
                <c:pt idx="179">
                  <c:v>-0.121</c:v>
                </c:pt>
                <c:pt idx="180">
                  <c:v>-0.12</c:v>
                </c:pt>
                <c:pt idx="181">
                  <c:v>-0.11899999999999999</c:v>
                </c:pt>
                <c:pt idx="182">
                  <c:v>-0.11799999999999999</c:v>
                </c:pt>
                <c:pt idx="183">
                  <c:v>-0.11700000000000001</c:v>
                </c:pt>
                <c:pt idx="184">
                  <c:v>-0.11600000000000001</c:v>
                </c:pt>
                <c:pt idx="185">
                  <c:v>-0.115</c:v>
                </c:pt>
                <c:pt idx="186">
                  <c:v>-0.114</c:v>
                </c:pt>
                <c:pt idx="187">
                  <c:v>-0.113</c:v>
                </c:pt>
                <c:pt idx="188">
                  <c:v>-0.112</c:v>
                </c:pt>
                <c:pt idx="189">
                  <c:v>-0.111</c:v>
                </c:pt>
                <c:pt idx="190">
                  <c:v>-0.11</c:v>
                </c:pt>
                <c:pt idx="191">
                  <c:v>-0.109</c:v>
                </c:pt>
                <c:pt idx="192">
                  <c:v>-0.108</c:v>
                </c:pt>
                <c:pt idx="193">
                  <c:v>-0.107</c:v>
                </c:pt>
                <c:pt idx="194">
                  <c:v>-0.106</c:v>
                </c:pt>
                <c:pt idx="195">
                  <c:v>-0.105</c:v>
                </c:pt>
                <c:pt idx="196">
                  <c:v>-0.104</c:v>
                </c:pt>
                <c:pt idx="197">
                  <c:v>-0.10299999999999999</c:v>
                </c:pt>
                <c:pt idx="198">
                  <c:v>-0.10199999999999999</c:v>
                </c:pt>
                <c:pt idx="199">
                  <c:v>-0.10100000000000001</c:v>
                </c:pt>
                <c:pt idx="200">
                  <c:v>-0.1</c:v>
                </c:pt>
                <c:pt idx="201">
                  <c:v>-9.9000299999999999E-2</c:v>
                </c:pt>
                <c:pt idx="202">
                  <c:v>-9.8000299999999999E-2</c:v>
                </c:pt>
                <c:pt idx="203">
                  <c:v>-9.7000299999999998E-2</c:v>
                </c:pt>
                <c:pt idx="204">
                  <c:v>-9.6000299999999997E-2</c:v>
                </c:pt>
                <c:pt idx="205">
                  <c:v>-9.5000299999999996E-2</c:v>
                </c:pt>
                <c:pt idx="206">
                  <c:v>-9.4000299999999995E-2</c:v>
                </c:pt>
                <c:pt idx="207">
                  <c:v>-9.3000299999999994E-2</c:v>
                </c:pt>
                <c:pt idx="208">
                  <c:v>-9.2000299999999993E-2</c:v>
                </c:pt>
                <c:pt idx="209">
                  <c:v>-9.1000300000000006E-2</c:v>
                </c:pt>
                <c:pt idx="210">
                  <c:v>-9.0000300000000005E-2</c:v>
                </c:pt>
                <c:pt idx="211">
                  <c:v>-8.9000300000000004E-2</c:v>
                </c:pt>
                <c:pt idx="212">
                  <c:v>-8.8000300000000004E-2</c:v>
                </c:pt>
                <c:pt idx="213">
                  <c:v>-8.7000300000000003E-2</c:v>
                </c:pt>
                <c:pt idx="214">
                  <c:v>-8.6000300000000002E-2</c:v>
                </c:pt>
                <c:pt idx="215">
                  <c:v>-8.5000300000000001E-2</c:v>
                </c:pt>
                <c:pt idx="216">
                  <c:v>-8.40003E-2</c:v>
                </c:pt>
                <c:pt idx="217">
                  <c:v>-8.3000299999999999E-2</c:v>
                </c:pt>
                <c:pt idx="218">
                  <c:v>-8.2000299999999998E-2</c:v>
                </c:pt>
                <c:pt idx="219">
                  <c:v>-8.1000299999999997E-2</c:v>
                </c:pt>
                <c:pt idx="220">
                  <c:v>-8.0000299999999996E-2</c:v>
                </c:pt>
                <c:pt idx="221">
                  <c:v>-7.9000299999999996E-2</c:v>
                </c:pt>
                <c:pt idx="222">
                  <c:v>-7.8000299999999995E-2</c:v>
                </c:pt>
                <c:pt idx="223">
                  <c:v>-7.7000299999999994E-2</c:v>
                </c:pt>
                <c:pt idx="224">
                  <c:v>-7.6000300000000007E-2</c:v>
                </c:pt>
                <c:pt idx="225">
                  <c:v>-7.5000300000000006E-2</c:v>
                </c:pt>
                <c:pt idx="226">
                  <c:v>-7.4000300000000005E-2</c:v>
                </c:pt>
                <c:pt idx="227">
                  <c:v>-7.3000300000000004E-2</c:v>
                </c:pt>
                <c:pt idx="228">
                  <c:v>-7.2000300000000003E-2</c:v>
                </c:pt>
                <c:pt idx="229">
                  <c:v>-7.1000300000000002E-2</c:v>
                </c:pt>
                <c:pt idx="230">
                  <c:v>-7.0000300000000001E-2</c:v>
                </c:pt>
                <c:pt idx="231">
                  <c:v>-6.9000300000000001E-2</c:v>
                </c:pt>
                <c:pt idx="232">
                  <c:v>-6.80003E-2</c:v>
                </c:pt>
                <c:pt idx="233">
                  <c:v>-6.7000299999999999E-2</c:v>
                </c:pt>
                <c:pt idx="234">
                  <c:v>-6.6000299999999998E-2</c:v>
                </c:pt>
                <c:pt idx="235">
                  <c:v>-6.5000299999999997E-2</c:v>
                </c:pt>
                <c:pt idx="236">
                  <c:v>-6.4000299999999996E-2</c:v>
                </c:pt>
                <c:pt idx="237">
                  <c:v>-6.3000299999999995E-2</c:v>
                </c:pt>
                <c:pt idx="238">
                  <c:v>-6.2000300000000001E-2</c:v>
                </c:pt>
                <c:pt idx="239">
                  <c:v>-6.10003E-2</c:v>
                </c:pt>
                <c:pt idx="240">
                  <c:v>-6.0000299999999999E-2</c:v>
                </c:pt>
                <c:pt idx="241">
                  <c:v>-5.9000299999999999E-2</c:v>
                </c:pt>
                <c:pt idx="242">
                  <c:v>-5.8000299999999998E-2</c:v>
                </c:pt>
                <c:pt idx="243">
                  <c:v>-5.7000299999999997E-2</c:v>
                </c:pt>
                <c:pt idx="244">
                  <c:v>-5.6000300000000003E-2</c:v>
                </c:pt>
                <c:pt idx="245">
                  <c:v>-5.5000300000000002E-2</c:v>
                </c:pt>
                <c:pt idx="246">
                  <c:v>-5.4000300000000001E-2</c:v>
                </c:pt>
                <c:pt idx="247">
                  <c:v>-5.30003E-2</c:v>
                </c:pt>
                <c:pt idx="248">
                  <c:v>-5.2000299999999999E-2</c:v>
                </c:pt>
                <c:pt idx="249">
                  <c:v>-5.1000299999999998E-2</c:v>
                </c:pt>
                <c:pt idx="250">
                  <c:v>-5.0000299999999998E-2</c:v>
                </c:pt>
                <c:pt idx="251">
                  <c:v>-4.9000299999999997E-2</c:v>
                </c:pt>
                <c:pt idx="252">
                  <c:v>-4.8000300000000003E-2</c:v>
                </c:pt>
                <c:pt idx="253">
                  <c:v>-4.7000300000000002E-2</c:v>
                </c:pt>
                <c:pt idx="254">
                  <c:v>-4.6000300000000001E-2</c:v>
                </c:pt>
                <c:pt idx="255">
                  <c:v>-4.50003E-2</c:v>
                </c:pt>
                <c:pt idx="256">
                  <c:v>-4.4000299999999999E-2</c:v>
                </c:pt>
                <c:pt idx="257">
                  <c:v>-4.3000299999999998E-2</c:v>
                </c:pt>
                <c:pt idx="258">
                  <c:v>-4.2000299999999997E-2</c:v>
                </c:pt>
                <c:pt idx="259">
                  <c:v>-4.1000300000000003E-2</c:v>
                </c:pt>
                <c:pt idx="260">
                  <c:v>-4.0000300000000003E-2</c:v>
                </c:pt>
                <c:pt idx="261">
                  <c:v>-3.9000300000000002E-2</c:v>
                </c:pt>
                <c:pt idx="262">
                  <c:v>-3.8000300000000001E-2</c:v>
                </c:pt>
                <c:pt idx="263">
                  <c:v>-3.70003E-2</c:v>
                </c:pt>
                <c:pt idx="264">
                  <c:v>-3.6000299999999999E-2</c:v>
                </c:pt>
                <c:pt idx="265">
                  <c:v>-3.5000299999999998E-2</c:v>
                </c:pt>
                <c:pt idx="266">
                  <c:v>-3.4000299999999997E-2</c:v>
                </c:pt>
                <c:pt idx="267">
                  <c:v>-3.3000300000000003E-2</c:v>
                </c:pt>
                <c:pt idx="268">
                  <c:v>-3.2000300000000002E-2</c:v>
                </c:pt>
                <c:pt idx="269">
                  <c:v>-3.1000300000000001E-2</c:v>
                </c:pt>
                <c:pt idx="270">
                  <c:v>-3.0000300000000001E-2</c:v>
                </c:pt>
                <c:pt idx="271">
                  <c:v>-2.90003E-2</c:v>
                </c:pt>
                <c:pt idx="272">
                  <c:v>-2.8000299999999999E-2</c:v>
                </c:pt>
                <c:pt idx="273">
                  <c:v>-2.7000300000000001E-2</c:v>
                </c:pt>
                <c:pt idx="274">
                  <c:v>-2.60003E-2</c:v>
                </c:pt>
                <c:pt idx="275">
                  <c:v>-2.50003E-2</c:v>
                </c:pt>
                <c:pt idx="276">
                  <c:v>-2.4000299999999999E-2</c:v>
                </c:pt>
                <c:pt idx="277">
                  <c:v>-2.3000300000000001E-2</c:v>
                </c:pt>
                <c:pt idx="278">
                  <c:v>-2.20003E-2</c:v>
                </c:pt>
                <c:pt idx="279">
                  <c:v>-2.10003E-2</c:v>
                </c:pt>
                <c:pt idx="280">
                  <c:v>-2.0000299999999999E-2</c:v>
                </c:pt>
                <c:pt idx="281">
                  <c:v>-1.9000300000000001E-2</c:v>
                </c:pt>
                <c:pt idx="282">
                  <c:v>-1.80003E-2</c:v>
                </c:pt>
                <c:pt idx="283">
                  <c:v>-1.7000299999999999E-2</c:v>
                </c:pt>
                <c:pt idx="284">
                  <c:v>-1.6000299999999999E-2</c:v>
                </c:pt>
                <c:pt idx="285">
                  <c:v>-1.5000299999999999E-2</c:v>
                </c:pt>
                <c:pt idx="286">
                  <c:v>-1.40003E-2</c:v>
                </c:pt>
                <c:pt idx="287">
                  <c:v>-1.3000299999999999E-2</c:v>
                </c:pt>
                <c:pt idx="288">
                  <c:v>-1.20003E-2</c:v>
                </c:pt>
                <c:pt idx="289">
                  <c:v>-1.1000299999999999E-2</c:v>
                </c:pt>
                <c:pt idx="290">
                  <c:v>-1.00003E-2</c:v>
                </c:pt>
                <c:pt idx="291">
                  <c:v>-9.0003300000000008E-3</c:v>
                </c:pt>
                <c:pt idx="292">
                  <c:v>-8.0003299999999999E-3</c:v>
                </c:pt>
                <c:pt idx="293">
                  <c:v>-7.0003299999999999E-3</c:v>
                </c:pt>
                <c:pt idx="294">
                  <c:v>-6.0003299999999999E-3</c:v>
                </c:pt>
                <c:pt idx="295">
                  <c:v>-5.0003199999999999E-3</c:v>
                </c:pt>
                <c:pt idx="296">
                  <c:v>-4.0003199999999999E-3</c:v>
                </c:pt>
                <c:pt idx="297">
                  <c:v>-3.0003199999999999E-3</c:v>
                </c:pt>
                <c:pt idx="298">
                  <c:v>-2.0003199999999999E-3</c:v>
                </c:pt>
                <c:pt idx="299">
                  <c:v>-1.0003200000000001E-3</c:v>
                </c:pt>
                <c:pt idx="300" formatCode="0.00E+00">
                  <c:v>-3.2433300000000002E-7</c:v>
                </c:pt>
                <c:pt idx="301">
                  <c:v>9.9967599999999991E-4</c:v>
                </c:pt>
                <c:pt idx="302">
                  <c:v>1.9996800000000002E-3</c:v>
                </c:pt>
                <c:pt idx="303">
                  <c:v>2.9996799999999998E-3</c:v>
                </c:pt>
                <c:pt idx="304">
                  <c:v>3.9996800000000002E-3</c:v>
                </c:pt>
                <c:pt idx="305">
                  <c:v>4.9996800000000003E-3</c:v>
                </c:pt>
                <c:pt idx="306">
                  <c:v>5.9996800000000003E-3</c:v>
                </c:pt>
                <c:pt idx="307">
                  <c:v>6.9996800000000003E-3</c:v>
                </c:pt>
                <c:pt idx="308">
                  <c:v>7.9996800000000003E-3</c:v>
                </c:pt>
                <c:pt idx="309">
                  <c:v>8.9996799999999995E-3</c:v>
                </c:pt>
                <c:pt idx="310">
                  <c:v>9.9996800000000004E-3</c:v>
                </c:pt>
                <c:pt idx="311">
                  <c:v>1.0999699999999999E-2</c:v>
                </c:pt>
                <c:pt idx="312">
                  <c:v>1.19997E-2</c:v>
                </c:pt>
                <c:pt idx="313">
                  <c:v>1.2999699999999999E-2</c:v>
                </c:pt>
                <c:pt idx="314">
                  <c:v>1.39997E-2</c:v>
                </c:pt>
                <c:pt idx="315">
                  <c:v>1.4999699999999999E-2</c:v>
                </c:pt>
                <c:pt idx="316">
                  <c:v>1.5999699999999999E-2</c:v>
                </c:pt>
                <c:pt idx="317">
                  <c:v>1.69997E-2</c:v>
                </c:pt>
                <c:pt idx="318">
                  <c:v>1.79997E-2</c:v>
                </c:pt>
                <c:pt idx="319">
                  <c:v>1.8999700000000001E-2</c:v>
                </c:pt>
                <c:pt idx="320">
                  <c:v>1.9999699999999999E-2</c:v>
                </c:pt>
                <c:pt idx="321">
                  <c:v>2.09997E-2</c:v>
                </c:pt>
                <c:pt idx="322">
                  <c:v>2.1999700000000001E-2</c:v>
                </c:pt>
                <c:pt idx="323">
                  <c:v>2.2999700000000001E-2</c:v>
                </c:pt>
                <c:pt idx="324">
                  <c:v>2.3999699999999999E-2</c:v>
                </c:pt>
                <c:pt idx="325">
                  <c:v>2.49997E-2</c:v>
                </c:pt>
                <c:pt idx="326">
                  <c:v>2.5999700000000001E-2</c:v>
                </c:pt>
                <c:pt idx="327">
                  <c:v>2.6999700000000001E-2</c:v>
                </c:pt>
                <c:pt idx="328">
                  <c:v>2.7999699999999999E-2</c:v>
                </c:pt>
                <c:pt idx="329">
                  <c:v>2.89997E-2</c:v>
                </c:pt>
                <c:pt idx="330">
                  <c:v>2.9999700000000001E-2</c:v>
                </c:pt>
                <c:pt idx="331">
                  <c:v>3.0999700000000002E-2</c:v>
                </c:pt>
                <c:pt idx="332">
                  <c:v>3.1999699999999999E-2</c:v>
                </c:pt>
                <c:pt idx="333">
                  <c:v>3.29997E-2</c:v>
                </c:pt>
                <c:pt idx="334">
                  <c:v>3.3999700000000001E-2</c:v>
                </c:pt>
                <c:pt idx="335">
                  <c:v>3.4999700000000002E-2</c:v>
                </c:pt>
                <c:pt idx="336">
                  <c:v>3.5999700000000003E-2</c:v>
                </c:pt>
                <c:pt idx="337">
                  <c:v>3.6999700000000003E-2</c:v>
                </c:pt>
                <c:pt idx="338">
                  <c:v>3.7999699999999997E-2</c:v>
                </c:pt>
                <c:pt idx="339">
                  <c:v>3.8999699999999998E-2</c:v>
                </c:pt>
                <c:pt idx="340">
                  <c:v>3.9999699999999999E-2</c:v>
                </c:pt>
                <c:pt idx="341">
                  <c:v>4.09997E-2</c:v>
                </c:pt>
                <c:pt idx="342">
                  <c:v>4.1999700000000001E-2</c:v>
                </c:pt>
                <c:pt idx="343">
                  <c:v>4.2999700000000002E-2</c:v>
                </c:pt>
                <c:pt idx="344">
                  <c:v>4.3999700000000003E-2</c:v>
                </c:pt>
                <c:pt idx="345">
                  <c:v>4.4999699999999997E-2</c:v>
                </c:pt>
                <c:pt idx="346">
                  <c:v>4.5999699999999998E-2</c:v>
                </c:pt>
                <c:pt idx="347">
                  <c:v>4.6999699999999998E-2</c:v>
                </c:pt>
                <c:pt idx="348">
                  <c:v>4.7999699999999999E-2</c:v>
                </c:pt>
                <c:pt idx="349">
                  <c:v>4.8999599999999997E-2</c:v>
                </c:pt>
                <c:pt idx="350">
                  <c:v>4.9999599999999998E-2</c:v>
                </c:pt>
                <c:pt idx="351">
                  <c:v>5.0999599999999999E-2</c:v>
                </c:pt>
                <c:pt idx="352">
                  <c:v>5.19996E-2</c:v>
                </c:pt>
                <c:pt idx="353">
                  <c:v>5.2999600000000001E-2</c:v>
                </c:pt>
                <c:pt idx="354">
                  <c:v>5.3999600000000002E-2</c:v>
                </c:pt>
                <c:pt idx="355">
                  <c:v>5.4999600000000003E-2</c:v>
                </c:pt>
                <c:pt idx="356">
                  <c:v>5.5999599999999997E-2</c:v>
                </c:pt>
                <c:pt idx="357">
                  <c:v>5.6999599999999997E-2</c:v>
                </c:pt>
                <c:pt idx="358">
                  <c:v>5.7999599999999998E-2</c:v>
                </c:pt>
                <c:pt idx="359">
                  <c:v>5.8999599999999999E-2</c:v>
                </c:pt>
                <c:pt idx="360">
                  <c:v>5.99996E-2</c:v>
                </c:pt>
                <c:pt idx="361">
                  <c:v>6.0999600000000001E-2</c:v>
                </c:pt>
                <c:pt idx="362">
                  <c:v>6.1999600000000002E-2</c:v>
                </c:pt>
                <c:pt idx="363">
                  <c:v>6.2999600000000003E-2</c:v>
                </c:pt>
                <c:pt idx="364">
                  <c:v>6.3999600000000004E-2</c:v>
                </c:pt>
                <c:pt idx="365">
                  <c:v>6.4999600000000005E-2</c:v>
                </c:pt>
                <c:pt idx="366">
                  <c:v>6.5999600000000005E-2</c:v>
                </c:pt>
                <c:pt idx="367">
                  <c:v>6.6999600000000006E-2</c:v>
                </c:pt>
                <c:pt idx="368">
                  <c:v>6.7999599999999993E-2</c:v>
                </c:pt>
                <c:pt idx="369">
                  <c:v>6.8999599999999994E-2</c:v>
                </c:pt>
                <c:pt idx="370">
                  <c:v>6.9999599999999995E-2</c:v>
                </c:pt>
                <c:pt idx="371">
                  <c:v>7.0999599999999996E-2</c:v>
                </c:pt>
                <c:pt idx="372">
                  <c:v>7.1999599999999997E-2</c:v>
                </c:pt>
                <c:pt idx="373">
                  <c:v>7.2999599999999998E-2</c:v>
                </c:pt>
                <c:pt idx="374">
                  <c:v>7.3999700000000002E-2</c:v>
                </c:pt>
                <c:pt idx="375">
                  <c:v>7.4999700000000002E-2</c:v>
                </c:pt>
                <c:pt idx="376">
                  <c:v>7.5999700000000003E-2</c:v>
                </c:pt>
                <c:pt idx="377">
                  <c:v>7.6999700000000004E-2</c:v>
                </c:pt>
                <c:pt idx="378">
                  <c:v>7.7999700000000005E-2</c:v>
                </c:pt>
                <c:pt idx="379">
                  <c:v>7.8999700000000006E-2</c:v>
                </c:pt>
                <c:pt idx="380">
                  <c:v>7.9999700000000007E-2</c:v>
                </c:pt>
                <c:pt idx="381">
                  <c:v>8.0999699999999994E-2</c:v>
                </c:pt>
                <c:pt idx="382">
                  <c:v>8.1999699999999995E-2</c:v>
                </c:pt>
                <c:pt idx="383">
                  <c:v>8.2999699999999996E-2</c:v>
                </c:pt>
                <c:pt idx="384">
                  <c:v>8.3999699999999997E-2</c:v>
                </c:pt>
                <c:pt idx="385">
                  <c:v>8.4999699999999997E-2</c:v>
                </c:pt>
                <c:pt idx="386">
                  <c:v>8.5999699999999998E-2</c:v>
                </c:pt>
                <c:pt idx="387">
                  <c:v>8.6999699999999999E-2</c:v>
                </c:pt>
                <c:pt idx="388">
                  <c:v>8.79997E-2</c:v>
                </c:pt>
                <c:pt idx="389">
                  <c:v>8.8999700000000001E-2</c:v>
                </c:pt>
                <c:pt idx="390">
                  <c:v>8.9999700000000002E-2</c:v>
                </c:pt>
                <c:pt idx="391">
                  <c:v>9.0999700000000003E-2</c:v>
                </c:pt>
                <c:pt idx="392">
                  <c:v>9.1999700000000004E-2</c:v>
                </c:pt>
                <c:pt idx="393">
                  <c:v>9.2999700000000005E-2</c:v>
                </c:pt>
                <c:pt idx="394">
                  <c:v>9.3999700000000005E-2</c:v>
                </c:pt>
                <c:pt idx="395">
                  <c:v>9.4999700000000006E-2</c:v>
                </c:pt>
                <c:pt idx="396">
                  <c:v>9.5999699999999993E-2</c:v>
                </c:pt>
                <c:pt idx="397">
                  <c:v>9.6999699999999994E-2</c:v>
                </c:pt>
                <c:pt idx="398">
                  <c:v>9.7999699999999995E-2</c:v>
                </c:pt>
                <c:pt idx="399">
                  <c:v>9.8999699999999996E-2</c:v>
                </c:pt>
                <c:pt idx="400">
                  <c:v>9.9999699999999997E-2</c:v>
                </c:pt>
                <c:pt idx="401">
                  <c:v>0.10100000000000001</c:v>
                </c:pt>
                <c:pt idx="402">
                  <c:v>0.10199999999999999</c:v>
                </c:pt>
                <c:pt idx="403">
                  <c:v>0.10299999999999999</c:v>
                </c:pt>
                <c:pt idx="404">
                  <c:v>0.104</c:v>
                </c:pt>
                <c:pt idx="405">
                  <c:v>0.105</c:v>
                </c:pt>
                <c:pt idx="406">
                  <c:v>0.106</c:v>
                </c:pt>
                <c:pt idx="407">
                  <c:v>0.107</c:v>
                </c:pt>
                <c:pt idx="408">
                  <c:v>0.108</c:v>
                </c:pt>
                <c:pt idx="409">
                  <c:v>0.109</c:v>
                </c:pt>
                <c:pt idx="410">
                  <c:v>0.11</c:v>
                </c:pt>
                <c:pt idx="411">
                  <c:v>0.111</c:v>
                </c:pt>
                <c:pt idx="412">
                  <c:v>0.112</c:v>
                </c:pt>
                <c:pt idx="413">
                  <c:v>0.113</c:v>
                </c:pt>
                <c:pt idx="414">
                  <c:v>0.114</c:v>
                </c:pt>
                <c:pt idx="415">
                  <c:v>0.115</c:v>
                </c:pt>
                <c:pt idx="416">
                  <c:v>0.11600000000000001</c:v>
                </c:pt>
                <c:pt idx="417">
                  <c:v>0.11700000000000001</c:v>
                </c:pt>
                <c:pt idx="418">
                  <c:v>0.11799999999999999</c:v>
                </c:pt>
                <c:pt idx="419">
                  <c:v>0.11899999999999999</c:v>
                </c:pt>
                <c:pt idx="420">
                  <c:v>0.12</c:v>
                </c:pt>
                <c:pt idx="421">
                  <c:v>0.121</c:v>
                </c:pt>
                <c:pt idx="422">
                  <c:v>0.122</c:v>
                </c:pt>
                <c:pt idx="423">
                  <c:v>0.123</c:v>
                </c:pt>
                <c:pt idx="424">
                  <c:v>0.124</c:v>
                </c:pt>
                <c:pt idx="425">
                  <c:v>0.125</c:v>
                </c:pt>
                <c:pt idx="426">
                  <c:v>0.126</c:v>
                </c:pt>
                <c:pt idx="427">
                  <c:v>0.127</c:v>
                </c:pt>
                <c:pt idx="428">
                  <c:v>0.128</c:v>
                </c:pt>
                <c:pt idx="429">
                  <c:v>0.129</c:v>
                </c:pt>
                <c:pt idx="430">
                  <c:v>0.13</c:v>
                </c:pt>
                <c:pt idx="431">
                  <c:v>0.13100000000000001</c:v>
                </c:pt>
                <c:pt idx="432">
                  <c:v>0.13200000000000001</c:v>
                </c:pt>
                <c:pt idx="433">
                  <c:v>0.13300000000000001</c:v>
                </c:pt>
                <c:pt idx="434">
                  <c:v>0.13400000000000001</c:v>
                </c:pt>
                <c:pt idx="435">
                  <c:v>0.13500000000000001</c:v>
                </c:pt>
                <c:pt idx="436">
                  <c:v>0.13600000000000001</c:v>
                </c:pt>
                <c:pt idx="437">
                  <c:v>0.13700000000000001</c:v>
                </c:pt>
                <c:pt idx="438">
                  <c:v>0.13800000000000001</c:v>
                </c:pt>
                <c:pt idx="439">
                  <c:v>0.13900000000000001</c:v>
                </c:pt>
                <c:pt idx="440">
                  <c:v>0.14000000000000001</c:v>
                </c:pt>
                <c:pt idx="441">
                  <c:v>0.14099999999999999</c:v>
                </c:pt>
                <c:pt idx="442">
                  <c:v>0.14199999999999999</c:v>
                </c:pt>
                <c:pt idx="443">
                  <c:v>0.14299999999999999</c:v>
                </c:pt>
                <c:pt idx="444">
                  <c:v>0.14399999999999999</c:v>
                </c:pt>
                <c:pt idx="445">
                  <c:v>0.14499999999999999</c:v>
                </c:pt>
                <c:pt idx="446">
                  <c:v>0.14599999999999999</c:v>
                </c:pt>
                <c:pt idx="447">
                  <c:v>0.14699999999999999</c:v>
                </c:pt>
                <c:pt idx="448">
                  <c:v>0.14799999999999999</c:v>
                </c:pt>
                <c:pt idx="449">
                  <c:v>0.14899999999999999</c:v>
                </c:pt>
                <c:pt idx="450">
                  <c:v>0.15</c:v>
                </c:pt>
                <c:pt idx="451">
                  <c:v>0.151</c:v>
                </c:pt>
                <c:pt idx="452">
                  <c:v>0.152</c:v>
                </c:pt>
                <c:pt idx="453">
                  <c:v>0.153</c:v>
                </c:pt>
                <c:pt idx="454">
                  <c:v>0.154</c:v>
                </c:pt>
                <c:pt idx="455">
                  <c:v>0.155</c:v>
                </c:pt>
                <c:pt idx="456">
                  <c:v>0.156</c:v>
                </c:pt>
                <c:pt idx="457">
                  <c:v>0.157</c:v>
                </c:pt>
                <c:pt idx="458">
                  <c:v>0.158</c:v>
                </c:pt>
                <c:pt idx="459">
                  <c:v>0.159</c:v>
                </c:pt>
                <c:pt idx="460">
                  <c:v>0.16</c:v>
                </c:pt>
                <c:pt idx="461">
                  <c:v>0.161</c:v>
                </c:pt>
                <c:pt idx="462">
                  <c:v>0.16200000000000001</c:v>
                </c:pt>
                <c:pt idx="463">
                  <c:v>0.16300000000000001</c:v>
                </c:pt>
                <c:pt idx="464">
                  <c:v>0.16400000000000001</c:v>
                </c:pt>
                <c:pt idx="465">
                  <c:v>0.16500000000000001</c:v>
                </c:pt>
                <c:pt idx="466">
                  <c:v>0.16600000000000001</c:v>
                </c:pt>
                <c:pt idx="467">
                  <c:v>0.16700000000000001</c:v>
                </c:pt>
                <c:pt idx="468">
                  <c:v>0.16800000000000001</c:v>
                </c:pt>
                <c:pt idx="469">
                  <c:v>0.16900000000000001</c:v>
                </c:pt>
                <c:pt idx="470">
                  <c:v>0.17</c:v>
                </c:pt>
                <c:pt idx="471">
                  <c:v>0.17100000000000001</c:v>
                </c:pt>
                <c:pt idx="472">
                  <c:v>0.17199999999999999</c:v>
                </c:pt>
                <c:pt idx="473">
                  <c:v>0.17299999999999999</c:v>
                </c:pt>
                <c:pt idx="474">
                  <c:v>0.17399999999999999</c:v>
                </c:pt>
                <c:pt idx="475">
                  <c:v>0.17499999999999999</c:v>
                </c:pt>
                <c:pt idx="476">
                  <c:v>0.17599999999999999</c:v>
                </c:pt>
                <c:pt idx="477">
                  <c:v>0.17699999999999999</c:v>
                </c:pt>
                <c:pt idx="478">
                  <c:v>0.17799999999999999</c:v>
                </c:pt>
                <c:pt idx="479">
                  <c:v>0.17899999999999999</c:v>
                </c:pt>
                <c:pt idx="480">
                  <c:v>0.18</c:v>
                </c:pt>
                <c:pt idx="481">
                  <c:v>0.18099999999999999</c:v>
                </c:pt>
                <c:pt idx="482">
                  <c:v>0.182</c:v>
                </c:pt>
                <c:pt idx="483">
                  <c:v>0.183</c:v>
                </c:pt>
                <c:pt idx="484">
                  <c:v>0.184</c:v>
                </c:pt>
                <c:pt idx="485">
                  <c:v>0.185</c:v>
                </c:pt>
                <c:pt idx="486">
                  <c:v>0.186</c:v>
                </c:pt>
                <c:pt idx="487">
                  <c:v>0.187</c:v>
                </c:pt>
                <c:pt idx="488">
                  <c:v>0.188</c:v>
                </c:pt>
                <c:pt idx="489">
                  <c:v>0.189</c:v>
                </c:pt>
                <c:pt idx="490">
                  <c:v>0.19</c:v>
                </c:pt>
                <c:pt idx="491">
                  <c:v>0.191</c:v>
                </c:pt>
                <c:pt idx="492">
                  <c:v>0.192</c:v>
                </c:pt>
                <c:pt idx="493">
                  <c:v>0.193</c:v>
                </c:pt>
                <c:pt idx="494">
                  <c:v>0.19400000000000001</c:v>
                </c:pt>
                <c:pt idx="495">
                  <c:v>0.19500000000000001</c:v>
                </c:pt>
                <c:pt idx="496">
                  <c:v>0.19600000000000001</c:v>
                </c:pt>
                <c:pt idx="497">
                  <c:v>0.19700000000000001</c:v>
                </c:pt>
                <c:pt idx="498">
                  <c:v>0.19800000000000001</c:v>
                </c:pt>
                <c:pt idx="499">
                  <c:v>0.19900000000000001</c:v>
                </c:pt>
                <c:pt idx="500">
                  <c:v>0.2</c:v>
                </c:pt>
                <c:pt idx="501">
                  <c:v>0.20100000000000001</c:v>
                </c:pt>
                <c:pt idx="502">
                  <c:v>0.20200000000000001</c:v>
                </c:pt>
                <c:pt idx="503">
                  <c:v>0.20300000000000001</c:v>
                </c:pt>
                <c:pt idx="504">
                  <c:v>0.20399999999999999</c:v>
                </c:pt>
                <c:pt idx="505">
                  <c:v>0.20499999999999999</c:v>
                </c:pt>
                <c:pt idx="506">
                  <c:v>0.20599999999999999</c:v>
                </c:pt>
                <c:pt idx="507">
                  <c:v>0.20699999999999999</c:v>
                </c:pt>
                <c:pt idx="508">
                  <c:v>0.20799999999999999</c:v>
                </c:pt>
                <c:pt idx="509">
                  <c:v>0.20899999999999999</c:v>
                </c:pt>
                <c:pt idx="510">
                  <c:v>0.21</c:v>
                </c:pt>
                <c:pt idx="511">
                  <c:v>0.21099999999999999</c:v>
                </c:pt>
                <c:pt idx="512">
                  <c:v>0.21199999999999999</c:v>
                </c:pt>
                <c:pt idx="513">
                  <c:v>0.21299999999999999</c:v>
                </c:pt>
                <c:pt idx="514">
                  <c:v>0.214</c:v>
                </c:pt>
                <c:pt idx="515">
                  <c:v>0.215</c:v>
                </c:pt>
                <c:pt idx="516">
                  <c:v>0.216</c:v>
                </c:pt>
                <c:pt idx="517">
                  <c:v>0.217</c:v>
                </c:pt>
                <c:pt idx="518">
                  <c:v>0.218</c:v>
                </c:pt>
                <c:pt idx="519">
                  <c:v>0.219</c:v>
                </c:pt>
                <c:pt idx="520">
                  <c:v>0.22</c:v>
                </c:pt>
                <c:pt idx="521">
                  <c:v>0.221</c:v>
                </c:pt>
                <c:pt idx="522">
                  <c:v>0.222</c:v>
                </c:pt>
                <c:pt idx="523">
                  <c:v>0.223</c:v>
                </c:pt>
                <c:pt idx="524">
                  <c:v>0.224</c:v>
                </c:pt>
                <c:pt idx="525">
                  <c:v>0.22500000000000001</c:v>
                </c:pt>
                <c:pt idx="526">
                  <c:v>0.22600000000000001</c:v>
                </c:pt>
                <c:pt idx="527">
                  <c:v>0.22700000000000001</c:v>
                </c:pt>
                <c:pt idx="528">
                  <c:v>0.22800000000000001</c:v>
                </c:pt>
                <c:pt idx="529">
                  <c:v>0.22900000000000001</c:v>
                </c:pt>
                <c:pt idx="530">
                  <c:v>0.23</c:v>
                </c:pt>
                <c:pt idx="531">
                  <c:v>0.23100000000000001</c:v>
                </c:pt>
                <c:pt idx="532">
                  <c:v>0.23200000000000001</c:v>
                </c:pt>
                <c:pt idx="533">
                  <c:v>0.23300000000000001</c:v>
                </c:pt>
                <c:pt idx="534">
                  <c:v>0.23400000000000001</c:v>
                </c:pt>
              </c:numCache>
            </c:numRef>
          </c:xVal>
          <c:yVal>
            <c:numRef>
              <c:f>'paint test'!$W$11:$W$545</c:f>
              <c:numCache>
                <c:formatCode>General</c:formatCode>
                <c:ptCount val="535"/>
                <c:pt idx="0">
                  <c:v>8.5299999999999994</c:v>
                </c:pt>
                <c:pt idx="1">
                  <c:v>8.5333299999999994</c:v>
                </c:pt>
                <c:pt idx="2">
                  <c:v>8.5333299999999994</c:v>
                </c:pt>
                <c:pt idx="3">
                  <c:v>8.5333299999999994</c:v>
                </c:pt>
                <c:pt idx="4">
                  <c:v>8.5333299999999994</c:v>
                </c:pt>
                <c:pt idx="5">
                  <c:v>8.5333299999999994</c:v>
                </c:pt>
                <c:pt idx="6">
                  <c:v>8.5333299999999994</c:v>
                </c:pt>
                <c:pt idx="7">
                  <c:v>8.5333299999999994</c:v>
                </c:pt>
                <c:pt idx="8">
                  <c:v>8.5333299999999994</c:v>
                </c:pt>
                <c:pt idx="9">
                  <c:v>8.5333299999999994</c:v>
                </c:pt>
                <c:pt idx="10">
                  <c:v>8.5333299999999994</c:v>
                </c:pt>
                <c:pt idx="11">
                  <c:v>8.5333299999999994</c:v>
                </c:pt>
                <c:pt idx="12">
                  <c:v>8.5333299999999994</c:v>
                </c:pt>
                <c:pt idx="13">
                  <c:v>8.5333299999999994</c:v>
                </c:pt>
                <c:pt idx="14">
                  <c:v>8.5333299999999994</c:v>
                </c:pt>
                <c:pt idx="15">
                  <c:v>8.5333299999999994</c:v>
                </c:pt>
                <c:pt idx="16">
                  <c:v>8.5333299999999994</c:v>
                </c:pt>
                <c:pt idx="17">
                  <c:v>8.5333299999999994</c:v>
                </c:pt>
                <c:pt idx="18">
                  <c:v>8.5333299999999994</c:v>
                </c:pt>
                <c:pt idx="19">
                  <c:v>8.5333299999999994</c:v>
                </c:pt>
                <c:pt idx="20">
                  <c:v>8.5333299999999994</c:v>
                </c:pt>
                <c:pt idx="21">
                  <c:v>8.5333299999999994</c:v>
                </c:pt>
                <c:pt idx="22">
                  <c:v>8.5333299999999994</c:v>
                </c:pt>
                <c:pt idx="23">
                  <c:v>15.841200000000001</c:v>
                </c:pt>
                <c:pt idx="24">
                  <c:v>22.533100000000001</c:v>
                </c:pt>
                <c:pt idx="25">
                  <c:v>28.811599999999999</c:v>
                </c:pt>
                <c:pt idx="26">
                  <c:v>28.811599999999999</c:v>
                </c:pt>
                <c:pt idx="27">
                  <c:v>28.811599999999999</c:v>
                </c:pt>
                <c:pt idx="28">
                  <c:v>28.811599999999999</c:v>
                </c:pt>
                <c:pt idx="29">
                  <c:v>28.811599999999999</c:v>
                </c:pt>
                <c:pt idx="30">
                  <c:v>29.600899999999999</c:v>
                </c:pt>
                <c:pt idx="31">
                  <c:v>29.600899999999999</c:v>
                </c:pt>
                <c:pt idx="32">
                  <c:v>29.999600000000001</c:v>
                </c:pt>
                <c:pt idx="33">
                  <c:v>29.999600000000001</c:v>
                </c:pt>
                <c:pt idx="34">
                  <c:v>29.999600000000001</c:v>
                </c:pt>
                <c:pt idx="35">
                  <c:v>29.999600000000001</c:v>
                </c:pt>
                <c:pt idx="36">
                  <c:v>31.211500000000001</c:v>
                </c:pt>
                <c:pt idx="37">
                  <c:v>33.284799999999997</c:v>
                </c:pt>
                <c:pt idx="38">
                  <c:v>37.184699999999999</c:v>
                </c:pt>
                <c:pt idx="39">
                  <c:v>37.631399999999999</c:v>
                </c:pt>
                <c:pt idx="40">
                  <c:v>37.631399999999999</c:v>
                </c:pt>
                <c:pt idx="41">
                  <c:v>40.832700000000003</c:v>
                </c:pt>
                <c:pt idx="42">
                  <c:v>43.680599999999998</c:v>
                </c:pt>
                <c:pt idx="43">
                  <c:v>44.1646</c:v>
                </c:pt>
                <c:pt idx="44">
                  <c:v>46.624499999999998</c:v>
                </c:pt>
                <c:pt idx="45">
                  <c:v>46.624499999999998</c:v>
                </c:pt>
                <c:pt idx="46">
                  <c:v>48.1325</c:v>
                </c:pt>
                <c:pt idx="47">
                  <c:v>48.1325</c:v>
                </c:pt>
                <c:pt idx="48">
                  <c:v>50.699100000000001</c:v>
                </c:pt>
                <c:pt idx="49">
                  <c:v>50.699100000000001</c:v>
                </c:pt>
                <c:pt idx="50">
                  <c:v>50.699100000000001</c:v>
                </c:pt>
                <c:pt idx="51">
                  <c:v>50.699100000000001</c:v>
                </c:pt>
                <c:pt idx="52">
                  <c:v>50.699100000000001</c:v>
                </c:pt>
                <c:pt idx="53">
                  <c:v>50.699100000000001</c:v>
                </c:pt>
                <c:pt idx="54">
                  <c:v>50.699100000000001</c:v>
                </c:pt>
                <c:pt idx="55">
                  <c:v>50.699100000000001</c:v>
                </c:pt>
                <c:pt idx="56">
                  <c:v>52.271000000000001</c:v>
                </c:pt>
                <c:pt idx="57">
                  <c:v>52.271000000000001</c:v>
                </c:pt>
                <c:pt idx="58">
                  <c:v>54.944299999999998</c:v>
                </c:pt>
                <c:pt idx="59">
                  <c:v>56.580300000000001</c:v>
                </c:pt>
                <c:pt idx="60">
                  <c:v>59.360199999999999</c:v>
                </c:pt>
                <c:pt idx="61">
                  <c:v>61.060200000000002</c:v>
                </c:pt>
                <c:pt idx="62">
                  <c:v>63.946800000000003</c:v>
                </c:pt>
                <c:pt idx="63">
                  <c:v>63.946800000000003</c:v>
                </c:pt>
                <c:pt idx="64">
                  <c:v>66.900000000000006</c:v>
                </c:pt>
                <c:pt idx="65">
                  <c:v>68.703999999999994</c:v>
                </c:pt>
                <c:pt idx="66">
                  <c:v>68.703999999999994</c:v>
                </c:pt>
                <c:pt idx="67">
                  <c:v>68.703999999999994</c:v>
                </c:pt>
                <c:pt idx="68">
                  <c:v>68.703999999999994</c:v>
                </c:pt>
                <c:pt idx="69">
                  <c:v>69.310599999999994</c:v>
                </c:pt>
                <c:pt idx="70">
                  <c:v>69.310599999999994</c:v>
                </c:pt>
                <c:pt idx="71">
                  <c:v>71.146600000000007</c:v>
                </c:pt>
                <c:pt idx="72">
                  <c:v>71.146600000000007</c:v>
                </c:pt>
                <c:pt idx="73">
                  <c:v>71.146600000000007</c:v>
                </c:pt>
                <c:pt idx="74">
                  <c:v>71.146600000000007</c:v>
                </c:pt>
                <c:pt idx="75">
                  <c:v>71.763900000000007</c:v>
                </c:pt>
                <c:pt idx="76">
                  <c:v>74.890500000000003</c:v>
                </c:pt>
                <c:pt idx="77">
                  <c:v>74.890500000000003</c:v>
                </c:pt>
                <c:pt idx="78">
                  <c:v>77.439800000000005</c:v>
                </c:pt>
                <c:pt idx="79">
                  <c:v>79.3797</c:v>
                </c:pt>
                <c:pt idx="80">
                  <c:v>81.343699999999998</c:v>
                </c:pt>
                <c:pt idx="81">
                  <c:v>82.003600000000006</c:v>
                </c:pt>
                <c:pt idx="82">
                  <c:v>82.666300000000007</c:v>
                </c:pt>
                <c:pt idx="83">
                  <c:v>84.670199999999994</c:v>
                </c:pt>
                <c:pt idx="84">
                  <c:v>86.019499999999994</c:v>
                </c:pt>
                <c:pt idx="85">
                  <c:v>86.6982</c:v>
                </c:pt>
                <c:pt idx="86">
                  <c:v>86.6982</c:v>
                </c:pt>
                <c:pt idx="87">
                  <c:v>87.379499999999993</c:v>
                </c:pt>
                <c:pt idx="88">
                  <c:v>88.063500000000005</c:v>
                </c:pt>
                <c:pt idx="89">
                  <c:v>88.063500000000005</c:v>
                </c:pt>
                <c:pt idx="90">
                  <c:v>88.063500000000005</c:v>
                </c:pt>
                <c:pt idx="91">
                  <c:v>88.063500000000005</c:v>
                </c:pt>
                <c:pt idx="92">
                  <c:v>88.750100000000003</c:v>
                </c:pt>
                <c:pt idx="93">
                  <c:v>88.750100000000003</c:v>
                </c:pt>
                <c:pt idx="94">
                  <c:v>90.826099999999997</c:v>
                </c:pt>
                <c:pt idx="95">
                  <c:v>91.523399999999995</c:v>
                </c:pt>
                <c:pt idx="96">
                  <c:v>91.523399999999995</c:v>
                </c:pt>
                <c:pt idx="97">
                  <c:v>94.339299999999994</c:v>
                </c:pt>
                <c:pt idx="98">
                  <c:v>94.339299999999994</c:v>
                </c:pt>
                <c:pt idx="99">
                  <c:v>96.479299999999995</c:v>
                </c:pt>
                <c:pt idx="100">
                  <c:v>96.479299999999995</c:v>
                </c:pt>
                <c:pt idx="101">
                  <c:v>98.643199999999993</c:v>
                </c:pt>
                <c:pt idx="102">
                  <c:v>98.643199999999993</c:v>
                </c:pt>
                <c:pt idx="103">
                  <c:v>98.643199999999993</c:v>
                </c:pt>
                <c:pt idx="104">
                  <c:v>100.831</c:v>
                </c:pt>
                <c:pt idx="105">
                  <c:v>100.831</c:v>
                </c:pt>
                <c:pt idx="106">
                  <c:v>100.831</c:v>
                </c:pt>
                <c:pt idx="107">
                  <c:v>101.566</c:v>
                </c:pt>
                <c:pt idx="108">
                  <c:v>101.566</c:v>
                </c:pt>
                <c:pt idx="109">
                  <c:v>101.566</c:v>
                </c:pt>
                <c:pt idx="110">
                  <c:v>103.786</c:v>
                </c:pt>
                <c:pt idx="111">
                  <c:v>103.786</c:v>
                </c:pt>
                <c:pt idx="112">
                  <c:v>103.786</c:v>
                </c:pt>
                <c:pt idx="113">
                  <c:v>103.786</c:v>
                </c:pt>
                <c:pt idx="114">
                  <c:v>103.786</c:v>
                </c:pt>
                <c:pt idx="115">
                  <c:v>103.786</c:v>
                </c:pt>
                <c:pt idx="116">
                  <c:v>104.53100000000001</c:v>
                </c:pt>
                <c:pt idx="117">
                  <c:v>107.539</c:v>
                </c:pt>
                <c:pt idx="118">
                  <c:v>108.298</c:v>
                </c:pt>
                <c:pt idx="119">
                  <c:v>108.298</c:v>
                </c:pt>
                <c:pt idx="120">
                  <c:v>109.059</c:v>
                </c:pt>
                <c:pt idx="121">
                  <c:v>111.35899999999999</c:v>
                </c:pt>
                <c:pt idx="122">
                  <c:v>111.35899999999999</c:v>
                </c:pt>
                <c:pt idx="123">
                  <c:v>111.35899999999999</c:v>
                </c:pt>
                <c:pt idx="124">
                  <c:v>113.68300000000001</c:v>
                </c:pt>
                <c:pt idx="125">
                  <c:v>113.68300000000001</c:v>
                </c:pt>
                <c:pt idx="126">
                  <c:v>113.68300000000001</c:v>
                </c:pt>
                <c:pt idx="127">
                  <c:v>113.68300000000001</c:v>
                </c:pt>
                <c:pt idx="128">
                  <c:v>113.68300000000001</c:v>
                </c:pt>
                <c:pt idx="129">
                  <c:v>113.68300000000001</c:v>
                </c:pt>
                <c:pt idx="130">
                  <c:v>113.68300000000001</c:v>
                </c:pt>
                <c:pt idx="131">
                  <c:v>113.68300000000001</c:v>
                </c:pt>
                <c:pt idx="132">
                  <c:v>113.68300000000001</c:v>
                </c:pt>
                <c:pt idx="133">
                  <c:v>113.68300000000001</c:v>
                </c:pt>
                <c:pt idx="134">
                  <c:v>116.03100000000001</c:v>
                </c:pt>
                <c:pt idx="135">
                  <c:v>116.03100000000001</c:v>
                </c:pt>
                <c:pt idx="136">
                  <c:v>116.819</c:v>
                </c:pt>
                <c:pt idx="137">
                  <c:v>119.199</c:v>
                </c:pt>
                <c:pt idx="138">
                  <c:v>119.199</c:v>
                </c:pt>
                <c:pt idx="139">
                  <c:v>120.79900000000001</c:v>
                </c:pt>
                <c:pt idx="140">
                  <c:v>121.60299999999999</c:v>
                </c:pt>
                <c:pt idx="141">
                  <c:v>122.40900000000001</c:v>
                </c:pt>
                <c:pt idx="142">
                  <c:v>122.40900000000001</c:v>
                </c:pt>
                <c:pt idx="143">
                  <c:v>124.845</c:v>
                </c:pt>
                <c:pt idx="144">
                  <c:v>124.845</c:v>
                </c:pt>
                <c:pt idx="145">
                  <c:v>124.845</c:v>
                </c:pt>
                <c:pt idx="146">
                  <c:v>124.845</c:v>
                </c:pt>
                <c:pt idx="147">
                  <c:v>124.845</c:v>
                </c:pt>
                <c:pt idx="148">
                  <c:v>124.845</c:v>
                </c:pt>
                <c:pt idx="149">
                  <c:v>124.845</c:v>
                </c:pt>
                <c:pt idx="150">
                  <c:v>124.845</c:v>
                </c:pt>
                <c:pt idx="151">
                  <c:v>124.845</c:v>
                </c:pt>
                <c:pt idx="152">
                  <c:v>124.845</c:v>
                </c:pt>
                <c:pt idx="153">
                  <c:v>124.845</c:v>
                </c:pt>
                <c:pt idx="154">
                  <c:v>124.845</c:v>
                </c:pt>
                <c:pt idx="155">
                  <c:v>127.30500000000001</c:v>
                </c:pt>
                <c:pt idx="156">
                  <c:v>129.78899999999999</c:v>
                </c:pt>
                <c:pt idx="157">
                  <c:v>130.62200000000001</c:v>
                </c:pt>
                <c:pt idx="158">
                  <c:v>130.62200000000001</c:v>
                </c:pt>
                <c:pt idx="159">
                  <c:v>133.13800000000001</c:v>
                </c:pt>
                <c:pt idx="160">
                  <c:v>135.678</c:v>
                </c:pt>
                <c:pt idx="161">
                  <c:v>135.678</c:v>
                </c:pt>
                <c:pt idx="162">
                  <c:v>135.678</c:v>
                </c:pt>
                <c:pt idx="163">
                  <c:v>135.678</c:v>
                </c:pt>
                <c:pt idx="164">
                  <c:v>136.53</c:v>
                </c:pt>
                <c:pt idx="165">
                  <c:v>137.38499999999999</c:v>
                </c:pt>
                <c:pt idx="166">
                  <c:v>137.38499999999999</c:v>
                </c:pt>
                <c:pt idx="167">
                  <c:v>137.38499999999999</c:v>
                </c:pt>
                <c:pt idx="168">
                  <c:v>137.38499999999999</c:v>
                </c:pt>
                <c:pt idx="169">
                  <c:v>137.38499999999999</c:v>
                </c:pt>
                <c:pt idx="170">
                  <c:v>137.38499999999999</c:v>
                </c:pt>
                <c:pt idx="171">
                  <c:v>138.24199999999999</c:v>
                </c:pt>
                <c:pt idx="172">
                  <c:v>139.965</c:v>
                </c:pt>
                <c:pt idx="173">
                  <c:v>140.83000000000001</c:v>
                </c:pt>
                <c:pt idx="174">
                  <c:v>141.69800000000001</c:v>
                </c:pt>
                <c:pt idx="175">
                  <c:v>146.078</c:v>
                </c:pt>
                <c:pt idx="176">
                  <c:v>146.078</c:v>
                </c:pt>
                <c:pt idx="177">
                  <c:v>146.078</c:v>
                </c:pt>
                <c:pt idx="178">
                  <c:v>149.63</c:v>
                </c:pt>
                <c:pt idx="179">
                  <c:v>149.63</c:v>
                </c:pt>
                <c:pt idx="180">
                  <c:v>149.63</c:v>
                </c:pt>
                <c:pt idx="181">
                  <c:v>152.322</c:v>
                </c:pt>
                <c:pt idx="182">
                  <c:v>152.322</c:v>
                </c:pt>
                <c:pt idx="183">
                  <c:v>152.322</c:v>
                </c:pt>
                <c:pt idx="184">
                  <c:v>152.322</c:v>
                </c:pt>
                <c:pt idx="185">
                  <c:v>152.322</c:v>
                </c:pt>
                <c:pt idx="186">
                  <c:v>155.03800000000001</c:v>
                </c:pt>
                <c:pt idx="187">
                  <c:v>155.03800000000001</c:v>
                </c:pt>
                <c:pt idx="188">
                  <c:v>155.03800000000001</c:v>
                </c:pt>
                <c:pt idx="189">
                  <c:v>155.03800000000001</c:v>
                </c:pt>
                <c:pt idx="190">
                  <c:v>155.03800000000001</c:v>
                </c:pt>
                <c:pt idx="191">
                  <c:v>155.03800000000001</c:v>
                </c:pt>
                <c:pt idx="192">
                  <c:v>155.03800000000001</c:v>
                </c:pt>
                <c:pt idx="193">
                  <c:v>159.61799999999999</c:v>
                </c:pt>
                <c:pt idx="194">
                  <c:v>159.61799999999999</c:v>
                </c:pt>
                <c:pt idx="195">
                  <c:v>162.398</c:v>
                </c:pt>
                <c:pt idx="196">
                  <c:v>162.398</c:v>
                </c:pt>
                <c:pt idx="197">
                  <c:v>162.398</c:v>
                </c:pt>
                <c:pt idx="198">
                  <c:v>165.20099999999999</c:v>
                </c:pt>
                <c:pt idx="199">
                  <c:v>166.14099999999999</c:v>
                </c:pt>
                <c:pt idx="200">
                  <c:v>166.14099999999999</c:v>
                </c:pt>
                <c:pt idx="201">
                  <c:v>168.977</c:v>
                </c:pt>
                <c:pt idx="202">
                  <c:v>168.977</c:v>
                </c:pt>
                <c:pt idx="203">
                  <c:v>168.977</c:v>
                </c:pt>
                <c:pt idx="204">
                  <c:v>168.977</c:v>
                </c:pt>
                <c:pt idx="205">
                  <c:v>168.977</c:v>
                </c:pt>
                <c:pt idx="206">
                  <c:v>168.977</c:v>
                </c:pt>
                <c:pt idx="207">
                  <c:v>168.977</c:v>
                </c:pt>
                <c:pt idx="208">
                  <c:v>168.977</c:v>
                </c:pt>
                <c:pt idx="209">
                  <c:v>169.928</c:v>
                </c:pt>
                <c:pt idx="210">
                  <c:v>169.928</c:v>
                </c:pt>
                <c:pt idx="211">
                  <c:v>172.79599999999999</c:v>
                </c:pt>
                <c:pt idx="212">
                  <c:v>172.79599999999999</c:v>
                </c:pt>
                <c:pt idx="213">
                  <c:v>177.62899999999999</c:v>
                </c:pt>
                <c:pt idx="214">
                  <c:v>177.62899999999999</c:v>
                </c:pt>
                <c:pt idx="215">
                  <c:v>177.62899999999999</c:v>
                </c:pt>
                <c:pt idx="216">
                  <c:v>177.62899999999999</c:v>
                </c:pt>
                <c:pt idx="217">
                  <c:v>177.62899999999999</c:v>
                </c:pt>
                <c:pt idx="218">
                  <c:v>180.56100000000001</c:v>
                </c:pt>
                <c:pt idx="219">
                  <c:v>180.56100000000001</c:v>
                </c:pt>
                <c:pt idx="220">
                  <c:v>179.58099999999999</c:v>
                </c:pt>
                <c:pt idx="221">
                  <c:v>182.529</c:v>
                </c:pt>
                <c:pt idx="222">
                  <c:v>182.529</c:v>
                </c:pt>
                <c:pt idx="223">
                  <c:v>182.529</c:v>
                </c:pt>
                <c:pt idx="224">
                  <c:v>182.529</c:v>
                </c:pt>
                <c:pt idx="225">
                  <c:v>182.529</c:v>
                </c:pt>
                <c:pt idx="226">
                  <c:v>182.529</c:v>
                </c:pt>
                <c:pt idx="227">
                  <c:v>182.529</c:v>
                </c:pt>
                <c:pt idx="228">
                  <c:v>182.529</c:v>
                </c:pt>
                <c:pt idx="229">
                  <c:v>182.529</c:v>
                </c:pt>
                <c:pt idx="230">
                  <c:v>183.517</c:v>
                </c:pt>
                <c:pt idx="231">
                  <c:v>188.49700000000001</c:v>
                </c:pt>
                <c:pt idx="232">
                  <c:v>188.49700000000001</c:v>
                </c:pt>
                <c:pt idx="233">
                  <c:v>188.49700000000001</c:v>
                </c:pt>
                <c:pt idx="234">
                  <c:v>191.517</c:v>
                </c:pt>
                <c:pt idx="235">
                  <c:v>191.517</c:v>
                </c:pt>
                <c:pt idx="236">
                  <c:v>192.529</c:v>
                </c:pt>
                <c:pt idx="237">
                  <c:v>195.58099999999999</c:v>
                </c:pt>
                <c:pt idx="238">
                  <c:v>195.58099999999999</c:v>
                </c:pt>
                <c:pt idx="239">
                  <c:v>195.58099999999999</c:v>
                </c:pt>
                <c:pt idx="240">
                  <c:v>195.58099999999999</c:v>
                </c:pt>
                <c:pt idx="241">
                  <c:v>196.60400000000001</c:v>
                </c:pt>
                <c:pt idx="242">
                  <c:v>196.60400000000001</c:v>
                </c:pt>
                <c:pt idx="243">
                  <c:v>199.68700000000001</c:v>
                </c:pt>
                <c:pt idx="244">
                  <c:v>199.68700000000001</c:v>
                </c:pt>
                <c:pt idx="245">
                  <c:v>199.68700000000001</c:v>
                </c:pt>
                <c:pt idx="246">
                  <c:v>199.68700000000001</c:v>
                </c:pt>
                <c:pt idx="247">
                  <c:v>199.68700000000001</c:v>
                </c:pt>
                <c:pt idx="248">
                  <c:v>199.68700000000001</c:v>
                </c:pt>
                <c:pt idx="249">
                  <c:v>199.68700000000001</c:v>
                </c:pt>
                <c:pt idx="250">
                  <c:v>199.68700000000001</c:v>
                </c:pt>
                <c:pt idx="251">
                  <c:v>200.721</c:v>
                </c:pt>
                <c:pt idx="252">
                  <c:v>201.75700000000001</c:v>
                </c:pt>
                <c:pt idx="253">
                  <c:v>208.029</c:v>
                </c:pt>
                <c:pt idx="254">
                  <c:v>206.977</c:v>
                </c:pt>
                <c:pt idx="255">
                  <c:v>206.977</c:v>
                </c:pt>
                <c:pt idx="256">
                  <c:v>211.20099999999999</c:v>
                </c:pt>
                <c:pt idx="257">
                  <c:v>214.39699999999999</c:v>
                </c:pt>
                <c:pt idx="258">
                  <c:v>214.39699999999999</c:v>
                </c:pt>
                <c:pt idx="259">
                  <c:v>214.39699999999999</c:v>
                </c:pt>
                <c:pt idx="260">
                  <c:v>214.39699999999999</c:v>
                </c:pt>
                <c:pt idx="261">
                  <c:v>214.39699999999999</c:v>
                </c:pt>
                <c:pt idx="262">
                  <c:v>214.39699999999999</c:v>
                </c:pt>
                <c:pt idx="263">
                  <c:v>217.61699999999999</c:v>
                </c:pt>
                <c:pt idx="264">
                  <c:v>217.61699999999999</c:v>
                </c:pt>
                <c:pt idx="265">
                  <c:v>217.61699999999999</c:v>
                </c:pt>
                <c:pt idx="266">
                  <c:v>217.61699999999999</c:v>
                </c:pt>
                <c:pt idx="267">
                  <c:v>217.61699999999999</c:v>
                </c:pt>
                <c:pt idx="268">
                  <c:v>217.61699999999999</c:v>
                </c:pt>
                <c:pt idx="269">
                  <c:v>218.69499999999999</c:v>
                </c:pt>
                <c:pt idx="270">
                  <c:v>221.947</c:v>
                </c:pt>
                <c:pt idx="271">
                  <c:v>221.947</c:v>
                </c:pt>
                <c:pt idx="272">
                  <c:v>225.22300000000001</c:v>
                </c:pt>
                <c:pt idx="273">
                  <c:v>226.32</c:v>
                </c:pt>
                <c:pt idx="274">
                  <c:v>226.32</c:v>
                </c:pt>
                <c:pt idx="275">
                  <c:v>226.32</c:v>
                </c:pt>
                <c:pt idx="276">
                  <c:v>227.42</c:v>
                </c:pt>
                <c:pt idx="277">
                  <c:v>230.73599999999999</c:v>
                </c:pt>
                <c:pt idx="278">
                  <c:v>230.73599999999999</c:v>
                </c:pt>
                <c:pt idx="279">
                  <c:v>230.73599999999999</c:v>
                </c:pt>
                <c:pt idx="280">
                  <c:v>231.84700000000001</c:v>
                </c:pt>
                <c:pt idx="281">
                  <c:v>231.84700000000001</c:v>
                </c:pt>
                <c:pt idx="282">
                  <c:v>235.19499999999999</c:v>
                </c:pt>
                <c:pt idx="283">
                  <c:v>235.19499999999999</c:v>
                </c:pt>
                <c:pt idx="284">
                  <c:v>235.19499999999999</c:v>
                </c:pt>
                <c:pt idx="285">
                  <c:v>235.19499999999999</c:v>
                </c:pt>
                <c:pt idx="286">
                  <c:v>236.316</c:v>
                </c:pt>
                <c:pt idx="287">
                  <c:v>236.316</c:v>
                </c:pt>
                <c:pt idx="288">
                  <c:v>237.44</c:v>
                </c:pt>
                <c:pt idx="289">
                  <c:v>237.44</c:v>
                </c:pt>
                <c:pt idx="290">
                  <c:v>243.1</c:v>
                </c:pt>
                <c:pt idx="291">
                  <c:v>243.1</c:v>
                </c:pt>
                <c:pt idx="292">
                  <c:v>243.1</c:v>
                </c:pt>
                <c:pt idx="293">
                  <c:v>243.1</c:v>
                </c:pt>
                <c:pt idx="294">
                  <c:v>243.1</c:v>
                </c:pt>
                <c:pt idx="295">
                  <c:v>246.52799999999999</c:v>
                </c:pt>
                <c:pt idx="296">
                  <c:v>246.52799999999999</c:v>
                </c:pt>
                <c:pt idx="297">
                  <c:v>249.98</c:v>
                </c:pt>
                <c:pt idx="298">
                  <c:v>249.98</c:v>
                </c:pt>
                <c:pt idx="299">
                  <c:v>249.98</c:v>
                </c:pt>
                <c:pt idx="300">
                  <c:v>249.98</c:v>
                </c:pt>
                <c:pt idx="301">
                  <c:v>253.45599999999999</c:v>
                </c:pt>
                <c:pt idx="302">
                  <c:v>253.45599999999999</c:v>
                </c:pt>
                <c:pt idx="303">
                  <c:v>253.45599999999999</c:v>
                </c:pt>
                <c:pt idx="304">
                  <c:v>253.45599999999999</c:v>
                </c:pt>
                <c:pt idx="305">
                  <c:v>253.45599999999999</c:v>
                </c:pt>
                <c:pt idx="306">
                  <c:v>253.45599999999999</c:v>
                </c:pt>
                <c:pt idx="307">
                  <c:v>253.45599999999999</c:v>
                </c:pt>
                <c:pt idx="308">
                  <c:v>256.95600000000002</c:v>
                </c:pt>
                <c:pt idx="309">
                  <c:v>258.12799999999999</c:v>
                </c:pt>
                <c:pt idx="310">
                  <c:v>259.303</c:v>
                </c:pt>
                <c:pt idx="311">
                  <c:v>262.84199999999998</c:v>
                </c:pt>
                <c:pt idx="312">
                  <c:v>262.84199999999998</c:v>
                </c:pt>
                <c:pt idx="313">
                  <c:v>262.84199999999998</c:v>
                </c:pt>
                <c:pt idx="314">
                  <c:v>264.02800000000002</c:v>
                </c:pt>
                <c:pt idx="315">
                  <c:v>267.60000000000002</c:v>
                </c:pt>
                <c:pt idx="316">
                  <c:v>267.60000000000002</c:v>
                </c:pt>
                <c:pt idx="317">
                  <c:v>267.60000000000002</c:v>
                </c:pt>
                <c:pt idx="318">
                  <c:v>268.79599999999999</c:v>
                </c:pt>
                <c:pt idx="319">
                  <c:v>268.79599999999999</c:v>
                </c:pt>
                <c:pt idx="320">
                  <c:v>272.39999999999998</c:v>
                </c:pt>
                <c:pt idx="321">
                  <c:v>272.39999999999998</c:v>
                </c:pt>
                <c:pt idx="322">
                  <c:v>272.39999999999998</c:v>
                </c:pt>
                <c:pt idx="323">
                  <c:v>272.39999999999998</c:v>
                </c:pt>
                <c:pt idx="324">
                  <c:v>272.39999999999998</c:v>
                </c:pt>
                <c:pt idx="325">
                  <c:v>272.39999999999998</c:v>
                </c:pt>
                <c:pt idx="326">
                  <c:v>272.39999999999998</c:v>
                </c:pt>
                <c:pt idx="327">
                  <c:v>272.39999999999998</c:v>
                </c:pt>
                <c:pt idx="328">
                  <c:v>273.60599999999999</c:v>
                </c:pt>
                <c:pt idx="329">
                  <c:v>274.81599999999997</c:v>
                </c:pt>
                <c:pt idx="330">
                  <c:v>280.90199999999999</c:v>
                </c:pt>
                <c:pt idx="331">
                  <c:v>280.90199999999999</c:v>
                </c:pt>
                <c:pt idx="332">
                  <c:v>280.90199999999999</c:v>
                </c:pt>
                <c:pt idx="333">
                  <c:v>279.68</c:v>
                </c:pt>
                <c:pt idx="334">
                  <c:v>288.29399999999998</c:v>
                </c:pt>
                <c:pt idx="335">
                  <c:v>288.29399999999998</c:v>
                </c:pt>
                <c:pt idx="336">
                  <c:v>288.29399999999998</c:v>
                </c:pt>
                <c:pt idx="337">
                  <c:v>288.29399999999998</c:v>
                </c:pt>
                <c:pt idx="338">
                  <c:v>288.29399999999998</c:v>
                </c:pt>
                <c:pt idx="339">
                  <c:v>288.29399999999998</c:v>
                </c:pt>
                <c:pt idx="340">
                  <c:v>288.29399999999998</c:v>
                </c:pt>
                <c:pt idx="341">
                  <c:v>288.29399999999998</c:v>
                </c:pt>
                <c:pt idx="342">
                  <c:v>288.29399999999998</c:v>
                </c:pt>
                <c:pt idx="343">
                  <c:v>288.29399999999998</c:v>
                </c:pt>
                <c:pt idx="344">
                  <c:v>288.29399999999998</c:v>
                </c:pt>
                <c:pt idx="345">
                  <c:v>288.29399999999998</c:v>
                </c:pt>
                <c:pt idx="346">
                  <c:v>288.29399999999998</c:v>
                </c:pt>
                <c:pt idx="347">
                  <c:v>289.53500000000003</c:v>
                </c:pt>
                <c:pt idx="348">
                  <c:v>293.27499999999998</c:v>
                </c:pt>
                <c:pt idx="349">
                  <c:v>302.09500000000003</c:v>
                </c:pt>
                <c:pt idx="350">
                  <c:v>302.09500000000003</c:v>
                </c:pt>
                <c:pt idx="351">
                  <c:v>302.09500000000003</c:v>
                </c:pt>
                <c:pt idx="352">
                  <c:v>302.09500000000003</c:v>
                </c:pt>
                <c:pt idx="353">
                  <c:v>302.09500000000003</c:v>
                </c:pt>
                <c:pt idx="354">
                  <c:v>302.09500000000003</c:v>
                </c:pt>
                <c:pt idx="355">
                  <c:v>302.09500000000003</c:v>
                </c:pt>
                <c:pt idx="356">
                  <c:v>302.09500000000003</c:v>
                </c:pt>
                <c:pt idx="357">
                  <c:v>303.36599999999999</c:v>
                </c:pt>
                <c:pt idx="358">
                  <c:v>303.36599999999999</c:v>
                </c:pt>
                <c:pt idx="359">
                  <c:v>304.63900000000001</c:v>
                </c:pt>
                <c:pt idx="360">
                  <c:v>313.62700000000001</c:v>
                </c:pt>
                <c:pt idx="361">
                  <c:v>313.62700000000001</c:v>
                </c:pt>
                <c:pt idx="362">
                  <c:v>313.62700000000001</c:v>
                </c:pt>
                <c:pt idx="363">
                  <c:v>313.62700000000001</c:v>
                </c:pt>
                <c:pt idx="364">
                  <c:v>313.62700000000001</c:v>
                </c:pt>
                <c:pt idx="365">
                  <c:v>313.62700000000001</c:v>
                </c:pt>
                <c:pt idx="366">
                  <c:v>313.62700000000001</c:v>
                </c:pt>
                <c:pt idx="367">
                  <c:v>313.62700000000001</c:v>
                </c:pt>
                <c:pt idx="368">
                  <c:v>313.62700000000001</c:v>
                </c:pt>
                <c:pt idx="369">
                  <c:v>313.62700000000001</c:v>
                </c:pt>
                <c:pt idx="370">
                  <c:v>313.62700000000001</c:v>
                </c:pt>
                <c:pt idx="371">
                  <c:v>313.62700000000001</c:v>
                </c:pt>
                <c:pt idx="372">
                  <c:v>313.62700000000001</c:v>
                </c:pt>
                <c:pt idx="373">
                  <c:v>318.822</c:v>
                </c:pt>
                <c:pt idx="374">
                  <c:v>325.375</c:v>
                </c:pt>
                <c:pt idx="375">
                  <c:v>325.375</c:v>
                </c:pt>
                <c:pt idx="376">
                  <c:v>325.375</c:v>
                </c:pt>
                <c:pt idx="377">
                  <c:v>325.375</c:v>
                </c:pt>
                <c:pt idx="378">
                  <c:v>325.375</c:v>
                </c:pt>
                <c:pt idx="379">
                  <c:v>325.375</c:v>
                </c:pt>
                <c:pt idx="380">
                  <c:v>329.339</c:v>
                </c:pt>
                <c:pt idx="381">
                  <c:v>329.339</c:v>
                </c:pt>
                <c:pt idx="382">
                  <c:v>329.339</c:v>
                </c:pt>
                <c:pt idx="383">
                  <c:v>329.339</c:v>
                </c:pt>
                <c:pt idx="384">
                  <c:v>329.339</c:v>
                </c:pt>
                <c:pt idx="385">
                  <c:v>329.339</c:v>
                </c:pt>
                <c:pt idx="386">
                  <c:v>329.339</c:v>
                </c:pt>
                <c:pt idx="387">
                  <c:v>333.327</c:v>
                </c:pt>
                <c:pt idx="388">
                  <c:v>333.327</c:v>
                </c:pt>
                <c:pt idx="389">
                  <c:v>340.02699999999999</c:v>
                </c:pt>
                <c:pt idx="390">
                  <c:v>340.02699999999999</c:v>
                </c:pt>
                <c:pt idx="391">
                  <c:v>340.02699999999999</c:v>
                </c:pt>
                <c:pt idx="392">
                  <c:v>340.02699999999999</c:v>
                </c:pt>
                <c:pt idx="393">
                  <c:v>340.02699999999999</c:v>
                </c:pt>
                <c:pt idx="394">
                  <c:v>340.02699999999999</c:v>
                </c:pt>
                <c:pt idx="395">
                  <c:v>340.02699999999999</c:v>
                </c:pt>
                <c:pt idx="396">
                  <c:v>340.02699999999999</c:v>
                </c:pt>
                <c:pt idx="397">
                  <c:v>346.79300000000001</c:v>
                </c:pt>
                <c:pt idx="398">
                  <c:v>346.79300000000001</c:v>
                </c:pt>
                <c:pt idx="399">
                  <c:v>353.62700000000001</c:v>
                </c:pt>
                <c:pt idx="400">
                  <c:v>353.62700000000001</c:v>
                </c:pt>
                <c:pt idx="401">
                  <c:v>353.62700000000001</c:v>
                </c:pt>
                <c:pt idx="402">
                  <c:v>353.62700000000001</c:v>
                </c:pt>
                <c:pt idx="403">
                  <c:v>353.62700000000001</c:v>
                </c:pt>
                <c:pt idx="404">
                  <c:v>353.62700000000001</c:v>
                </c:pt>
                <c:pt idx="405">
                  <c:v>353.62700000000001</c:v>
                </c:pt>
                <c:pt idx="406">
                  <c:v>353.62700000000001</c:v>
                </c:pt>
                <c:pt idx="407">
                  <c:v>353.62700000000001</c:v>
                </c:pt>
                <c:pt idx="408">
                  <c:v>353.62700000000001</c:v>
                </c:pt>
                <c:pt idx="409">
                  <c:v>357.75900000000001</c:v>
                </c:pt>
                <c:pt idx="410">
                  <c:v>359.14100000000002</c:v>
                </c:pt>
                <c:pt idx="411">
                  <c:v>359.14100000000002</c:v>
                </c:pt>
                <c:pt idx="412">
                  <c:v>366.09500000000003</c:v>
                </c:pt>
                <c:pt idx="413">
                  <c:v>367.49299999999999</c:v>
                </c:pt>
                <c:pt idx="414">
                  <c:v>367.49299999999999</c:v>
                </c:pt>
                <c:pt idx="415">
                  <c:v>367.49299999999999</c:v>
                </c:pt>
                <c:pt idx="416">
                  <c:v>368.89499999999998</c:v>
                </c:pt>
                <c:pt idx="417">
                  <c:v>368.89499999999998</c:v>
                </c:pt>
                <c:pt idx="418">
                  <c:v>373.11399999999998</c:v>
                </c:pt>
                <c:pt idx="419">
                  <c:v>373.11399999999998</c:v>
                </c:pt>
                <c:pt idx="420">
                  <c:v>373.11399999999998</c:v>
                </c:pt>
                <c:pt idx="421">
                  <c:v>373.11399999999998</c:v>
                </c:pt>
                <c:pt idx="422">
                  <c:v>373.11399999999998</c:v>
                </c:pt>
                <c:pt idx="423">
                  <c:v>373.11399999999998</c:v>
                </c:pt>
                <c:pt idx="424">
                  <c:v>373.11399999999998</c:v>
                </c:pt>
                <c:pt idx="425">
                  <c:v>377.358</c:v>
                </c:pt>
                <c:pt idx="426">
                  <c:v>384.48500000000001</c:v>
                </c:pt>
                <c:pt idx="427">
                  <c:v>384.48500000000001</c:v>
                </c:pt>
                <c:pt idx="428">
                  <c:v>384.48500000000001</c:v>
                </c:pt>
                <c:pt idx="429">
                  <c:v>384.48500000000001</c:v>
                </c:pt>
                <c:pt idx="430">
                  <c:v>384.48500000000001</c:v>
                </c:pt>
                <c:pt idx="431">
                  <c:v>384.48500000000001</c:v>
                </c:pt>
                <c:pt idx="432">
                  <c:v>384.48500000000001</c:v>
                </c:pt>
                <c:pt idx="433">
                  <c:v>384.48500000000001</c:v>
                </c:pt>
                <c:pt idx="434">
                  <c:v>390.23399999999998</c:v>
                </c:pt>
                <c:pt idx="435">
                  <c:v>390.23399999999998</c:v>
                </c:pt>
                <c:pt idx="436">
                  <c:v>390.23399999999998</c:v>
                </c:pt>
                <c:pt idx="437">
                  <c:v>394.57400000000001</c:v>
                </c:pt>
                <c:pt idx="438">
                  <c:v>394.57400000000001</c:v>
                </c:pt>
                <c:pt idx="439">
                  <c:v>394.57400000000001</c:v>
                </c:pt>
                <c:pt idx="440">
                  <c:v>394.57400000000001</c:v>
                </c:pt>
                <c:pt idx="441">
                  <c:v>394.57400000000001</c:v>
                </c:pt>
                <c:pt idx="442">
                  <c:v>394.57400000000001</c:v>
                </c:pt>
                <c:pt idx="443">
                  <c:v>394.57400000000001</c:v>
                </c:pt>
                <c:pt idx="444">
                  <c:v>398.93799999999999</c:v>
                </c:pt>
                <c:pt idx="445">
                  <c:v>403.32600000000002</c:v>
                </c:pt>
                <c:pt idx="446">
                  <c:v>403.32600000000002</c:v>
                </c:pt>
                <c:pt idx="447">
                  <c:v>404.79399999999998</c:v>
                </c:pt>
                <c:pt idx="448">
                  <c:v>404.79399999999998</c:v>
                </c:pt>
                <c:pt idx="449">
                  <c:v>409.214</c:v>
                </c:pt>
                <c:pt idx="450">
                  <c:v>409.214</c:v>
                </c:pt>
                <c:pt idx="451">
                  <c:v>409.214</c:v>
                </c:pt>
                <c:pt idx="452">
                  <c:v>409.214</c:v>
                </c:pt>
                <c:pt idx="453">
                  <c:v>409.214</c:v>
                </c:pt>
                <c:pt idx="454">
                  <c:v>413.65800000000002</c:v>
                </c:pt>
                <c:pt idx="455">
                  <c:v>413.65800000000002</c:v>
                </c:pt>
                <c:pt idx="456">
                  <c:v>413.65800000000002</c:v>
                </c:pt>
                <c:pt idx="457">
                  <c:v>419.62099999999998</c:v>
                </c:pt>
                <c:pt idx="458">
                  <c:v>419.62099999999998</c:v>
                </c:pt>
                <c:pt idx="459">
                  <c:v>419.62099999999998</c:v>
                </c:pt>
                <c:pt idx="460">
                  <c:v>419.62099999999998</c:v>
                </c:pt>
                <c:pt idx="461">
                  <c:v>419.62099999999998</c:v>
                </c:pt>
                <c:pt idx="462">
                  <c:v>419.62099999999998</c:v>
                </c:pt>
                <c:pt idx="463">
                  <c:v>419.62099999999998</c:v>
                </c:pt>
                <c:pt idx="464">
                  <c:v>419.62099999999998</c:v>
                </c:pt>
                <c:pt idx="465">
                  <c:v>419.62099999999998</c:v>
                </c:pt>
                <c:pt idx="466">
                  <c:v>424.12099999999998</c:v>
                </c:pt>
                <c:pt idx="467">
                  <c:v>424.12099999999998</c:v>
                </c:pt>
                <c:pt idx="468">
                  <c:v>428.64400000000001</c:v>
                </c:pt>
                <c:pt idx="469">
                  <c:v>428.64400000000001</c:v>
                </c:pt>
                <c:pt idx="470">
                  <c:v>433.19200000000001</c:v>
                </c:pt>
                <c:pt idx="471">
                  <c:v>433.19200000000001</c:v>
                </c:pt>
                <c:pt idx="472">
                  <c:v>433.19200000000001</c:v>
                </c:pt>
                <c:pt idx="473">
                  <c:v>433.19200000000001</c:v>
                </c:pt>
                <c:pt idx="474">
                  <c:v>433.19200000000001</c:v>
                </c:pt>
                <c:pt idx="475">
                  <c:v>433.19200000000001</c:v>
                </c:pt>
                <c:pt idx="476">
                  <c:v>439.29399999999998</c:v>
                </c:pt>
                <c:pt idx="477">
                  <c:v>439.29399999999998</c:v>
                </c:pt>
                <c:pt idx="478">
                  <c:v>440.82600000000002</c:v>
                </c:pt>
                <c:pt idx="479">
                  <c:v>442.36</c:v>
                </c:pt>
                <c:pt idx="480">
                  <c:v>443.89800000000002</c:v>
                </c:pt>
                <c:pt idx="481">
                  <c:v>443.89800000000002</c:v>
                </c:pt>
                <c:pt idx="482">
                  <c:v>443.89800000000002</c:v>
                </c:pt>
                <c:pt idx="483">
                  <c:v>443.89800000000002</c:v>
                </c:pt>
                <c:pt idx="484">
                  <c:v>448.52499999999998</c:v>
                </c:pt>
                <c:pt idx="485">
                  <c:v>448.52499999999998</c:v>
                </c:pt>
                <c:pt idx="486">
                  <c:v>453.17700000000002</c:v>
                </c:pt>
                <c:pt idx="487">
                  <c:v>453.17700000000002</c:v>
                </c:pt>
                <c:pt idx="488">
                  <c:v>454.733</c:v>
                </c:pt>
                <c:pt idx="489">
                  <c:v>456.29199999999997</c:v>
                </c:pt>
                <c:pt idx="490">
                  <c:v>456.29199999999997</c:v>
                </c:pt>
                <c:pt idx="491">
                  <c:v>456.29199999999997</c:v>
                </c:pt>
                <c:pt idx="492">
                  <c:v>460.98399999999998</c:v>
                </c:pt>
                <c:pt idx="493">
                  <c:v>460.98399999999998</c:v>
                </c:pt>
                <c:pt idx="494">
                  <c:v>460.98399999999998</c:v>
                </c:pt>
                <c:pt idx="495">
                  <c:v>465.7</c:v>
                </c:pt>
                <c:pt idx="496">
                  <c:v>465.7</c:v>
                </c:pt>
                <c:pt idx="497">
                  <c:v>465.7</c:v>
                </c:pt>
                <c:pt idx="498">
                  <c:v>465.7</c:v>
                </c:pt>
                <c:pt idx="499">
                  <c:v>465.7</c:v>
                </c:pt>
                <c:pt idx="500">
                  <c:v>465.7</c:v>
                </c:pt>
                <c:pt idx="501">
                  <c:v>465.7</c:v>
                </c:pt>
                <c:pt idx="502">
                  <c:v>470.44</c:v>
                </c:pt>
                <c:pt idx="503">
                  <c:v>475.20400000000001</c:v>
                </c:pt>
                <c:pt idx="504">
                  <c:v>475.20400000000001</c:v>
                </c:pt>
                <c:pt idx="505">
                  <c:v>476.79700000000003</c:v>
                </c:pt>
                <c:pt idx="506">
                  <c:v>478.39299999999997</c:v>
                </c:pt>
                <c:pt idx="507">
                  <c:v>479.99200000000002</c:v>
                </c:pt>
                <c:pt idx="508">
                  <c:v>481.59300000000002</c:v>
                </c:pt>
                <c:pt idx="509">
                  <c:v>481.59300000000002</c:v>
                </c:pt>
                <c:pt idx="510">
                  <c:v>481.59300000000002</c:v>
                </c:pt>
                <c:pt idx="511">
                  <c:v>483.197</c:v>
                </c:pt>
                <c:pt idx="512">
                  <c:v>484.80399999999997</c:v>
                </c:pt>
                <c:pt idx="513">
                  <c:v>486.41300000000001</c:v>
                </c:pt>
                <c:pt idx="514">
                  <c:v>491.25700000000001</c:v>
                </c:pt>
                <c:pt idx="515">
                  <c:v>491.25700000000001</c:v>
                </c:pt>
                <c:pt idx="516">
                  <c:v>491.25700000000001</c:v>
                </c:pt>
                <c:pt idx="517">
                  <c:v>491.25700000000001</c:v>
                </c:pt>
                <c:pt idx="518">
                  <c:v>491.25700000000001</c:v>
                </c:pt>
                <c:pt idx="519">
                  <c:v>491.25700000000001</c:v>
                </c:pt>
                <c:pt idx="520">
                  <c:v>491.25700000000001</c:v>
                </c:pt>
                <c:pt idx="521">
                  <c:v>491.25700000000001</c:v>
                </c:pt>
                <c:pt idx="522">
                  <c:v>497.75299999999999</c:v>
                </c:pt>
                <c:pt idx="523">
                  <c:v>502.65300000000002</c:v>
                </c:pt>
                <c:pt idx="524">
                  <c:v>502.65300000000002</c:v>
                </c:pt>
                <c:pt idx="525">
                  <c:v>502.65300000000002</c:v>
                </c:pt>
                <c:pt idx="526">
                  <c:v>507.577</c:v>
                </c:pt>
                <c:pt idx="527">
                  <c:v>507.577</c:v>
                </c:pt>
                <c:pt idx="528">
                  <c:v>507.577</c:v>
                </c:pt>
                <c:pt idx="529">
                  <c:v>507.577</c:v>
                </c:pt>
                <c:pt idx="530">
                  <c:v>509.22300000000001</c:v>
                </c:pt>
                <c:pt idx="531">
                  <c:v>509.22300000000001</c:v>
                </c:pt>
                <c:pt idx="532">
                  <c:v>514.17899999999997</c:v>
                </c:pt>
                <c:pt idx="533">
                  <c:v>514.17899999999997</c:v>
                </c:pt>
                <c:pt idx="534">
                  <c:v>519.15899999999999</c:v>
                </c:pt>
              </c:numCache>
            </c:numRef>
          </c:yVal>
          <c:smooth val="0"/>
          <c:extLst>
            <c:ext xmlns:c16="http://schemas.microsoft.com/office/drawing/2014/chart" uri="{C3380CC4-5D6E-409C-BE32-E72D297353CC}">
              <c16:uniqueId val="{00000001-3CDF-41C6-8FAA-A3CE013230E0}"/>
            </c:ext>
          </c:extLst>
        </c:ser>
        <c:dLbls>
          <c:showLegendKey val="0"/>
          <c:showVal val="0"/>
          <c:showCatName val="0"/>
          <c:showSerName val="0"/>
          <c:showPercent val="0"/>
          <c:showBubbleSize val="0"/>
        </c:dLbls>
        <c:axId val="63803392"/>
        <c:axId val="63804928"/>
      </c:scatterChart>
      <c:valAx>
        <c:axId val="63803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804928"/>
        <c:crosses val="autoZero"/>
        <c:crossBetween val="midCat"/>
      </c:valAx>
      <c:valAx>
        <c:axId val="6380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803392"/>
        <c:crossesAt val="-0.4"/>
        <c:crossBetween val="midCat"/>
      </c:valAx>
      <c:spPr>
        <a:noFill/>
        <a:ln>
          <a:noFill/>
        </a:ln>
        <a:effectLst/>
      </c:spPr>
    </c:plotArea>
    <c:legend>
      <c:legendPos val="b"/>
      <c:layout>
        <c:manualLayout>
          <c:xMode val="edge"/>
          <c:yMode val="edge"/>
          <c:x val="3.5108754737629172E-2"/>
          <c:y val="1.2519362754618363E-2"/>
          <c:w val="0.92406488990830771"/>
          <c:h val="0.158078190313948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868814777974507E-2"/>
          <c:y val="0.19017161465328608"/>
          <c:w val="0.86529813743138306"/>
          <c:h val="0.7160235707615934"/>
        </c:manualLayout>
      </c:layout>
      <c:scatterChart>
        <c:scatterStyle val="lineMarker"/>
        <c:varyColors val="0"/>
        <c:ser>
          <c:idx val="0"/>
          <c:order val="0"/>
          <c:tx>
            <c:v>Horizontal Paint Amp (pi mm mrad)</c:v>
          </c:tx>
          <c:spPr>
            <a:ln w="19050" cap="rnd">
              <a:solidFill>
                <a:srgbClr val="FF0000"/>
              </a:solidFill>
              <a:round/>
            </a:ln>
            <a:effectLst/>
          </c:spPr>
          <c:marker>
            <c:symbol val="none"/>
          </c:marker>
          <c:xVal>
            <c:numRef>
              <c:f>'paint test'!$AK$11:$AK$545</c:f>
              <c:numCache>
                <c:formatCode>General</c:formatCode>
                <c:ptCount val="535"/>
                <c:pt idx="0">
                  <c:v>-0.3</c:v>
                </c:pt>
                <c:pt idx="1">
                  <c:v>-0.28999999999999998</c:v>
                </c:pt>
                <c:pt idx="2">
                  <c:v>-0.28000000000000003</c:v>
                </c:pt>
                <c:pt idx="3">
                  <c:v>-0.27</c:v>
                </c:pt>
                <c:pt idx="4">
                  <c:v>-0.26</c:v>
                </c:pt>
                <c:pt idx="5">
                  <c:v>-0.25</c:v>
                </c:pt>
                <c:pt idx="6">
                  <c:v>-0.24</c:v>
                </c:pt>
                <c:pt idx="7">
                  <c:v>-0.23</c:v>
                </c:pt>
                <c:pt idx="8">
                  <c:v>-0.22</c:v>
                </c:pt>
                <c:pt idx="9">
                  <c:v>-0.21</c:v>
                </c:pt>
                <c:pt idx="10">
                  <c:v>-0.2</c:v>
                </c:pt>
                <c:pt idx="11">
                  <c:v>-0.19</c:v>
                </c:pt>
                <c:pt idx="12">
                  <c:v>-0.18</c:v>
                </c:pt>
                <c:pt idx="13">
                  <c:v>-0.17</c:v>
                </c:pt>
                <c:pt idx="14">
                  <c:v>-0.16</c:v>
                </c:pt>
                <c:pt idx="15">
                  <c:v>-0.15</c:v>
                </c:pt>
                <c:pt idx="16">
                  <c:v>-0.14000000000000001</c:v>
                </c:pt>
                <c:pt idx="17">
                  <c:v>-0.13</c:v>
                </c:pt>
                <c:pt idx="18">
                  <c:v>-0.12</c:v>
                </c:pt>
                <c:pt idx="19">
                  <c:v>-0.11</c:v>
                </c:pt>
                <c:pt idx="20">
                  <c:v>-0.1</c:v>
                </c:pt>
                <c:pt idx="21">
                  <c:v>-0.09</c:v>
                </c:pt>
                <c:pt idx="22">
                  <c:v>-0.08</c:v>
                </c:pt>
                <c:pt idx="23">
                  <c:v>-7.0000000000000007E-2</c:v>
                </c:pt>
                <c:pt idx="24">
                  <c:v>-0.06</c:v>
                </c:pt>
                <c:pt idx="25">
                  <c:v>-0.05</c:v>
                </c:pt>
                <c:pt idx="26">
                  <c:v>-0.04</c:v>
                </c:pt>
                <c:pt idx="27">
                  <c:v>-0.03</c:v>
                </c:pt>
                <c:pt idx="28">
                  <c:v>-0.02</c:v>
                </c:pt>
                <c:pt idx="29">
                  <c:v>-0.01</c:v>
                </c:pt>
                <c:pt idx="30">
                  <c:v>0</c:v>
                </c:pt>
                <c:pt idx="31">
                  <c:v>0.01</c:v>
                </c:pt>
                <c:pt idx="32">
                  <c:v>0.02</c:v>
                </c:pt>
                <c:pt idx="33">
                  <c:v>0.03</c:v>
                </c:pt>
                <c:pt idx="34">
                  <c:v>0.04</c:v>
                </c:pt>
                <c:pt idx="35">
                  <c:v>0.05</c:v>
                </c:pt>
                <c:pt idx="36">
                  <c:v>0.06</c:v>
                </c:pt>
                <c:pt idx="37">
                  <c:v>7.0000000000000007E-2</c:v>
                </c:pt>
                <c:pt idx="38">
                  <c:v>0.08</c:v>
                </c:pt>
                <c:pt idx="39">
                  <c:v>0.09</c:v>
                </c:pt>
                <c:pt idx="40">
                  <c:v>0.1</c:v>
                </c:pt>
                <c:pt idx="41">
                  <c:v>0.11</c:v>
                </c:pt>
                <c:pt idx="42">
                  <c:v>0.12</c:v>
                </c:pt>
                <c:pt idx="43">
                  <c:v>0.13</c:v>
                </c:pt>
                <c:pt idx="44">
                  <c:v>0.14000000000000001</c:v>
                </c:pt>
                <c:pt idx="45">
                  <c:v>0.15</c:v>
                </c:pt>
                <c:pt idx="46">
                  <c:v>0.16</c:v>
                </c:pt>
                <c:pt idx="47">
                  <c:v>0.17</c:v>
                </c:pt>
                <c:pt idx="48">
                  <c:v>0.18</c:v>
                </c:pt>
                <c:pt idx="49">
                  <c:v>0.19</c:v>
                </c:pt>
                <c:pt idx="50">
                  <c:v>0.2</c:v>
                </c:pt>
                <c:pt idx="51">
                  <c:v>0.21</c:v>
                </c:pt>
                <c:pt idx="52">
                  <c:v>0.22</c:v>
                </c:pt>
                <c:pt idx="53">
                  <c:v>0.23</c:v>
                </c:pt>
                <c:pt idx="54">
                  <c:v>0.24</c:v>
                </c:pt>
                <c:pt idx="55">
                  <c:v>0.25</c:v>
                </c:pt>
                <c:pt idx="56">
                  <c:v>0.26</c:v>
                </c:pt>
                <c:pt idx="57">
                  <c:v>0.27</c:v>
                </c:pt>
                <c:pt idx="58">
                  <c:v>0.28000000000000003</c:v>
                </c:pt>
                <c:pt idx="59">
                  <c:v>0.28999999999999998</c:v>
                </c:pt>
                <c:pt idx="60">
                  <c:v>0.3</c:v>
                </c:pt>
              </c:numCache>
            </c:numRef>
          </c:xVal>
          <c:yVal>
            <c:numRef>
              <c:f>'paint test'!$AQ$11:$AQ$545</c:f>
              <c:numCache>
                <c:formatCode>General</c:formatCode>
                <c:ptCount val="535"/>
                <c:pt idx="0">
                  <c:v>5.1116198519999951</c:v>
                </c:pt>
                <c:pt idx="1">
                  <c:v>4.5180273613333357</c:v>
                </c:pt>
                <c:pt idx="2">
                  <c:v>4.1586654720000018</c:v>
                </c:pt>
                <c:pt idx="3">
                  <c:v>4.0996033333333362</c:v>
                </c:pt>
                <c:pt idx="4">
                  <c:v>4.4265988813333292</c:v>
                </c:pt>
                <c:pt idx="5">
                  <c:v>5.2728653280000044</c:v>
                </c:pt>
                <c:pt idx="6">
                  <c:v>6.8484029653333236</c:v>
                </c:pt>
                <c:pt idx="7">
                  <c:v>9.4559970613333455</c:v>
                </c:pt>
                <c:pt idx="8">
                  <c:v>13.483084799999993</c:v>
                </c:pt>
                <c:pt idx="9">
                  <c:v>19.355513633333302</c:v>
                </c:pt>
                <c:pt idx="10">
                  <c:v>27.451741525333322</c:v>
                </c:pt>
                <c:pt idx="11">
                  <c:v>38.889566208000012</c:v>
                </c:pt>
                <c:pt idx="12">
                  <c:v>51.912524165333295</c:v>
                </c:pt>
                <c:pt idx="13">
                  <c:v>66.681098881333341</c:v>
                </c:pt>
                <c:pt idx="14">
                  <c:v>82.146919727999986</c:v>
                </c:pt>
                <c:pt idx="15">
                  <c:v>96.828116385333345</c:v>
                </c:pt>
                <c:pt idx="16">
                  <c:v>108.98279281199994</c:v>
                </c:pt>
                <c:pt idx="17">
                  <c:v>116.89317370799998</c:v>
                </c:pt>
                <c:pt idx="18">
                  <c:v>119.22605194799995</c:v>
                </c:pt>
                <c:pt idx="19">
                  <c:v>115.36170803333336</c:v>
                </c:pt>
                <c:pt idx="20">
                  <c:v>105.62405713200003</c:v>
                </c:pt>
                <c:pt idx="21">
                  <c:v>91.291429633333323</c:v>
                </c:pt>
                <c:pt idx="22">
                  <c:v>74.378435461333339</c:v>
                </c:pt>
                <c:pt idx="23">
                  <c:v>55.926784033333362</c:v>
                </c:pt>
                <c:pt idx="24">
                  <c:v>40.778751585333374</c:v>
                </c:pt>
                <c:pt idx="25">
                  <c:v>28.96233158533337</c:v>
                </c:pt>
                <c:pt idx="26">
                  <c:v>21.012717825333308</c:v>
                </c:pt>
                <c:pt idx="27">
                  <c:v>16.840217941333329</c:v>
                </c:pt>
                <c:pt idx="28">
                  <c:v>16.260302165333329</c:v>
                </c:pt>
                <c:pt idx="29">
                  <c:v>19.623105633333342</c:v>
                </c:pt>
                <c:pt idx="30">
                  <c:v>28.22622400533335</c:v>
                </c:pt>
                <c:pt idx="31">
                  <c:v>43.4417773453333</c:v>
                </c:pt>
                <c:pt idx="32">
                  <c:v>63.935152645333268</c:v>
                </c:pt>
                <c:pt idx="33">
                  <c:v>89.541508033333372</c:v>
                </c:pt>
                <c:pt idx="34">
                  <c:v>121.270545408</c:v>
                </c:pt>
                <c:pt idx="35">
                  <c:v>152.2171925333333</c:v>
                </c:pt>
                <c:pt idx="36">
                  <c:v>181.76355994799999</c:v>
                </c:pt>
                <c:pt idx="37">
                  <c:v>207.09587184133332</c:v>
                </c:pt>
                <c:pt idx="38">
                  <c:v>225.83230080133339</c:v>
                </c:pt>
                <c:pt idx="39">
                  <c:v>236.42350704133332</c:v>
                </c:pt>
                <c:pt idx="40">
                  <c:v>238.372385772</c:v>
                </c:pt>
                <c:pt idx="41">
                  <c:v>232.24804098133339</c:v>
                </c:pt>
                <c:pt idx="42">
                  <c:v>219.51724204800001</c:v>
                </c:pt>
                <c:pt idx="43">
                  <c:v>202.22321070000004</c:v>
                </c:pt>
                <c:pt idx="44">
                  <c:v>182.62115722799996</c:v>
                </c:pt>
                <c:pt idx="45">
                  <c:v>162.84463276799994</c:v>
                </c:pt>
                <c:pt idx="46">
                  <c:v>143.36225203333339</c:v>
                </c:pt>
                <c:pt idx="47">
                  <c:v>128.2954112213333</c:v>
                </c:pt>
                <c:pt idx="48">
                  <c:v>116.93660442133331</c:v>
                </c:pt>
                <c:pt idx="49">
                  <c:v>109.67384960533333</c:v>
                </c:pt>
                <c:pt idx="50">
                  <c:v>106.65632432133332</c:v>
                </c:pt>
                <c:pt idx="51">
                  <c:v>107.90288470533331</c:v>
                </c:pt>
                <c:pt idx="52">
                  <c:v>113.36785928533331</c:v>
                </c:pt>
                <c:pt idx="53">
                  <c:v>122.93452442133329</c:v>
                </c:pt>
                <c:pt idx="54">
                  <c:v>136.36357280133328</c:v>
                </c:pt>
                <c:pt idx="55">
                  <c:v>153.21534426133337</c:v>
                </c:pt>
                <c:pt idx="56">
                  <c:v>172.78752022533334</c:v>
                </c:pt>
                <c:pt idx="57">
                  <c:v>195.78556588800001</c:v>
                </c:pt>
                <c:pt idx="58">
                  <c:v>217.64719010133334</c:v>
                </c:pt>
                <c:pt idx="59">
                  <c:v>238.65660750000006</c:v>
                </c:pt>
                <c:pt idx="60">
                  <c:v>257.568096432</c:v>
                </c:pt>
              </c:numCache>
            </c:numRef>
          </c:yVal>
          <c:smooth val="0"/>
          <c:extLst>
            <c:ext xmlns:c16="http://schemas.microsoft.com/office/drawing/2014/chart" uri="{C3380CC4-5D6E-409C-BE32-E72D297353CC}">
              <c16:uniqueId val="{00000000-E017-4390-B71F-7B1B5D7A7248}"/>
            </c:ext>
          </c:extLst>
        </c:ser>
        <c:ser>
          <c:idx val="1"/>
          <c:order val="1"/>
          <c:tx>
            <c:v>Vertical Paint Amp (pi mm mrad)</c:v>
          </c:tx>
          <c:spPr>
            <a:ln w="19050" cap="rnd">
              <a:solidFill>
                <a:schemeClr val="accent2"/>
              </a:solidFill>
              <a:round/>
            </a:ln>
            <a:effectLst/>
          </c:spPr>
          <c:marker>
            <c:symbol val="none"/>
          </c:marker>
          <c:xVal>
            <c:numRef>
              <c:f>'paint test'!$AK$11:$AK$545</c:f>
              <c:numCache>
                <c:formatCode>General</c:formatCode>
                <c:ptCount val="535"/>
                <c:pt idx="0">
                  <c:v>-0.3</c:v>
                </c:pt>
                <c:pt idx="1">
                  <c:v>-0.28999999999999998</c:v>
                </c:pt>
                <c:pt idx="2">
                  <c:v>-0.28000000000000003</c:v>
                </c:pt>
                <c:pt idx="3">
                  <c:v>-0.27</c:v>
                </c:pt>
                <c:pt idx="4">
                  <c:v>-0.26</c:v>
                </c:pt>
                <c:pt idx="5">
                  <c:v>-0.25</c:v>
                </c:pt>
                <c:pt idx="6">
                  <c:v>-0.24</c:v>
                </c:pt>
                <c:pt idx="7">
                  <c:v>-0.23</c:v>
                </c:pt>
                <c:pt idx="8">
                  <c:v>-0.22</c:v>
                </c:pt>
                <c:pt idx="9">
                  <c:v>-0.21</c:v>
                </c:pt>
                <c:pt idx="10">
                  <c:v>-0.2</c:v>
                </c:pt>
                <c:pt idx="11">
                  <c:v>-0.19</c:v>
                </c:pt>
                <c:pt idx="12">
                  <c:v>-0.18</c:v>
                </c:pt>
                <c:pt idx="13">
                  <c:v>-0.17</c:v>
                </c:pt>
                <c:pt idx="14">
                  <c:v>-0.16</c:v>
                </c:pt>
                <c:pt idx="15">
                  <c:v>-0.15</c:v>
                </c:pt>
                <c:pt idx="16">
                  <c:v>-0.14000000000000001</c:v>
                </c:pt>
                <c:pt idx="17">
                  <c:v>-0.13</c:v>
                </c:pt>
                <c:pt idx="18">
                  <c:v>-0.12</c:v>
                </c:pt>
                <c:pt idx="19">
                  <c:v>-0.11</c:v>
                </c:pt>
                <c:pt idx="20">
                  <c:v>-0.1</c:v>
                </c:pt>
                <c:pt idx="21">
                  <c:v>-0.09</c:v>
                </c:pt>
                <c:pt idx="22">
                  <c:v>-0.08</c:v>
                </c:pt>
                <c:pt idx="23">
                  <c:v>-7.0000000000000007E-2</c:v>
                </c:pt>
                <c:pt idx="24">
                  <c:v>-0.06</c:v>
                </c:pt>
                <c:pt idx="25">
                  <c:v>-0.05</c:v>
                </c:pt>
                <c:pt idx="26">
                  <c:v>-0.04</c:v>
                </c:pt>
                <c:pt idx="27">
                  <c:v>-0.03</c:v>
                </c:pt>
                <c:pt idx="28">
                  <c:v>-0.02</c:v>
                </c:pt>
                <c:pt idx="29">
                  <c:v>-0.01</c:v>
                </c:pt>
                <c:pt idx="30">
                  <c:v>0</c:v>
                </c:pt>
                <c:pt idx="31">
                  <c:v>0.01</c:v>
                </c:pt>
                <c:pt idx="32">
                  <c:v>0.02</c:v>
                </c:pt>
                <c:pt idx="33">
                  <c:v>0.03</c:v>
                </c:pt>
                <c:pt idx="34">
                  <c:v>0.04</c:v>
                </c:pt>
                <c:pt idx="35">
                  <c:v>0.05</c:v>
                </c:pt>
                <c:pt idx="36">
                  <c:v>0.06</c:v>
                </c:pt>
                <c:pt idx="37">
                  <c:v>7.0000000000000007E-2</c:v>
                </c:pt>
                <c:pt idx="38">
                  <c:v>0.08</c:v>
                </c:pt>
                <c:pt idx="39">
                  <c:v>0.09</c:v>
                </c:pt>
                <c:pt idx="40">
                  <c:v>0.1</c:v>
                </c:pt>
                <c:pt idx="41">
                  <c:v>0.11</c:v>
                </c:pt>
                <c:pt idx="42">
                  <c:v>0.12</c:v>
                </c:pt>
                <c:pt idx="43">
                  <c:v>0.13</c:v>
                </c:pt>
                <c:pt idx="44">
                  <c:v>0.14000000000000001</c:v>
                </c:pt>
                <c:pt idx="45">
                  <c:v>0.15</c:v>
                </c:pt>
                <c:pt idx="46">
                  <c:v>0.16</c:v>
                </c:pt>
                <c:pt idx="47">
                  <c:v>0.17</c:v>
                </c:pt>
                <c:pt idx="48">
                  <c:v>0.18</c:v>
                </c:pt>
                <c:pt idx="49">
                  <c:v>0.19</c:v>
                </c:pt>
                <c:pt idx="50">
                  <c:v>0.2</c:v>
                </c:pt>
                <c:pt idx="51">
                  <c:v>0.21</c:v>
                </c:pt>
                <c:pt idx="52">
                  <c:v>0.22</c:v>
                </c:pt>
                <c:pt idx="53">
                  <c:v>0.23</c:v>
                </c:pt>
                <c:pt idx="54">
                  <c:v>0.24</c:v>
                </c:pt>
                <c:pt idx="55">
                  <c:v>0.25</c:v>
                </c:pt>
                <c:pt idx="56">
                  <c:v>0.26</c:v>
                </c:pt>
                <c:pt idx="57">
                  <c:v>0.27</c:v>
                </c:pt>
                <c:pt idx="58">
                  <c:v>0.28000000000000003</c:v>
                </c:pt>
                <c:pt idx="59">
                  <c:v>0.28999999999999998</c:v>
                </c:pt>
                <c:pt idx="60">
                  <c:v>0.3</c:v>
                </c:pt>
              </c:numCache>
            </c:numRef>
          </c:xVal>
          <c:yVal>
            <c:numRef>
              <c:f>'paint test'!$AR$11:$AR$545</c:f>
              <c:numCache>
                <c:formatCode>General</c:formatCode>
                <c:ptCount val="535"/>
                <c:pt idx="0">
                  <c:v>9.7100989919999972</c:v>
                </c:pt>
                <c:pt idx="1">
                  <c:v>13.449585633333319</c:v>
                </c:pt>
                <c:pt idx="2">
                  <c:v>18.50433818133331</c:v>
                </c:pt>
                <c:pt idx="3">
                  <c:v>24.894350507999963</c:v>
                </c:pt>
                <c:pt idx="4">
                  <c:v>32.393942533333345</c:v>
                </c:pt>
                <c:pt idx="5">
                  <c:v>40.480830732000008</c:v>
                </c:pt>
                <c:pt idx="6">
                  <c:v>48.346876321333362</c:v>
                </c:pt>
                <c:pt idx="7">
                  <c:v>55.002729647999971</c:v>
                </c:pt>
                <c:pt idx="8">
                  <c:v>59.458714571999998</c:v>
                </c:pt>
                <c:pt idx="9">
                  <c:v>60.95922672133338</c:v>
                </c:pt>
                <c:pt idx="10">
                  <c:v>59.187596641333286</c:v>
                </c:pt>
                <c:pt idx="11">
                  <c:v>53.915178325333351</c:v>
                </c:pt>
                <c:pt idx="12">
                  <c:v>46.746588065333327</c:v>
                </c:pt>
                <c:pt idx="13">
                  <c:v>38.578679999999956</c:v>
                </c:pt>
                <c:pt idx="14">
                  <c:v>30.638562325333332</c:v>
                </c:pt>
                <c:pt idx="15">
                  <c:v>23.942405345333338</c:v>
                </c:pt>
                <c:pt idx="16">
                  <c:v>19.132858799999998</c:v>
                </c:pt>
                <c:pt idx="17">
                  <c:v>16.513952133333305</c:v>
                </c:pt>
                <c:pt idx="18">
                  <c:v>16.268843361333321</c:v>
                </c:pt>
                <c:pt idx="19">
                  <c:v>18.753980805333356</c:v>
                </c:pt>
                <c:pt idx="20">
                  <c:v>24.701605761333312</c:v>
                </c:pt>
                <c:pt idx="21">
                  <c:v>35.150723585333331</c:v>
                </c:pt>
                <c:pt idx="22">
                  <c:v>51.034911265333349</c:v>
                </c:pt>
                <c:pt idx="23">
                  <c:v>74.379695125333285</c:v>
                </c:pt>
                <c:pt idx="24">
                  <c:v>100.43772213333332</c:v>
                </c:pt>
                <c:pt idx="25">
                  <c:v>127.55119603333326</c:v>
                </c:pt>
                <c:pt idx="26">
                  <c:v>151.2537366413334</c:v>
                </c:pt>
                <c:pt idx="27">
                  <c:v>166.79360179199995</c:v>
                </c:pt>
                <c:pt idx="28">
                  <c:v>170.5790227213333</c:v>
                </c:pt>
                <c:pt idx="29">
                  <c:v>161.469216012</c:v>
                </c:pt>
                <c:pt idx="30">
                  <c:v>141.34252609200001</c:v>
                </c:pt>
                <c:pt idx="31">
                  <c:v>117.81880282800003</c:v>
                </c:pt>
                <c:pt idx="32">
                  <c:v>99.281020833333287</c:v>
                </c:pt>
                <c:pt idx="33">
                  <c:v>83.174742192000025</c:v>
                </c:pt>
                <c:pt idx="34">
                  <c:v>69.422700165333268</c:v>
                </c:pt>
                <c:pt idx="35">
                  <c:v>60.254242081333331</c:v>
                </c:pt>
                <c:pt idx="36">
                  <c:v>54.486163333333351</c:v>
                </c:pt>
                <c:pt idx="37">
                  <c:v>51.928310805333368</c:v>
                </c:pt>
                <c:pt idx="38">
                  <c:v>52.405669345333322</c:v>
                </c:pt>
                <c:pt idx="39">
                  <c:v>55.815425601333317</c:v>
                </c:pt>
                <c:pt idx="40">
                  <c:v>62.12220560133332</c:v>
                </c:pt>
                <c:pt idx="41">
                  <c:v>71.302700001333349</c:v>
                </c:pt>
                <c:pt idx="42">
                  <c:v>83.272677708000074</c:v>
                </c:pt>
                <c:pt idx="43">
                  <c:v>97.8223530253333</c:v>
                </c:pt>
                <c:pt idx="44">
                  <c:v>114.57943642133333</c:v>
                </c:pt>
                <c:pt idx="45">
                  <c:v>133.00232963333335</c:v>
                </c:pt>
                <c:pt idx="46">
                  <c:v>153.92758870533331</c:v>
                </c:pt>
                <c:pt idx="47">
                  <c:v>173.5563458253333</c:v>
                </c:pt>
                <c:pt idx="48">
                  <c:v>192.59008418133334</c:v>
                </c:pt>
                <c:pt idx="49">
                  <c:v>210.32110874133332</c:v>
                </c:pt>
                <c:pt idx="50">
                  <c:v>226.16825126533331</c:v>
                </c:pt>
                <c:pt idx="51">
                  <c:v>239.70472534533334</c:v>
                </c:pt>
                <c:pt idx="52">
                  <c:v>250.68670726533335</c:v>
                </c:pt>
                <c:pt idx="53">
                  <c:v>259.04229210133332</c:v>
                </c:pt>
                <c:pt idx="54">
                  <c:v>264.86346480133335</c:v>
                </c:pt>
                <c:pt idx="55">
                  <c:v>268.36807339199999</c:v>
                </c:pt>
                <c:pt idx="56">
                  <c:v>269.87281498133336</c:v>
                </c:pt>
                <c:pt idx="57">
                  <c:v>269.68569152533331</c:v>
                </c:pt>
                <c:pt idx="58">
                  <c:v>268.25801882133339</c:v>
                </c:pt>
                <c:pt idx="59">
                  <c:v>266.02950538800002</c:v>
                </c:pt>
                <c:pt idx="60">
                  <c:v>263.36921813333339</c:v>
                </c:pt>
              </c:numCache>
            </c:numRef>
          </c:yVal>
          <c:smooth val="0"/>
          <c:extLst>
            <c:ext xmlns:c16="http://schemas.microsoft.com/office/drawing/2014/chart" uri="{C3380CC4-5D6E-409C-BE32-E72D297353CC}">
              <c16:uniqueId val="{00000001-E017-4390-B71F-7B1B5D7A7248}"/>
            </c:ext>
          </c:extLst>
        </c:ser>
        <c:dLbls>
          <c:showLegendKey val="0"/>
          <c:showVal val="0"/>
          <c:showCatName val="0"/>
          <c:showSerName val="0"/>
          <c:showPercent val="0"/>
          <c:showBubbleSize val="0"/>
        </c:dLbls>
        <c:axId val="100621312"/>
        <c:axId val="100623104"/>
      </c:scatterChart>
      <c:valAx>
        <c:axId val="1006213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623104"/>
        <c:crosses val="autoZero"/>
        <c:crossBetween val="midCat"/>
      </c:valAx>
      <c:valAx>
        <c:axId val="100623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621312"/>
        <c:crossesAt val="-0.4"/>
        <c:crossBetween val="midCat"/>
      </c:valAx>
      <c:spPr>
        <a:noFill/>
        <a:ln>
          <a:noFill/>
        </a:ln>
        <a:effectLst/>
      </c:spPr>
    </c:plotArea>
    <c:legend>
      <c:legendPos val="b"/>
      <c:layout>
        <c:manualLayout>
          <c:xMode val="edge"/>
          <c:yMode val="edge"/>
          <c:x val="7.1706221697454886E-2"/>
          <c:y val="6.0772573345035365E-2"/>
          <c:w val="0.78819771692137297"/>
          <c:h val="0.1479374345732286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Painting </a:t>
            </a:r>
            <a:r>
              <a:rPr lang="en-GB" dirty="0" smtClean="0"/>
              <a:t>amplitudes</a:t>
            </a:r>
            <a:endParaRPr lang="en-GB" dirty="0"/>
          </a:p>
        </c:rich>
      </c:tx>
      <c:layout/>
      <c:overlay val="0"/>
      <c:spPr>
        <a:noFill/>
        <a:ln>
          <a:noFill/>
        </a:ln>
        <a:effectLst/>
      </c:spPr>
    </c:title>
    <c:autoTitleDeleted val="0"/>
    <c:plotArea>
      <c:layout>
        <c:manualLayout>
          <c:layoutTarget val="inner"/>
          <c:xMode val="edge"/>
          <c:yMode val="edge"/>
          <c:x val="9.0100832813448078E-2"/>
          <c:y val="0.15856240380582026"/>
          <c:w val="0.84979793911787582"/>
          <c:h val="0.68561024025960415"/>
        </c:manualLayout>
      </c:layout>
      <c:scatterChart>
        <c:scatterStyle val="smoothMarker"/>
        <c:varyColors val="0"/>
        <c:ser>
          <c:idx val="0"/>
          <c:order val="0"/>
          <c:tx>
            <c:v>horizontal</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Sheet3!$BJ$16:$BJ$175</c:f>
              <c:numCache>
                <c:formatCode>General</c:formatCode>
                <c:ptCount val="160"/>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numCache>
            </c:numRef>
          </c:xVal>
          <c:yVal>
            <c:numRef>
              <c:f>Sheet3!$BM$16:$BM$175</c:f>
              <c:numCache>
                <c:formatCode>General</c:formatCode>
                <c:ptCount val="160"/>
                <c:pt idx="0">
                  <c:v>0.55555600000000005</c:v>
                </c:pt>
                <c:pt idx="1">
                  <c:v>3.4722200000000001</c:v>
                </c:pt>
                <c:pt idx="2">
                  <c:v>8.8888499999999997</c:v>
                </c:pt>
                <c:pt idx="3">
                  <c:v>13.338900000000001</c:v>
                </c:pt>
                <c:pt idx="4">
                  <c:v>20.6722</c:v>
                </c:pt>
                <c:pt idx="5">
                  <c:v>18.6889</c:v>
                </c:pt>
                <c:pt idx="6">
                  <c:v>20.6722</c:v>
                </c:pt>
                <c:pt idx="7">
                  <c:v>27.222200000000001</c:v>
                </c:pt>
                <c:pt idx="8">
                  <c:v>27.222200000000001</c:v>
                </c:pt>
                <c:pt idx="9">
                  <c:v>27.222200000000001</c:v>
                </c:pt>
                <c:pt idx="10">
                  <c:v>32.088900000000002</c:v>
                </c:pt>
                <c:pt idx="11">
                  <c:v>32.088900000000002</c:v>
                </c:pt>
                <c:pt idx="12">
                  <c:v>32.088900000000002</c:v>
                </c:pt>
                <c:pt idx="13">
                  <c:v>40.1389</c:v>
                </c:pt>
                <c:pt idx="14">
                  <c:v>43.022199999999998</c:v>
                </c:pt>
                <c:pt idx="15">
                  <c:v>46.005499999999998</c:v>
                </c:pt>
                <c:pt idx="16">
                  <c:v>46.005499999999998</c:v>
                </c:pt>
                <c:pt idx="17">
                  <c:v>52.272199999999998</c:v>
                </c:pt>
                <c:pt idx="18">
                  <c:v>55.555599999999998</c:v>
                </c:pt>
                <c:pt idx="19">
                  <c:v>55.555599999999998</c:v>
                </c:pt>
                <c:pt idx="20">
                  <c:v>66.005600000000001</c:v>
                </c:pt>
                <c:pt idx="21">
                  <c:v>69.688900000000004</c:v>
                </c:pt>
                <c:pt idx="22">
                  <c:v>69.688900000000004</c:v>
                </c:pt>
                <c:pt idx="23">
                  <c:v>73.472200000000001</c:v>
                </c:pt>
                <c:pt idx="24">
                  <c:v>85.422200000000004</c:v>
                </c:pt>
                <c:pt idx="25">
                  <c:v>81.338899999999995</c:v>
                </c:pt>
                <c:pt idx="26">
                  <c:v>98.272300000000001</c:v>
                </c:pt>
                <c:pt idx="27">
                  <c:v>98.272300000000001</c:v>
                </c:pt>
                <c:pt idx="28">
                  <c:v>98.272300000000001</c:v>
                </c:pt>
                <c:pt idx="29">
                  <c:v>107.339</c:v>
                </c:pt>
                <c:pt idx="30">
                  <c:v>121.68899999999999</c:v>
                </c:pt>
                <c:pt idx="31">
                  <c:v>116.806</c:v>
                </c:pt>
                <c:pt idx="32">
                  <c:v>121.68899999999999</c:v>
                </c:pt>
                <c:pt idx="33">
                  <c:v>136.93899999999999</c:v>
                </c:pt>
                <c:pt idx="34">
                  <c:v>142.22200000000001</c:v>
                </c:pt>
                <c:pt idx="35">
                  <c:v>142.22200000000001</c:v>
                </c:pt>
                <c:pt idx="36">
                  <c:v>147.60599999999999</c:v>
                </c:pt>
                <c:pt idx="37">
                  <c:v>147.60599999999999</c:v>
                </c:pt>
                <c:pt idx="38">
                  <c:v>153.089</c:v>
                </c:pt>
                <c:pt idx="39">
                  <c:v>153.089</c:v>
                </c:pt>
                <c:pt idx="40">
                  <c:v>158.672</c:v>
                </c:pt>
                <c:pt idx="41">
                  <c:v>176.02199999999999</c:v>
                </c:pt>
                <c:pt idx="42">
                  <c:v>176.02199999999999</c:v>
                </c:pt>
                <c:pt idx="43">
                  <c:v>206.93899999999999</c:v>
                </c:pt>
                <c:pt idx="44">
                  <c:v>206.93899999999999</c:v>
                </c:pt>
                <c:pt idx="45">
                  <c:v>200.55600000000001</c:v>
                </c:pt>
                <c:pt idx="46">
                  <c:v>200.55600000000001</c:v>
                </c:pt>
                <c:pt idx="47">
                  <c:v>206.93899999999999</c:v>
                </c:pt>
                <c:pt idx="48">
                  <c:v>206.93899999999999</c:v>
                </c:pt>
                <c:pt idx="49">
                  <c:v>226.68899999999999</c:v>
                </c:pt>
                <c:pt idx="50">
                  <c:v>226.68899999999999</c:v>
                </c:pt>
                <c:pt idx="51">
                  <c:v>226.68899999999999</c:v>
                </c:pt>
                <c:pt idx="52">
                  <c:v>233.47200000000001</c:v>
                </c:pt>
                <c:pt idx="53">
                  <c:v>233.47200000000001</c:v>
                </c:pt>
                <c:pt idx="54">
                  <c:v>254.422</c:v>
                </c:pt>
                <c:pt idx="55">
                  <c:v>254.422</c:v>
                </c:pt>
                <c:pt idx="56">
                  <c:v>254.422</c:v>
                </c:pt>
                <c:pt idx="57">
                  <c:v>254.422</c:v>
                </c:pt>
                <c:pt idx="58">
                  <c:v>261.60599999999999</c:v>
                </c:pt>
                <c:pt idx="59">
                  <c:v>291.339</c:v>
                </c:pt>
                <c:pt idx="60">
                  <c:v>291.339</c:v>
                </c:pt>
                <c:pt idx="61">
                  <c:v>291.339</c:v>
                </c:pt>
                <c:pt idx="62">
                  <c:v>314.68900000000002</c:v>
                </c:pt>
                <c:pt idx="63">
                  <c:v>322.67200000000003</c:v>
                </c:pt>
                <c:pt idx="64">
                  <c:v>322.67200000000003</c:v>
                </c:pt>
                <c:pt idx="65">
                  <c:v>322.67200000000003</c:v>
                </c:pt>
                <c:pt idx="66">
                  <c:v>322.67200000000003</c:v>
                </c:pt>
                <c:pt idx="67">
                  <c:v>322.67200000000003</c:v>
                </c:pt>
                <c:pt idx="68">
                  <c:v>347.22199999999998</c:v>
                </c:pt>
                <c:pt idx="69">
                  <c:v>355.60599999999999</c:v>
                </c:pt>
                <c:pt idx="70">
                  <c:v>355.60599999999999</c:v>
                </c:pt>
                <c:pt idx="71">
                  <c:v>355.60599999999999</c:v>
                </c:pt>
                <c:pt idx="72">
                  <c:v>355.60599999999999</c:v>
                </c:pt>
                <c:pt idx="73">
                  <c:v>417.089</c:v>
                </c:pt>
                <c:pt idx="74">
                  <c:v>417.089</c:v>
                </c:pt>
                <c:pt idx="75">
                  <c:v>417.089</c:v>
                </c:pt>
                <c:pt idx="76">
                  <c:v>417.089</c:v>
                </c:pt>
                <c:pt idx="77">
                  <c:v>417.089</c:v>
                </c:pt>
                <c:pt idx="78">
                  <c:v>473.68900000000002</c:v>
                </c:pt>
                <c:pt idx="79">
                  <c:v>473.68900000000002</c:v>
                </c:pt>
                <c:pt idx="80">
                  <c:v>473.68900000000002</c:v>
                </c:pt>
                <c:pt idx="81">
                  <c:v>473.68900000000002</c:v>
                </c:pt>
                <c:pt idx="82">
                  <c:v>464.00599999999997</c:v>
                </c:pt>
                <c:pt idx="83">
                  <c:v>464.00599999999997</c:v>
                </c:pt>
                <c:pt idx="84">
                  <c:v>493.35599999999999</c:v>
                </c:pt>
                <c:pt idx="85">
                  <c:v>493.35599999999999</c:v>
                </c:pt>
                <c:pt idx="86">
                  <c:v>503.339</c:v>
                </c:pt>
                <c:pt idx="87">
                  <c:v>503.339</c:v>
                </c:pt>
                <c:pt idx="88">
                  <c:v>576.02300000000002</c:v>
                </c:pt>
                <c:pt idx="89">
                  <c:v>576.02300000000002</c:v>
                </c:pt>
                <c:pt idx="90">
                  <c:v>576.02300000000002</c:v>
                </c:pt>
                <c:pt idx="91">
                  <c:v>608.673</c:v>
                </c:pt>
                <c:pt idx="92">
                  <c:v>619.75599999999997</c:v>
                </c:pt>
                <c:pt idx="93">
                  <c:v>630.93899999999996</c:v>
                </c:pt>
                <c:pt idx="94">
                  <c:v>642.22299999999996</c:v>
                </c:pt>
                <c:pt idx="95">
                  <c:v>642.22299999999996</c:v>
                </c:pt>
                <c:pt idx="96">
                  <c:v>642.22299999999996</c:v>
                </c:pt>
                <c:pt idx="97">
                  <c:v>653.60599999999999</c:v>
                </c:pt>
                <c:pt idx="98">
                  <c:v>653.60599999999999</c:v>
                </c:pt>
                <c:pt idx="99">
                  <c:v>665.09</c:v>
                </c:pt>
                <c:pt idx="100">
                  <c:v>665.09</c:v>
                </c:pt>
                <c:pt idx="101">
                  <c:v>724.00599999999997</c:v>
                </c:pt>
                <c:pt idx="102">
                  <c:v>712.02300000000002</c:v>
                </c:pt>
                <c:pt idx="103">
                  <c:v>712.02300000000002</c:v>
                </c:pt>
                <c:pt idx="104">
                  <c:v>712.02300000000002</c:v>
                </c:pt>
                <c:pt idx="105">
                  <c:v>712.02300000000002</c:v>
                </c:pt>
                <c:pt idx="106">
                  <c:v>724.00599999999997</c:v>
                </c:pt>
                <c:pt idx="107">
                  <c:v>724.00599999999997</c:v>
                </c:pt>
                <c:pt idx="108">
                  <c:v>724.00599999999997</c:v>
                </c:pt>
                <c:pt idx="109">
                  <c:v>724.00599999999997</c:v>
                </c:pt>
                <c:pt idx="110">
                  <c:v>724.00599999999997</c:v>
                </c:pt>
                <c:pt idx="111">
                  <c:v>724.00599999999997</c:v>
                </c:pt>
                <c:pt idx="112">
                  <c:v>724.00599999999997</c:v>
                </c:pt>
                <c:pt idx="113">
                  <c:v>724.00599999999997</c:v>
                </c:pt>
                <c:pt idx="114">
                  <c:v>760.55600000000004</c:v>
                </c:pt>
                <c:pt idx="115">
                  <c:v>760.55600000000004</c:v>
                </c:pt>
                <c:pt idx="116">
                  <c:v>760.55600000000004</c:v>
                </c:pt>
                <c:pt idx="117">
                  <c:v>748.27300000000002</c:v>
                </c:pt>
                <c:pt idx="118">
                  <c:v>760.55600000000004</c:v>
                </c:pt>
                <c:pt idx="119">
                  <c:v>772.94</c:v>
                </c:pt>
                <c:pt idx="120">
                  <c:v>810.68899999999996</c:v>
                </c:pt>
                <c:pt idx="121">
                  <c:v>849.33900000000006</c:v>
                </c:pt>
                <c:pt idx="122">
                  <c:v>849.33900000000006</c:v>
                </c:pt>
                <c:pt idx="123">
                  <c:v>888.88900000000001</c:v>
                </c:pt>
                <c:pt idx="124">
                  <c:v>902.27300000000002</c:v>
                </c:pt>
                <c:pt idx="125">
                  <c:v>902.27300000000002</c:v>
                </c:pt>
                <c:pt idx="126">
                  <c:v>902.27300000000002</c:v>
                </c:pt>
                <c:pt idx="127">
                  <c:v>902.27300000000002</c:v>
                </c:pt>
                <c:pt idx="128">
                  <c:v>915.75599999999997</c:v>
                </c:pt>
                <c:pt idx="129">
                  <c:v>915.75599999999997</c:v>
                </c:pt>
                <c:pt idx="130">
                  <c:v>915.75599999999997</c:v>
                </c:pt>
                <c:pt idx="131">
                  <c:v>915.75599999999997</c:v>
                </c:pt>
                <c:pt idx="132">
                  <c:v>915.75599999999997</c:v>
                </c:pt>
                <c:pt idx="133">
                  <c:v>915.75599999999997</c:v>
                </c:pt>
                <c:pt idx="134">
                  <c:v>915.75599999999997</c:v>
                </c:pt>
                <c:pt idx="135">
                  <c:v>915.75599999999997</c:v>
                </c:pt>
                <c:pt idx="136">
                  <c:v>929.33900000000006</c:v>
                </c:pt>
                <c:pt idx="137">
                  <c:v>929.33900000000006</c:v>
                </c:pt>
                <c:pt idx="138">
                  <c:v>929.33900000000006</c:v>
                </c:pt>
                <c:pt idx="139">
                  <c:v>929.33900000000006</c:v>
                </c:pt>
                <c:pt idx="140">
                  <c:v>943.02200000000005</c:v>
                </c:pt>
                <c:pt idx="141">
                  <c:v>943.02200000000005</c:v>
                </c:pt>
                <c:pt idx="142">
                  <c:v>943.02200000000005</c:v>
                </c:pt>
                <c:pt idx="143">
                  <c:v>943.02200000000005</c:v>
                </c:pt>
                <c:pt idx="144">
                  <c:v>943.02200000000005</c:v>
                </c:pt>
                <c:pt idx="145">
                  <c:v>943.02200000000005</c:v>
                </c:pt>
                <c:pt idx="146">
                  <c:v>984.67200000000003</c:v>
                </c:pt>
                <c:pt idx="147">
                  <c:v>984.67200000000003</c:v>
                </c:pt>
                <c:pt idx="148">
                  <c:v>970.68899999999996</c:v>
                </c:pt>
                <c:pt idx="149">
                  <c:v>1012.94</c:v>
                </c:pt>
                <c:pt idx="150">
                  <c:v>1012.94</c:v>
                </c:pt>
                <c:pt idx="151">
                  <c:v>1012.94</c:v>
                </c:pt>
                <c:pt idx="152">
                  <c:v>1056.0899999999999</c:v>
                </c:pt>
                <c:pt idx="153">
                  <c:v>1056.0899999999999</c:v>
                </c:pt>
                <c:pt idx="154">
                  <c:v>1100.1400000000001</c:v>
                </c:pt>
                <c:pt idx="155">
                  <c:v>1100.1400000000001</c:v>
                </c:pt>
                <c:pt idx="156">
                  <c:v>1100.1400000000001</c:v>
                </c:pt>
                <c:pt idx="157">
                  <c:v>1115.02</c:v>
                </c:pt>
                <c:pt idx="158">
                  <c:v>1115.02</c:v>
                </c:pt>
                <c:pt idx="159">
                  <c:v>1115.02</c:v>
                </c:pt>
              </c:numCache>
            </c:numRef>
          </c:yVal>
          <c:smooth val="1"/>
          <c:extLst>
            <c:ext xmlns:c16="http://schemas.microsoft.com/office/drawing/2014/chart" uri="{C3380CC4-5D6E-409C-BE32-E72D297353CC}">
              <c16:uniqueId val="{00000000-2457-4845-8C67-EFB45E063277}"/>
            </c:ext>
          </c:extLst>
        </c:ser>
        <c:ser>
          <c:idx val="1"/>
          <c:order val="1"/>
          <c:tx>
            <c:v>vertical</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Sheet3!$BJ$16:$BJ$175</c:f>
              <c:numCache>
                <c:formatCode>General</c:formatCode>
                <c:ptCount val="160"/>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numCache>
            </c:numRef>
          </c:xVal>
          <c:yVal>
            <c:numRef>
              <c:f>Sheet3!$BN$16:$BN$175</c:f>
              <c:numCache>
                <c:formatCode>General</c:formatCode>
                <c:ptCount val="160"/>
                <c:pt idx="0">
                  <c:v>0.20833299999999999</c:v>
                </c:pt>
                <c:pt idx="1">
                  <c:v>3.2330899999999998</c:v>
                </c:pt>
                <c:pt idx="2">
                  <c:v>11.311999999999999</c:v>
                </c:pt>
                <c:pt idx="3">
                  <c:v>14.520200000000001</c:v>
                </c:pt>
                <c:pt idx="4">
                  <c:v>18.128499999999999</c:v>
                </c:pt>
                <c:pt idx="5">
                  <c:v>20.082599999999999</c:v>
                </c:pt>
                <c:pt idx="6">
                  <c:v>22.136800000000001</c:v>
                </c:pt>
                <c:pt idx="7">
                  <c:v>26.545000000000002</c:v>
                </c:pt>
                <c:pt idx="8">
                  <c:v>26.545000000000002</c:v>
                </c:pt>
                <c:pt idx="9">
                  <c:v>28.899100000000001</c:v>
                </c:pt>
                <c:pt idx="10">
                  <c:v>36.561500000000002</c:v>
                </c:pt>
                <c:pt idx="11">
                  <c:v>36.561500000000002</c:v>
                </c:pt>
                <c:pt idx="12">
                  <c:v>36.561500000000002</c:v>
                </c:pt>
                <c:pt idx="13">
                  <c:v>39.3157</c:v>
                </c:pt>
                <c:pt idx="14">
                  <c:v>48.178100000000001</c:v>
                </c:pt>
                <c:pt idx="15">
                  <c:v>48.178100000000001</c:v>
                </c:pt>
                <c:pt idx="16">
                  <c:v>48.178100000000001</c:v>
                </c:pt>
                <c:pt idx="17">
                  <c:v>57.9405</c:v>
                </c:pt>
                <c:pt idx="18">
                  <c:v>61.394599999999997</c:v>
                </c:pt>
                <c:pt idx="19">
                  <c:v>61.394599999999997</c:v>
                </c:pt>
                <c:pt idx="20">
                  <c:v>64.948700000000002</c:v>
                </c:pt>
                <c:pt idx="21">
                  <c:v>76.211100000000002</c:v>
                </c:pt>
                <c:pt idx="22">
                  <c:v>76.211100000000002</c:v>
                </c:pt>
                <c:pt idx="23">
                  <c:v>80.165300000000002</c:v>
                </c:pt>
                <c:pt idx="24">
                  <c:v>84.219399999999993</c:v>
                </c:pt>
                <c:pt idx="25">
                  <c:v>88.373599999999996</c:v>
                </c:pt>
                <c:pt idx="26">
                  <c:v>96.981800000000007</c:v>
                </c:pt>
                <c:pt idx="27">
                  <c:v>101.43600000000001</c:v>
                </c:pt>
                <c:pt idx="28">
                  <c:v>101.43600000000001</c:v>
                </c:pt>
                <c:pt idx="29">
                  <c:v>105.99</c:v>
                </c:pt>
                <c:pt idx="30">
                  <c:v>120.253</c:v>
                </c:pt>
                <c:pt idx="31">
                  <c:v>125.20699999999999</c:v>
                </c:pt>
                <c:pt idx="32">
                  <c:v>125.20699999999999</c:v>
                </c:pt>
                <c:pt idx="33">
                  <c:v>130.261</c:v>
                </c:pt>
                <c:pt idx="34">
                  <c:v>135.41499999999999</c:v>
                </c:pt>
                <c:pt idx="35">
                  <c:v>135.41499999999999</c:v>
                </c:pt>
                <c:pt idx="36">
                  <c:v>140.66900000000001</c:v>
                </c:pt>
                <c:pt idx="37">
                  <c:v>146.023</c:v>
                </c:pt>
                <c:pt idx="38">
                  <c:v>162.68600000000001</c:v>
                </c:pt>
                <c:pt idx="39">
                  <c:v>162.68600000000001</c:v>
                </c:pt>
                <c:pt idx="40">
                  <c:v>168.44</c:v>
                </c:pt>
                <c:pt idx="41">
                  <c:v>174.29400000000001</c:v>
                </c:pt>
                <c:pt idx="42">
                  <c:v>180.24799999999999</c:v>
                </c:pt>
                <c:pt idx="43">
                  <c:v>198.71</c:v>
                </c:pt>
                <c:pt idx="44">
                  <c:v>198.71</c:v>
                </c:pt>
                <c:pt idx="45">
                  <c:v>205.065</c:v>
                </c:pt>
                <c:pt idx="46">
                  <c:v>205.065</c:v>
                </c:pt>
                <c:pt idx="47">
                  <c:v>211.51900000000001</c:v>
                </c:pt>
                <c:pt idx="48">
                  <c:v>211.51900000000001</c:v>
                </c:pt>
                <c:pt idx="49">
                  <c:v>218.07300000000001</c:v>
                </c:pt>
                <c:pt idx="50">
                  <c:v>218.07300000000001</c:v>
                </c:pt>
                <c:pt idx="51">
                  <c:v>218.07300000000001</c:v>
                </c:pt>
                <c:pt idx="52">
                  <c:v>238.33500000000001</c:v>
                </c:pt>
                <c:pt idx="53">
                  <c:v>238.33500000000001</c:v>
                </c:pt>
                <c:pt idx="54">
                  <c:v>259.49799999999999</c:v>
                </c:pt>
                <c:pt idx="55">
                  <c:v>259.49799999999999</c:v>
                </c:pt>
                <c:pt idx="56">
                  <c:v>259.49799999999999</c:v>
                </c:pt>
                <c:pt idx="57">
                  <c:v>259.49799999999999</c:v>
                </c:pt>
                <c:pt idx="58">
                  <c:v>266.75200000000001</c:v>
                </c:pt>
                <c:pt idx="59">
                  <c:v>296.76799999999997</c:v>
                </c:pt>
                <c:pt idx="60">
                  <c:v>296.76799999999997</c:v>
                </c:pt>
                <c:pt idx="61">
                  <c:v>296.76799999999997</c:v>
                </c:pt>
                <c:pt idx="62">
                  <c:v>304.52300000000002</c:v>
                </c:pt>
                <c:pt idx="63">
                  <c:v>328.38499999999999</c:v>
                </c:pt>
                <c:pt idx="64">
                  <c:v>328.38499999999999</c:v>
                </c:pt>
                <c:pt idx="65">
                  <c:v>328.38499999999999</c:v>
                </c:pt>
                <c:pt idx="66">
                  <c:v>328.38499999999999</c:v>
                </c:pt>
                <c:pt idx="67">
                  <c:v>328.38499999999999</c:v>
                </c:pt>
                <c:pt idx="68">
                  <c:v>336.53899999999999</c:v>
                </c:pt>
                <c:pt idx="69">
                  <c:v>344.79300000000001</c:v>
                </c:pt>
                <c:pt idx="70">
                  <c:v>344.79300000000001</c:v>
                </c:pt>
                <c:pt idx="71">
                  <c:v>344.79300000000001</c:v>
                </c:pt>
                <c:pt idx="72">
                  <c:v>344.79300000000001</c:v>
                </c:pt>
                <c:pt idx="73">
                  <c:v>414.42700000000002</c:v>
                </c:pt>
                <c:pt idx="74">
                  <c:v>414.42700000000002</c:v>
                </c:pt>
                <c:pt idx="75">
                  <c:v>414.42700000000002</c:v>
                </c:pt>
                <c:pt idx="76">
                  <c:v>423.58100000000002</c:v>
                </c:pt>
                <c:pt idx="77">
                  <c:v>423.58100000000002</c:v>
                </c:pt>
                <c:pt idx="78">
                  <c:v>470.851</c:v>
                </c:pt>
                <c:pt idx="79">
                  <c:v>470.851</c:v>
                </c:pt>
                <c:pt idx="80">
                  <c:v>470.851</c:v>
                </c:pt>
                <c:pt idx="81">
                  <c:v>470.851</c:v>
                </c:pt>
                <c:pt idx="82">
                  <c:v>480.60599999999999</c:v>
                </c:pt>
                <c:pt idx="83">
                  <c:v>480.60599999999999</c:v>
                </c:pt>
                <c:pt idx="84">
                  <c:v>500.41399999999999</c:v>
                </c:pt>
                <c:pt idx="85">
                  <c:v>500.41399999999999</c:v>
                </c:pt>
                <c:pt idx="86">
                  <c:v>510.46800000000002</c:v>
                </c:pt>
                <c:pt idx="87">
                  <c:v>510.46800000000002</c:v>
                </c:pt>
                <c:pt idx="88">
                  <c:v>572.89300000000003</c:v>
                </c:pt>
                <c:pt idx="89">
                  <c:v>572.89300000000003</c:v>
                </c:pt>
                <c:pt idx="90">
                  <c:v>583.64700000000005</c:v>
                </c:pt>
                <c:pt idx="91">
                  <c:v>616.51</c:v>
                </c:pt>
                <c:pt idx="92">
                  <c:v>616.51</c:v>
                </c:pt>
                <c:pt idx="93">
                  <c:v>650.27200000000005</c:v>
                </c:pt>
                <c:pt idx="94">
                  <c:v>661.726</c:v>
                </c:pt>
                <c:pt idx="95">
                  <c:v>661.726</c:v>
                </c:pt>
                <c:pt idx="96">
                  <c:v>661.726</c:v>
                </c:pt>
                <c:pt idx="97">
                  <c:v>673.28</c:v>
                </c:pt>
                <c:pt idx="98">
                  <c:v>673.28</c:v>
                </c:pt>
                <c:pt idx="99">
                  <c:v>673.28</c:v>
                </c:pt>
                <c:pt idx="100">
                  <c:v>673.28</c:v>
                </c:pt>
                <c:pt idx="101">
                  <c:v>708.54300000000001</c:v>
                </c:pt>
                <c:pt idx="102">
                  <c:v>720.49699999999996</c:v>
                </c:pt>
                <c:pt idx="103">
                  <c:v>720.49699999999996</c:v>
                </c:pt>
                <c:pt idx="104">
                  <c:v>720.49699999999996</c:v>
                </c:pt>
                <c:pt idx="105">
                  <c:v>720.49699999999996</c:v>
                </c:pt>
                <c:pt idx="106">
                  <c:v>720.49699999999996</c:v>
                </c:pt>
                <c:pt idx="107">
                  <c:v>720.49699999999996</c:v>
                </c:pt>
                <c:pt idx="108">
                  <c:v>720.49699999999996</c:v>
                </c:pt>
                <c:pt idx="109">
                  <c:v>720.49699999999996</c:v>
                </c:pt>
                <c:pt idx="110">
                  <c:v>732.55100000000004</c:v>
                </c:pt>
                <c:pt idx="111">
                  <c:v>732.55100000000004</c:v>
                </c:pt>
                <c:pt idx="112">
                  <c:v>732.55100000000004</c:v>
                </c:pt>
                <c:pt idx="113">
                  <c:v>732.55100000000004</c:v>
                </c:pt>
                <c:pt idx="114">
                  <c:v>756.96</c:v>
                </c:pt>
                <c:pt idx="115">
                  <c:v>756.96</c:v>
                </c:pt>
                <c:pt idx="116">
                  <c:v>756.96</c:v>
                </c:pt>
                <c:pt idx="117">
                  <c:v>769.31399999999996</c:v>
                </c:pt>
                <c:pt idx="118">
                  <c:v>781.76800000000003</c:v>
                </c:pt>
                <c:pt idx="119">
                  <c:v>794.322</c:v>
                </c:pt>
                <c:pt idx="120">
                  <c:v>819.73</c:v>
                </c:pt>
                <c:pt idx="121">
                  <c:v>858.59299999999996</c:v>
                </c:pt>
                <c:pt idx="122">
                  <c:v>858.59299999999996</c:v>
                </c:pt>
                <c:pt idx="123">
                  <c:v>871.74699999999996</c:v>
                </c:pt>
                <c:pt idx="124">
                  <c:v>911.80899999999997</c:v>
                </c:pt>
                <c:pt idx="125">
                  <c:v>911.80899999999997</c:v>
                </c:pt>
                <c:pt idx="126">
                  <c:v>911.80899999999997</c:v>
                </c:pt>
                <c:pt idx="127">
                  <c:v>911.80899999999997</c:v>
                </c:pt>
                <c:pt idx="128">
                  <c:v>911.80899999999997</c:v>
                </c:pt>
                <c:pt idx="129">
                  <c:v>911.80899999999997</c:v>
                </c:pt>
                <c:pt idx="130">
                  <c:v>911.80899999999997</c:v>
                </c:pt>
                <c:pt idx="131">
                  <c:v>911.80899999999997</c:v>
                </c:pt>
                <c:pt idx="132">
                  <c:v>925.36400000000003</c:v>
                </c:pt>
                <c:pt idx="133">
                  <c:v>925.36400000000003</c:v>
                </c:pt>
                <c:pt idx="134">
                  <c:v>925.36400000000003</c:v>
                </c:pt>
                <c:pt idx="135">
                  <c:v>925.36400000000003</c:v>
                </c:pt>
                <c:pt idx="136">
                  <c:v>939.01800000000003</c:v>
                </c:pt>
                <c:pt idx="137">
                  <c:v>939.01800000000003</c:v>
                </c:pt>
                <c:pt idx="138">
                  <c:v>939.01800000000003</c:v>
                </c:pt>
                <c:pt idx="139">
                  <c:v>939.01800000000003</c:v>
                </c:pt>
                <c:pt idx="140">
                  <c:v>952.77200000000005</c:v>
                </c:pt>
                <c:pt idx="141">
                  <c:v>952.77200000000005</c:v>
                </c:pt>
                <c:pt idx="142">
                  <c:v>952.77200000000005</c:v>
                </c:pt>
                <c:pt idx="143">
                  <c:v>952.77200000000005</c:v>
                </c:pt>
                <c:pt idx="144">
                  <c:v>952.77200000000005</c:v>
                </c:pt>
                <c:pt idx="145">
                  <c:v>952.77200000000005</c:v>
                </c:pt>
                <c:pt idx="146">
                  <c:v>966.62599999999998</c:v>
                </c:pt>
                <c:pt idx="147">
                  <c:v>966.62599999999998</c:v>
                </c:pt>
                <c:pt idx="148">
                  <c:v>980.58</c:v>
                </c:pt>
                <c:pt idx="149">
                  <c:v>994.63400000000001</c:v>
                </c:pt>
                <c:pt idx="150">
                  <c:v>994.63400000000001</c:v>
                </c:pt>
                <c:pt idx="151">
                  <c:v>994.63400000000001</c:v>
                </c:pt>
                <c:pt idx="152">
                  <c:v>1066.4100000000001</c:v>
                </c:pt>
                <c:pt idx="153">
                  <c:v>1066.4100000000001</c:v>
                </c:pt>
                <c:pt idx="154">
                  <c:v>1081.06</c:v>
                </c:pt>
                <c:pt idx="155">
                  <c:v>1095.81</c:v>
                </c:pt>
                <c:pt idx="156">
                  <c:v>1095.81</c:v>
                </c:pt>
                <c:pt idx="157">
                  <c:v>1140.68</c:v>
                </c:pt>
                <c:pt idx="158">
                  <c:v>1140.68</c:v>
                </c:pt>
                <c:pt idx="159">
                  <c:v>1140.68</c:v>
                </c:pt>
              </c:numCache>
            </c:numRef>
          </c:yVal>
          <c:smooth val="1"/>
          <c:extLst>
            <c:ext xmlns:c16="http://schemas.microsoft.com/office/drawing/2014/chart" uri="{C3380CC4-5D6E-409C-BE32-E72D297353CC}">
              <c16:uniqueId val="{00000001-2457-4845-8C67-EFB45E063277}"/>
            </c:ext>
          </c:extLst>
        </c:ser>
        <c:dLbls>
          <c:showLegendKey val="0"/>
          <c:showVal val="0"/>
          <c:showCatName val="0"/>
          <c:showSerName val="0"/>
          <c:showPercent val="0"/>
          <c:showBubbleSize val="0"/>
        </c:dLbls>
        <c:axId val="116172288"/>
        <c:axId val="121254272"/>
      </c:scatterChart>
      <c:valAx>
        <c:axId val="116172288"/>
        <c:scaling>
          <c:orientation val="minMax"/>
          <c:max val="-0.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254272"/>
        <c:crosses val="autoZero"/>
        <c:crossBetween val="midCat"/>
      </c:valAx>
      <c:valAx>
        <c:axId val="12125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172288"/>
        <c:crosses val="autoZero"/>
        <c:crossBetween val="midCat"/>
      </c:valAx>
      <c:spPr>
        <a:noFill/>
        <a:ln>
          <a:noFill/>
        </a:ln>
        <a:effectLst/>
      </c:spPr>
    </c:plotArea>
    <c:legend>
      <c:legendPos val="b"/>
      <c:layout>
        <c:manualLayout>
          <c:xMode val="edge"/>
          <c:yMode val="edge"/>
          <c:x val="0.1243514005690189"/>
          <c:y val="0.30527135209333156"/>
          <c:w val="0.45683716302053395"/>
          <c:h val="8.21696465035627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75508781852524"/>
          <c:y val="0.1160721144450054"/>
          <c:w val="0.79156392435472533"/>
          <c:h val="0.67957527951868446"/>
        </c:manualLayout>
      </c:layout>
      <c:scatterChart>
        <c:scatterStyle val="smoothMarker"/>
        <c:varyColors val="0"/>
        <c:ser>
          <c:idx val="0"/>
          <c:order val="0"/>
          <c:tx>
            <c:v>ex</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Sheet4!$B$21:$B$25</c:f>
              <c:numCache>
                <c:formatCode>General</c:formatCode>
                <c:ptCount val="5"/>
                <c:pt idx="0">
                  <c:v>5</c:v>
                </c:pt>
                <c:pt idx="1">
                  <c:v>2.5</c:v>
                </c:pt>
                <c:pt idx="2">
                  <c:v>2</c:v>
                </c:pt>
                <c:pt idx="3">
                  <c:v>1.5</c:v>
                </c:pt>
                <c:pt idx="4">
                  <c:v>1</c:v>
                </c:pt>
              </c:numCache>
            </c:numRef>
          </c:xVal>
          <c:yVal>
            <c:numRef>
              <c:f>Sheet4!$C$21:$C$25</c:f>
              <c:numCache>
                <c:formatCode>General</c:formatCode>
                <c:ptCount val="5"/>
                <c:pt idx="0">
                  <c:v>408.5</c:v>
                </c:pt>
                <c:pt idx="1">
                  <c:v>223</c:v>
                </c:pt>
                <c:pt idx="2">
                  <c:v>184.6</c:v>
                </c:pt>
                <c:pt idx="3">
                  <c:v>154</c:v>
                </c:pt>
                <c:pt idx="4">
                  <c:v>101.7</c:v>
                </c:pt>
              </c:numCache>
            </c:numRef>
          </c:yVal>
          <c:smooth val="1"/>
          <c:extLst>
            <c:ext xmlns:c16="http://schemas.microsoft.com/office/drawing/2014/chart" uri="{C3380CC4-5D6E-409C-BE32-E72D297353CC}">
              <c16:uniqueId val="{00000000-7DE4-4021-A96B-9246A1C52F39}"/>
            </c:ext>
          </c:extLst>
        </c:ser>
        <c:ser>
          <c:idx val="1"/>
          <c:order val="1"/>
          <c:tx>
            <c:v>ey</c:v>
          </c:tx>
          <c:spPr>
            <a:ln w="19050" cap="rnd">
              <a:solidFill>
                <a:srgbClr val="FF0000"/>
              </a:solidFill>
              <a:round/>
            </a:ln>
            <a:effectLst/>
          </c:spPr>
          <c:marker>
            <c:symbol val="circle"/>
            <c:size val="5"/>
            <c:spPr>
              <a:solidFill>
                <a:schemeClr val="accent2"/>
              </a:solidFill>
              <a:ln w="9525">
                <a:solidFill>
                  <a:schemeClr val="accent2"/>
                </a:solidFill>
              </a:ln>
              <a:effectLst/>
            </c:spPr>
          </c:marker>
          <c:xVal>
            <c:numRef>
              <c:f>Sheet4!$B$21:$B$25</c:f>
              <c:numCache>
                <c:formatCode>General</c:formatCode>
                <c:ptCount val="5"/>
                <c:pt idx="0">
                  <c:v>5</c:v>
                </c:pt>
                <c:pt idx="1">
                  <c:v>2.5</c:v>
                </c:pt>
                <c:pt idx="2">
                  <c:v>2</c:v>
                </c:pt>
                <c:pt idx="3">
                  <c:v>1.5</c:v>
                </c:pt>
                <c:pt idx="4">
                  <c:v>1</c:v>
                </c:pt>
              </c:numCache>
            </c:numRef>
          </c:xVal>
          <c:yVal>
            <c:numRef>
              <c:f>Sheet4!$D$21:$D$25</c:f>
              <c:numCache>
                <c:formatCode>General</c:formatCode>
                <c:ptCount val="5"/>
                <c:pt idx="0">
                  <c:v>423</c:v>
                </c:pt>
                <c:pt idx="1">
                  <c:v>215.5</c:v>
                </c:pt>
                <c:pt idx="2">
                  <c:v>184.6</c:v>
                </c:pt>
                <c:pt idx="3">
                  <c:v>154</c:v>
                </c:pt>
                <c:pt idx="4">
                  <c:v>101.7</c:v>
                </c:pt>
              </c:numCache>
            </c:numRef>
          </c:yVal>
          <c:smooth val="1"/>
          <c:extLst>
            <c:ext xmlns:c16="http://schemas.microsoft.com/office/drawing/2014/chart" uri="{C3380CC4-5D6E-409C-BE32-E72D297353CC}">
              <c16:uniqueId val="{00000001-7DE4-4021-A96B-9246A1C52F39}"/>
            </c:ext>
          </c:extLst>
        </c:ser>
        <c:dLbls>
          <c:showLegendKey val="0"/>
          <c:showVal val="0"/>
          <c:showCatName val="0"/>
          <c:showSerName val="0"/>
          <c:showPercent val="0"/>
          <c:showBubbleSize val="0"/>
        </c:dLbls>
        <c:axId val="100638080"/>
        <c:axId val="100640256"/>
      </c:scatterChart>
      <c:valAx>
        <c:axId val="100638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640256"/>
        <c:crosses val="autoZero"/>
        <c:crossBetween val="midCat"/>
      </c:valAx>
      <c:valAx>
        <c:axId val="10064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63808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648437566766086E-2"/>
          <c:y val="0.30369371946946094"/>
          <c:w val="0.93870312486646779"/>
          <c:h val="0.5518175924151707"/>
        </c:manualLayout>
      </c:layout>
      <c:scatterChart>
        <c:scatterStyle val="smoothMarker"/>
        <c:varyColors val="0"/>
        <c:ser>
          <c:idx val="0"/>
          <c:order val="0"/>
          <c:tx>
            <c:v>emit x no sc</c:v>
          </c:tx>
          <c:spPr>
            <a:ln w="19050" cap="rnd">
              <a:solidFill>
                <a:schemeClr val="accent1"/>
              </a:solidFill>
              <a:round/>
            </a:ln>
            <a:effectLst/>
          </c:spPr>
          <c:marker>
            <c:symbol val="none"/>
          </c:marker>
          <c:xVal>
            <c:numRef>
              <c:f>Sheet5!$AC$9:$AC$168</c:f>
              <c:numCache>
                <c:formatCode>General</c:formatCode>
                <c:ptCount val="160"/>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numCache>
            </c:numRef>
          </c:xVal>
          <c:yVal>
            <c:numRef>
              <c:f>Sheet5!$AF$9:$AF$168</c:f>
              <c:numCache>
                <c:formatCode>General</c:formatCode>
                <c:ptCount val="160"/>
                <c:pt idx="0">
                  <c:v>0</c:v>
                </c:pt>
                <c:pt idx="1">
                  <c:v>0.83330800000000005</c:v>
                </c:pt>
                <c:pt idx="2">
                  <c:v>3.7452200000000002</c:v>
                </c:pt>
                <c:pt idx="3">
                  <c:v>7.3011100000000004</c:v>
                </c:pt>
                <c:pt idx="4">
                  <c:v>13.067600000000001</c:v>
                </c:pt>
                <c:pt idx="5">
                  <c:v>15.551500000000001</c:v>
                </c:pt>
                <c:pt idx="6">
                  <c:v>17.6328</c:v>
                </c:pt>
                <c:pt idx="7">
                  <c:v>20.171399999999998</c:v>
                </c:pt>
                <c:pt idx="8">
                  <c:v>21.167400000000001</c:v>
                </c:pt>
                <c:pt idx="9">
                  <c:v>21.5047</c:v>
                </c:pt>
                <c:pt idx="10">
                  <c:v>22.532599999999999</c:v>
                </c:pt>
                <c:pt idx="11">
                  <c:v>22.880600000000001</c:v>
                </c:pt>
                <c:pt idx="12">
                  <c:v>23.9406</c:v>
                </c:pt>
                <c:pt idx="13">
                  <c:v>24.299299999999999</c:v>
                </c:pt>
                <c:pt idx="14">
                  <c:v>24.660599999999999</c:v>
                </c:pt>
                <c:pt idx="15">
                  <c:v>25.0246</c:v>
                </c:pt>
                <c:pt idx="16">
                  <c:v>25.391200000000001</c:v>
                </c:pt>
                <c:pt idx="17">
                  <c:v>25.391200000000001</c:v>
                </c:pt>
                <c:pt idx="18">
                  <c:v>25.7605</c:v>
                </c:pt>
                <c:pt idx="19">
                  <c:v>26.1325</c:v>
                </c:pt>
                <c:pt idx="20">
                  <c:v>26.507200000000001</c:v>
                </c:pt>
                <c:pt idx="21">
                  <c:v>26.507200000000001</c:v>
                </c:pt>
                <c:pt idx="22">
                  <c:v>26.507200000000001</c:v>
                </c:pt>
                <c:pt idx="23">
                  <c:v>26.884499999999999</c:v>
                </c:pt>
                <c:pt idx="24">
                  <c:v>26.884499999999999</c:v>
                </c:pt>
                <c:pt idx="25">
                  <c:v>28.8111</c:v>
                </c:pt>
                <c:pt idx="26">
                  <c:v>31.210999999999999</c:v>
                </c:pt>
                <c:pt idx="27">
                  <c:v>33.284300000000002</c:v>
                </c:pt>
                <c:pt idx="28">
                  <c:v>33.707000000000001</c:v>
                </c:pt>
                <c:pt idx="29">
                  <c:v>33.707000000000001</c:v>
                </c:pt>
                <c:pt idx="30">
                  <c:v>35.424300000000002</c:v>
                </c:pt>
                <c:pt idx="31">
                  <c:v>35.860199999999999</c:v>
                </c:pt>
                <c:pt idx="32">
                  <c:v>36.298900000000003</c:v>
                </c:pt>
                <c:pt idx="33">
                  <c:v>37.630899999999997</c:v>
                </c:pt>
                <c:pt idx="34">
                  <c:v>37.630899999999997</c:v>
                </c:pt>
                <c:pt idx="35">
                  <c:v>38.080199999999998</c:v>
                </c:pt>
                <c:pt idx="36">
                  <c:v>39.444099999999999</c:v>
                </c:pt>
                <c:pt idx="37">
                  <c:v>39.444099999999999</c:v>
                </c:pt>
                <c:pt idx="38">
                  <c:v>39.9041</c:v>
                </c:pt>
                <c:pt idx="39">
                  <c:v>39.9041</c:v>
                </c:pt>
                <c:pt idx="40">
                  <c:v>39.9041</c:v>
                </c:pt>
                <c:pt idx="41">
                  <c:v>39.9041</c:v>
                </c:pt>
                <c:pt idx="42">
                  <c:v>40.366799999999998</c:v>
                </c:pt>
                <c:pt idx="43">
                  <c:v>40.366799999999998</c:v>
                </c:pt>
                <c:pt idx="44">
                  <c:v>42.72</c:v>
                </c:pt>
                <c:pt idx="45">
                  <c:v>43.68</c:v>
                </c:pt>
                <c:pt idx="46">
                  <c:v>47.6265</c:v>
                </c:pt>
                <c:pt idx="47">
                  <c:v>47.6265</c:v>
                </c:pt>
                <c:pt idx="48">
                  <c:v>47.6265</c:v>
                </c:pt>
                <c:pt idx="49">
                  <c:v>50.698500000000003</c:v>
                </c:pt>
                <c:pt idx="50">
                  <c:v>51.219799999999999</c:v>
                </c:pt>
                <c:pt idx="51">
                  <c:v>51.7438</c:v>
                </c:pt>
                <c:pt idx="52">
                  <c:v>52.270400000000002</c:v>
                </c:pt>
                <c:pt idx="53">
                  <c:v>52.799700000000001</c:v>
                </c:pt>
                <c:pt idx="54">
                  <c:v>53.331699999999998</c:v>
                </c:pt>
                <c:pt idx="55">
                  <c:v>54.403700000000001</c:v>
                </c:pt>
                <c:pt idx="56">
                  <c:v>54.9437</c:v>
                </c:pt>
                <c:pt idx="57">
                  <c:v>54.9437</c:v>
                </c:pt>
                <c:pt idx="58">
                  <c:v>54.9437</c:v>
                </c:pt>
                <c:pt idx="59">
                  <c:v>55.4863</c:v>
                </c:pt>
                <c:pt idx="60">
                  <c:v>55.4863</c:v>
                </c:pt>
                <c:pt idx="61">
                  <c:v>56.031599999999997</c:v>
                </c:pt>
                <c:pt idx="62">
                  <c:v>56.579599999999999</c:v>
                </c:pt>
                <c:pt idx="63">
                  <c:v>57.683599999999998</c:v>
                </c:pt>
                <c:pt idx="64">
                  <c:v>60.490200000000002</c:v>
                </c:pt>
                <c:pt idx="65">
                  <c:v>65.119299999999996</c:v>
                </c:pt>
                <c:pt idx="66">
                  <c:v>65.119299999999996</c:v>
                </c:pt>
                <c:pt idx="67">
                  <c:v>65.119299999999996</c:v>
                </c:pt>
                <c:pt idx="68">
                  <c:v>67.497900000000001</c:v>
                </c:pt>
                <c:pt idx="69">
                  <c:v>68.099299999999999</c:v>
                </c:pt>
                <c:pt idx="70">
                  <c:v>69.309899999999999</c:v>
                </c:pt>
                <c:pt idx="71">
                  <c:v>69.309899999999999</c:v>
                </c:pt>
                <c:pt idx="72">
                  <c:v>71.145799999999994</c:v>
                </c:pt>
                <c:pt idx="73">
                  <c:v>71.763099999999994</c:v>
                </c:pt>
                <c:pt idx="74">
                  <c:v>71.763099999999994</c:v>
                </c:pt>
                <c:pt idx="75">
                  <c:v>72.383099999999999</c:v>
                </c:pt>
                <c:pt idx="76">
                  <c:v>73.005799999999994</c:v>
                </c:pt>
                <c:pt idx="77">
                  <c:v>73.005799999999994</c:v>
                </c:pt>
                <c:pt idx="78">
                  <c:v>73.005799999999994</c:v>
                </c:pt>
                <c:pt idx="79">
                  <c:v>73.631100000000004</c:v>
                </c:pt>
                <c:pt idx="80">
                  <c:v>74.259100000000004</c:v>
                </c:pt>
                <c:pt idx="81">
                  <c:v>74.259100000000004</c:v>
                </c:pt>
                <c:pt idx="82">
                  <c:v>76.159000000000006</c:v>
                </c:pt>
                <c:pt idx="83">
                  <c:v>79.378900000000002</c:v>
                </c:pt>
                <c:pt idx="84">
                  <c:v>83.998800000000003</c:v>
                </c:pt>
                <c:pt idx="85">
                  <c:v>83.998800000000003</c:v>
                </c:pt>
                <c:pt idx="86">
                  <c:v>83.998800000000003</c:v>
                </c:pt>
                <c:pt idx="87">
                  <c:v>84.669399999999996</c:v>
                </c:pt>
                <c:pt idx="88">
                  <c:v>87.378699999999995</c:v>
                </c:pt>
                <c:pt idx="89">
                  <c:v>89.438599999999994</c:v>
                </c:pt>
                <c:pt idx="90">
                  <c:v>89.438599999999994</c:v>
                </c:pt>
                <c:pt idx="91">
                  <c:v>90.825199999999995</c:v>
                </c:pt>
                <c:pt idx="92">
                  <c:v>91.522499999999994</c:v>
                </c:pt>
                <c:pt idx="93">
                  <c:v>92.222499999999997</c:v>
                </c:pt>
                <c:pt idx="94">
                  <c:v>92.925200000000004</c:v>
                </c:pt>
                <c:pt idx="95">
                  <c:v>92.925200000000004</c:v>
                </c:pt>
                <c:pt idx="96">
                  <c:v>92.925200000000004</c:v>
                </c:pt>
                <c:pt idx="97">
                  <c:v>93.630499999999998</c:v>
                </c:pt>
                <c:pt idx="98">
                  <c:v>94.338499999999996</c:v>
                </c:pt>
                <c:pt idx="99">
                  <c:v>95.049099999999996</c:v>
                </c:pt>
                <c:pt idx="100">
                  <c:v>95.049099999999996</c:v>
                </c:pt>
                <c:pt idx="101">
                  <c:v>96.478399999999993</c:v>
                </c:pt>
                <c:pt idx="102">
                  <c:v>100.098</c:v>
                </c:pt>
                <c:pt idx="103">
                  <c:v>102.30200000000001</c:v>
                </c:pt>
                <c:pt idx="104">
                  <c:v>106.029</c:v>
                </c:pt>
                <c:pt idx="105">
                  <c:v>106.029</c:v>
                </c:pt>
                <c:pt idx="106">
                  <c:v>106.782</c:v>
                </c:pt>
                <c:pt idx="107">
                  <c:v>109.822</c:v>
                </c:pt>
                <c:pt idx="108">
                  <c:v>112.13</c:v>
                </c:pt>
                <c:pt idx="109">
                  <c:v>112.13</c:v>
                </c:pt>
                <c:pt idx="110">
                  <c:v>112.905</c:v>
                </c:pt>
                <c:pt idx="111">
                  <c:v>115.244</c:v>
                </c:pt>
                <c:pt idx="112">
                  <c:v>115.244</c:v>
                </c:pt>
                <c:pt idx="113">
                  <c:v>116.03</c:v>
                </c:pt>
                <c:pt idx="114">
                  <c:v>116.818</c:v>
                </c:pt>
                <c:pt idx="115">
                  <c:v>116.818</c:v>
                </c:pt>
                <c:pt idx="116">
                  <c:v>116.818</c:v>
                </c:pt>
                <c:pt idx="117">
                  <c:v>116.818</c:v>
                </c:pt>
                <c:pt idx="118">
                  <c:v>119.19799999999999</c:v>
                </c:pt>
                <c:pt idx="119">
                  <c:v>119.19799999999999</c:v>
                </c:pt>
                <c:pt idx="120">
                  <c:v>120.798</c:v>
                </c:pt>
                <c:pt idx="121">
                  <c:v>123.218</c:v>
                </c:pt>
                <c:pt idx="122">
                  <c:v>127.304</c:v>
                </c:pt>
                <c:pt idx="123">
                  <c:v>131.45699999999999</c:v>
                </c:pt>
                <c:pt idx="124">
                  <c:v>131.45699999999999</c:v>
                </c:pt>
                <c:pt idx="125">
                  <c:v>131.45699999999999</c:v>
                </c:pt>
                <c:pt idx="126">
                  <c:v>133.98099999999999</c:v>
                </c:pt>
                <c:pt idx="127">
                  <c:v>137.38399999999999</c:v>
                </c:pt>
                <c:pt idx="128">
                  <c:v>137.38399999999999</c:v>
                </c:pt>
                <c:pt idx="129">
                  <c:v>138.24100000000001</c:v>
                </c:pt>
                <c:pt idx="130">
                  <c:v>139.101</c:v>
                </c:pt>
                <c:pt idx="131">
                  <c:v>139.964</c:v>
                </c:pt>
                <c:pt idx="132">
                  <c:v>140.82900000000001</c:v>
                </c:pt>
                <c:pt idx="133">
                  <c:v>143.441</c:v>
                </c:pt>
                <c:pt idx="134">
                  <c:v>143.441</c:v>
                </c:pt>
                <c:pt idx="135">
                  <c:v>143.441</c:v>
                </c:pt>
                <c:pt idx="136">
                  <c:v>143.441</c:v>
                </c:pt>
                <c:pt idx="137">
                  <c:v>144.31700000000001</c:v>
                </c:pt>
                <c:pt idx="138">
                  <c:v>144.31700000000001</c:v>
                </c:pt>
                <c:pt idx="139">
                  <c:v>146.077</c:v>
                </c:pt>
                <c:pt idx="140">
                  <c:v>150.523</c:v>
                </c:pt>
                <c:pt idx="141">
                  <c:v>153.22300000000001</c:v>
                </c:pt>
                <c:pt idx="142">
                  <c:v>159.61600000000001</c:v>
                </c:pt>
                <c:pt idx="143">
                  <c:v>160.54</c:v>
                </c:pt>
                <c:pt idx="144">
                  <c:v>160.54</c:v>
                </c:pt>
                <c:pt idx="145">
                  <c:v>161.46700000000001</c:v>
                </c:pt>
                <c:pt idx="146">
                  <c:v>165.2</c:v>
                </c:pt>
                <c:pt idx="147">
                  <c:v>166.14</c:v>
                </c:pt>
                <c:pt idx="148">
                  <c:v>167.083</c:v>
                </c:pt>
                <c:pt idx="149">
                  <c:v>168.02799999999999</c:v>
                </c:pt>
                <c:pt idx="150">
                  <c:v>168.02799999999999</c:v>
                </c:pt>
                <c:pt idx="151">
                  <c:v>170.88</c:v>
                </c:pt>
                <c:pt idx="152">
                  <c:v>171.83600000000001</c:v>
                </c:pt>
                <c:pt idx="153">
                  <c:v>172.79499999999999</c:v>
                </c:pt>
                <c:pt idx="154">
                  <c:v>172.79499999999999</c:v>
                </c:pt>
                <c:pt idx="155">
                  <c:v>173.756</c:v>
                </c:pt>
                <c:pt idx="156">
                  <c:v>173.756</c:v>
                </c:pt>
                <c:pt idx="157">
                  <c:v>173.756</c:v>
                </c:pt>
                <c:pt idx="158">
                  <c:v>173.756</c:v>
                </c:pt>
                <c:pt idx="159">
                  <c:v>178.60300000000001</c:v>
                </c:pt>
              </c:numCache>
            </c:numRef>
          </c:yVal>
          <c:smooth val="1"/>
          <c:extLst>
            <c:ext xmlns:c16="http://schemas.microsoft.com/office/drawing/2014/chart" uri="{C3380CC4-5D6E-409C-BE32-E72D297353CC}">
              <c16:uniqueId val="{00000000-5969-4214-8C63-6F9D5766EF9F}"/>
            </c:ext>
          </c:extLst>
        </c:ser>
        <c:ser>
          <c:idx val="1"/>
          <c:order val="1"/>
          <c:tx>
            <c:v>emit y no sc</c:v>
          </c:tx>
          <c:spPr>
            <a:ln w="19050" cap="rnd">
              <a:solidFill>
                <a:schemeClr val="accent2"/>
              </a:solidFill>
              <a:round/>
            </a:ln>
            <a:effectLst/>
          </c:spPr>
          <c:marker>
            <c:symbol val="none"/>
          </c:marker>
          <c:xVal>
            <c:numRef>
              <c:f>Sheet5!$AC$9:$AC$168</c:f>
              <c:numCache>
                <c:formatCode>General</c:formatCode>
                <c:ptCount val="160"/>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numCache>
            </c:numRef>
          </c:xVal>
          <c:yVal>
            <c:numRef>
              <c:f>Sheet5!$AG$9:$AG$169</c:f>
              <c:numCache>
                <c:formatCode>General</c:formatCode>
                <c:ptCount val="161"/>
                <c:pt idx="0">
                  <c:v>0</c:v>
                </c:pt>
                <c:pt idx="1">
                  <c:v>0.70531200000000005</c:v>
                </c:pt>
                <c:pt idx="2">
                  <c:v>3.6052200000000001</c:v>
                </c:pt>
                <c:pt idx="3">
                  <c:v>7.1051200000000003</c:v>
                </c:pt>
                <c:pt idx="4">
                  <c:v>13.067600000000001</c:v>
                </c:pt>
                <c:pt idx="5">
                  <c:v>15.551500000000001</c:v>
                </c:pt>
                <c:pt idx="6">
                  <c:v>17.327500000000001</c:v>
                </c:pt>
                <c:pt idx="7">
                  <c:v>20.171399999999998</c:v>
                </c:pt>
                <c:pt idx="8">
                  <c:v>20.832699999999999</c:v>
                </c:pt>
                <c:pt idx="9">
                  <c:v>21.8447</c:v>
                </c:pt>
                <c:pt idx="10">
                  <c:v>22.1873</c:v>
                </c:pt>
                <c:pt idx="11">
                  <c:v>23.231300000000001</c:v>
                </c:pt>
                <c:pt idx="12">
                  <c:v>23.584599999999998</c:v>
                </c:pt>
                <c:pt idx="13">
                  <c:v>23.9406</c:v>
                </c:pt>
                <c:pt idx="14">
                  <c:v>24.299299999999999</c:v>
                </c:pt>
                <c:pt idx="15">
                  <c:v>24.660599999999999</c:v>
                </c:pt>
                <c:pt idx="16">
                  <c:v>25.0246</c:v>
                </c:pt>
                <c:pt idx="17">
                  <c:v>25.391200000000001</c:v>
                </c:pt>
                <c:pt idx="18">
                  <c:v>25.391200000000001</c:v>
                </c:pt>
                <c:pt idx="19">
                  <c:v>25.7605</c:v>
                </c:pt>
                <c:pt idx="20">
                  <c:v>26.1325</c:v>
                </c:pt>
                <c:pt idx="21">
                  <c:v>26.1325</c:v>
                </c:pt>
                <c:pt idx="22">
                  <c:v>26.1325</c:v>
                </c:pt>
                <c:pt idx="23">
                  <c:v>26.507200000000001</c:v>
                </c:pt>
                <c:pt idx="24">
                  <c:v>26.884499999999999</c:v>
                </c:pt>
                <c:pt idx="25">
                  <c:v>28.032499999999999</c:v>
                </c:pt>
                <c:pt idx="26">
                  <c:v>31.210999999999999</c:v>
                </c:pt>
                <c:pt idx="27">
                  <c:v>32.447000000000003</c:v>
                </c:pt>
                <c:pt idx="28">
                  <c:v>32.8643</c:v>
                </c:pt>
                <c:pt idx="29">
                  <c:v>32.8643</c:v>
                </c:pt>
                <c:pt idx="30">
                  <c:v>34.990900000000003</c:v>
                </c:pt>
                <c:pt idx="31">
                  <c:v>36.298900000000003</c:v>
                </c:pt>
                <c:pt idx="32">
                  <c:v>36.740200000000002</c:v>
                </c:pt>
                <c:pt idx="33">
                  <c:v>37.184199999999997</c:v>
                </c:pt>
                <c:pt idx="34">
                  <c:v>37.184199999999997</c:v>
                </c:pt>
                <c:pt idx="35">
                  <c:v>38.532200000000003</c:v>
                </c:pt>
                <c:pt idx="36">
                  <c:v>38.986800000000002</c:v>
                </c:pt>
                <c:pt idx="37">
                  <c:v>38.986800000000002</c:v>
                </c:pt>
                <c:pt idx="38">
                  <c:v>39.444099999999999</c:v>
                </c:pt>
                <c:pt idx="39">
                  <c:v>39.444099999999999</c:v>
                </c:pt>
                <c:pt idx="40">
                  <c:v>39.9041</c:v>
                </c:pt>
                <c:pt idx="41">
                  <c:v>39.9041</c:v>
                </c:pt>
                <c:pt idx="42">
                  <c:v>40.366799999999998</c:v>
                </c:pt>
                <c:pt idx="43">
                  <c:v>40.366799999999998</c:v>
                </c:pt>
                <c:pt idx="44">
                  <c:v>41.770699999999998</c:v>
                </c:pt>
                <c:pt idx="45">
                  <c:v>43.198700000000002</c:v>
                </c:pt>
                <c:pt idx="46">
                  <c:v>47.123899999999999</c:v>
                </c:pt>
                <c:pt idx="47">
                  <c:v>47.6265</c:v>
                </c:pt>
                <c:pt idx="48">
                  <c:v>47.6265</c:v>
                </c:pt>
                <c:pt idx="49">
                  <c:v>49.663800000000002</c:v>
                </c:pt>
                <c:pt idx="50">
                  <c:v>50.1798</c:v>
                </c:pt>
                <c:pt idx="51">
                  <c:v>51.7438</c:v>
                </c:pt>
                <c:pt idx="52">
                  <c:v>52.270400000000002</c:v>
                </c:pt>
                <c:pt idx="53">
                  <c:v>52.270400000000002</c:v>
                </c:pt>
                <c:pt idx="54">
                  <c:v>52.799700000000001</c:v>
                </c:pt>
                <c:pt idx="55">
                  <c:v>53.866399999999999</c:v>
                </c:pt>
                <c:pt idx="56">
                  <c:v>54.403700000000001</c:v>
                </c:pt>
                <c:pt idx="57">
                  <c:v>54.9437</c:v>
                </c:pt>
                <c:pt idx="58">
                  <c:v>54.9437</c:v>
                </c:pt>
                <c:pt idx="59">
                  <c:v>54.9437</c:v>
                </c:pt>
                <c:pt idx="60">
                  <c:v>55.4863</c:v>
                </c:pt>
                <c:pt idx="61">
                  <c:v>56.031599999999997</c:v>
                </c:pt>
                <c:pt idx="62">
                  <c:v>56.031599999999997</c:v>
                </c:pt>
                <c:pt idx="63">
                  <c:v>57.683599999999998</c:v>
                </c:pt>
                <c:pt idx="64">
                  <c:v>59.359499999999997</c:v>
                </c:pt>
                <c:pt idx="65">
                  <c:v>63.945999999999998</c:v>
                </c:pt>
                <c:pt idx="66">
                  <c:v>63.945999999999998</c:v>
                </c:pt>
                <c:pt idx="67">
                  <c:v>63.945999999999998</c:v>
                </c:pt>
                <c:pt idx="68">
                  <c:v>66.899299999999997</c:v>
                </c:pt>
                <c:pt idx="69">
                  <c:v>67.497900000000001</c:v>
                </c:pt>
                <c:pt idx="70">
                  <c:v>69.309899999999999</c:v>
                </c:pt>
                <c:pt idx="71">
                  <c:v>69.309899999999999</c:v>
                </c:pt>
                <c:pt idx="72">
                  <c:v>69.919200000000004</c:v>
                </c:pt>
                <c:pt idx="73">
                  <c:v>71.763099999999994</c:v>
                </c:pt>
                <c:pt idx="74">
                  <c:v>71.763099999999994</c:v>
                </c:pt>
                <c:pt idx="75">
                  <c:v>72.383099999999999</c:v>
                </c:pt>
                <c:pt idx="76">
                  <c:v>72.383099999999999</c:v>
                </c:pt>
                <c:pt idx="77">
                  <c:v>72.383099999999999</c:v>
                </c:pt>
                <c:pt idx="78">
                  <c:v>73.005799999999994</c:v>
                </c:pt>
                <c:pt idx="79">
                  <c:v>73.005799999999994</c:v>
                </c:pt>
                <c:pt idx="80">
                  <c:v>73.631100000000004</c:v>
                </c:pt>
                <c:pt idx="81">
                  <c:v>74.259100000000004</c:v>
                </c:pt>
                <c:pt idx="82">
                  <c:v>76.159000000000006</c:v>
                </c:pt>
                <c:pt idx="83">
                  <c:v>78.082999999999998</c:v>
                </c:pt>
                <c:pt idx="84">
                  <c:v>84.669399999999996</c:v>
                </c:pt>
                <c:pt idx="85">
                  <c:v>84.669399999999996</c:v>
                </c:pt>
                <c:pt idx="86">
                  <c:v>84.669399999999996</c:v>
                </c:pt>
                <c:pt idx="87">
                  <c:v>85.342699999999994</c:v>
                </c:pt>
                <c:pt idx="88">
                  <c:v>87.378699999999995</c:v>
                </c:pt>
                <c:pt idx="89">
                  <c:v>88.749300000000005</c:v>
                </c:pt>
                <c:pt idx="90">
                  <c:v>89.438599999999994</c:v>
                </c:pt>
                <c:pt idx="91">
                  <c:v>90.825199999999995</c:v>
                </c:pt>
                <c:pt idx="92">
                  <c:v>91.522499999999994</c:v>
                </c:pt>
                <c:pt idx="93">
                  <c:v>92.222499999999997</c:v>
                </c:pt>
                <c:pt idx="94">
                  <c:v>92.222499999999997</c:v>
                </c:pt>
                <c:pt idx="95">
                  <c:v>92.925200000000004</c:v>
                </c:pt>
                <c:pt idx="96">
                  <c:v>92.925200000000004</c:v>
                </c:pt>
                <c:pt idx="97">
                  <c:v>93.630499999999998</c:v>
                </c:pt>
                <c:pt idx="98">
                  <c:v>93.630499999999998</c:v>
                </c:pt>
                <c:pt idx="99">
                  <c:v>94.338499999999996</c:v>
                </c:pt>
                <c:pt idx="100">
                  <c:v>94.338499999999996</c:v>
                </c:pt>
                <c:pt idx="101">
                  <c:v>97.197000000000003</c:v>
                </c:pt>
                <c:pt idx="102">
                  <c:v>100.83</c:v>
                </c:pt>
                <c:pt idx="103">
                  <c:v>103.042</c:v>
                </c:pt>
                <c:pt idx="104">
                  <c:v>106.782</c:v>
                </c:pt>
                <c:pt idx="105">
                  <c:v>106.782</c:v>
                </c:pt>
                <c:pt idx="106">
                  <c:v>107.538</c:v>
                </c:pt>
                <c:pt idx="107">
                  <c:v>110.589</c:v>
                </c:pt>
                <c:pt idx="108">
                  <c:v>111.358</c:v>
                </c:pt>
                <c:pt idx="109">
                  <c:v>112.13</c:v>
                </c:pt>
                <c:pt idx="110">
                  <c:v>112.905</c:v>
                </c:pt>
                <c:pt idx="111">
                  <c:v>113.682</c:v>
                </c:pt>
                <c:pt idx="112">
                  <c:v>113.682</c:v>
                </c:pt>
                <c:pt idx="113">
                  <c:v>116.03</c:v>
                </c:pt>
                <c:pt idx="114">
                  <c:v>116.03</c:v>
                </c:pt>
                <c:pt idx="115">
                  <c:v>116.03</c:v>
                </c:pt>
                <c:pt idx="116">
                  <c:v>116.03</c:v>
                </c:pt>
                <c:pt idx="117">
                  <c:v>116.818</c:v>
                </c:pt>
                <c:pt idx="118">
                  <c:v>117.608</c:v>
                </c:pt>
                <c:pt idx="119">
                  <c:v>117.608</c:v>
                </c:pt>
                <c:pt idx="120">
                  <c:v>120.798</c:v>
                </c:pt>
                <c:pt idx="121">
                  <c:v>123.218</c:v>
                </c:pt>
                <c:pt idx="122">
                  <c:v>127.304</c:v>
                </c:pt>
                <c:pt idx="123">
                  <c:v>130.62100000000001</c:v>
                </c:pt>
                <c:pt idx="124">
                  <c:v>130.62100000000001</c:v>
                </c:pt>
                <c:pt idx="125">
                  <c:v>130.62100000000001</c:v>
                </c:pt>
                <c:pt idx="126">
                  <c:v>133.137</c:v>
                </c:pt>
                <c:pt idx="127">
                  <c:v>138.24100000000001</c:v>
                </c:pt>
                <c:pt idx="128">
                  <c:v>138.24100000000001</c:v>
                </c:pt>
                <c:pt idx="129">
                  <c:v>139.101</c:v>
                </c:pt>
                <c:pt idx="130">
                  <c:v>139.964</c:v>
                </c:pt>
                <c:pt idx="131">
                  <c:v>140.82900000000001</c:v>
                </c:pt>
                <c:pt idx="132">
                  <c:v>140.82900000000001</c:v>
                </c:pt>
                <c:pt idx="133">
                  <c:v>141.697</c:v>
                </c:pt>
                <c:pt idx="134">
                  <c:v>141.697</c:v>
                </c:pt>
                <c:pt idx="135">
                  <c:v>141.697</c:v>
                </c:pt>
                <c:pt idx="136">
                  <c:v>142.56800000000001</c:v>
                </c:pt>
                <c:pt idx="137">
                  <c:v>143.441</c:v>
                </c:pt>
                <c:pt idx="138">
                  <c:v>143.441</c:v>
                </c:pt>
                <c:pt idx="139">
                  <c:v>146.077</c:v>
                </c:pt>
                <c:pt idx="140">
                  <c:v>150.523</c:v>
                </c:pt>
                <c:pt idx="141">
                  <c:v>151.42099999999999</c:v>
                </c:pt>
                <c:pt idx="142">
                  <c:v>157.77699999999999</c:v>
                </c:pt>
                <c:pt idx="143">
                  <c:v>158.69499999999999</c:v>
                </c:pt>
                <c:pt idx="144">
                  <c:v>158.69499999999999</c:v>
                </c:pt>
                <c:pt idx="145">
                  <c:v>161.46700000000001</c:v>
                </c:pt>
                <c:pt idx="146">
                  <c:v>165.2</c:v>
                </c:pt>
                <c:pt idx="147">
                  <c:v>165.2</c:v>
                </c:pt>
                <c:pt idx="148">
                  <c:v>166.14</c:v>
                </c:pt>
                <c:pt idx="149">
                  <c:v>168.976</c:v>
                </c:pt>
                <c:pt idx="150">
                  <c:v>168.976</c:v>
                </c:pt>
                <c:pt idx="151">
                  <c:v>169.92699999999999</c:v>
                </c:pt>
                <c:pt idx="152">
                  <c:v>170.88</c:v>
                </c:pt>
                <c:pt idx="153">
                  <c:v>173.756</c:v>
                </c:pt>
                <c:pt idx="154">
                  <c:v>173.756</c:v>
                </c:pt>
                <c:pt idx="155">
                  <c:v>174.72</c:v>
                </c:pt>
                <c:pt idx="156">
                  <c:v>174.72</c:v>
                </c:pt>
                <c:pt idx="157">
                  <c:v>174.72</c:v>
                </c:pt>
                <c:pt idx="158">
                  <c:v>174.72</c:v>
                </c:pt>
                <c:pt idx="159">
                  <c:v>177.62799999999999</c:v>
                </c:pt>
              </c:numCache>
            </c:numRef>
          </c:yVal>
          <c:smooth val="1"/>
          <c:extLst>
            <c:ext xmlns:c16="http://schemas.microsoft.com/office/drawing/2014/chart" uri="{C3380CC4-5D6E-409C-BE32-E72D297353CC}">
              <c16:uniqueId val="{00000001-5969-4214-8C63-6F9D5766EF9F}"/>
            </c:ext>
          </c:extLst>
        </c:ser>
        <c:ser>
          <c:idx val="2"/>
          <c:order val="2"/>
          <c:tx>
            <c:v>emit x smooth sc</c:v>
          </c:tx>
          <c:spPr>
            <a:ln w="19050" cap="rnd">
              <a:solidFill>
                <a:schemeClr val="accent3"/>
              </a:solidFill>
              <a:round/>
            </a:ln>
            <a:effectLst/>
          </c:spPr>
          <c:marker>
            <c:symbol val="none"/>
          </c:marker>
          <c:xVal>
            <c:numRef>
              <c:f>Sheet5!$AC$9:$AC$168</c:f>
              <c:numCache>
                <c:formatCode>General</c:formatCode>
                <c:ptCount val="160"/>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numCache>
            </c:numRef>
          </c:xVal>
          <c:yVal>
            <c:numRef>
              <c:f>Sheet5!$AN$9:$AN$168</c:f>
              <c:numCache>
                <c:formatCode>General</c:formatCode>
                <c:ptCount val="160"/>
                <c:pt idx="0">
                  <c:v>0</c:v>
                </c:pt>
                <c:pt idx="1">
                  <c:v>1.1999599999999999</c:v>
                </c:pt>
                <c:pt idx="2">
                  <c:v>4.3318700000000003</c:v>
                </c:pt>
                <c:pt idx="3">
                  <c:v>7.7011000000000003</c:v>
                </c:pt>
                <c:pt idx="4">
                  <c:v>10.324999999999999</c:v>
                </c:pt>
                <c:pt idx="5">
                  <c:v>11.285</c:v>
                </c:pt>
                <c:pt idx="6">
                  <c:v>12.287599999999999</c:v>
                </c:pt>
                <c:pt idx="7">
                  <c:v>14.9809</c:v>
                </c:pt>
                <c:pt idx="8">
                  <c:v>15.8408</c:v>
                </c:pt>
                <c:pt idx="9">
                  <c:v>16.724799999999998</c:v>
                </c:pt>
                <c:pt idx="10">
                  <c:v>19.199400000000001</c:v>
                </c:pt>
                <c:pt idx="11">
                  <c:v>20.832699999999999</c:v>
                </c:pt>
                <c:pt idx="12">
                  <c:v>21.5047</c:v>
                </c:pt>
                <c:pt idx="13">
                  <c:v>22.880600000000001</c:v>
                </c:pt>
                <c:pt idx="14">
                  <c:v>23.9406</c:v>
                </c:pt>
                <c:pt idx="15">
                  <c:v>25.391200000000001</c:v>
                </c:pt>
                <c:pt idx="16">
                  <c:v>26.1325</c:v>
                </c:pt>
                <c:pt idx="17">
                  <c:v>27.264500000000002</c:v>
                </c:pt>
                <c:pt idx="18">
                  <c:v>29.999099999999999</c:v>
                </c:pt>
                <c:pt idx="19">
                  <c:v>29.999099999999999</c:v>
                </c:pt>
                <c:pt idx="20">
                  <c:v>32.8643</c:v>
                </c:pt>
                <c:pt idx="21">
                  <c:v>33.284300000000002</c:v>
                </c:pt>
                <c:pt idx="22">
                  <c:v>35.424300000000002</c:v>
                </c:pt>
                <c:pt idx="23">
                  <c:v>35.860199999999999</c:v>
                </c:pt>
                <c:pt idx="24">
                  <c:v>37.630899999999997</c:v>
                </c:pt>
                <c:pt idx="25">
                  <c:v>38.080199999999998</c:v>
                </c:pt>
                <c:pt idx="26">
                  <c:v>39.444099999999999</c:v>
                </c:pt>
                <c:pt idx="27">
                  <c:v>39.9041</c:v>
                </c:pt>
                <c:pt idx="28">
                  <c:v>41.3001</c:v>
                </c:pt>
                <c:pt idx="29">
                  <c:v>43.198700000000002</c:v>
                </c:pt>
                <c:pt idx="30">
                  <c:v>45.631900000000002</c:v>
                </c:pt>
                <c:pt idx="31">
                  <c:v>45.631900000000002</c:v>
                </c:pt>
                <c:pt idx="32">
                  <c:v>50.1798</c:v>
                </c:pt>
                <c:pt idx="33">
                  <c:v>51.7438</c:v>
                </c:pt>
                <c:pt idx="34">
                  <c:v>53.331699999999998</c:v>
                </c:pt>
                <c:pt idx="35">
                  <c:v>58.239600000000003</c:v>
                </c:pt>
                <c:pt idx="36">
                  <c:v>61.0595</c:v>
                </c:pt>
                <c:pt idx="37">
                  <c:v>65.709999999999994</c:v>
                </c:pt>
                <c:pt idx="38">
                  <c:v>65.709999999999994</c:v>
                </c:pt>
                <c:pt idx="39">
                  <c:v>74.259100000000004</c:v>
                </c:pt>
                <c:pt idx="40">
                  <c:v>74.259100000000004</c:v>
                </c:pt>
                <c:pt idx="41">
                  <c:v>74.889700000000005</c:v>
                </c:pt>
                <c:pt idx="42">
                  <c:v>76.159000000000006</c:v>
                </c:pt>
                <c:pt idx="43">
                  <c:v>77.438999999999993</c:v>
                </c:pt>
                <c:pt idx="44">
                  <c:v>79.378900000000002</c:v>
                </c:pt>
                <c:pt idx="45">
                  <c:v>82.665499999999994</c:v>
                </c:pt>
                <c:pt idx="46">
                  <c:v>84.669399999999996</c:v>
                </c:pt>
                <c:pt idx="47">
                  <c:v>86.018699999999995</c:v>
                </c:pt>
                <c:pt idx="48">
                  <c:v>92.222499999999997</c:v>
                </c:pt>
                <c:pt idx="49">
                  <c:v>92.222499999999997</c:v>
                </c:pt>
                <c:pt idx="50">
                  <c:v>95.7624</c:v>
                </c:pt>
                <c:pt idx="51">
                  <c:v>95.7624</c:v>
                </c:pt>
                <c:pt idx="52">
                  <c:v>97.918300000000002</c:v>
                </c:pt>
                <c:pt idx="53">
                  <c:v>99.369</c:v>
                </c:pt>
                <c:pt idx="54">
                  <c:v>103.042</c:v>
                </c:pt>
                <c:pt idx="55">
                  <c:v>105.27800000000001</c:v>
                </c:pt>
                <c:pt idx="56">
                  <c:v>105.27800000000001</c:v>
                </c:pt>
                <c:pt idx="57">
                  <c:v>107.538</c:v>
                </c:pt>
                <c:pt idx="58">
                  <c:v>111.358</c:v>
                </c:pt>
                <c:pt idx="59">
                  <c:v>112.13</c:v>
                </c:pt>
                <c:pt idx="60">
                  <c:v>112.13</c:v>
                </c:pt>
                <c:pt idx="61">
                  <c:v>114.462</c:v>
                </c:pt>
                <c:pt idx="62">
                  <c:v>117.608</c:v>
                </c:pt>
                <c:pt idx="63">
                  <c:v>118.402</c:v>
                </c:pt>
                <c:pt idx="64">
                  <c:v>119.996</c:v>
                </c:pt>
                <c:pt idx="65">
                  <c:v>122.408</c:v>
                </c:pt>
                <c:pt idx="66">
                  <c:v>125.661</c:v>
                </c:pt>
                <c:pt idx="67">
                  <c:v>128.12899999999999</c:v>
                </c:pt>
                <c:pt idx="68">
                  <c:v>129.78800000000001</c:v>
                </c:pt>
                <c:pt idx="69">
                  <c:v>130.62100000000001</c:v>
                </c:pt>
                <c:pt idx="70">
                  <c:v>131.45699999999999</c:v>
                </c:pt>
                <c:pt idx="71">
                  <c:v>133.98099999999999</c:v>
                </c:pt>
                <c:pt idx="72">
                  <c:v>137.38399999999999</c:v>
                </c:pt>
                <c:pt idx="73">
                  <c:v>138.24100000000001</c:v>
                </c:pt>
                <c:pt idx="74">
                  <c:v>138.24100000000001</c:v>
                </c:pt>
                <c:pt idx="75">
                  <c:v>140.82900000000001</c:v>
                </c:pt>
                <c:pt idx="76">
                  <c:v>140.82900000000001</c:v>
                </c:pt>
                <c:pt idx="77">
                  <c:v>140.82900000000001</c:v>
                </c:pt>
                <c:pt idx="78">
                  <c:v>142.56800000000001</c:v>
                </c:pt>
                <c:pt idx="79">
                  <c:v>145.196</c:v>
                </c:pt>
                <c:pt idx="80">
                  <c:v>146.077</c:v>
                </c:pt>
                <c:pt idx="81">
                  <c:v>151.42099999999999</c:v>
                </c:pt>
                <c:pt idx="82">
                  <c:v>151.42099999999999</c:v>
                </c:pt>
                <c:pt idx="83">
                  <c:v>151.42099999999999</c:v>
                </c:pt>
                <c:pt idx="84">
                  <c:v>156.86099999999999</c:v>
                </c:pt>
                <c:pt idx="85">
                  <c:v>156.86099999999999</c:v>
                </c:pt>
                <c:pt idx="86">
                  <c:v>161.46700000000001</c:v>
                </c:pt>
                <c:pt idx="87">
                  <c:v>168.02799999999999</c:v>
                </c:pt>
                <c:pt idx="88">
                  <c:v>168.976</c:v>
                </c:pt>
                <c:pt idx="89">
                  <c:v>169.92699999999999</c:v>
                </c:pt>
                <c:pt idx="90">
                  <c:v>169.92699999999999</c:v>
                </c:pt>
                <c:pt idx="91">
                  <c:v>172.79499999999999</c:v>
                </c:pt>
                <c:pt idx="92">
                  <c:v>172.79499999999999</c:v>
                </c:pt>
                <c:pt idx="93">
                  <c:v>173.756</c:v>
                </c:pt>
                <c:pt idx="94">
                  <c:v>176.65600000000001</c:v>
                </c:pt>
                <c:pt idx="95">
                  <c:v>180.56</c:v>
                </c:pt>
                <c:pt idx="96">
                  <c:v>185.5</c:v>
                </c:pt>
                <c:pt idx="97">
                  <c:v>185.5</c:v>
                </c:pt>
                <c:pt idx="98">
                  <c:v>192.52799999999999</c:v>
                </c:pt>
                <c:pt idx="99">
                  <c:v>192.52799999999999</c:v>
                </c:pt>
                <c:pt idx="100">
                  <c:v>192.52799999999999</c:v>
                </c:pt>
                <c:pt idx="101">
                  <c:v>193.542</c:v>
                </c:pt>
                <c:pt idx="102">
                  <c:v>194.56</c:v>
                </c:pt>
                <c:pt idx="103">
                  <c:v>194.56</c:v>
                </c:pt>
                <c:pt idx="104">
                  <c:v>200.72</c:v>
                </c:pt>
                <c:pt idx="105">
                  <c:v>201.756</c:v>
                </c:pt>
                <c:pt idx="106">
                  <c:v>201.756</c:v>
                </c:pt>
                <c:pt idx="107">
                  <c:v>206.976</c:v>
                </c:pt>
                <c:pt idx="108">
                  <c:v>206.976</c:v>
                </c:pt>
                <c:pt idx="109">
                  <c:v>206.976</c:v>
                </c:pt>
                <c:pt idx="110">
                  <c:v>210.14</c:v>
                </c:pt>
                <c:pt idx="111">
                  <c:v>210.14</c:v>
                </c:pt>
                <c:pt idx="112">
                  <c:v>210.14</c:v>
                </c:pt>
                <c:pt idx="113">
                  <c:v>212.262</c:v>
                </c:pt>
                <c:pt idx="114">
                  <c:v>216.53899999999999</c:v>
                </c:pt>
                <c:pt idx="115">
                  <c:v>217.61500000000001</c:v>
                </c:pt>
                <c:pt idx="116">
                  <c:v>217.61500000000001</c:v>
                </c:pt>
                <c:pt idx="117">
                  <c:v>218.69399999999999</c:v>
                </c:pt>
                <c:pt idx="118">
                  <c:v>226.31899999999999</c:v>
                </c:pt>
                <c:pt idx="119">
                  <c:v>227.41900000000001</c:v>
                </c:pt>
                <c:pt idx="120">
                  <c:v>228.52199999999999</c:v>
                </c:pt>
                <c:pt idx="121">
                  <c:v>234.07499999999999</c:v>
                </c:pt>
                <c:pt idx="122">
                  <c:v>234.07499999999999</c:v>
                </c:pt>
                <c:pt idx="123">
                  <c:v>241.96199999999999</c:v>
                </c:pt>
                <c:pt idx="124">
                  <c:v>244.239</c:v>
                </c:pt>
                <c:pt idx="125">
                  <c:v>244.239</c:v>
                </c:pt>
                <c:pt idx="126">
                  <c:v>252.29400000000001</c:v>
                </c:pt>
                <c:pt idx="127">
                  <c:v>252.29400000000001</c:v>
                </c:pt>
                <c:pt idx="128">
                  <c:v>253.45500000000001</c:v>
                </c:pt>
                <c:pt idx="129">
                  <c:v>253.45500000000001</c:v>
                </c:pt>
                <c:pt idx="130">
                  <c:v>259.30200000000002</c:v>
                </c:pt>
                <c:pt idx="131">
                  <c:v>259.30200000000002</c:v>
                </c:pt>
                <c:pt idx="132">
                  <c:v>260.47899999999998</c:v>
                </c:pt>
                <c:pt idx="133">
                  <c:v>262.84199999999998</c:v>
                </c:pt>
                <c:pt idx="134">
                  <c:v>262.84199999999998</c:v>
                </c:pt>
                <c:pt idx="135">
                  <c:v>262.84199999999998</c:v>
                </c:pt>
                <c:pt idx="136">
                  <c:v>264.02699999999999</c:v>
                </c:pt>
                <c:pt idx="137">
                  <c:v>267.59899999999999</c:v>
                </c:pt>
                <c:pt idx="138">
                  <c:v>267.59899999999999</c:v>
                </c:pt>
                <c:pt idx="139">
                  <c:v>269.99299999999999</c:v>
                </c:pt>
                <c:pt idx="140">
                  <c:v>269.99299999999999</c:v>
                </c:pt>
                <c:pt idx="141">
                  <c:v>269.99299999999999</c:v>
                </c:pt>
                <c:pt idx="142">
                  <c:v>273.60500000000002</c:v>
                </c:pt>
                <c:pt idx="143">
                  <c:v>274.815</c:v>
                </c:pt>
                <c:pt idx="144">
                  <c:v>274.815</c:v>
                </c:pt>
                <c:pt idx="145">
                  <c:v>283.35500000000002</c:v>
                </c:pt>
                <c:pt idx="146">
                  <c:v>283.35500000000002</c:v>
                </c:pt>
                <c:pt idx="147">
                  <c:v>287.05500000000001</c:v>
                </c:pt>
                <c:pt idx="148">
                  <c:v>288.29300000000001</c:v>
                </c:pt>
                <c:pt idx="149">
                  <c:v>289.53399999999999</c:v>
                </c:pt>
                <c:pt idx="150">
                  <c:v>289.53399999999999</c:v>
                </c:pt>
                <c:pt idx="151">
                  <c:v>293.274</c:v>
                </c:pt>
                <c:pt idx="152">
                  <c:v>293.274</c:v>
                </c:pt>
                <c:pt idx="153">
                  <c:v>298.298</c:v>
                </c:pt>
                <c:pt idx="154">
                  <c:v>302.09399999999999</c:v>
                </c:pt>
                <c:pt idx="155">
                  <c:v>302.09399999999999</c:v>
                </c:pt>
                <c:pt idx="156">
                  <c:v>308.47399999999999</c:v>
                </c:pt>
                <c:pt idx="157">
                  <c:v>309.75799999999998</c:v>
                </c:pt>
                <c:pt idx="158">
                  <c:v>311.04500000000002</c:v>
                </c:pt>
                <c:pt idx="159">
                  <c:v>314.92099999999999</c:v>
                </c:pt>
              </c:numCache>
            </c:numRef>
          </c:yVal>
          <c:smooth val="1"/>
          <c:extLst>
            <c:ext xmlns:c16="http://schemas.microsoft.com/office/drawing/2014/chart" uri="{C3380CC4-5D6E-409C-BE32-E72D297353CC}">
              <c16:uniqueId val="{00000002-5969-4214-8C63-6F9D5766EF9F}"/>
            </c:ext>
          </c:extLst>
        </c:ser>
        <c:ser>
          <c:idx val="3"/>
          <c:order val="3"/>
          <c:tx>
            <c:v>emit y smooth sc</c:v>
          </c:tx>
          <c:spPr>
            <a:ln w="19050" cap="rnd">
              <a:solidFill>
                <a:schemeClr val="accent4"/>
              </a:solidFill>
              <a:round/>
            </a:ln>
            <a:effectLst/>
          </c:spPr>
          <c:marker>
            <c:symbol val="none"/>
          </c:marker>
          <c:xVal>
            <c:numRef>
              <c:f>Sheet5!$AC$9:$AC$168</c:f>
              <c:numCache>
                <c:formatCode>General</c:formatCode>
                <c:ptCount val="160"/>
                <c:pt idx="0">
                  <c:v>-0.3</c:v>
                </c:pt>
                <c:pt idx="1">
                  <c:v>-0.29899999999999999</c:v>
                </c:pt>
                <c:pt idx="2">
                  <c:v>-0.29799999999999999</c:v>
                </c:pt>
                <c:pt idx="3">
                  <c:v>-0.29699999999999999</c:v>
                </c:pt>
                <c:pt idx="4">
                  <c:v>-0.29599999999999999</c:v>
                </c:pt>
                <c:pt idx="5">
                  <c:v>-0.29499999999999998</c:v>
                </c:pt>
                <c:pt idx="6">
                  <c:v>-0.29399999999999998</c:v>
                </c:pt>
                <c:pt idx="7">
                  <c:v>-0.29299999999999998</c:v>
                </c:pt>
                <c:pt idx="8">
                  <c:v>-0.29199999999999998</c:v>
                </c:pt>
                <c:pt idx="9">
                  <c:v>-0.29099999999999998</c:v>
                </c:pt>
                <c:pt idx="10">
                  <c:v>-0.28999999999999998</c:v>
                </c:pt>
                <c:pt idx="11">
                  <c:v>-0.28899999999999998</c:v>
                </c:pt>
                <c:pt idx="12">
                  <c:v>-0.28799999999999998</c:v>
                </c:pt>
                <c:pt idx="13">
                  <c:v>-0.28699999999999998</c:v>
                </c:pt>
                <c:pt idx="14">
                  <c:v>-0.28599999999999998</c:v>
                </c:pt>
                <c:pt idx="15">
                  <c:v>-0.28499999999999998</c:v>
                </c:pt>
                <c:pt idx="16">
                  <c:v>-0.28399999999999997</c:v>
                </c:pt>
                <c:pt idx="17">
                  <c:v>-0.28299999999999997</c:v>
                </c:pt>
                <c:pt idx="18">
                  <c:v>-0.28199999999999997</c:v>
                </c:pt>
                <c:pt idx="19">
                  <c:v>-0.28100000000000003</c:v>
                </c:pt>
                <c:pt idx="20">
                  <c:v>-0.28000000000000003</c:v>
                </c:pt>
                <c:pt idx="21">
                  <c:v>-0.27900000000000003</c:v>
                </c:pt>
                <c:pt idx="22">
                  <c:v>-0.27800000000000002</c:v>
                </c:pt>
                <c:pt idx="23">
                  <c:v>-0.27700000000000002</c:v>
                </c:pt>
                <c:pt idx="24">
                  <c:v>-0.27600000000000002</c:v>
                </c:pt>
                <c:pt idx="25">
                  <c:v>-0.27500000000000002</c:v>
                </c:pt>
                <c:pt idx="26">
                  <c:v>-0.27400000000000002</c:v>
                </c:pt>
                <c:pt idx="27">
                  <c:v>-0.27300000000000002</c:v>
                </c:pt>
                <c:pt idx="28">
                  <c:v>-0.27200000000000002</c:v>
                </c:pt>
                <c:pt idx="29">
                  <c:v>-0.27100000000000002</c:v>
                </c:pt>
                <c:pt idx="30">
                  <c:v>-0.27</c:v>
                </c:pt>
                <c:pt idx="31">
                  <c:v>-0.26900000000000002</c:v>
                </c:pt>
                <c:pt idx="32">
                  <c:v>-0.26800000000000002</c:v>
                </c:pt>
                <c:pt idx="33">
                  <c:v>-0.26700000000000002</c:v>
                </c:pt>
                <c:pt idx="34">
                  <c:v>-0.26600000000000001</c:v>
                </c:pt>
                <c:pt idx="35">
                  <c:v>-0.26500000000000001</c:v>
                </c:pt>
                <c:pt idx="36">
                  <c:v>-0.26400000000000001</c:v>
                </c:pt>
                <c:pt idx="37">
                  <c:v>-0.26300000000000001</c:v>
                </c:pt>
                <c:pt idx="38">
                  <c:v>-0.26200099999999998</c:v>
                </c:pt>
                <c:pt idx="39">
                  <c:v>-0.26100099999999998</c:v>
                </c:pt>
                <c:pt idx="40">
                  <c:v>-0.26000099999999998</c:v>
                </c:pt>
                <c:pt idx="41">
                  <c:v>-0.25900099999999998</c:v>
                </c:pt>
                <c:pt idx="42">
                  <c:v>-0.25800099999999998</c:v>
                </c:pt>
                <c:pt idx="43">
                  <c:v>-0.25700099999999998</c:v>
                </c:pt>
                <c:pt idx="44">
                  <c:v>-0.25600099999999998</c:v>
                </c:pt>
                <c:pt idx="45">
                  <c:v>-0.25500099999999998</c:v>
                </c:pt>
                <c:pt idx="46">
                  <c:v>-0.25400099999999998</c:v>
                </c:pt>
                <c:pt idx="47">
                  <c:v>-0.25300099999999998</c:v>
                </c:pt>
                <c:pt idx="48">
                  <c:v>-0.25200099999999998</c:v>
                </c:pt>
                <c:pt idx="49">
                  <c:v>-0.25100099999999997</c:v>
                </c:pt>
                <c:pt idx="50">
                  <c:v>-0.25000099999999997</c:v>
                </c:pt>
                <c:pt idx="51">
                  <c:v>-0.249001</c:v>
                </c:pt>
                <c:pt idx="52">
                  <c:v>-0.248001</c:v>
                </c:pt>
                <c:pt idx="53">
                  <c:v>-0.247001</c:v>
                </c:pt>
                <c:pt idx="54">
                  <c:v>-0.246001</c:v>
                </c:pt>
                <c:pt idx="55">
                  <c:v>-0.245001</c:v>
                </c:pt>
                <c:pt idx="56">
                  <c:v>-0.244001</c:v>
                </c:pt>
                <c:pt idx="57">
                  <c:v>-0.24300099999999999</c:v>
                </c:pt>
                <c:pt idx="58">
                  <c:v>-0.24200099999999999</c:v>
                </c:pt>
                <c:pt idx="59">
                  <c:v>-0.24100099999999999</c:v>
                </c:pt>
                <c:pt idx="60">
                  <c:v>-0.24000099999999999</c:v>
                </c:pt>
                <c:pt idx="61">
                  <c:v>-0.23900099999999999</c:v>
                </c:pt>
                <c:pt idx="62">
                  <c:v>-0.23800099999999999</c:v>
                </c:pt>
                <c:pt idx="63">
                  <c:v>-0.23700099999999999</c:v>
                </c:pt>
                <c:pt idx="64">
                  <c:v>-0.23600099999999999</c:v>
                </c:pt>
                <c:pt idx="65">
                  <c:v>-0.23500099999999999</c:v>
                </c:pt>
                <c:pt idx="66">
                  <c:v>-0.23400099999999999</c:v>
                </c:pt>
                <c:pt idx="67">
                  <c:v>-0.23300100000000001</c:v>
                </c:pt>
                <c:pt idx="68">
                  <c:v>-0.23200100000000001</c:v>
                </c:pt>
                <c:pt idx="69">
                  <c:v>-0.23100100000000001</c:v>
                </c:pt>
                <c:pt idx="70">
                  <c:v>-0.23000100000000001</c:v>
                </c:pt>
                <c:pt idx="71">
                  <c:v>-0.22900100000000001</c:v>
                </c:pt>
                <c:pt idx="72">
                  <c:v>-0.22800100000000001</c:v>
                </c:pt>
                <c:pt idx="73">
                  <c:v>-0.22700100000000001</c:v>
                </c:pt>
                <c:pt idx="74">
                  <c:v>-0.22600100000000001</c:v>
                </c:pt>
                <c:pt idx="75">
                  <c:v>-0.22500100000000001</c:v>
                </c:pt>
                <c:pt idx="76">
                  <c:v>-0.22400100000000001</c:v>
                </c:pt>
                <c:pt idx="77">
                  <c:v>-0.223001</c:v>
                </c:pt>
                <c:pt idx="78">
                  <c:v>-0.222001</c:v>
                </c:pt>
                <c:pt idx="79">
                  <c:v>-0.221001</c:v>
                </c:pt>
                <c:pt idx="80">
                  <c:v>-0.220001</c:v>
                </c:pt>
                <c:pt idx="81">
                  <c:v>-0.219001</c:v>
                </c:pt>
                <c:pt idx="82">
                  <c:v>-0.218001</c:v>
                </c:pt>
                <c:pt idx="83">
                  <c:v>-0.217001</c:v>
                </c:pt>
                <c:pt idx="84">
                  <c:v>-0.216001</c:v>
                </c:pt>
                <c:pt idx="85">
                  <c:v>-0.215001</c:v>
                </c:pt>
                <c:pt idx="86">
                  <c:v>-0.214001</c:v>
                </c:pt>
                <c:pt idx="87">
                  <c:v>-0.213001</c:v>
                </c:pt>
                <c:pt idx="88">
                  <c:v>-0.212001</c:v>
                </c:pt>
                <c:pt idx="89">
                  <c:v>-0.21100099999999999</c:v>
                </c:pt>
                <c:pt idx="90">
                  <c:v>-0.21000099999999999</c:v>
                </c:pt>
                <c:pt idx="91">
                  <c:v>-0.20900099999999999</c:v>
                </c:pt>
                <c:pt idx="92">
                  <c:v>-0.20800099999999999</c:v>
                </c:pt>
                <c:pt idx="93">
                  <c:v>-0.20700099999999999</c:v>
                </c:pt>
                <c:pt idx="94">
                  <c:v>-0.20600099999999999</c:v>
                </c:pt>
                <c:pt idx="95">
                  <c:v>-0.20500099999999999</c:v>
                </c:pt>
                <c:pt idx="96">
                  <c:v>-0.20400099999999999</c:v>
                </c:pt>
                <c:pt idx="97">
                  <c:v>-0.20300099999999999</c:v>
                </c:pt>
                <c:pt idx="98">
                  <c:v>-0.20200099999999999</c:v>
                </c:pt>
                <c:pt idx="99">
                  <c:v>-0.20100100000000001</c:v>
                </c:pt>
                <c:pt idx="100">
                  <c:v>-0.20000100000000001</c:v>
                </c:pt>
                <c:pt idx="101">
                  <c:v>-0.19900100000000001</c:v>
                </c:pt>
                <c:pt idx="102">
                  <c:v>-0.19800100000000001</c:v>
                </c:pt>
                <c:pt idx="103">
                  <c:v>-0.19700100000000001</c:v>
                </c:pt>
                <c:pt idx="104">
                  <c:v>-0.19600100000000001</c:v>
                </c:pt>
                <c:pt idx="105">
                  <c:v>-0.19500100000000001</c:v>
                </c:pt>
                <c:pt idx="106">
                  <c:v>-0.19400100000000001</c:v>
                </c:pt>
                <c:pt idx="107">
                  <c:v>-0.19300100000000001</c:v>
                </c:pt>
                <c:pt idx="108">
                  <c:v>-0.192001</c:v>
                </c:pt>
                <c:pt idx="109">
                  <c:v>-0.191001</c:v>
                </c:pt>
                <c:pt idx="110">
                  <c:v>-0.190001</c:v>
                </c:pt>
                <c:pt idx="111">
                  <c:v>-0.189001</c:v>
                </c:pt>
                <c:pt idx="112">
                  <c:v>-0.188001</c:v>
                </c:pt>
                <c:pt idx="113">
                  <c:v>-0.187001</c:v>
                </c:pt>
                <c:pt idx="114">
                  <c:v>-0.186001</c:v>
                </c:pt>
                <c:pt idx="115">
                  <c:v>-0.185001</c:v>
                </c:pt>
                <c:pt idx="116">
                  <c:v>-0.184001</c:v>
                </c:pt>
                <c:pt idx="117">
                  <c:v>-0.183001</c:v>
                </c:pt>
                <c:pt idx="118">
                  <c:v>-0.182001</c:v>
                </c:pt>
                <c:pt idx="119">
                  <c:v>-0.181001</c:v>
                </c:pt>
                <c:pt idx="120">
                  <c:v>-0.18000099999999999</c:v>
                </c:pt>
                <c:pt idx="121">
                  <c:v>-0.17900099999999999</c:v>
                </c:pt>
                <c:pt idx="122">
                  <c:v>-0.17800099999999999</c:v>
                </c:pt>
                <c:pt idx="123">
                  <c:v>-0.17700099999999999</c:v>
                </c:pt>
                <c:pt idx="124">
                  <c:v>-0.17600099999999999</c:v>
                </c:pt>
                <c:pt idx="125">
                  <c:v>-0.17500099999999999</c:v>
                </c:pt>
                <c:pt idx="126">
                  <c:v>-0.17400099999999999</c:v>
                </c:pt>
                <c:pt idx="127">
                  <c:v>-0.17299999999999999</c:v>
                </c:pt>
                <c:pt idx="128">
                  <c:v>-0.17199999999999999</c:v>
                </c:pt>
                <c:pt idx="129">
                  <c:v>-0.17100000000000001</c:v>
                </c:pt>
                <c:pt idx="130">
                  <c:v>-0.17</c:v>
                </c:pt>
                <c:pt idx="131">
                  <c:v>-0.16900000000000001</c:v>
                </c:pt>
                <c:pt idx="132">
                  <c:v>-0.16800000000000001</c:v>
                </c:pt>
                <c:pt idx="133">
                  <c:v>-0.16700000000000001</c:v>
                </c:pt>
                <c:pt idx="134">
                  <c:v>-0.16600000000000001</c:v>
                </c:pt>
                <c:pt idx="135">
                  <c:v>-0.16500000000000001</c:v>
                </c:pt>
                <c:pt idx="136">
                  <c:v>-0.16400000000000001</c:v>
                </c:pt>
                <c:pt idx="137">
                  <c:v>-0.16300000000000001</c:v>
                </c:pt>
                <c:pt idx="138">
                  <c:v>-0.16200000000000001</c:v>
                </c:pt>
                <c:pt idx="139">
                  <c:v>-0.161</c:v>
                </c:pt>
                <c:pt idx="140">
                  <c:v>-0.16</c:v>
                </c:pt>
                <c:pt idx="141">
                  <c:v>-0.159</c:v>
                </c:pt>
                <c:pt idx="142">
                  <c:v>-0.158</c:v>
                </c:pt>
                <c:pt idx="143">
                  <c:v>-0.157</c:v>
                </c:pt>
                <c:pt idx="144">
                  <c:v>-0.156</c:v>
                </c:pt>
                <c:pt idx="145">
                  <c:v>-0.155</c:v>
                </c:pt>
                <c:pt idx="146">
                  <c:v>-0.154</c:v>
                </c:pt>
                <c:pt idx="147">
                  <c:v>-0.153</c:v>
                </c:pt>
                <c:pt idx="148">
                  <c:v>-0.152</c:v>
                </c:pt>
                <c:pt idx="149">
                  <c:v>-0.151</c:v>
                </c:pt>
                <c:pt idx="150">
                  <c:v>-0.15</c:v>
                </c:pt>
                <c:pt idx="151">
                  <c:v>-0.14899999999999999</c:v>
                </c:pt>
                <c:pt idx="152">
                  <c:v>-0.14799999999999999</c:v>
                </c:pt>
                <c:pt idx="153">
                  <c:v>-0.14699999999999999</c:v>
                </c:pt>
                <c:pt idx="154">
                  <c:v>-0.14599999999999999</c:v>
                </c:pt>
                <c:pt idx="155">
                  <c:v>-0.14499999999999999</c:v>
                </c:pt>
                <c:pt idx="156">
                  <c:v>-0.14399999999999999</c:v>
                </c:pt>
                <c:pt idx="157">
                  <c:v>-0.14299999999999999</c:v>
                </c:pt>
                <c:pt idx="158">
                  <c:v>-0.14199999999999999</c:v>
                </c:pt>
                <c:pt idx="159">
                  <c:v>-0.14099999999999999</c:v>
                </c:pt>
              </c:numCache>
            </c:numRef>
          </c:xVal>
          <c:yVal>
            <c:numRef>
              <c:f>Sheet5!$AO$9:$AO$168</c:f>
              <c:numCache>
                <c:formatCode>General</c:formatCode>
                <c:ptCount val="160"/>
                <c:pt idx="0">
                  <c:v>0</c:v>
                </c:pt>
                <c:pt idx="1">
                  <c:v>1.1999599999999999</c:v>
                </c:pt>
                <c:pt idx="2">
                  <c:v>4.0332100000000004</c:v>
                </c:pt>
                <c:pt idx="3">
                  <c:v>7.3011100000000004</c:v>
                </c:pt>
                <c:pt idx="4">
                  <c:v>9.8610299999999995</c:v>
                </c:pt>
                <c:pt idx="5">
                  <c:v>11.041</c:v>
                </c:pt>
                <c:pt idx="6">
                  <c:v>12.287599999999999</c:v>
                </c:pt>
                <c:pt idx="7">
                  <c:v>14.6996</c:v>
                </c:pt>
                <c:pt idx="8">
                  <c:v>16.1328</c:v>
                </c:pt>
                <c:pt idx="9">
                  <c:v>16.427499999999998</c:v>
                </c:pt>
                <c:pt idx="10">
                  <c:v>19.199400000000001</c:v>
                </c:pt>
                <c:pt idx="11">
                  <c:v>20.171399999999998</c:v>
                </c:pt>
                <c:pt idx="12">
                  <c:v>21.167400000000001</c:v>
                </c:pt>
                <c:pt idx="13">
                  <c:v>23.231300000000001</c:v>
                </c:pt>
                <c:pt idx="14">
                  <c:v>23.9406</c:v>
                </c:pt>
                <c:pt idx="15">
                  <c:v>25.0246</c:v>
                </c:pt>
                <c:pt idx="16">
                  <c:v>26.1325</c:v>
                </c:pt>
                <c:pt idx="17">
                  <c:v>26.884499999999999</c:v>
                </c:pt>
                <c:pt idx="18">
                  <c:v>29.6004</c:v>
                </c:pt>
                <c:pt idx="19">
                  <c:v>29.999099999999999</c:v>
                </c:pt>
                <c:pt idx="20">
                  <c:v>32.447000000000003</c:v>
                </c:pt>
                <c:pt idx="21">
                  <c:v>32.8643</c:v>
                </c:pt>
                <c:pt idx="22">
                  <c:v>34.990900000000003</c:v>
                </c:pt>
                <c:pt idx="23">
                  <c:v>35.424300000000002</c:v>
                </c:pt>
                <c:pt idx="24">
                  <c:v>37.630899999999997</c:v>
                </c:pt>
                <c:pt idx="25">
                  <c:v>38.080199999999998</c:v>
                </c:pt>
                <c:pt idx="26">
                  <c:v>38.532200000000003</c:v>
                </c:pt>
                <c:pt idx="27">
                  <c:v>39.9041</c:v>
                </c:pt>
                <c:pt idx="28">
                  <c:v>40.832099999999997</c:v>
                </c:pt>
                <c:pt idx="29">
                  <c:v>43.198700000000002</c:v>
                </c:pt>
                <c:pt idx="30">
                  <c:v>45.14</c:v>
                </c:pt>
                <c:pt idx="31">
                  <c:v>45.14</c:v>
                </c:pt>
                <c:pt idx="32">
                  <c:v>49.663800000000002</c:v>
                </c:pt>
                <c:pt idx="33">
                  <c:v>52.270400000000002</c:v>
                </c:pt>
                <c:pt idx="34">
                  <c:v>53.331699999999998</c:v>
                </c:pt>
                <c:pt idx="35">
                  <c:v>57.130299999999998</c:v>
                </c:pt>
                <c:pt idx="36">
                  <c:v>60.490200000000002</c:v>
                </c:pt>
                <c:pt idx="37">
                  <c:v>65.709999999999994</c:v>
                </c:pt>
                <c:pt idx="38">
                  <c:v>65.709999999999994</c:v>
                </c:pt>
                <c:pt idx="39">
                  <c:v>73.005799999999994</c:v>
                </c:pt>
                <c:pt idx="40">
                  <c:v>73.005799999999994</c:v>
                </c:pt>
                <c:pt idx="41">
                  <c:v>73.631100000000004</c:v>
                </c:pt>
                <c:pt idx="42">
                  <c:v>75.522999999999996</c:v>
                </c:pt>
                <c:pt idx="43">
                  <c:v>77.438999999999993</c:v>
                </c:pt>
                <c:pt idx="44">
                  <c:v>79.378900000000002</c:v>
                </c:pt>
                <c:pt idx="45">
                  <c:v>81.3429</c:v>
                </c:pt>
                <c:pt idx="46">
                  <c:v>83.330799999999996</c:v>
                </c:pt>
                <c:pt idx="47">
                  <c:v>85.342699999999994</c:v>
                </c:pt>
                <c:pt idx="48">
                  <c:v>91.522499999999994</c:v>
                </c:pt>
                <c:pt idx="49">
                  <c:v>92.222499999999997</c:v>
                </c:pt>
                <c:pt idx="50">
                  <c:v>94.338499999999996</c:v>
                </c:pt>
                <c:pt idx="51">
                  <c:v>94.338499999999996</c:v>
                </c:pt>
                <c:pt idx="52">
                  <c:v>97.197000000000003</c:v>
                </c:pt>
                <c:pt idx="53">
                  <c:v>99.369</c:v>
                </c:pt>
                <c:pt idx="54">
                  <c:v>102.30200000000001</c:v>
                </c:pt>
                <c:pt idx="55">
                  <c:v>105.27800000000001</c:v>
                </c:pt>
                <c:pt idx="56">
                  <c:v>105.27800000000001</c:v>
                </c:pt>
                <c:pt idx="57">
                  <c:v>107.538</c:v>
                </c:pt>
                <c:pt idx="58">
                  <c:v>109.822</c:v>
                </c:pt>
                <c:pt idx="59">
                  <c:v>112.13</c:v>
                </c:pt>
                <c:pt idx="60">
                  <c:v>112.13</c:v>
                </c:pt>
                <c:pt idx="61">
                  <c:v>113.682</c:v>
                </c:pt>
                <c:pt idx="62">
                  <c:v>116.818</c:v>
                </c:pt>
                <c:pt idx="63">
                  <c:v>119.19799999999999</c:v>
                </c:pt>
                <c:pt idx="64">
                  <c:v>119.996</c:v>
                </c:pt>
                <c:pt idx="65">
                  <c:v>121.602</c:v>
                </c:pt>
                <c:pt idx="66">
                  <c:v>125.661</c:v>
                </c:pt>
                <c:pt idx="67">
                  <c:v>126.48099999999999</c:v>
                </c:pt>
                <c:pt idx="68">
                  <c:v>128.95699999999999</c:v>
                </c:pt>
                <c:pt idx="69">
                  <c:v>129.78800000000001</c:v>
                </c:pt>
                <c:pt idx="70">
                  <c:v>132.29599999999999</c:v>
                </c:pt>
                <c:pt idx="71">
                  <c:v>134.828</c:v>
                </c:pt>
                <c:pt idx="72">
                  <c:v>136.529</c:v>
                </c:pt>
                <c:pt idx="73">
                  <c:v>137.38399999999999</c:v>
                </c:pt>
                <c:pt idx="74">
                  <c:v>137.38399999999999</c:v>
                </c:pt>
                <c:pt idx="75">
                  <c:v>139.101</c:v>
                </c:pt>
                <c:pt idx="76">
                  <c:v>139.101</c:v>
                </c:pt>
                <c:pt idx="77">
                  <c:v>139.101</c:v>
                </c:pt>
                <c:pt idx="78">
                  <c:v>142.56800000000001</c:v>
                </c:pt>
                <c:pt idx="79">
                  <c:v>145.196</c:v>
                </c:pt>
                <c:pt idx="80">
                  <c:v>146.077</c:v>
                </c:pt>
                <c:pt idx="81">
                  <c:v>152.321</c:v>
                </c:pt>
                <c:pt idx="82">
                  <c:v>152.321</c:v>
                </c:pt>
                <c:pt idx="83">
                  <c:v>152.321</c:v>
                </c:pt>
                <c:pt idx="84">
                  <c:v>155.947</c:v>
                </c:pt>
                <c:pt idx="85">
                  <c:v>155.947</c:v>
                </c:pt>
                <c:pt idx="86">
                  <c:v>162.39599999999999</c:v>
                </c:pt>
                <c:pt idx="87">
                  <c:v>167.083</c:v>
                </c:pt>
                <c:pt idx="88">
                  <c:v>169.92699999999999</c:v>
                </c:pt>
                <c:pt idx="89">
                  <c:v>169.92699999999999</c:v>
                </c:pt>
                <c:pt idx="90">
                  <c:v>169.92699999999999</c:v>
                </c:pt>
                <c:pt idx="91">
                  <c:v>170.88</c:v>
                </c:pt>
                <c:pt idx="92">
                  <c:v>170.88</c:v>
                </c:pt>
                <c:pt idx="93">
                  <c:v>173.756</c:v>
                </c:pt>
                <c:pt idx="94">
                  <c:v>175.68700000000001</c:v>
                </c:pt>
                <c:pt idx="95">
                  <c:v>180.56</c:v>
                </c:pt>
                <c:pt idx="96">
                  <c:v>184.50700000000001</c:v>
                </c:pt>
                <c:pt idx="97">
                  <c:v>185.5</c:v>
                </c:pt>
                <c:pt idx="98">
                  <c:v>190.50700000000001</c:v>
                </c:pt>
                <c:pt idx="99">
                  <c:v>190.50700000000001</c:v>
                </c:pt>
                <c:pt idx="100">
                  <c:v>191.51599999999999</c:v>
                </c:pt>
                <c:pt idx="101">
                  <c:v>192.52799999999999</c:v>
                </c:pt>
                <c:pt idx="102">
                  <c:v>193.542</c:v>
                </c:pt>
                <c:pt idx="103">
                  <c:v>193.542</c:v>
                </c:pt>
                <c:pt idx="104">
                  <c:v>199.68600000000001</c:v>
                </c:pt>
                <c:pt idx="105">
                  <c:v>202.79400000000001</c:v>
                </c:pt>
                <c:pt idx="106">
                  <c:v>202.79400000000001</c:v>
                </c:pt>
                <c:pt idx="107">
                  <c:v>205.92599999999999</c:v>
                </c:pt>
                <c:pt idx="108">
                  <c:v>205.92599999999999</c:v>
                </c:pt>
                <c:pt idx="109">
                  <c:v>205.92599999999999</c:v>
                </c:pt>
                <c:pt idx="110">
                  <c:v>211.2</c:v>
                </c:pt>
                <c:pt idx="111">
                  <c:v>211.2</c:v>
                </c:pt>
                <c:pt idx="112">
                  <c:v>211.2</c:v>
                </c:pt>
                <c:pt idx="113">
                  <c:v>212.262</c:v>
                </c:pt>
                <c:pt idx="114">
                  <c:v>215.46600000000001</c:v>
                </c:pt>
                <c:pt idx="115">
                  <c:v>218.69399999999999</c:v>
                </c:pt>
                <c:pt idx="116">
                  <c:v>218.69399999999999</c:v>
                </c:pt>
                <c:pt idx="117">
                  <c:v>219.77500000000001</c:v>
                </c:pt>
                <c:pt idx="118">
                  <c:v>225.22200000000001</c:v>
                </c:pt>
                <c:pt idx="119">
                  <c:v>226.31899999999999</c:v>
                </c:pt>
                <c:pt idx="120">
                  <c:v>229.62700000000001</c:v>
                </c:pt>
                <c:pt idx="121">
                  <c:v>232.959</c:v>
                </c:pt>
                <c:pt idx="122">
                  <c:v>232.959</c:v>
                </c:pt>
                <c:pt idx="123">
                  <c:v>240.827</c:v>
                </c:pt>
                <c:pt idx="124">
                  <c:v>244.239</c:v>
                </c:pt>
                <c:pt idx="125">
                  <c:v>244.239</c:v>
                </c:pt>
                <c:pt idx="126">
                  <c:v>254.619</c:v>
                </c:pt>
                <c:pt idx="127">
                  <c:v>254.619</c:v>
                </c:pt>
                <c:pt idx="128">
                  <c:v>254.619</c:v>
                </c:pt>
                <c:pt idx="129">
                  <c:v>254.619</c:v>
                </c:pt>
                <c:pt idx="130">
                  <c:v>258.12700000000001</c:v>
                </c:pt>
                <c:pt idx="131">
                  <c:v>258.12700000000001</c:v>
                </c:pt>
                <c:pt idx="132">
                  <c:v>259.30200000000002</c:v>
                </c:pt>
                <c:pt idx="133">
                  <c:v>262.84199999999998</c:v>
                </c:pt>
                <c:pt idx="134">
                  <c:v>262.84199999999998</c:v>
                </c:pt>
                <c:pt idx="135">
                  <c:v>262.84199999999998</c:v>
                </c:pt>
                <c:pt idx="136">
                  <c:v>265.21499999999997</c:v>
                </c:pt>
                <c:pt idx="137">
                  <c:v>266.40499999999997</c:v>
                </c:pt>
                <c:pt idx="138">
                  <c:v>266.40499999999997</c:v>
                </c:pt>
                <c:pt idx="139">
                  <c:v>271.19499999999999</c:v>
                </c:pt>
                <c:pt idx="140">
                  <c:v>271.19499999999999</c:v>
                </c:pt>
                <c:pt idx="141">
                  <c:v>271.19499999999999</c:v>
                </c:pt>
                <c:pt idx="142">
                  <c:v>273.60500000000002</c:v>
                </c:pt>
                <c:pt idx="143">
                  <c:v>274.815</c:v>
                </c:pt>
                <c:pt idx="144">
                  <c:v>274.815</c:v>
                </c:pt>
                <c:pt idx="145">
                  <c:v>280.90100000000001</c:v>
                </c:pt>
                <c:pt idx="146">
                  <c:v>280.90100000000001</c:v>
                </c:pt>
                <c:pt idx="147">
                  <c:v>285.81900000000002</c:v>
                </c:pt>
                <c:pt idx="148">
                  <c:v>287.05500000000001</c:v>
                </c:pt>
                <c:pt idx="149">
                  <c:v>288.29300000000001</c:v>
                </c:pt>
                <c:pt idx="150">
                  <c:v>288.29300000000001</c:v>
                </c:pt>
                <c:pt idx="151">
                  <c:v>292.02499999999998</c:v>
                </c:pt>
                <c:pt idx="152">
                  <c:v>292.02499999999998</c:v>
                </c:pt>
                <c:pt idx="153">
                  <c:v>298.298</c:v>
                </c:pt>
                <c:pt idx="154">
                  <c:v>299.56099999999998</c:v>
                </c:pt>
                <c:pt idx="155">
                  <c:v>299.56099999999998</c:v>
                </c:pt>
                <c:pt idx="156">
                  <c:v>308.47399999999999</c:v>
                </c:pt>
                <c:pt idx="157">
                  <c:v>308.47399999999999</c:v>
                </c:pt>
                <c:pt idx="158">
                  <c:v>309.75799999999998</c:v>
                </c:pt>
                <c:pt idx="159">
                  <c:v>313.62599999999998</c:v>
                </c:pt>
              </c:numCache>
            </c:numRef>
          </c:yVal>
          <c:smooth val="1"/>
          <c:extLst>
            <c:ext xmlns:c16="http://schemas.microsoft.com/office/drawing/2014/chart" uri="{C3380CC4-5D6E-409C-BE32-E72D297353CC}">
              <c16:uniqueId val="{00000003-5969-4214-8C63-6F9D5766EF9F}"/>
            </c:ext>
          </c:extLst>
        </c:ser>
        <c:dLbls>
          <c:showLegendKey val="0"/>
          <c:showVal val="0"/>
          <c:showCatName val="0"/>
          <c:showSerName val="0"/>
          <c:showPercent val="0"/>
          <c:showBubbleSize val="0"/>
        </c:dLbls>
        <c:axId val="140310016"/>
        <c:axId val="140311552"/>
      </c:scatterChart>
      <c:valAx>
        <c:axId val="140310016"/>
        <c:scaling>
          <c:orientation val="minMax"/>
          <c:max val="-0.1"/>
          <c:min val="-0.3000000000000000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311552"/>
        <c:crosses val="autoZero"/>
        <c:crossBetween val="midCat"/>
      </c:valAx>
      <c:valAx>
        <c:axId val="140311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310016"/>
        <c:crosses val="autoZero"/>
        <c:crossBetween val="midCat"/>
      </c:valAx>
      <c:spPr>
        <a:noFill/>
        <a:ln>
          <a:noFill/>
        </a:ln>
        <a:effectLst/>
      </c:spPr>
    </c:plotArea>
    <c:legend>
      <c:legendPos val="b"/>
      <c:layout>
        <c:manualLayout>
          <c:xMode val="edge"/>
          <c:yMode val="edge"/>
          <c:x val="4.9738063292112826E-2"/>
          <c:y val="0.26921017561311311"/>
          <c:w val="0.44063382838414772"/>
          <c:h val="0.276910840982646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024" cy="495775"/>
          </a:xfrm>
          <a:prstGeom prst="rect">
            <a:avLst/>
          </a:prstGeom>
        </p:spPr>
        <p:txBody>
          <a:bodyPr vert="horz" lIns="91294" tIns="45647" rIns="91294" bIns="45647" rtlCol="0"/>
          <a:lstStyle>
            <a:lvl1pPr algn="l">
              <a:defRPr sz="1200"/>
            </a:lvl1pPr>
          </a:lstStyle>
          <a:p>
            <a:endParaRPr lang="en-GB"/>
          </a:p>
        </p:txBody>
      </p:sp>
      <p:sp>
        <p:nvSpPr>
          <p:cNvPr id="3" name="Date Placeholder 2"/>
          <p:cNvSpPr>
            <a:spLocks noGrp="1"/>
          </p:cNvSpPr>
          <p:nvPr>
            <p:ph type="dt" sz="quarter" idx="1"/>
          </p:nvPr>
        </p:nvSpPr>
        <p:spPr>
          <a:xfrm>
            <a:off x="3847891" y="1"/>
            <a:ext cx="2945024" cy="495775"/>
          </a:xfrm>
          <a:prstGeom prst="rect">
            <a:avLst/>
          </a:prstGeom>
        </p:spPr>
        <p:txBody>
          <a:bodyPr vert="horz" lIns="91294" tIns="45647" rIns="91294" bIns="45647" rtlCol="0"/>
          <a:lstStyle>
            <a:lvl1pPr algn="r">
              <a:defRPr sz="1200"/>
            </a:lvl1pPr>
          </a:lstStyle>
          <a:p>
            <a:fld id="{B372B5A1-8826-424D-9C6C-24CD4C666290}" type="datetimeFigureOut">
              <a:rPr lang="en-GB" smtClean="0"/>
              <a:pPr/>
              <a:t>17/10/2019</a:t>
            </a:fld>
            <a:endParaRPr lang="en-GB"/>
          </a:p>
        </p:txBody>
      </p:sp>
      <p:sp>
        <p:nvSpPr>
          <p:cNvPr id="4" name="Footer Placeholder 3"/>
          <p:cNvSpPr>
            <a:spLocks noGrp="1"/>
          </p:cNvSpPr>
          <p:nvPr>
            <p:ph type="ftr" sz="quarter" idx="2"/>
          </p:nvPr>
        </p:nvSpPr>
        <p:spPr>
          <a:xfrm>
            <a:off x="0" y="9408641"/>
            <a:ext cx="2945024" cy="495775"/>
          </a:xfrm>
          <a:prstGeom prst="rect">
            <a:avLst/>
          </a:prstGeom>
        </p:spPr>
        <p:txBody>
          <a:bodyPr vert="horz" lIns="91294" tIns="45647" rIns="91294" bIns="45647" rtlCol="0" anchor="b"/>
          <a:lstStyle>
            <a:lvl1pPr algn="l">
              <a:defRPr sz="1200"/>
            </a:lvl1pPr>
          </a:lstStyle>
          <a:p>
            <a:endParaRPr lang="en-GB"/>
          </a:p>
        </p:txBody>
      </p:sp>
      <p:sp>
        <p:nvSpPr>
          <p:cNvPr id="5" name="Slide Number Placeholder 4"/>
          <p:cNvSpPr>
            <a:spLocks noGrp="1"/>
          </p:cNvSpPr>
          <p:nvPr>
            <p:ph type="sldNum" sz="quarter" idx="3"/>
          </p:nvPr>
        </p:nvSpPr>
        <p:spPr>
          <a:xfrm>
            <a:off x="3847891" y="9408641"/>
            <a:ext cx="2945024" cy="495775"/>
          </a:xfrm>
          <a:prstGeom prst="rect">
            <a:avLst/>
          </a:prstGeom>
        </p:spPr>
        <p:txBody>
          <a:bodyPr vert="horz" lIns="91294" tIns="45647" rIns="91294" bIns="45647" rtlCol="0" anchor="b"/>
          <a:lstStyle>
            <a:lvl1pPr algn="r">
              <a:defRPr sz="1200"/>
            </a:lvl1pPr>
          </a:lstStyle>
          <a:p>
            <a:fld id="{2CED274F-D7AF-4B4A-998D-1B96C2E14258}" type="slidenum">
              <a:rPr lang="en-GB" smtClean="0"/>
              <a:pPr/>
              <a:t>‹#›</a:t>
            </a:fld>
            <a:endParaRPr lang="en-GB"/>
          </a:p>
        </p:txBody>
      </p:sp>
    </p:spTree>
    <p:extLst>
      <p:ext uri="{BB962C8B-B14F-4D97-AF65-F5344CB8AC3E}">
        <p14:creationId xmlns:p14="http://schemas.microsoft.com/office/powerpoint/2010/main" val="2010221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2945024" cy="495775"/>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47891" y="1"/>
            <a:ext cx="2945024" cy="495775"/>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922338" y="742950"/>
            <a:ext cx="4949825" cy="3713163"/>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133" y="4705906"/>
            <a:ext cx="5436235" cy="4457225"/>
          </a:xfrm>
          <a:prstGeom prst="rect">
            <a:avLst/>
          </a:prstGeom>
          <a:noFill/>
          <a:ln w="9525">
            <a:noFill/>
            <a:miter lim="800000"/>
            <a:headEnd/>
            <a:tailEnd/>
          </a:ln>
          <a:effectLst/>
        </p:spPr>
        <p:txBody>
          <a:bodyPr vert="horz" wrap="square" lIns="91294" tIns="45647" rIns="91294" bIns="4564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08641"/>
            <a:ext cx="2945024" cy="495775"/>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47891" y="9408641"/>
            <a:ext cx="2945024" cy="495775"/>
          </a:xfrm>
          <a:prstGeom prst="rect">
            <a:avLst/>
          </a:prstGeom>
          <a:noFill/>
          <a:ln w="9525">
            <a:noFill/>
            <a:miter lim="800000"/>
            <a:headEnd/>
            <a:tailEnd/>
          </a:ln>
          <a:effectLst/>
        </p:spPr>
        <p:txBody>
          <a:bodyPr vert="horz" wrap="square" lIns="91294" tIns="45647" rIns="91294" bIns="45647" numCol="1" anchor="b" anchorCtr="0" compatLnSpc="1">
            <a:prstTxWarp prst="textNoShape">
              <a:avLst/>
            </a:prstTxWarp>
          </a:bodyPr>
          <a:lstStyle>
            <a:lvl1pPr algn="r">
              <a:defRPr sz="1200"/>
            </a:lvl1pPr>
          </a:lstStyle>
          <a:p>
            <a:pPr>
              <a:defRPr/>
            </a:pPr>
            <a:fld id="{1C307DCB-4AEE-4B9D-A0C2-9B59E2D8F396}" type="slidenum">
              <a:rPr lang="en-US"/>
              <a:pPr>
                <a:defRPr/>
              </a:pPr>
              <a:t>‹#›</a:t>
            </a:fld>
            <a:endParaRPr lang="en-US"/>
          </a:p>
        </p:txBody>
      </p:sp>
    </p:spTree>
    <p:extLst>
      <p:ext uri="{BB962C8B-B14F-4D97-AF65-F5344CB8AC3E}">
        <p14:creationId xmlns:p14="http://schemas.microsoft.com/office/powerpoint/2010/main" val="931026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4F93855-5502-4692-95B4-209A524BDD5D}" type="slidenum">
              <a:rPr lang="en-US" smtClean="0"/>
              <a:pPr/>
              <a:t>1</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dirty="0" smtClean="0"/>
              <a:t>This is a talk on accelerator physics work</a:t>
            </a:r>
          </a:p>
          <a:p>
            <a:pPr eaLnBrk="1" hangingPunct="1"/>
            <a:r>
              <a:rPr lang="en-GB" dirty="0" smtClean="0"/>
              <a:t>The</a:t>
            </a:r>
            <a:r>
              <a:rPr lang="en-GB" baseline="0" dirty="0" smtClean="0"/>
              <a:t> physics design of the AR and RCS</a:t>
            </a:r>
          </a:p>
          <a:p>
            <a:pPr eaLnBrk="1" hangingPunct="1"/>
            <a:r>
              <a:rPr lang="en-GB" baseline="0" dirty="0" smtClean="0"/>
              <a:t>The people listed here are those who are and will be doing the study.</a:t>
            </a:r>
            <a:endParaRPr lang="en-GB"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4F93855-5502-4692-95B4-209A524BDD5D}" type="slidenum">
              <a:rPr lang="en-US" smtClean="0"/>
              <a:pPr/>
              <a:t>2</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dirty="0" smtClean="0"/>
              <a:t>So what are we aiming to do in the AR/RCS work?</a:t>
            </a:r>
          </a:p>
          <a:p>
            <a:pPr marL="171450" indent="-171450" eaLnBrk="1" hangingPunct="1">
              <a:buFontTx/>
              <a:buChar char="-"/>
            </a:pPr>
            <a:r>
              <a:rPr lang="en-GB" dirty="0" smtClean="0"/>
              <a:t>Find the best conventional design for ISIS II</a:t>
            </a:r>
          </a:p>
          <a:p>
            <a:pPr marL="171450" indent="-171450" eaLnBrk="1" hangingPunct="1">
              <a:buFontTx/>
              <a:buChar char="-"/>
            </a:pPr>
            <a:r>
              <a:rPr lang="en-GB" dirty="0" smtClean="0"/>
              <a:t>This fits into the feasibility part of JWGT’s road map over 2017-2027</a:t>
            </a:r>
          </a:p>
          <a:p>
            <a:pPr marL="171450" indent="-171450" eaLnBrk="1" hangingPunct="1">
              <a:buFontTx/>
              <a:buChar char="-"/>
            </a:pPr>
            <a:r>
              <a:rPr lang="en-GB" dirty="0" smtClean="0"/>
              <a:t>We need to look at a number of options</a:t>
            </a:r>
          </a:p>
          <a:p>
            <a:pPr marL="171450" indent="-171450" eaLnBrk="1" hangingPunct="1">
              <a:buFontTx/>
              <a:buChar char="-"/>
            </a:pPr>
            <a:r>
              <a:rPr lang="en-GB" dirty="0" smtClean="0"/>
              <a:t>Probably the most important is the option re-using ISIS infra structure, which is</a:t>
            </a:r>
            <a:r>
              <a:rPr lang="en-GB" baseline="0" dirty="0" smtClean="0"/>
              <a:t> reusing the ISIS hall, and makes use of the existing TS2 and a new Ts3, with overlapping use of the old ts1.</a:t>
            </a:r>
          </a:p>
          <a:p>
            <a:pPr marL="171450" indent="-171450" eaLnBrk="1" hangingPunct="1">
              <a:buFontTx/>
              <a:buChar char="-"/>
            </a:pPr>
            <a:r>
              <a:rPr lang="en-GB" baseline="0" dirty="0" smtClean="0"/>
              <a:t>The spec from the road map is … 1.25 MW as outlined by JWGT.</a:t>
            </a:r>
          </a:p>
          <a:p>
            <a:pPr marL="171450" indent="-171450" eaLnBrk="1" hangingPunct="1">
              <a:buFontTx/>
              <a:buChar char="-"/>
            </a:pPr>
            <a:r>
              <a:rPr lang="en-GB" baseline="0" dirty="0" smtClean="0"/>
              <a:t>We also need to look at relative merits of AR and RCS … see which is best (cost, reliability, flexibility)</a:t>
            </a:r>
          </a:p>
          <a:p>
            <a:pPr marL="171450" indent="-171450" eaLnBrk="1" hangingPunct="1">
              <a:buFontTx/>
              <a:buChar char="-"/>
            </a:pPr>
            <a:r>
              <a:rPr lang="en-GB" baseline="0" dirty="0" smtClean="0"/>
              <a:t>The other main option is the stand alone or green field option, where we assume reuse of no existing infrastructure.</a:t>
            </a:r>
          </a:p>
          <a:p>
            <a:pPr marL="171450" indent="-171450" eaLnBrk="1" hangingPunct="1">
              <a:buFontTx/>
              <a:buChar char="-"/>
            </a:pPr>
            <a:r>
              <a:rPr lang="en-GB" baseline="0" dirty="0" smtClean="0"/>
              <a:t>As in the roadmap this is nominally similar to the upgraded SNS with 2.5 MW, but the final target power will depend on experience from SNS et al</a:t>
            </a:r>
          </a:p>
          <a:p>
            <a:pPr marL="171450" indent="-171450" eaLnBrk="1" hangingPunct="1">
              <a:buFontTx/>
              <a:buChar char="-"/>
            </a:pPr>
            <a:r>
              <a:rPr lang="en-GB" baseline="0" dirty="0" smtClean="0"/>
              <a:t>The work will be covered by synch group, aim is for a physics design, i.e. beam dynamics, with consultation with engineers as required to ensure practical, but full technical design later …</a:t>
            </a:r>
          </a:p>
          <a:p>
            <a:pPr marL="171450" indent="-171450" eaLnBrk="1" hangingPunct="1">
              <a:buFontTx/>
              <a:buChar char="-"/>
            </a:pPr>
            <a:r>
              <a:rPr lang="en-GB" baseline="0" dirty="0" smtClean="0"/>
              <a:t>Important to emphasise work and collaboration with FFA work: swap ideas, expertise, share personnel as projects evolve</a:t>
            </a:r>
          </a:p>
          <a:p>
            <a:pPr marL="0" indent="0" eaLnBrk="1" hangingPunct="1">
              <a:buFontTx/>
              <a:buNone/>
            </a:pPr>
            <a:r>
              <a:rPr lang="en-GB" baseline="0" dirty="0" smtClean="0"/>
              <a:t> </a:t>
            </a:r>
            <a:endParaRPr lang="en-GB" dirty="0" smtClean="0"/>
          </a:p>
        </p:txBody>
      </p:sp>
    </p:spTree>
    <p:extLst>
      <p:ext uri="{BB962C8B-B14F-4D97-AF65-F5344CB8AC3E}">
        <p14:creationId xmlns:p14="http://schemas.microsoft.com/office/powerpoint/2010/main" val="135518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4F93855-5502-4692-95B4-209A524BDD5D}" type="slidenum">
              <a:rPr lang="en-US" smtClean="0"/>
              <a:pPr/>
              <a:t>7</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dirty="0" smtClean="0"/>
              <a:t>An important aspect of both RCS and AR is the longitudinal dynamics,</a:t>
            </a:r>
            <a:r>
              <a:rPr lang="en-GB" baseline="0" dirty="0" smtClean="0"/>
              <a:t> which determines the spec of the RF system.</a:t>
            </a:r>
          </a:p>
          <a:p>
            <a:pPr eaLnBrk="1" hangingPunct="1"/>
            <a:r>
              <a:rPr lang="en-GB" baseline="0" dirty="0" smtClean="0"/>
              <a:t>This design starts with 1D calculations and 1D space charge codes, developed in-house and bench marked on ISIS.</a:t>
            </a:r>
          </a:p>
          <a:p>
            <a:pPr eaLnBrk="1" hangingPunct="1"/>
            <a:r>
              <a:rPr lang="en-GB" baseline="0" dirty="0" smtClean="0"/>
              <a:t>This has been used for a number of ISIS </a:t>
            </a:r>
            <a:r>
              <a:rPr lang="en-GB" baseline="0" dirty="0" err="1" smtClean="0"/>
              <a:t>ug</a:t>
            </a:r>
            <a:r>
              <a:rPr lang="en-GB" baseline="0" dirty="0" smtClean="0"/>
              <a:t> designs as well as bunch shortening manipulations for muon users on ISIS.</a:t>
            </a:r>
          </a:p>
          <a:p>
            <a:pPr eaLnBrk="1" hangingPunct="1"/>
            <a:r>
              <a:rPr lang="en-GB" baseline="0" dirty="0" smtClean="0"/>
              <a:t>So the study optimizes RF parameters for painting and accumulating a distribution over ~600 turns, then accelerating whilst minimising halo that would be lost at extraction. We also derive a stability number that ensures the ratio of space charge to RF volts is sufficient for a stable beam.</a:t>
            </a:r>
          </a:p>
          <a:p>
            <a:pPr eaLnBrk="1" hangingPunct="1"/>
            <a:r>
              <a:rPr lang="en-GB" baseline="0" dirty="0" smtClean="0"/>
              <a:t>These designs produce zero loss in 1D, and optimise BF to reduce transverse space charge.</a:t>
            </a:r>
          </a:p>
          <a:p>
            <a:pPr eaLnBrk="1" hangingPunct="1"/>
            <a:r>
              <a:rPr lang="en-GB" baseline="0" dirty="0" smtClean="0"/>
              <a:t>These are later combined in a 3D simulation …</a:t>
            </a:r>
          </a:p>
          <a:p>
            <a:pPr eaLnBrk="1" hangingPunct="1"/>
            <a:r>
              <a:rPr lang="en-GB" baseline="0" dirty="0" smtClean="0"/>
              <a:t>We have good parameters for the RCS, but some potential for optimisation.</a:t>
            </a:r>
            <a:endParaRPr lang="en-GB" dirty="0" smtClean="0"/>
          </a:p>
        </p:txBody>
      </p:sp>
    </p:spTree>
    <p:extLst>
      <p:ext uri="{BB962C8B-B14F-4D97-AF65-F5344CB8AC3E}">
        <p14:creationId xmlns:p14="http://schemas.microsoft.com/office/powerpoint/2010/main" val="273246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4F93855-5502-4692-95B4-209A524BDD5D}" type="slidenum">
              <a:rPr lang="en-US" smtClean="0"/>
              <a:pPr/>
              <a:t>9</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dirty="0" smtClean="0"/>
              <a:t>A</a:t>
            </a:r>
            <a:r>
              <a:rPr lang="en-GB" baseline="0" dirty="0" smtClean="0"/>
              <a:t> new ring usually starts with an optics and lattice design, and we have started by looking at designs for AR and RCS’s that fit in the ISIS Hall</a:t>
            </a:r>
          </a:p>
          <a:p>
            <a:pPr eaLnBrk="1" hangingPunct="1"/>
            <a:r>
              <a:rPr lang="en-GB" baseline="0" dirty="0" smtClean="0"/>
              <a:t>The key constraints and challenges are … see slide</a:t>
            </a:r>
          </a:p>
          <a:p>
            <a:pPr eaLnBrk="1" hangingPunct="1"/>
            <a:r>
              <a:rPr lang="en-GB" baseline="0" dirty="0" smtClean="0"/>
              <a:t>We have a working design for a 0.4-1.2 GeV RCS, that satisfies most requirements, </a:t>
            </a:r>
            <a:r>
              <a:rPr lang="en-GB" baseline="0" dirty="0" err="1" smtClean="0"/>
              <a:t>params</a:t>
            </a:r>
            <a:r>
              <a:rPr lang="en-GB" baseline="0" dirty="0" smtClean="0"/>
              <a:t> … see slide, nice because ….</a:t>
            </a:r>
          </a:p>
          <a:p>
            <a:pPr eaLnBrk="1" hangingPunct="1"/>
            <a:r>
              <a:rPr lang="en-GB" baseline="0" dirty="0" smtClean="0"/>
              <a:t>Is promising but further work on detailed beam dynamics, errors </a:t>
            </a:r>
            <a:r>
              <a:rPr lang="en-GB" baseline="0" dirty="0" err="1" smtClean="0"/>
              <a:t>etc</a:t>
            </a:r>
            <a:endParaRPr lang="en-GB" dirty="0" smtClean="0"/>
          </a:p>
          <a:p>
            <a:pPr eaLnBrk="1" hangingPunct="1"/>
            <a:endParaRPr lang="en-GB" dirty="0" smtClean="0"/>
          </a:p>
        </p:txBody>
      </p:sp>
    </p:spTree>
    <p:extLst>
      <p:ext uri="{BB962C8B-B14F-4D97-AF65-F5344CB8AC3E}">
        <p14:creationId xmlns:p14="http://schemas.microsoft.com/office/powerpoint/2010/main" val="185667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4F93855-5502-4692-95B4-209A524BDD5D}" type="slidenum">
              <a:rPr lang="en-US" smtClean="0"/>
              <a:pPr/>
              <a:t>13</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dirty="0" smtClean="0"/>
              <a:t>For both the AR and RCS injection is the key challenge, keeping foil re-circulations low</a:t>
            </a:r>
            <a:r>
              <a:rPr lang="en-GB" baseline="0" dirty="0" smtClean="0"/>
              <a:t> enough to control foil temperatures and related losses, plus optimising beam distributions to minimise effects of space charge.</a:t>
            </a:r>
          </a:p>
          <a:p>
            <a:pPr eaLnBrk="1" hangingPunct="1"/>
            <a:r>
              <a:rPr lang="en-GB" baseline="0" dirty="0" smtClean="0"/>
              <a:t>We have looked at two interesting options so far, with detailed 3D beam dynamics simulations, plus appropriate simulations of foil scattering and heating.</a:t>
            </a:r>
          </a:p>
          <a:p>
            <a:pPr eaLnBrk="1" hangingPunct="1"/>
            <a:r>
              <a:rPr lang="en-GB" baseline="0" dirty="0" smtClean="0"/>
              <a:t>The first was looking again at an old, but carefully studied design from the original ESS from1996, which fitted in the ISIS hall. This has the distinctive dispersive injection, which makes good use of a bend region and allows for easy removal of stripping products. Our reworking of beam dynamics showed this is a plausible option for 1.25 MW, but also indicated it would be useful to look at more conventional injection.</a:t>
            </a:r>
          </a:p>
          <a:p>
            <a:pPr eaLnBrk="1" hangingPunct="1"/>
            <a:r>
              <a:rPr lang="en-GB" baseline="0" dirty="0" smtClean="0"/>
              <a:t>Present machines inject in dispersive regions with fixed spot on the foil and independently controllable painting in 3 dimensions. SO this is what we have designed for the RCS lattice – and numerical optimisations show very promising results with this </a:t>
            </a:r>
            <a:r>
              <a:rPr lang="en-GB" baseline="0" dirty="0" err="1" smtClean="0"/>
              <a:t>pating</a:t>
            </a:r>
            <a:r>
              <a:rPr lang="en-GB" baseline="0" dirty="0" smtClean="0"/>
              <a:t> function. Foil hits and losses look promising.</a:t>
            </a:r>
          </a:p>
          <a:p>
            <a:pPr eaLnBrk="1" hangingPunct="1"/>
            <a:r>
              <a:rPr lang="en-GB" baseline="0" dirty="0" smtClean="0"/>
              <a:t>This is a very flexible solution, now more detailed studies to understand beam evolution with space charge and possible loss mechanisms</a:t>
            </a:r>
            <a:endParaRPr lang="en-GB" dirty="0" smtClean="0"/>
          </a:p>
        </p:txBody>
      </p:sp>
    </p:spTree>
    <p:extLst>
      <p:ext uri="{BB962C8B-B14F-4D97-AF65-F5344CB8AC3E}">
        <p14:creationId xmlns:p14="http://schemas.microsoft.com/office/powerpoint/2010/main" val="1829066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smallbottom"/>
          <p:cNvPicPr>
            <a:picLocks noChangeAspect="1" noChangeArrowheads="1"/>
          </p:cNvPicPr>
          <p:nvPr userDrawn="1"/>
        </p:nvPicPr>
        <p:blipFill>
          <a:blip r:embed="rId2" cstate="print"/>
          <a:srcRect/>
          <a:stretch>
            <a:fillRect/>
          </a:stretch>
        </p:blipFill>
        <p:spPr bwMode="auto">
          <a:xfrm>
            <a:off x="0" y="5411788"/>
            <a:ext cx="9144000" cy="1473200"/>
          </a:xfrm>
          <a:prstGeom prst="rect">
            <a:avLst/>
          </a:prstGeom>
          <a:noFill/>
          <a:ln w="9525">
            <a:noFill/>
            <a:miter lim="800000"/>
            <a:headEnd/>
            <a:tailEnd/>
          </a:ln>
        </p:spPr>
      </p:pic>
      <p:sp>
        <p:nvSpPr>
          <p:cNvPr id="6147" name="Rectangle 3"/>
          <p:cNvSpPr>
            <a:spLocks noGrp="1" noChangeArrowheads="1"/>
          </p:cNvSpPr>
          <p:nvPr>
            <p:ph type="ctrTitle"/>
          </p:nvPr>
        </p:nvSpPr>
        <p:spPr>
          <a:xfrm>
            <a:off x="685800" y="1700213"/>
            <a:ext cx="7772400" cy="1470025"/>
          </a:xfrm>
        </p:spPr>
        <p:txBody>
          <a:bodyPr/>
          <a:lstStyle>
            <a:lvl1pPr>
              <a:defRPr/>
            </a:lvl1pPr>
          </a:lstStyle>
          <a:p>
            <a:r>
              <a:rPr lang="en-US"/>
              <a:t>Click to edit Master title style</a:t>
            </a:r>
          </a:p>
        </p:txBody>
      </p:sp>
      <p:sp>
        <p:nvSpPr>
          <p:cNvPr id="6148" name="Rectangle 4"/>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30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largetop"/>
          <p:cNvPicPr>
            <a:picLocks noChangeAspect="1" noChangeArrowheads="1"/>
          </p:cNvPicPr>
          <p:nvPr userDrawn="1"/>
        </p:nvPicPr>
        <p:blipFill>
          <a:blip r:embed="rId2" cstate="print"/>
          <a:srcRect/>
          <a:stretch>
            <a:fillRect/>
          </a:stretch>
        </p:blipFill>
        <p:spPr bwMode="auto">
          <a:xfrm>
            <a:off x="0" y="0"/>
            <a:ext cx="9144000" cy="1841500"/>
          </a:xfrm>
          <a:prstGeom prst="rect">
            <a:avLst/>
          </a:prstGeom>
          <a:noFill/>
          <a:ln w="9525">
            <a:noFill/>
            <a:miter lim="800000"/>
            <a:headEnd/>
            <a:tailEnd/>
          </a:ln>
        </p:spPr>
      </p:pic>
      <p:sp>
        <p:nvSpPr>
          <p:cNvPr id="8195" name="Rectangle 3"/>
          <p:cNvSpPr>
            <a:spLocks noGrp="1" noChangeArrowheads="1"/>
          </p:cNvSpPr>
          <p:nvPr>
            <p:ph type="ctrTitle"/>
          </p:nvPr>
        </p:nvSpPr>
        <p:spPr>
          <a:xfrm>
            <a:off x="685800" y="1700213"/>
            <a:ext cx="7772400" cy="1470025"/>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357563"/>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906E4BD-BCEA-45E1-BEF1-4C6BA060641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400CAEB-17CD-49D0-9C13-64904E1797F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4AA8BE-A733-4D8C-90CE-6832EF21A6E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49500"/>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49500"/>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21F2162-A372-43B8-A289-E5FDD1B45EA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E1EACF1-43D0-45A7-B1F1-B982D44DBE0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63E688A-87C0-4980-8963-0CC7165E769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7EEA77A-4D4D-4422-9090-CCF23473D43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9BBE50-4308-449F-B85A-E22A3FAB4E6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FD6CA3-EDDE-4954-BA9F-8F772B34E8EC}"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D602DBA-171E-46E2-84C7-90755D4C832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2038"/>
            <a:ext cx="2057400" cy="5064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2038"/>
            <a:ext cx="6019800" cy="506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62F76E-F0C2-44E6-9ABA-AEFAF565F741}"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11413" y="1062038"/>
            <a:ext cx="6275387"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2349500"/>
            <a:ext cx="4038600" cy="3776663"/>
          </a:xfrm>
        </p:spPr>
        <p:txBody>
          <a:bodyPr/>
          <a:lstStyle/>
          <a:p>
            <a:pPr lvl="0"/>
            <a:endParaRPr lang="en-US" noProof="0" smtClean="0"/>
          </a:p>
        </p:txBody>
      </p:sp>
      <p:sp>
        <p:nvSpPr>
          <p:cNvPr id="4" name="Text Placeholder 3"/>
          <p:cNvSpPr>
            <a:spLocks noGrp="1"/>
          </p:cNvSpPr>
          <p:nvPr>
            <p:ph type="body" sz="half" idx="2"/>
          </p:nvPr>
        </p:nvSpPr>
        <p:spPr>
          <a:xfrm>
            <a:off x="4648200" y="2349500"/>
            <a:ext cx="4038600" cy="3776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D3FDD5-3A67-4799-B4B3-E18A81F1F55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smalltop"/>
          <p:cNvPicPr>
            <a:picLocks noChangeAspect="1" noChangeArrowheads="1"/>
          </p:cNvPicPr>
          <p:nvPr userDrawn="1"/>
        </p:nvPicPr>
        <p:blipFill>
          <a:blip r:embed="rId2" cstate="print"/>
          <a:srcRect/>
          <a:stretch>
            <a:fillRect/>
          </a:stretch>
        </p:blipFill>
        <p:spPr bwMode="auto">
          <a:xfrm>
            <a:off x="0" y="0"/>
            <a:ext cx="9144000" cy="1841500"/>
          </a:xfrm>
          <a:prstGeom prst="rect">
            <a:avLst/>
          </a:prstGeom>
          <a:noFill/>
          <a:ln w="9525">
            <a:noFill/>
            <a:miter lim="800000"/>
            <a:headEnd/>
            <a:tailEnd/>
          </a:ln>
        </p:spPr>
      </p:pic>
      <p:sp>
        <p:nvSpPr>
          <p:cNvPr id="10243" name="Rectangle 3"/>
          <p:cNvSpPr>
            <a:spLocks noGrp="1" noChangeArrowheads="1"/>
          </p:cNvSpPr>
          <p:nvPr>
            <p:ph type="ctrTitle"/>
          </p:nvPr>
        </p:nvSpPr>
        <p:spPr>
          <a:xfrm>
            <a:off x="685800" y="1484313"/>
            <a:ext cx="7772400" cy="1470025"/>
          </a:xfrm>
        </p:spPr>
        <p:txBody>
          <a:bodyPr/>
          <a:lstStyle>
            <a:lvl1pPr>
              <a:defRPr/>
            </a:lvl1pPr>
          </a:lstStyle>
          <a:p>
            <a:r>
              <a:rPr lang="en-US"/>
              <a:t>Click to edit Master title style</a:t>
            </a:r>
          </a:p>
        </p:txBody>
      </p:sp>
      <p:sp>
        <p:nvSpPr>
          <p:cNvPr id="10244" name="Rectangle 4"/>
          <p:cNvSpPr>
            <a:spLocks noGrp="1" noChangeArrowheads="1"/>
          </p:cNvSpPr>
          <p:nvPr>
            <p:ph type="subTitle" idx="1"/>
          </p:nvPr>
        </p:nvSpPr>
        <p:spPr>
          <a:xfrm>
            <a:off x="1371600" y="32131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FDAD442-1542-456A-A9F1-480D6F95486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B9E67DB-8E2A-49D4-ABE1-40EFF0776B3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1D09D33-36C6-4539-8B7C-0145BE1D3AC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680641-C253-416C-8934-BE0518D84D3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6056362-F520-4D50-A763-D1E668B82ED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88AE310-61A5-4034-B2FE-C83F535AF2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3786C17A-8663-4D5F-BB2E-71FF4DD7EB4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ED24BB7-E0A4-47E8-AC41-C9920C74158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AFDCA13-E69C-4640-90C3-F8C33420C88F}"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D9D200F-D3D2-4920-9CD6-06C3B0F9615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8050"/>
            <a:ext cx="2057400" cy="5218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8050"/>
            <a:ext cx="6019800" cy="5218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B52C00-042D-4926-9EDE-957E00819042}"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largebottom"/>
          <p:cNvPicPr>
            <a:picLocks noChangeAspect="1" noChangeArrowheads="1"/>
          </p:cNvPicPr>
          <p:nvPr userDrawn="1"/>
        </p:nvPicPr>
        <p:blipFill>
          <a:blip r:embed="rId2" cstate="print"/>
          <a:srcRect/>
          <a:stretch>
            <a:fillRect/>
          </a:stretch>
        </p:blipFill>
        <p:spPr bwMode="auto">
          <a:xfrm>
            <a:off x="0" y="5360988"/>
            <a:ext cx="9144000" cy="1497012"/>
          </a:xfrm>
          <a:prstGeom prst="rect">
            <a:avLst/>
          </a:prstGeom>
          <a:noFill/>
          <a:ln w="9525">
            <a:noFill/>
            <a:miter lim="800000"/>
            <a:headEnd/>
            <a:tailEnd/>
          </a:ln>
        </p:spPr>
      </p:pic>
      <p:sp>
        <p:nvSpPr>
          <p:cNvPr id="12291" name="Rectangle 3"/>
          <p:cNvSpPr>
            <a:spLocks noGrp="1" noChangeArrowheads="1"/>
          </p:cNvSpPr>
          <p:nvPr>
            <p:ph type="ctrTitle"/>
          </p:nvPr>
        </p:nvSpPr>
        <p:spPr>
          <a:xfrm>
            <a:off x="685800" y="1484313"/>
            <a:ext cx="7772400" cy="1470025"/>
          </a:xfrm>
        </p:spPr>
        <p:txBody>
          <a:bodyPr/>
          <a:lstStyle>
            <a:lvl1pPr>
              <a:defRPr/>
            </a:lvl1pPr>
          </a:lstStyle>
          <a:p>
            <a:r>
              <a:rPr lang="en-US"/>
              <a:t>Click to edit Master title style</a:t>
            </a:r>
          </a:p>
        </p:txBody>
      </p:sp>
      <p:sp>
        <p:nvSpPr>
          <p:cNvPr id="12292" name="Rectangle 4"/>
          <p:cNvSpPr>
            <a:spLocks noGrp="1" noChangeArrowheads="1"/>
          </p:cNvSpPr>
          <p:nvPr>
            <p:ph type="subTitle" idx="1"/>
          </p:nvPr>
        </p:nvSpPr>
        <p:spPr>
          <a:xfrm>
            <a:off x="1371600" y="32131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99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099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isissmallbottom"/>
          <p:cNvPicPr>
            <a:picLocks noChangeAspect="1" noChangeArrowheads="1"/>
          </p:cNvPicPr>
          <p:nvPr userDrawn="1"/>
        </p:nvPicPr>
        <p:blipFill>
          <a:blip r:embed="rId13" cstate="print"/>
          <a:srcRect/>
          <a:stretch>
            <a:fillRect/>
          </a:stretch>
        </p:blipFill>
        <p:spPr bwMode="auto">
          <a:xfrm>
            <a:off x="0" y="5360988"/>
            <a:ext cx="9144000" cy="1497012"/>
          </a:xfrm>
          <a:prstGeom prst="rect">
            <a:avLst/>
          </a:prstGeom>
          <a:noFill/>
          <a:ln w="9525">
            <a:noFill/>
            <a:miter lim="800000"/>
            <a:headEnd/>
            <a:tailEnd/>
          </a:ln>
        </p:spPr>
      </p:pic>
      <p:sp>
        <p:nvSpPr>
          <p:cNvPr id="1027"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600200"/>
            <a:ext cx="8229600" cy="4205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311" r:id="rId1"/>
    <p:sldLayoutId id="2147485270"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 id="21474852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isislargetop"/>
          <p:cNvPicPr>
            <a:picLocks noChangeAspect="1" noChangeArrowheads="1"/>
          </p:cNvPicPr>
          <p:nvPr userDrawn="1"/>
        </p:nvPicPr>
        <p:blipFill>
          <a:blip r:embed="rId14" cstate="print"/>
          <a:srcRect/>
          <a:stretch>
            <a:fillRect/>
          </a:stretch>
        </p:blipFill>
        <p:spPr bwMode="auto">
          <a:xfrm>
            <a:off x="0" y="0"/>
            <a:ext cx="9144000" cy="18415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2411413" y="1062038"/>
            <a:ext cx="62753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457200" y="2349500"/>
            <a:ext cx="8229600" cy="3776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717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717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C2C84C76-53B1-4041-BFDB-3CE1B1CC08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2"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isissmalltop"/>
          <p:cNvPicPr>
            <a:picLocks noChangeAspect="1" noChangeArrowheads="1"/>
          </p:cNvPicPr>
          <p:nvPr userDrawn="1"/>
        </p:nvPicPr>
        <p:blipFill>
          <a:blip r:embed="rId13" cstate="print"/>
          <a:srcRect/>
          <a:stretch>
            <a:fillRect/>
          </a:stretch>
        </p:blipFill>
        <p:spPr bwMode="auto">
          <a:xfrm>
            <a:off x="0" y="0"/>
            <a:ext cx="9144000" cy="18415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2411413" y="908050"/>
            <a:ext cx="6275387" cy="1216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457200" y="2276475"/>
            <a:ext cx="8229600" cy="3849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922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922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FC4252C-C9AD-43F9-A31D-3FC6BBD6B1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3"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isislargebottom"/>
          <p:cNvPicPr>
            <a:picLocks noChangeAspect="1" noChangeArrowheads="1"/>
          </p:cNvPicPr>
          <p:nvPr userDrawn="1"/>
        </p:nvPicPr>
        <p:blipFill>
          <a:blip r:embed="rId13" cstate="print"/>
          <a:srcRect/>
          <a:stretch>
            <a:fillRect/>
          </a:stretch>
        </p:blipFill>
        <p:spPr bwMode="auto">
          <a:xfrm>
            <a:off x="0" y="5360988"/>
            <a:ext cx="9144000" cy="1497012"/>
          </a:xfrm>
          <a:prstGeom prst="rect">
            <a:avLst/>
          </a:prstGeom>
          <a:noFill/>
          <a:ln w="9525">
            <a:noFill/>
            <a:miter lim="800000"/>
            <a:headEnd/>
            <a:tailEnd/>
          </a:ln>
        </p:spPr>
      </p:pic>
      <p:sp>
        <p:nvSpPr>
          <p:cNvPr id="4099"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4"/>
          <p:cNvSpPr>
            <a:spLocks noGrp="1" noChangeArrowheads="1"/>
          </p:cNvSpPr>
          <p:nvPr>
            <p:ph type="body" idx="1"/>
          </p:nvPr>
        </p:nvSpPr>
        <p:spPr bwMode="auto">
          <a:xfrm>
            <a:off x="457200" y="1600200"/>
            <a:ext cx="8229600" cy="3773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314"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gif"/><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1.gif"/><Relationship Id="rId5" Type="http://schemas.openxmlformats.org/officeDocument/2006/relationships/chart" Target="../charts/chart6.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chart" Target="../charts/chart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chart" Target="../charts/chart3.xml"/><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251520" y="1880828"/>
            <a:ext cx="8606572" cy="3908762"/>
          </a:xfrm>
          <a:prstGeom prst="rect">
            <a:avLst/>
          </a:prstGeom>
          <a:noFill/>
          <a:ln w="9525">
            <a:noFill/>
            <a:miter lim="800000"/>
            <a:headEnd/>
            <a:tailEnd/>
          </a:ln>
        </p:spPr>
        <p:txBody>
          <a:bodyPr wrap="square">
            <a:spAutoFit/>
          </a:bodyPr>
          <a:lstStyle/>
          <a:p>
            <a:pPr algn="ctr"/>
            <a:r>
              <a:rPr lang="en-GB" sz="4000" dirty="0" smtClean="0">
                <a:latin typeface="Cambria" pitchFamily="18" charset="0"/>
              </a:rPr>
              <a:t>Conventional Ring Designs for ISIS II</a:t>
            </a:r>
          </a:p>
          <a:p>
            <a:pPr algn="ctr"/>
            <a:endParaRPr lang="en-GB" sz="2800" dirty="0" smtClean="0">
              <a:solidFill>
                <a:srgbClr val="009900"/>
              </a:solidFill>
              <a:latin typeface="Cambria" pitchFamily="18" charset="0"/>
            </a:endParaRPr>
          </a:p>
          <a:p>
            <a:pPr algn="ctr"/>
            <a:r>
              <a:rPr lang="en-GB" sz="2000" i="1" dirty="0" smtClean="0">
                <a:latin typeface="Cambria" pitchFamily="18" charset="0"/>
              </a:rPr>
              <a:t>D J Adams, </a:t>
            </a:r>
          </a:p>
          <a:p>
            <a:pPr algn="ctr"/>
            <a:endParaRPr lang="en-GB" sz="2000" i="1" dirty="0" smtClean="0">
              <a:latin typeface="Cambria" pitchFamily="18" charset="0"/>
            </a:endParaRPr>
          </a:p>
          <a:p>
            <a:pPr algn="ctr"/>
            <a:r>
              <a:rPr lang="en-GB" sz="2000" i="1" dirty="0" smtClean="0">
                <a:latin typeface="Cambria" pitchFamily="18" charset="0"/>
              </a:rPr>
              <a:t>&amp;</a:t>
            </a:r>
          </a:p>
          <a:p>
            <a:pPr algn="ctr"/>
            <a:endParaRPr lang="en-GB" sz="2000" i="1" dirty="0" smtClean="0">
              <a:latin typeface="Cambria" pitchFamily="18" charset="0"/>
            </a:endParaRPr>
          </a:p>
          <a:p>
            <a:pPr algn="ctr"/>
            <a:r>
              <a:rPr lang="en-GB" sz="2000" i="1" dirty="0">
                <a:latin typeface="Cambria" pitchFamily="18" charset="0"/>
              </a:rPr>
              <a:t>C M </a:t>
            </a:r>
            <a:r>
              <a:rPr lang="en-GB" sz="2000" i="1" dirty="0" smtClean="0">
                <a:latin typeface="Cambria" pitchFamily="18" charset="0"/>
              </a:rPr>
              <a:t>Warsop, H V Cavanagh, P T Hicks, B Jones, B G Pine,</a:t>
            </a:r>
          </a:p>
          <a:p>
            <a:pPr algn="ctr"/>
            <a:r>
              <a:rPr lang="en-GB" sz="2000" i="1" dirty="0" smtClean="0">
                <a:latin typeface="Cambria" pitchFamily="18" charset="0"/>
              </a:rPr>
              <a:t>R E Williamson</a:t>
            </a:r>
          </a:p>
          <a:p>
            <a:pPr algn="ctr"/>
            <a:endParaRPr lang="en-GB" sz="2000" dirty="0" smtClean="0">
              <a:latin typeface="Cambria" pitchFamily="18" charset="0"/>
            </a:endParaRPr>
          </a:p>
          <a:p>
            <a:pPr algn="ctr"/>
            <a:endParaRPr lang="en-GB" sz="2000" dirty="0" smtClean="0">
              <a:latin typeface="Cambria" pitchFamily="18" charset="0"/>
            </a:endParaRPr>
          </a:p>
          <a:p>
            <a:pPr algn="ctr"/>
            <a:r>
              <a:rPr lang="en-GB" sz="2000" dirty="0" smtClean="0">
                <a:latin typeface="Cambria" pitchFamily="18" charset="0"/>
              </a:rPr>
              <a:t>ICANS - October 2019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4426" t="11453" r="14821" b="19992"/>
          <a:stretch>
            <a:fillRect/>
          </a:stretch>
        </p:blipFill>
        <p:spPr bwMode="auto">
          <a:xfrm>
            <a:off x="35496" y="1528107"/>
            <a:ext cx="3204356" cy="21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a:srcRect l="30364" t="28830" r="25712" b="31608"/>
          <a:stretch/>
        </p:blipFill>
        <p:spPr>
          <a:xfrm>
            <a:off x="350540" y="3619500"/>
            <a:ext cx="2781300" cy="2857500"/>
          </a:xfrm>
          <a:prstGeom prst="rect">
            <a:avLst/>
          </a:prstGeom>
        </p:spPr>
      </p:pic>
      <p:sp>
        <p:nvSpPr>
          <p:cNvPr id="7" name="TextBox 4"/>
          <p:cNvSpPr txBox="1">
            <a:spLocks noChangeArrowheads="1"/>
          </p:cNvSpPr>
          <p:nvPr/>
        </p:nvSpPr>
        <p:spPr bwMode="auto">
          <a:xfrm>
            <a:off x="1763688" y="512676"/>
            <a:ext cx="7210581" cy="523220"/>
          </a:xfrm>
          <a:prstGeom prst="rect">
            <a:avLst/>
          </a:prstGeom>
          <a:solidFill>
            <a:schemeClr val="bg1"/>
          </a:solidFill>
          <a:ln w="19050">
            <a:solidFill>
              <a:srgbClr val="00CC00"/>
            </a:solidFill>
            <a:miter lim="800000"/>
            <a:headEnd/>
            <a:tailEnd/>
          </a:ln>
        </p:spPr>
        <p:txBody>
          <a:bodyPr wrap="square">
            <a:spAutoFit/>
          </a:bodyPr>
          <a:lstStyle/>
          <a:p>
            <a:pPr algn="ctr"/>
            <a:r>
              <a:rPr lang="en-GB" sz="2800" dirty="0" smtClean="0">
                <a:latin typeface="Cambria" pitchFamily="18" charset="0"/>
              </a:rPr>
              <a:t> Lattice 2 : FODO arc, FODO/Doublet straight</a:t>
            </a:r>
            <a:endParaRPr lang="en-GB" sz="2800" dirty="0" smtClean="0">
              <a:solidFill>
                <a:srgbClr val="009900"/>
              </a:solidFill>
              <a:latin typeface="Cambria"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3092033710"/>
              </p:ext>
            </p:extLst>
          </p:nvPr>
        </p:nvGraphicFramePr>
        <p:xfrm>
          <a:off x="3492437" y="1383892"/>
          <a:ext cx="3066671" cy="23427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3947884007"/>
              </p:ext>
            </p:extLst>
          </p:nvPr>
        </p:nvGraphicFramePr>
        <p:xfrm>
          <a:off x="3463432" y="3896122"/>
          <a:ext cx="3131123" cy="2423511"/>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75594" t="61812"/>
          <a:stretch/>
        </p:blipFill>
        <p:spPr>
          <a:xfrm>
            <a:off x="6822741" y="4070992"/>
            <a:ext cx="2231740" cy="232792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75987" t="61812"/>
          <a:stretch/>
        </p:blipFill>
        <p:spPr>
          <a:xfrm>
            <a:off x="6778533" y="1478657"/>
            <a:ext cx="2195736" cy="2327920"/>
          </a:xfrm>
          <a:prstGeom prst="rect">
            <a:avLst/>
          </a:prstGeom>
        </p:spPr>
      </p:pic>
      <p:sp>
        <p:nvSpPr>
          <p:cNvPr id="12" name="TextBox 11"/>
          <p:cNvSpPr txBox="1"/>
          <p:nvPr/>
        </p:nvSpPr>
        <p:spPr>
          <a:xfrm>
            <a:off x="5292080" y="2524484"/>
            <a:ext cx="1410964" cy="830997"/>
          </a:xfrm>
          <a:prstGeom prst="rect">
            <a:avLst/>
          </a:prstGeom>
          <a:solidFill>
            <a:schemeClr val="bg1"/>
          </a:solidFill>
        </p:spPr>
        <p:txBody>
          <a:bodyPr wrap="none" rtlCol="0">
            <a:spAutoFit/>
          </a:bodyPr>
          <a:lstStyle/>
          <a:p>
            <a:r>
              <a:rPr lang="en-GB" sz="1600" dirty="0"/>
              <a:t>7.47 foil </a:t>
            </a:r>
            <a:r>
              <a:rPr lang="en-GB" sz="1600" dirty="0" smtClean="0"/>
              <a:t>hits</a:t>
            </a:r>
            <a:endParaRPr lang="en-GB" sz="1600" dirty="0"/>
          </a:p>
          <a:p>
            <a:r>
              <a:rPr lang="en-GB" sz="1600" dirty="0" smtClean="0"/>
              <a:t>Ex99%= 596 </a:t>
            </a:r>
          </a:p>
          <a:p>
            <a:r>
              <a:rPr lang="en-GB" sz="1600" dirty="0" smtClean="0"/>
              <a:t>Ey99%=1058</a:t>
            </a:r>
            <a:endParaRPr lang="en-GB" sz="1600" dirty="0"/>
          </a:p>
        </p:txBody>
      </p:sp>
      <p:sp>
        <p:nvSpPr>
          <p:cNvPr id="13" name="TextBox 12"/>
          <p:cNvSpPr txBox="1"/>
          <p:nvPr/>
        </p:nvSpPr>
        <p:spPr>
          <a:xfrm>
            <a:off x="266548" y="6273434"/>
            <a:ext cx="1882247" cy="338554"/>
          </a:xfrm>
          <a:prstGeom prst="rect">
            <a:avLst/>
          </a:prstGeom>
          <a:noFill/>
        </p:spPr>
        <p:txBody>
          <a:bodyPr wrap="none" rtlCol="0">
            <a:spAutoFit/>
          </a:bodyPr>
          <a:lstStyle/>
          <a:p>
            <a:r>
              <a:rPr lang="en-GB" sz="1600" dirty="0" smtClean="0"/>
              <a:t>Inner/out hall walls</a:t>
            </a:r>
            <a:endParaRPr lang="en-GB" sz="1600" dirty="0"/>
          </a:p>
        </p:txBody>
      </p:sp>
      <p:sp>
        <p:nvSpPr>
          <p:cNvPr id="14" name="Rectangle 13"/>
          <p:cNvSpPr/>
          <p:nvPr/>
        </p:nvSpPr>
        <p:spPr>
          <a:xfrm>
            <a:off x="1266010" y="1122387"/>
            <a:ext cx="1203022" cy="369332"/>
          </a:xfrm>
          <a:prstGeom prst="rect">
            <a:avLst/>
          </a:prstGeom>
        </p:spPr>
        <p:txBody>
          <a:bodyPr wrap="none">
            <a:spAutoFit/>
          </a:bodyPr>
          <a:lstStyle/>
          <a:p>
            <a:r>
              <a:rPr lang="en-GB" sz="1800" i="1" dirty="0" smtClean="0">
                <a:latin typeface="Cambria" pitchFamily="18" charset="0"/>
              </a:rPr>
              <a:t>RCS Optics</a:t>
            </a:r>
            <a:endParaRPr lang="en-GB" sz="1800" i="1" dirty="0"/>
          </a:p>
        </p:txBody>
      </p:sp>
      <p:sp>
        <p:nvSpPr>
          <p:cNvPr id="15" name="TextBox 14"/>
          <p:cNvSpPr txBox="1"/>
          <p:nvPr/>
        </p:nvSpPr>
        <p:spPr>
          <a:xfrm>
            <a:off x="5508104" y="5675068"/>
            <a:ext cx="1353256" cy="830997"/>
          </a:xfrm>
          <a:prstGeom prst="rect">
            <a:avLst/>
          </a:prstGeom>
          <a:solidFill>
            <a:schemeClr val="bg1"/>
          </a:solidFill>
        </p:spPr>
        <p:txBody>
          <a:bodyPr wrap="none" rtlCol="0">
            <a:spAutoFit/>
          </a:bodyPr>
          <a:lstStyle/>
          <a:p>
            <a:r>
              <a:rPr lang="en-GB" sz="1600" dirty="0" smtClean="0"/>
              <a:t>1.6 </a:t>
            </a:r>
            <a:r>
              <a:rPr lang="en-GB" sz="1600" dirty="0"/>
              <a:t>foil </a:t>
            </a:r>
            <a:r>
              <a:rPr lang="en-GB" sz="1600" dirty="0" smtClean="0"/>
              <a:t>hits</a:t>
            </a:r>
            <a:endParaRPr lang="en-GB" sz="1600" dirty="0"/>
          </a:p>
          <a:p>
            <a:r>
              <a:rPr lang="en-GB" sz="1600" dirty="0" smtClean="0"/>
              <a:t>Ex99%= 324</a:t>
            </a:r>
          </a:p>
          <a:p>
            <a:r>
              <a:rPr lang="en-GB" sz="1600" dirty="0" smtClean="0"/>
              <a:t>Ey99%=467</a:t>
            </a:r>
            <a:endParaRPr lang="en-GB" sz="1600" dirty="0"/>
          </a:p>
        </p:txBody>
      </p:sp>
      <p:sp>
        <p:nvSpPr>
          <p:cNvPr id="16" name="TextBox 15"/>
          <p:cNvSpPr txBox="1"/>
          <p:nvPr/>
        </p:nvSpPr>
        <p:spPr>
          <a:xfrm>
            <a:off x="6506355" y="1214615"/>
            <a:ext cx="2637645" cy="338554"/>
          </a:xfrm>
          <a:prstGeom prst="rect">
            <a:avLst/>
          </a:prstGeom>
          <a:noFill/>
        </p:spPr>
        <p:txBody>
          <a:bodyPr wrap="none" rtlCol="0">
            <a:spAutoFit/>
          </a:bodyPr>
          <a:lstStyle/>
          <a:p>
            <a:r>
              <a:rPr lang="en-GB" sz="1600" dirty="0" smtClean="0"/>
              <a:t>Tune plane at injection end</a:t>
            </a:r>
            <a:endParaRPr lang="en-GB" sz="1600" dirty="0"/>
          </a:p>
        </p:txBody>
      </p:sp>
      <p:sp>
        <p:nvSpPr>
          <p:cNvPr id="17" name="TextBox 16"/>
          <p:cNvSpPr txBox="1"/>
          <p:nvPr/>
        </p:nvSpPr>
        <p:spPr>
          <a:xfrm rot="16200000">
            <a:off x="2118427" y="2402694"/>
            <a:ext cx="2223686" cy="523220"/>
          </a:xfrm>
          <a:prstGeom prst="rect">
            <a:avLst/>
          </a:prstGeom>
          <a:solidFill>
            <a:schemeClr val="bg1"/>
          </a:solidFill>
        </p:spPr>
        <p:txBody>
          <a:bodyPr wrap="none" rtlCol="0">
            <a:spAutoFit/>
          </a:bodyPr>
          <a:lstStyle/>
          <a:p>
            <a:r>
              <a:rPr lang="en-GB" sz="1400" dirty="0" smtClean="0"/>
              <a:t>Un-normalised emittance </a:t>
            </a:r>
          </a:p>
          <a:p>
            <a:r>
              <a:rPr lang="en-GB" sz="1400" dirty="0" smtClean="0"/>
              <a:t>(pi mm </a:t>
            </a:r>
            <a:r>
              <a:rPr lang="en-GB" sz="1400" dirty="0" err="1" smtClean="0"/>
              <a:t>mrad</a:t>
            </a:r>
            <a:r>
              <a:rPr lang="en-GB" sz="1400" dirty="0" smtClean="0"/>
              <a:t>)Time (</a:t>
            </a:r>
            <a:r>
              <a:rPr lang="en-GB" sz="1400" dirty="0" err="1" smtClean="0"/>
              <a:t>ms</a:t>
            </a:r>
            <a:r>
              <a:rPr lang="en-GB" sz="1400" dirty="0" smtClean="0"/>
              <a:t>)</a:t>
            </a:r>
            <a:endParaRPr lang="en-GB" sz="1400" dirty="0"/>
          </a:p>
        </p:txBody>
      </p:sp>
      <p:sp>
        <p:nvSpPr>
          <p:cNvPr id="18" name="TextBox 17"/>
          <p:cNvSpPr txBox="1"/>
          <p:nvPr/>
        </p:nvSpPr>
        <p:spPr>
          <a:xfrm rot="16200000">
            <a:off x="2154430" y="4971871"/>
            <a:ext cx="2223686" cy="523220"/>
          </a:xfrm>
          <a:prstGeom prst="rect">
            <a:avLst/>
          </a:prstGeom>
          <a:noFill/>
        </p:spPr>
        <p:txBody>
          <a:bodyPr wrap="none" rtlCol="0">
            <a:spAutoFit/>
          </a:bodyPr>
          <a:lstStyle/>
          <a:p>
            <a:r>
              <a:rPr lang="en-GB" sz="1400" dirty="0" smtClean="0"/>
              <a:t>Un-normalised emittance </a:t>
            </a:r>
          </a:p>
          <a:p>
            <a:r>
              <a:rPr lang="en-GB" sz="1400" dirty="0" smtClean="0"/>
              <a:t>(pi mm </a:t>
            </a:r>
            <a:r>
              <a:rPr lang="en-GB" sz="1400" dirty="0" err="1" smtClean="0"/>
              <a:t>mrad</a:t>
            </a:r>
            <a:r>
              <a:rPr lang="en-GB" sz="1400" dirty="0" smtClean="0"/>
              <a:t>)Time (</a:t>
            </a:r>
            <a:r>
              <a:rPr lang="en-GB" sz="1400" dirty="0" err="1" smtClean="0"/>
              <a:t>ms</a:t>
            </a:r>
            <a:r>
              <a:rPr lang="en-GB" sz="1400" dirty="0" smtClean="0"/>
              <a:t>)</a:t>
            </a:r>
            <a:endParaRPr lang="en-GB" sz="1400" dirty="0"/>
          </a:p>
        </p:txBody>
      </p:sp>
    </p:spTree>
    <p:extLst>
      <p:ext uri="{BB962C8B-B14F-4D97-AF65-F5344CB8AC3E}">
        <p14:creationId xmlns:p14="http://schemas.microsoft.com/office/powerpoint/2010/main" val="536042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166070959"/>
              </p:ext>
            </p:extLst>
          </p:nvPr>
        </p:nvGraphicFramePr>
        <p:xfrm>
          <a:off x="4391980" y="1541508"/>
          <a:ext cx="4140460" cy="2823596"/>
        </p:xfrm>
        <a:graphic>
          <a:graphicData uri="http://schemas.openxmlformats.org/drawingml/2006/chart">
            <c:chart xmlns:c="http://schemas.openxmlformats.org/drawingml/2006/chart" xmlns:r="http://schemas.openxmlformats.org/officeDocument/2006/relationships" r:id="rId2"/>
          </a:graphicData>
        </a:graphic>
      </p:graphicFrame>
      <p:pic>
        <p:nvPicPr>
          <p:cNvPr id="8198" name="Picture 6"/>
          <p:cNvPicPr>
            <a:picLocks noChangeAspect="1"/>
          </p:cNvPicPr>
          <p:nvPr/>
        </p:nvPicPr>
        <p:blipFill>
          <a:blip r:embed="rId3">
            <a:extLst>
              <a:ext uri="{28A0092B-C50C-407E-A947-70E740481C1C}">
                <a14:useLocalDpi xmlns:a14="http://schemas.microsoft.com/office/drawing/2010/main" val="0"/>
              </a:ext>
            </a:extLst>
          </a:blip>
          <a:srcRect l="2800" t="83640" r="2017" b="475"/>
          <a:stretch>
            <a:fillRect/>
          </a:stretch>
        </p:blipFill>
        <p:spPr bwMode="auto">
          <a:xfrm>
            <a:off x="323528" y="4497345"/>
            <a:ext cx="8464708" cy="203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7"/>
          <p:cNvSpPr txBox="1">
            <a:spLocks noChangeArrowheads="1"/>
          </p:cNvSpPr>
          <p:nvPr/>
        </p:nvSpPr>
        <p:spPr bwMode="auto">
          <a:xfrm>
            <a:off x="1209816" y="4766281"/>
            <a:ext cx="53379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2400" dirty="0" smtClean="0"/>
              <a:t>ORBIT with 3D space charge : 4.74 </a:t>
            </a:r>
            <a:r>
              <a:rPr lang="en-GB" altLang="en-US" sz="2400" dirty="0"/>
              <a:t>% </a:t>
            </a:r>
            <a:r>
              <a:rPr lang="en-GB" altLang="en-US" sz="2400" dirty="0" smtClean="0"/>
              <a:t>loss </a:t>
            </a:r>
          </a:p>
          <a:p>
            <a:r>
              <a:rPr lang="en-GB" altLang="en-US" sz="2400" dirty="0" smtClean="0">
                <a:solidFill>
                  <a:srgbClr val="FF0000"/>
                </a:solidFill>
              </a:rPr>
              <a:t>goal = zero Loss</a:t>
            </a:r>
            <a:endParaRPr lang="en-GB" altLang="en-US" sz="2400" dirty="0">
              <a:solidFill>
                <a:srgbClr val="FF0000"/>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285" t="4466" r="8844" b="19090"/>
          <a:stretch/>
        </p:blipFill>
        <p:spPr bwMode="auto">
          <a:xfrm>
            <a:off x="395536" y="1592796"/>
            <a:ext cx="3927216" cy="258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a:spLocks noChangeArrowheads="1"/>
          </p:cNvSpPr>
          <p:nvPr/>
        </p:nvSpPr>
        <p:spPr bwMode="auto">
          <a:xfrm>
            <a:off x="2807804" y="412270"/>
            <a:ext cx="3723908" cy="461665"/>
          </a:xfrm>
          <a:prstGeom prst="rect">
            <a:avLst/>
          </a:prstGeom>
          <a:solidFill>
            <a:schemeClr val="bg1"/>
          </a:solidFill>
          <a:ln w="19050">
            <a:solidFill>
              <a:srgbClr val="00CC00"/>
            </a:solidFill>
            <a:miter lim="800000"/>
            <a:headEnd/>
            <a:tailEnd/>
          </a:ln>
        </p:spPr>
        <p:txBody>
          <a:bodyPr wrap="square">
            <a:spAutoFit/>
          </a:bodyPr>
          <a:lstStyle/>
          <a:p>
            <a:pPr algn="ctr"/>
            <a:r>
              <a:rPr lang="en-GB" sz="2400" dirty="0" smtClean="0"/>
              <a:t>Proton Injection</a:t>
            </a:r>
            <a:endParaRPr lang="en-GB" sz="2400" dirty="0">
              <a:latin typeface="Cambria" pitchFamily="18" charset="0"/>
            </a:endParaRPr>
          </a:p>
        </p:txBody>
      </p:sp>
      <p:sp>
        <p:nvSpPr>
          <p:cNvPr id="3" name="TextBox 2"/>
          <p:cNvSpPr txBox="1"/>
          <p:nvPr/>
        </p:nvSpPr>
        <p:spPr>
          <a:xfrm>
            <a:off x="3846994" y="1125128"/>
            <a:ext cx="5147563" cy="369332"/>
          </a:xfrm>
          <a:prstGeom prst="rect">
            <a:avLst/>
          </a:prstGeom>
          <a:noFill/>
        </p:spPr>
        <p:txBody>
          <a:bodyPr wrap="none" rtlCol="0">
            <a:spAutoFit/>
          </a:bodyPr>
          <a:lstStyle/>
          <a:p>
            <a:r>
              <a:rPr lang="en-GB" sz="1800" dirty="0" smtClean="0"/>
              <a:t>Smooth focusing optimised painting for zero loss</a:t>
            </a:r>
            <a:endParaRPr lang="en-GB" sz="1800" dirty="0"/>
          </a:p>
        </p:txBody>
      </p:sp>
      <p:sp>
        <p:nvSpPr>
          <p:cNvPr id="5" name="TextBox 4"/>
          <p:cNvSpPr txBox="1"/>
          <p:nvPr/>
        </p:nvSpPr>
        <p:spPr>
          <a:xfrm rot="16200000">
            <a:off x="-586464" y="5224958"/>
            <a:ext cx="1963999" cy="338554"/>
          </a:xfrm>
          <a:prstGeom prst="rect">
            <a:avLst/>
          </a:prstGeom>
          <a:noFill/>
        </p:spPr>
        <p:txBody>
          <a:bodyPr wrap="none" rtlCol="0">
            <a:spAutoFit/>
          </a:bodyPr>
          <a:lstStyle/>
          <a:p>
            <a:r>
              <a:rPr lang="en-GB" sz="1600" dirty="0" smtClean="0"/>
              <a:t>Macro particle Loss</a:t>
            </a:r>
            <a:endParaRPr lang="en-GB" sz="1600" dirty="0"/>
          </a:p>
        </p:txBody>
      </p:sp>
      <p:sp>
        <p:nvSpPr>
          <p:cNvPr id="6" name="TextBox 5"/>
          <p:cNvSpPr txBox="1"/>
          <p:nvPr/>
        </p:nvSpPr>
        <p:spPr>
          <a:xfrm>
            <a:off x="7409536" y="6290722"/>
            <a:ext cx="1370760" cy="338554"/>
          </a:xfrm>
          <a:prstGeom prst="rect">
            <a:avLst/>
          </a:prstGeom>
          <a:noFill/>
        </p:spPr>
        <p:txBody>
          <a:bodyPr wrap="none" rtlCol="0">
            <a:spAutoFit/>
          </a:bodyPr>
          <a:lstStyle/>
          <a:p>
            <a:r>
              <a:rPr lang="en-GB" sz="1600" dirty="0" smtClean="0"/>
              <a:t>Injected Turn</a:t>
            </a:r>
            <a:endParaRPr lang="en-GB" sz="1600" dirty="0"/>
          </a:p>
        </p:txBody>
      </p:sp>
      <p:sp>
        <p:nvSpPr>
          <p:cNvPr id="15" name="TextBox 14"/>
          <p:cNvSpPr txBox="1"/>
          <p:nvPr/>
        </p:nvSpPr>
        <p:spPr>
          <a:xfrm>
            <a:off x="6084168" y="4134020"/>
            <a:ext cx="1101968" cy="338554"/>
          </a:xfrm>
          <a:prstGeom prst="rect">
            <a:avLst/>
          </a:prstGeom>
          <a:noFill/>
        </p:spPr>
        <p:txBody>
          <a:bodyPr wrap="none" rtlCol="0">
            <a:spAutoFit/>
          </a:bodyPr>
          <a:lstStyle/>
          <a:p>
            <a:r>
              <a:rPr lang="en-GB" sz="1600" dirty="0" smtClean="0"/>
              <a:t>Time (</a:t>
            </a:r>
            <a:r>
              <a:rPr lang="en-GB" sz="1600" dirty="0" err="1" smtClean="0"/>
              <a:t>ms</a:t>
            </a:r>
            <a:r>
              <a:rPr lang="en-GB" sz="1600" dirty="0" smtClean="0"/>
              <a:t>)</a:t>
            </a:r>
            <a:endParaRPr lang="en-GB" sz="1600" dirty="0"/>
          </a:p>
        </p:txBody>
      </p:sp>
      <p:sp>
        <p:nvSpPr>
          <p:cNvPr id="16" name="TextBox 15"/>
          <p:cNvSpPr txBox="1"/>
          <p:nvPr/>
        </p:nvSpPr>
        <p:spPr>
          <a:xfrm rot="16200000">
            <a:off x="7446350" y="2595236"/>
            <a:ext cx="2521844" cy="584775"/>
          </a:xfrm>
          <a:prstGeom prst="rect">
            <a:avLst/>
          </a:prstGeom>
          <a:noFill/>
        </p:spPr>
        <p:txBody>
          <a:bodyPr wrap="none" rtlCol="0">
            <a:spAutoFit/>
          </a:bodyPr>
          <a:lstStyle/>
          <a:p>
            <a:r>
              <a:rPr lang="en-GB" sz="1600" dirty="0" smtClean="0"/>
              <a:t>Un-normalised emittance </a:t>
            </a:r>
          </a:p>
          <a:p>
            <a:r>
              <a:rPr lang="en-GB" sz="1600" dirty="0" smtClean="0"/>
              <a:t>(pi mm </a:t>
            </a:r>
            <a:r>
              <a:rPr lang="en-GB" sz="1600" dirty="0" err="1" smtClean="0"/>
              <a:t>mrad</a:t>
            </a:r>
            <a:r>
              <a:rPr lang="en-GB" sz="1600" dirty="0" smtClean="0"/>
              <a:t>)Time (</a:t>
            </a:r>
            <a:r>
              <a:rPr lang="en-GB" sz="1600" dirty="0" err="1" smtClean="0"/>
              <a:t>ms</a:t>
            </a:r>
            <a:r>
              <a:rPr lang="en-GB" sz="1600" dirty="0" smtClean="0"/>
              <a:t>)</a:t>
            </a:r>
            <a:endParaRPr lang="en-GB" sz="1600" dirty="0"/>
          </a:p>
        </p:txBody>
      </p:sp>
    </p:spTree>
    <p:extLst>
      <p:ext uri="{BB962C8B-B14F-4D97-AF65-F5344CB8AC3E}">
        <p14:creationId xmlns:p14="http://schemas.microsoft.com/office/powerpoint/2010/main" val="500171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426" y="1655906"/>
            <a:ext cx="2306637" cy="230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1265662" y="3797295"/>
            <a:ext cx="1252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sz="2000" dirty="0" smtClean="0"/>
              <a:t>Ring </a:t>
            </a:r>
            <a:r>
              <a:rPr lang="en-GB" altLang="en-US" sz="2000" dirty="0" err="1" smtClean="0"/>
              <a:t>Betx</a:t>
            </a:r>
            <a:r>
              <a:rPr lang="en-GB" altLang="en-US" dirty="0" smtClean="0"/>
              <a:t> </a:t>
            </a:r>
            <a:endParaRPr lang="en-GB" altLang="en-US" dirty="0"/>
          </a:p>
        </p:txBody>
      </p:sp>
      <p:sp>
        <p:nvSpPr>
          <p:cNvPr id="7" name="TextBox 5"/>
          <p:cNvSpPr txBox="1">
            <a:spLocks noChangeArrowheads="1"/>
          </p:cNvSpPr>
          <p:nvPr/>
        </p:nvSpPr>
        <p:spPr bwMode="auto">
          <a:xfrm rot="16200000">
            <a:off x="-216870" y="2457230"/>
            <a:ext cx="13368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sz="2000" dirty="0" smtClean="0"/>
              <a:t>Ring </a:t>
            </a:r>
            <a:r>
              <a:rPr lang="en-GB" altLang="en-US" sz="2000" dirty="0" err="1" smtClean="0"/>
              <a:t>Bety</a:t>
            </a:r>
            <a:r>
              <a:rPr lang="en-GB" altLang="en-US" sz="2000" dirty="0" smtClean="0"/>
              <a:t> </a:t>
            </a:r>
            <a:endParaRPr lang="en-GB" altLang="en-US" sz="2000" dirty="0"/>
          </a:p>
        </p:txBody>
      </p:sp>
      <p:graphicFrame>
        <p:nvGraphicFramePr>
          <p:cNvPr id="8" name="Chart 7"/>
          <p:cNvGraphicFramePr>
            <a:graphicFrameLocks/>
          </p:cNvGraphicFramePr>
          <p:nvPr>
            <p:extLst>
              <p:ext uri="{D42A27DB-BD31-4B8C-83A1-F6EECF244321}">
                <p14:modId xmlns:p14="http://schemas.microsoft.com/office/powerpoint/2010/main" val="336646028"/>
              </p:ext>
            </p:extLst>
          </p:nvPr>
        </p:nvGraphicFramePr>
        <p:xfrm>
          <a:off x="6192180" y="1484784"/>
          <a:ext cx="2772308" cy="279882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a:spLocks noChangeArrowheads="1"/>
          </p:cNvSpPr>
          <p:nvPr/>
        </p:nvSpPr>
        <p:spPr bwMode="auto">
          <a:xfrm>
            <a:off x="1595873" y="286426"/>
            <a:ext cx="7288304" cy="830997"/>
          </a:xfrm>
          <a:prstGeom prst="rect">
            <a:avLst/>
          </a:prstGeom>
          <a:solidFill>
            <a:schemeClr val="bg1"/>
          </a:solidFill>
          <a:ln w="19050">
            <a:solidFill>
              <a:srgbClr val="00CC00"/>
            </a:solidFill>
            <a:miter lim="800000"/>
            <a:headEnd/>
            <a:tailEnd/>
          </a:ln>
        </p:spPr>
        <p:txBody>
          <a:bodyPr wrap="square">
            <a:spAutoFit/>
          </a:bodyPr>
          <a:lstStyle/>
          <a:p>
            <a:pPr algn="ctr"/>
            <a:r>
              <a:rPr lang="en-GB" sz="2400" dirty="0" smtClean="0"/>
              <a:t>Septum Injection: Parameter </a:t>
            </a:r>
            <a:r>
              <a:rPr lang="en-GB" sz="2400" dirty="0"/>
              <a:t>Probing </a:t>
            </a:r>
            <a:r>
              <a:rPr lang="en-GB" sz="2400" dirty="0" smtClean="0"/>
              <a:t>vs Painting Amplitude on turn 100, No space charge</a:t>
            </a:r>
            <a:endParaRPr lang="en-GB" sz="2400" dirty="0">
              <a:latin typeface="Cambria" pitchFamily="18" charset="0"/>
            </a:endParaRPr>
          </a:p>
        </p:txBody>
      </p:sp>
      <p:sp>
        <p:nvSpPr>
          <p:cNvPr id="4" name="TextBox 3"/>
          <p:cNvSpPr txBox="1"/>
          <p:nvPr/>
        </p:nvSpPr>
        <p:spPr>
          <a:xfrm>
            <a:off x="651631" y="1217848"/>
            <a:ext cx="4914125" cy="400110"/>
          </a:xfrm>
          <a:prstGeom prst="rect">
            <a:avLst/>
          </a:prstGeom>
          <a:solidFill>
            <a:srgbClr val="FF0000">
              <a:alpha val="14000"/>
            </a:srgbClr>
          </a:solidFill>
        </p:spPr>
        <p:txBody>
          <a:bodyPr wrap="square" rtlCol="0">
            <a:spAutoFit/>
          </a:bodyPr>
          <a:lstStyle/>
          <a:p>
            <a:pPr algn="ctr"/>
            <a:r>
              <a:rPr lang="en-GB" sz="2000" dirty="0" smtClean="0"/>
              <a:t>Z=Painted </a:t>
            </a:r>
            <a:r>
              <a:rPr lang="en-GB" sz="2000" dirty="0" err="1" smtClean="0"/>
              <a:t>Ex+Ey</a:t>
            </a:r>
            <a:r>
              <a:rPr lang="en-GB" sz="2000" dirty="0" smtClean="0"/>
              <a:t> </a:t>
            </a:r>
          </a:p>
        </p:txBody>
      </p:sp>
      <p:pic>
        <p:nvPicPr>
          <p:cNvPr id="1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9269" y="1628577"/>
            <a:ext cx="237648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Chart 11"/>
          <p:cNvGraphicFramePr>
            <a:graphicFrameLocks/>
          </p:cNvGraphicFramePr>
          <p:nvPr>
            <p:extLst>
              <p:ext uri="{D42A27DB-BD31-4B8C-83A1-F6EECF244321}">
                <p14:modId xmlns:p14="http://schemas.microsoft.com/office/powerpoint/2010/main" val="3684364902"/>
              </p:ext>
            </p:extLst>
          </p:nvPr>
        </p:nvGraphicFramePr>
        <p:xfrm>
          <a:off x="359532" y="4357978"/>
          <a:ext cx="8064896" cy="228582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5"/>
          <p:cNvSpPr txBox="1">
            <a:spLocks noChangeArrowheads="1"/>
          </p:cNvSpPr>
          <p:nvPr/>
        </p:nvSpPr>
        <p:spPr bwMode="auto">
          <a:xfrm rot="16200000">
            <a:off x="2752907" y="2457229"/>
            <a:ext cx="7625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sz="2000" dirty="0" smtClean="0"/>
              <a:t> </a:t>
            </a:r>
            <a:r>
              <a:rPr lang="en-GB" altLang="en-US" sz="2000" dirty="0" err="1" smtClean="0"/>
              <a:t>Qy</a:t>
            </a:r>
            <a:r>
              <a:rPr lang="en-GB" altLang="en-US" sz="2000" dirty="0" smtClean="0"/>
              <a:t> </a:t>
            </a:r>
            <a:endParaRPr lang="en-GB" altLang="en-US" sz="2000" dirty="0"/>
          </a:p>
        </p:txBody>
      </p:sp>
      <p:sp>
        <p:nvSpPr>
          <p:cNvPr id="14" name="TextBox 5"/>
          <p:cNvSpPr txBox="1">
            <a:spLocks noChangeArrowheads="1"/>
          </p:cNvSpPr>
          <p:nvPr/>
        </p:nvSpPr>
        <p:spPr bwMode="auto">
          <a:xfrm>
            <a:off x="4183812" y="3920686"/>
            <a:ext cx="7625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sz="2000" dirty="0" smtClean="0"/>
              <a:t> </a:t>
            </a:r>
            <a:r>
              <a:rPr lang="en-GB" altLang="en-US" sz="2000" dirty="0" err="1" smtClean="0"/>
              <a:t>Qx</a:t>
            </a:r>
            <a:r>
              <a:rPr lang="en-GB" altLang="en-US" sz="2000" dirty="0" smtClean="0"/>
              <a:t> </a:t>
            </a:r>
            <a:endParaRPr lang="en-GB" altLang="en-US" sz="2000" dirty="0"/>
          </a:p>
        </p:txBody>
      </p:sp>
      <p:sp>
        <p:nvSpPr>
          <p:cNvPr id="15" name="TextBox 14"/>
          <p:cNvSpPr txBox="1"/>
          <p:nvPr/>
        </p:nvSpPr>
        <p:spPr>
          <a:xfrm>
            <a:off x="3779912" y="6443628"/>
            <a:ext cx="1101968" cy="338554"/>
          </a:xfrm>
          <a:prstGeom prst="rect">
            <a:avLst/>
          </a:prstGeom>
          <a:noFill/>
        </p:spPr>
        <p:txBody>
          <a:bodyPr wrap="none" rtlCol="0">
            <a:spAutoFit/>
          </a:bodyPr>
          <a:lstStyle/>
          <a:p>
            <a:r>
              <a:rPr lang="en-GB" sz="1600" dirty="0" smtClean="0"/>
              <a:t>Time (</a:t>
            </a:r>
            <a:r>
              <a:rPr lang="en-GB" sz="1600" dirty="0" err="1" smtClean="0"/>
              <a:t>ms</a:t>
            </a:r>
            <a:r>
              <a:rPr lang="en-GB" sz="1600" dirty="0" smtClean="0"/>
              <a:t>)</a:t>
            </a:r>
            <a:endParaRPr lang="en-GB" sz="1600" dirty="0"/>
          </a:p>
        </p:txBody>
      </p:sp>
      <p:sp>
        <p:nvSpPr>
          <p:cNvPr id="16" name="TextBox 15"/>
          <p:cNvSpPr txBox="1"/>
          <p:nvPr/>
        </p:nvSpPr>
        <p:spPr>
          <a:xfrm rot="16200000">
            <a:off x="5086381" y="2492938"/>
            <a:ext cx="1826141" cy="584775"/>
          </a:xfrm>
          <a:prstGeom prst="rect">
            <a:avLst/>
          </a:prstGeom>
          <a:noFill/>
        </p:spPr>
        <p:txBody>
          <a:bodyPr wrap="none" rtlCol="0">
            <a:spAutoFit/>
          </a:bodyPr>
          <a:lstStyle/>
          <a:p>
            <a:r>
              <a:rPr lang="en-GB" sz="1600" dirty="0" smtClean="0"/>
              <a:t>Painted emittance</a:t>
            </a:r>
          </a:p>
          <a:p>
            <a:r>
              <a:rPr lang="en-GB" sz="1600" dirty="0" smtClean="0"/>
              <a:t> (pi mm </a:t>
            </a:r>
            <a:r>
              <a:rPr lang="en-GB" sz="1600" dirty="0" err="1" smtClean="0"/>
              <a:t>mrad</a:t>
            </a:r>
            <a:r>
              <a:rPr lang="en-GB" sz="1600" dirty="0" smtClean="0"/>
              <a:t>)</a:t>
            </a:r>
            <a:endParaRPr lang="en-GB" sz="1600" dirty="0"/>
          </a:p>
        </p:txBody>
      </p:sp>
      <p:sp>
        <p:nvSpPr>
          <p:cNvPr id="17" name="TextBox 16"/>
          <p:cNvSpPr txBox="1"/>
          <p:nvPr/>
        </p:nvSpPr>
        <p:spPr>
          <a:xfrm rot="16200000">
            <a:off x="7682862" y="5345827"/>
            <a:ext cx="1826141" cy="584775"/>
          </a:xfrm>
          <a:prstGeom prst="rect">
            <a:avLst/>
          </a:prstGeom>
          <a:noFill/>
        </p:spPr>
        <p:txBody>
          <a:bodyPr wrap="none" rtlCol="0">
            <a:spAutoFit/>
          </a:bodyPr>
          <a:lstStyle/>
          <a:p>
            <a:r>
              <a:rPr lang="en-GB" sz="1600" dirty="0" smtClean="0"/>
              <a:t>Painted emittance</a:t>
            </a:r>
          </a:p>
          <a:p>
            <a:r>
              <a:rPr lang="en-GB" sz="1600" dirty="0" smtClean="0"/>
              <a:t> (pi mm </a:t>
            </a:r>
            <a:r>
              <a:rPr lang="en-GB" sz="1600" dirty="0" err="1" smtClean="0"/>
              <a:t>mrad</a:t>
            </a:r>
            <a:r>
              <a:rPr lang="en-GB" sz="1600" dirty="0" smtClean="0"/>
              <a:t>)</a:t>
            </a:r>
            <a:endParaRPr lang="en-GB" sz="1600" dirty="0"/>
          </a:p>
        </p:txBody>
      </p:sp>
      <p:sp>
        <p:nvSpPr>
          <p:cNvPr id="2" name="Oval 1"/>
          <p:cNvSpPr/>
          <p:nvPr/>
        </p:nvSpPr>
        <p:spPr>
          <a:xfrm>
            <a:off x="6876256" y="3176972"/>
            <a:ext cx="216024" cy="2160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4394612" y="2960948"/>
            <a:ext cx="216024" cy="216024"/>
          </a:xfrm>
          <a:prstGeom prst="ellipse">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2587974" y="2216448"/>
            <a:ext cx="216024" cy="216024"/>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39553" y="4401108"/>
            <a:ext cx="7632847" cy="584775"/>
          </a:xfrm>
          <a:prstGeom prst="rect">
            <a:avLst/>
          </a:prstGeom>
          <a:noFill/>
        </p:spPr>
        <p:txBody>
          <a:bodyPr wrap="square" rtlCol="0">
            <a:spAutoFit/>
          </a:bodyPr>
          <a:lstStyle/>
          <a:p>
            <a:r>
              <a:rPr lang="en-US" sz="1600" dirty="0"/>
              <a:t>Smooth space charge code : Painting amplitudes, </a:t>
            </a:r>
            <a:r>
              <a:rPr lang="en-US" sz="1600" dirty="0" err="1">
                <a:solidFill>
                  <a:srgbClr val="FF0000"/>
                </a:solidFill>
              </a:rPr>
              <a:t>bxy</a:t>
            </a:r>
            <a:r>
              <a:rPr lang="en-US" sz="1600" dirty="0">
                <a:solidFill>
                  <a:srgbClr val="FF0000"/>
                </a:solidFill>
              </a:rPr>
              <a:t>=7.5m</a:t>
            </a:r>
            <a:r>
              <a:rPr lang="en-US" sz="1600" dirty="0"/>
              <a:t>,</a:t>
            </a:r>
            <a:r>
              <a:rPr lang="en-US" sz="1600" dirty="0">
                <a:solidFill>
                  <a:srgbClr val="7030A0"/>
                </a:solidFill>
              </a:rPr>
              <a:t>qx=4.36,qy=4.4</a:t>
            </a:r>
            <a:r>
              <a:rPr lang="en-US" sz="1600" dirty="0"/>
              <a:t>, </a:t>
            </a:r>
            <a:endParaRPr lang="en-US" sz="1600" dirty="0" smtClean="0"/>
          </a:p>
          <a:p>
            <a:r>
              <a:rPr lang="en-US" sz="1600" dirty="0" err="1" smtClean="0"/>
              <a:t>exinj</a:t>
            </a:r>
            <a:r>
              <a:rPr lang="en-US" sz="1600" dirty="0" smtClean="0"/>
              <a:t> </a:t>
            </a:r>
            <a:r>
              <a:rPr lang="en-US" sz="1600" dirty="0" err="1"/>
              <a:t>rms</a:t>
            </a:r>
            <a:r>
              <a:rPr lang="en-US" sz="1600" dirty="0"/>
              <a:t> = 0.15 (0.92 </a:t>
            </a:r>
            <a:r>
              <a:rPr lang="en-US" sz="1600" dirty="0" smtClean="0"/>
              <a:t>max) </a:t>
            </a:r>
            <a:r>
              <a:rPr lang="en-US" sz="1600" dirty="0"/>
              <a:t>normalized pi mm </a:t>
            </a:r>
            <a:r>
              <a:rPr lang="en-US" sz="1600" dirty="0" err="1" smtClean="0"/>
              <a:t>mrad</a:t>
            </a:r>
            <a:r>
              <a:rPr lang="en-US" sz="1600" dirty="0" smtClean="0"/>
              <a:t>, </a:t>
            </a:r>
            <a:r>
              <a:rPr lang="en-US" sz="1600" dirty="0"/>
              <a:t>full intensity, zero </a:t>
            </a:r>
            <a:r>
              <a:rPr lang="en-US" sz="1600" dirty="0" smtClean="0"/>
              <a:t>loss</a:t>
            </a:r>
            <a:endParaRPr lang="en-GB" sz="1600" dirty="0"/>
          </a:p>
        </p:txBody>
      </p:sp>
      <p:sp>
        <p:nvSpPr>
          <p:cNvPr id="20" name="Oval 19"/>
          <p:cNvSpPr/>
          <p:nvPr/>
        </p:nvSpPr>
        <p:spPr>
          <a:xfrm>
            <a:off x="827584" y="3501008"/>
            <a:ext cx="216024" cy="216024"/>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737252" y="1668042"/>
            <a:ext cx="216024" cy="2160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208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1" y="1376772"/>
            <a:ext cx="5400599" cy="5078313"/>
          </a:xfrm>
          <a:prstGeom prst="rect">
            <a:avLst/>
          </a:prstGeom>
          <a:noFill/>
        </p:spPr>
        <p:txBody>
          <a:bodyPr wrap="square" rtlCol="0">
            <a:spAutoFit/>
          </a:bodyPr>
          <a:lstStyle/>
          <a:p>
            <a:r>
              <a:rPr lang="en-GB" sz="1800" dirty="0" smtClean="0"/>
              <a:t>ESS Ring design from 1996 to fit in ISIS Hall</a:t>
            </a:r>
          </a:p>
          <a:p>
            <a:endParaRPr lang="en-GB" sz="1800" dirty="0"/>
          </a:p>
          <a:p>
            <a:r>
              <a:rPr lang="en-GB" sz="1800" dirty="0" smtClean="0"/>
              <a:t>108 mA h- </a:t>
            </a:r>
            <a:r>
              <a:rPr lang="en-GB" sz="1800" dirty="0" err="1" smtClean="0"/>
              <a:t>linac</a:t>
            </a:r>
            <a:r>
              <a:rPr lang="en-GB" sz="1800" dirty="0" smtClean="0"/>
              <a:t> 1.334 GeV, </a:t>
            </a:r>
          </a:p>
          <a:p>
            <a:r>
              <a:rPr lang="en-GB" sz="1800" dirty="0" smtClean="0"/>
              <a:t>50 Hz Accumulator ring , 2.5 MW short pulse option </a:t>
            </a:r>
          </a:p>
          <a:p>
            <a:r>
              <a:rPr lang="en-GB" sz="1800" dirty="0" smtClean="0"/>
              <a:t>Injection through a dipole with dispersive H paint</a:t>
            </a:r>
          </a:p>
          <a:p>
            <a:endParaRPr lang="en-GB" sz="1800" dirty="0" smtClean="0"/>
          </a:p>
          <a:p>
            <a:endParaRPr lang="en-GB" sz="1800" dirty="0"/>
          </a:p>
          <a:p>
            <a:r>
              <a:rPr lang="en-GB" sz="1800" dirty="0" smtClean="0"/>
              <a:t>Revisit  design using ORBIT with 3D space charge:</a:t>
            </a:r>
          </a:p>
          <a:p>
            <a:r>
              <a:rPr lang="en-GB" sz="1800" b="1" dirty="0" smtClean="0">
                <a:solidFill>
                  <a:srgbClr val="FF0000"/>
                </a:solidFill>
              </a:rPr>
              <a:t>Beam Loss ~ 2.4 %,  Foil hits = 8, Foil ~ 3200 K</a:t>
            </a:r>
          </a:p>
          <a:p>
            <a:endParaRPr lang="en-GB" sz="1800" dirty="0"/>
          </a:p>
          <a:p>
            <a:endParaRPr lang="en-GB" sz="1800" dirty="0" smtClean="0"/>
          </a:p>
          <a:p>
            <a:r>
              <a:rPr lang="en-GB" sz="1800" dirty="0" smtClean="0"/>
              <a:t>1.25 MW options studied using ORBIT </a:t>
            </a:r>
          </a:p>
          <a:p>
            <a:r>
              <a:rPr lang="en-GB" sz="1800" dirty="0" smtClean="0"/>
              <a:t> </a:t>
            </a:r>
          </a:p>
          <a:p>
            <a:r>
              <a:rPr lang="en-GB" sz="1800" dirty="0" smtClean="0"/>
              <a:t>1000 </a:t>
            </a:r>
            <a:r>
              <a:rPr lang="en-GB" sz="1800" dirty="0"/>
              <a:t>turn Correlated Paint, 108/2 mA </a:t>
            </a:r>
            <a:r>
              <a:rPr lang="en-GB" sz="1800" dirty="0" err="1"/>
              <a:t>linac</a:t>
            </a:r>
            <a:r>
              <a:rPr lang="en-GB" sz="1800" dirty="0"/>
              <a:t>, Beam </a:t>
            </a:r>
            <a:r>
              <a:rPr lang="en-GB" sz="1800" b="1" dirty="0">
                <a:solidFill>
                  <a:srgbClr val="FF0000"/>
                </a:solidFill>
              </a:rPr>
              <a:t>Loss ~ 0.06 % Foil hits ~ 6 </a:t>
            </a:r>
            <a:r>
              <a:rPr lang="en-GB" sz="1800" b="1" dirty="0" smtClean="0">
                <a:solidFill>
                  <a:srgbClr val="FF0000"/>
                </a:solidFill>
              </a:rPr>
              <a:t> , Foil  </a:t>
            </a:r>
            <a:endParaRPr lang="en-GB" sz="1800" b="1" dirty="0">
              <a:solidFill>
                <a:srgbClr val="FF0000"/>
              </a:solidFill>
            </a:endParaRPr>
          </a:p>
          <a:p>
            <a:endParaRPr lang="en-GB" sz="1800" dirty="0" smtClean="0"/>
          </a:p>
          <a:p>
            <a:r>
              <a:rPr lang="en-GB" sz="1800" dirty="0" smtClean="0"/>
              <a:t>500 </a:t>
            </a:r>
            <a:r>
              <a:rPr lang="en-GB" sz="1800" dirty="0"/>
              <a:t>turn Correlated Paint, </a:t>
            </a:r>
            <a:r>
              <a:rPr lang="en-GB" sz="1800" dirty="0" smtClean="0"/>
              <a:t>108 </a:t>
            </a:r>
            <a:r>
              <a:rPr lang="en-GB" sz="1800" dirty="0"/>
              <a:t>mA </a:t>
            </a:r>
            <a:r>
              <a:rPr lang="en-GB" sz="1800" dirty="0" err="1"/>
              <a:t>linac</a:t>
            </a:r>
            <a:r>
              <a:rPr lang="en-GB" sz="1800" dirty="0"/>
              <a:t>, Beam </a:t>
            </a:r>
            <a:r>
              <a:rPr lang="en-GB" sz="1800" b="1" dirty="0">
                <a:solidFill>
                  <a:srgbClr val="FF0000"/>
                </a:solidFill>
              </a:rPr>
              <a:t>Loss ~ </a:t>
            </a:r>
            <a:r>
              <a:rPr lang="en-GB" sz="1800" b="1" dirty="0" smtClean="0">
                <a:solidFill>
                  <a:srgbClr val="FF0000"/>
                </a:solidFill>
              </a:rPr>
              <a:t>0.01 </a:t>
            </a:r>
            <a:r>
              <a:rPr lang="en-GB" sz="1800" b="1" dirty="0">
                <a:solidFill>
                  <a:srgbClr val="FF0000"/>
                </a:solidFill>
              </a:rPr>
              <a:t>% Foil hits ~ </a:t>
            </a:r>
            <a:r>
              <a:rPr lang="en-GB" sz="1800" b="1" dirty="0" smtClean="0">
                <a:solidFill>
                  <a:srgbClr val="FF0000"/>
                </a:solidFill>
              </a:rPr>
              <a:t>3  </a:t>
            </a:r>
            <a:r>
              <a:rPr lang="en-GB" sz="1800" dirty="0" smtClean="0"/>
              <a:t>  </a:t>
            </a:r>
            <a:endParaRPr lang="en-GB" sz="1800" dirty="0"/>
          </a:p>
        </p:txBody>
      </p:sp>
      <p:sp>
        <p:nvSpPr>
          <p:cNvPr id="5" name="TextBox 4"/>
          <p:cNvSpPr txBox="1">
            <a:spLocks noChangeArrowheads="1"/>
          </p:cNvSpPr>
          <p:nvPr/>
        </p:nvSpPr>
        <p:spPr bwMode="auto">
          <a:xfrm>
            <a:off x="3514720" y="347464"/>
            <a:ext cx="5524108" cy="461665"/>
          </a:xfrm>
          <a:prstGeom prst="rect">
            <a:avLst/>
          </a:prstGeom>
          <a:solidFill>
            <a:schemeClr val="bg1"/>
          </a:solidFill>
          <a:ln w="19050">
            <a:solidFill>
              <a:srgbClr val="00CC00"/>
            </a:solidFill>
            <a:miter lim="800000"/>
            <a:headEnd/>
            <a:tailEnd/>
          </a:ln>
        </p:spPr>
        <p:txBody>
          <a:bodyPr wrap="square">
            <a:spAutoFit/>
          </a:bodyPr>
          <a:lstStyle/>
          <a:p>
            <a:pPr algn="ctr"/>
            <a:r>
              <a:rPr lang="en-GB" sz="2400" dirty="0" smtClean="0">
                <a:latin typeface="Cambria" pitchFamily="18" charset="0"/>
              </a:rPr>
              <a:t>ESS Accumulator Design</a:t>
            </a:r>
            <a:endParaRPr lang="en-GB" sz="2400" dirty="0">
              <a:latin typeface="Cambria" pitchFamily="18" charset="0"/>
            </a:endParaRPr>
          </a:p>
        </p:txBody>
      </p:sp>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942" y="5193196"/>
            <a:ext cx="3228886" cy="136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708676" y="4823864"/>
            <a:ext cx="1431417" cy="369332"/>
          </a:xfrm>
          <a:prstGeom prst="rect">
            <a:avLst/>
          </a:prstGeom>
        </p:spPr>
        <p:txBody>
          <a:bodyPr wrap="none">
            <a:spAutoFit/>
          </a:bodyPr>
          <a:lstStyle/>
          <a:p>
            <a:r>
              <a:rPr lang="en-GB" sz="1800" i="1" dirty="0" smtClean="0">
                <a:latin typeface="Cambria" pitchFamily="18" charset="0"/>
              </a:rPr>
              <a:t>ESS Injection</a:t>
            </a:r>
            <a:endParaRPr lang="en-GB" sz="1800" i="1" dirty="0"/>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l="11049" t="13863" r="11694" b="2396"/>
          <a:stretch>
            <a:fillRect/>
          </a:stretch>
        </p:blipFill>
        <p:spPr bwMode="auto">
          <a:xfrm>
            <a:off x="6136003" y="3320512"/>
            <a:ext cx="2576762" cy="147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749" t="4288" r="12239" b="19128"/>
          <a:stretch/>
        </p:blipFill>
        <p:spPr bwMode="auto">
          <a:xfrm>
            <a:off x="5820028" y="1196752"/>
            <a:ext cx="3024032" cy="212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437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413" y="1062038"/>
            <a:ext cx="6275387" cy="710778"/>
          </a:xfrm>
        </p:spPr>
        <p:txBody>
          <a:bodyPr/>
          <a:lstStyle/>
          <a:p>
            <a:r>
              <a:rPr lang="en-GB" dirty="0" smtClean="0"/>
              <a:t>Further Studies</a:t>
            </a:r>
            <a:endParaRPr lang="en-GB" dirty="0"/>
          </a:p>
        </p:txBody>
      </p:sp>
      <p:sp>
        <p:nvSpPr>
          <p:cNvPr id="3" name="Content Placeholder 2"/>
          <p:cNvSpPr>
            <a:spLocks noGrp="1"/>
          </p:cNvSpPr>
          <p:nvPr>
            <p:ph idx="1"/>
          </p:nvPr>
        </p:nvSpPr>
        <p:spPr>
          <a:xfrm>
            <a:off x="472257" y="2060848"/>
            <a:ext cx="8229600" cy="3776663"/>
          </a:xfrm>
        </p:spPr>
        <p:txBody>
          <a:bodyPr/>
          <a:lstStyle/>
          <a:p>
            <a:r>
              <a:rPr lang="en-GB" dirty="0" smtClean="0"/>
              <a:t>Beam Losses vs Acceptance</a:t>
            </a:r>
          </a:p>
          <a:p>
            <a:r>
              <a:rPr lang="en-GB" dirty="0" smtClean="0"/>
              <a:t>Machine Error (alignment and field)</a:t>
            </a:r>
          </a:p>
          <a:p>
            <a:r>
              <a:rPr lang="en-GB" dirty="0" smtClean="0"/>
              <a:t>Resonance and Loss Mechanisms</a:t>
            </a:r>
          </a:p>
          <a:p>
            <a:r>
              <a:rPr lang="en-GB" dirty="0" smtClean="0"/>
              <a:t>Extraction</a:t>
            </a:r>
          </a:p>
          <a:p>
            <a:r>
              <a:rPr lang="en-GB" dirty="0" smtClean="0"/>
              <a:t>Injection straight Field maps/stripping</a:t>
            </a:r>
          </a:p>
          <a:p>
            <a:r>
              <a:rPr lang="en-GB" dirty="0" smtClean="0"/>
              <a:t>Mechanical and practical constraints.</a:t>
            </a:r>
            <a:endParaRPr lang="en-GB" dirty="0"/>
          </a:p>
        </p:txBody>
      </p:sp>
    </p:spTree>
    <p:extLst>
      <p:ext uri="{BB962C8B-B14F-4D97-AF65-F5344CB8AC3E}">
        <p14:creationId xmlns:p14="http://schemas.microsoft.com/office/powerpoint/2010/main" val="251773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924944"/>
            <a:ext cx="6275387" cy="1143000"/>
          </a:xfrm>
        </p:spPr>
        <p:txBody>
          <a:bodyPr/>
          <a:lstStyle/>
          <a:p>
            <a:r>
              <a:rPr lang="en-GB" dirty="0" smtClean="0"/>
              <a:t>Thankyou for you time.</a:t>
            </a:r>
            <a:br>
              <a:rPr lang="en-GB" dirty="0" smtClean="0"/>
            </a:br>
            <a:r>
              <a:rPr lang="en-GB" dirty="0"/>
              <a:t/>
            </a:r>
            <a:br>
              <a:rPr lang="en-GB" dirty="0"/>
            </a:br>
            <a:r>
              <a:rPr lang="en-GB" dirty="0" smtClean="0"/>
              <a:t>Questions ?</a:t>
            </a:r>
            <a:endParaRPr lang="en-GB" dirty="0"/>
          </a:p>
        </p:txBody>
      </p:sp>
    </p:spTree>
    <p:extLst>
      <p:ext uri="{BB962C8B-B14F-4D97-AF65-F5344CB8AC3E}">
        <p14:creationId xmlns:p14="http://schemas.microsoft.com/office/powerpoint/2010/main" val="3260121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4571999" y="563470"/>
            <a:ext cx="4263968" cy="461665"/>
          </a:xfrm>
          <a:prstGeom prst="rect">
            <a:avLst/>
          </a:prstGeom>
          <a:solidFill>
            <a:schemeClr val="bg1"/>
          </a:solidFill>
          <a:ln w="19050">
            <a:solidFill>
              <a:srgbClr val="00CC00"/>
            </a:solidFill>
            <a:miter lim="800000"/>
            <a:headEnd/>
            <a:tailEnd/>
          </a:ln>
        </p:spPr>
        <p:txBody>
          <a:bodyPr wrap="square">
            <a:spAutoFit/>
          </a:bodyPr>
          <a:lstStyle/>
          <a:p>
            <a:pPr algn="ctr"/>
            <a:r>
              <a:rPr lang="en-GB" sz="2400" dirty="0" smtClean="0">
                <a:latin typeface="Cambria" pitchFamily="18" charset="0"/>
              </a:rPr>
              <a:t>Objectives of AR/RCS Study</a:t>
            </a:r>
            <a:endParaRPr lang="en-GB" sz="2400" dirty="0" smtClean="0">
              <a:solidFill>
                <a:srgbClr val="009900"/>
              </a:solidFill>
              <a:latin typeface="Cambria" pitchFamily="18" charset="0"/>
            </a:endParaRPr>
          </a:p>
        </p:txBody>
      </p:sp>
      <p:sp>
        <p:nvSpPr>
          <p:cNvPr id="4" name="TextBox 4"/>
          <p:cNvSpPr txBox="1">
            <a:spLocks noChangeArrowheads="1"/>
          </p:cNvSpPr>
          <p:nvPr/>
        </p:nvSpPr>
        <p:spPr bwMode="auto">
          <a:xfrm>
            <a:off x="143507" y="1232756"/>
            <a:ext cx="8856984" cy="5632311"/>
          </a:xfrm>
          <a:prstGeom prst="rect">
            <a:avLst/>
          </a:prstGeom>
          <a:noFill/>
          <a:ln w="9525">
            <a:noFill/>
            <a:miter lim="800000"/>
            <a:headEnd/>
            <a:tailEnd/>
          </a:ln>
        </p:spPr>
        <p:txBody>
          <a:bodyPr wrap="square">
            <a:spAutoFit/>
          </a:bodyPr>
          <a:lstStyle/>
          <a:p>
            <a:pPr marL="342900" lvl="1" indent="-342900" algn="just">
              <a:buFont typeface="Wingdings" panose="05000000000000000000" pitchFamily="2" charset="2"/>
              <a:buChar char="§"/>
            </a:pPr>
            <a:r>
              <a:rPr lang="en-GB" sz="2000" dirty="0" smtClean="0">
                <a:latin typeface="Cambria" pitchFamily="18" charset="0"/>
              </a:rPr>
              <a:t>Determine the ‘best’ conventional ring designs for ISIS </a:t>
            </a:r>
            <a:r>
              <a:rPr lang="en-GB" sz="2000" dirty="0">
                <a:latin typeface="Cambria" pitchFamily="18" charset="0"/>
              </a:rPr>
              <a:t>II. Part of the </a:t>
            </a:r>
            <a:r>
              <a:rPr lang="en-GB" sz="2000" i="1" dirty="0">
                <a:latin typeface="Cambria" pitchFamily="18" charset="0"/>
              </a:rPr>
              <a:t>Feasibility, design studies and R&amp;D </a:t>
            </a:r>
            <a:r>
              <a:rPr lang="en-GB" sz="2000" dirty="0">
                <a:latin typeface="Cambria" pitchFamily="18" charset="0"/>
              </a:rPr>
              <a:t>[</a:t>
            </a:r>
            <a:r>
              <a:rPr lang="en-GB" sz="2000" b="1" dirty="0">
                <a:solidFill>
                  <a:srgbClr val="FF0000"/>
                </a:solidFill>
                <a:latin typeface="Cambria" pitchFamily="18" charset="0"/>
              </a:rPr>
              <a:t>2017-2027</a:t>
            </a:r>
            <a:r>
              <a:rPr lang="en-GB" sz="2000" dirty="0">
                <a:latin typeface="Cambria" pitchFamily="18" charset="0"/>
              </a:rPr>
              <a:t>] in the ISIS II Roadmap</a:t>
            </a:r>
          </a:p>
          <a:p>
            <a:pPr marL="342900" lvl="1" indent="-342900" algn="just">
              <a:buFont typeface="Wingdings" panose="05000000000000000000" pitchFamily="2" charset="2"/>
              <a:buChar char="§"/>
            </a:pPr>
            <a:endParaRPr lang="en-GB" sz="2000" dirty="0" smtClean="0">
              <a:latin typeface="Cambria" pitchFamily="18" charset="0"/>
            </a:endParaRPr>
          </a:p>
          <a:p>
            <a:pPr marL="342900" lvl="1" indent="-342900" algn="just">
              <a:buFont typeface="Wingdings" panose="05000000000000000000" pitchFamily="2" charset="2"/>
              <a:buChar char="§"/>
            </a:pPr>
            <a:endParaRPr lang="en-GB" sz="2000" dirty="0">
              <a:latin typeface="Cambria" pitchFamily="18" charset="0"/>
            </a:endParaRPr>
          </a:p>
          <a:p>
            <a:pPr marL="342900" lvl="1" indent="-342900" algn="just">
              <a:buFont typeface="Wingdings" panose="05000000000000000000" pitchFamily="2" charset="2"/>
              <a:buChar char="§"/>
            </a:pPr>
            <a:endParaRPr lang="en-GB" sz="2000" dirty="0" smtClean="0">
              <a:latin typeface="Cambria" pitchFamily="18" charset="0"/>
            </a:endParaRPr>
          </a:p>
          <a:p>
            <a:pPr marL="342900" lvl="1" indent="-342900" algn="just">
              <a:buFont typeface="Wingdings" panose="05000000000000000000" pitchFamily="2" charset="2"/>
              <a:buChar char="§"/>
            </a:pPr>
            <a:endParaRPr lang="en-GB" sz="2000" dirty="0">
              <a:latin typeface="Cambria" pitchFamily="18" charset="0"/>
            </a:endParaRPr>
          </a:p>
          <a:p>
            <a:pPr marL="342900" lvl="1" indent="-342900" algn="just">
              <a:buFont typeface="Wingdings" panose="05000000000000000000" pitchFamily="2" charset="2"/>
              <a:buChar char="§"/>
            </a:pPr>
            <a:endParaRPr lang="en-GB" sz="2000" dirty="0" smtClean="0">
              <a:latin typeface="Cambria" pitchFamily="18" charset="0"/>
            </a:endParaRPr>
          </a:p>
          <a:p>
            <a:pPr marL="342900" lvl="1" indent="-342900" algn="just">
              <a:buFont typeface="Wingdings" panose="05000000000000000000" pitchFamily="2" charset="2"/>
              <a:buChar char="§"/>
            </a:pPr>
            <a:endParaRPr lang="en-GB" sz="2000" dirty="0">
              <a:latin typeface="Cambria" pitchFamily="18" charset="0"/>
            </a:endParaRPr>
          </a:p>
          <a:p>
            <a:pPr marL="342900" lvl="1" indent="-342900" algn="just">
              <a:buFont typeface="Wingdings" panose="05000000000000000000" pitchFamily="2" charset="2"/>
              <a:buChar char="§"/>
            </a:pPr>
            <a:r>
              <a:rPr lang="en-GB" sz="2000" dirty="0" smtClean="0">
                <a:latin typeface="Cambria" pitchFamily="18" charset="0"/>
              </a:rPr>
              <a:t>Accelerator options under study: RCS or Accumulator Ring,  within the existing ISIS Hall or a Stand Alone  </a:t>
            </a:r>
            <a:r>
              <a:rPr lang="en-GB" sz="2000" dirty="0" err="1" smtClean="0">
                <a:latin typeface="Cambria" pitchFamily="18" charset="0"/>
              </a:rPr>
              <a:t>ie</a:t>
            </a:r>
            <a:r>
              <a:rPr lang="en-GB" sz="2000" dirty="0" smtClean="0">
                <a:latin typeface="Cambria" pitchFamily="18" charset="0"/>
              </a:rPr>
              <a:t> green field site.</a:t>
            </a:r>
          </a:p>
          <a:p>
            <a:pPr marL="342900" lvl="1" indent="-342900" algn="just">
              <a:buFont typeface="Wingdings" panose="05000000000000000000" pitchFamily="2" charset="2"/>
              <a:buChar char="§"/>
            </a:pPr>
            <a:endParaRPr lang="en-GB" sz="2000" dirty="0" smtClean="0">
              <a:latin typeface="Cambria" pitchFamily="18" charset="0"/>
            </a:endParaRPr>
          </a:p>
          <a:p>
            <a:pPr marL="342900" lvl="1" indent="-342900" algn="just">
              <a:buFont typeface="Wingdings" panose="05000000000000000000" pitchFamily="2" charset="2"/>
              <a:buChar char="§"/>
            </a:pPr>
            <a:r>
              <a:rPr lang="en-GB" sz="2000" dirty="0" smtClean="0">
                <a:solidFill>
                  <a:srgbClr val="0066FF"/>
                </a:solidFill>
                <a:latin typeface="Cambria" pitchFamily="18" charset="0"/>
              </a:rPr>
              <a:t>Use conventional hardware with ISIS design and operational experience.</a:t>
            </a:r>
          </a:p>
          <a:p>
            <a:pPr marL="342900" lvl="1" indent="-342900" algn="just">
              <a:buFont typeface="Wingdings" panose="05000000000000000000" pitchFamily="2" charset="2"/>
              <a:buChar char="§"/>
            </a:pPr>
            <a:endParaRPr lang="en-GB" sz="2000" dirty="0">
              <a:solidFill>
                <a:srgbClr val="0066FF"/>
              </a:solidFill>
              <a:latin typeface="Cambria" pitchFamily="18" charset="0"/>
            </a:endParaRPr>
          </a:p>
          <a:p>
            <a:pPr marL="342900" lvl="1" indent="-342900" algn="just">
              <a:buFont typeface="Wingdings" panose="05000000000000000000" pitchFamily="2" charset="2"/>
              <a:buChar char="§"/>
            </a:pPr>
            <a:r>
              <a:rPr lang="en-GB" sz="2000" dirty="0" smtClean="0">
                <a:latin typeface="Cambria" pitchFamily="18" charset="0"/>
              </a:rPr>
              <a:t>Physics designs complete by 2025 for comparisons with FFA.  </a:t>
            </a:r>
          </a:p>
          <a:p>
            <a:pPr marL="342900" lvl="1" indent="-342900" algn="just">
              <a:buFont typeface="Wingdings" panose="05000000000000000000" pitchFamily="2" charset="2"/>
              <a:buChar char="§"/>
            </a:pPr>
            <a:endParaRPr lang="en-GB" sz="2000" dirty="0">
              <a:latin typeface="Cambria" pitchFamily="18" charset="0"/>
            </a:endParaRPr>
          </a:p>
          <a:p>
            <a:pPr marL="285750" lvl="1" indent="-285750" algn="just">
              <a:buFont typeface="Arial" panose="020B0604020202020204" pitchFamily="34" charset="0"/>
              <a:buChar char="•"/>
            </a:pPr>
            <a:r>
              <a:rPr lang="en-GB" sz="2000" b="1" dirty="0" smtClean="0">
                <a:solidFill>
                  <a:srgbClr val="FF0000"/>
                </a:solidFill>
                <a:latin typeface="Cambria" pitchFamily="18" charset="0"/>
              </a:rPr>
              <a:t>Currently focus on 400–1200 MeV RCS within the existing hall.  Considered most challenging due to high space charge levels and injection requirements.</a:t>
            </a:r>
            <a:endParaRPr lang="en-GB" sz="2000" b="1" dirty="0">
              <a:solidFill>
                <a:srgbClr val="FF0000"/>
              </a:solidFill>
              <a:latin typeface="Cambr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17243005"/>
              </p:ext>
            </p:extLst>
          </p:nvPr>
        </p:nvGraphicFramePr>
        <p:xfrm>
          <a:off x="1079612" y="2132856"/>
          <a:ext cx="6684405" cy="1478280"/>
        </p:xfrm>
        <a:graphic>
          <a:graphicData uri="http://schemas.openxmlformats.org/drawingml/2006/table">
            <a:tbl>
              <a:tblPr firstRow="1" bandRow="1">
                <a:tableStyleId>{5C22544A-7EE6-4342-B048-85BDC9FD1C3A}</a:tableStyleId>
              </a:tblPr>
              <a:tblGrid>
                <a:gridCol w="2228135">
                  <a:extLst>
                    <a:ext uri="{9D8B030D-6E8A-4147-A177-3AD203B41FA5}">
                      <a16:colId xmlns:a16="http://schemas.microsoft.com/office/drawing/2014/main" val="20000"/>
                    </a:ext>
                  </a:extLst>
                </a:gridCol>
                <a:gridCol w="2228135">
                  <a:extLst>
                    <a:ext uri="{9D8B030D-6E8A-4147-A177-3AD203B41FA5}">
                      <a16:colId xmlns:a16="http://schemas.microsoft.com/office/drawing/2014/main" val="20001"/>
                    </a:ext>
                  </a:extLst>
                </a:gridCol>
                <a:gridCol w="2228135">
                  <a:extLst>
                    <a:ext uri="{9D8B030D-6E8A-4147-A177-3AD203B41FA5}">
                      <a16:colId xmlns:a16="http://schemas.microsoft.com/office/drawing/2014/main" val="20002"/>
                    </a:ext>
                  </a:extLst>
                </a:gridCol>
              </a:tblGrid>
              <a:tr h="228260">
                <a:tc>
                  <a:txBody>
                    <a:bodyPr/>
                    <a:lstStyle/>
                    <a:p>
                      <a:r>
                        <a:rPr lang="en-GB" b="1" dirty="0" smtClean="0">
                          <a:solidFill>
                            <a:srgbClr val="FF0000"/>
                          </a:solidFill>
                        </a:rPr>
                        <a:t>Power</a:t>
                      </a:r>
                      <a:endParaRPr lang="en-GB" b="1" dirty="0">
                        <a:solidFill>
                          <a:srgbClr val="FF0000"/>
                        </a:solidFill>
                      </a:endParaRPr>
                    </a:p>
                  </a:txBody>
                  <a:tcPr>
                    <a:solidFill>
                      <a:schemeClr val="accent5"/>
                    </a:solidFill>
                  </a:tcPr>
                </a:tc>
                <a:tc>
                  <a:txBody>
                    <a:bodyPr/>
                    <a:lstStyle/>
                    <a:p>
                      <a:r>
                        <a:rPr lang="en-GB" b="1" dirty="0" smtClean="0">
                          <a:solidFill>
                            <a:srgbClr val="FF0000"/>
                          </a:solidFill>
                        </a:rPr>
                        <a:t>TS1 </a:t>
                      </a:r>
                    </a:p>
                  </a:txBody>
                  <a:tcPr>
                    <a:solidFill>
                      <a:schemeClr val="accent5"/>
                    </a:solidFill>
                  </a:tcPr>
                </a:tc>
                <a:tc>
                  <a:txBody>
                    <a:bodyPr/>
                    <a:lstStyle/>
                    <a:p>
                      <a:r>
                        <a:rPr lang="en-GB" b="1" dirty="0" smtClean="0">
                          <a:solidFill>
                            <a:srgbClr val="FF0000"/>
                          </a:solidFill>
                        </a:rPr>
                        <a:t>TS2</a:t>
                      </a:r>
                      <a:endParaRPr lang="en-GB" b="1" dirty="0">
                        <a:solidFill>
                          <a:srgbClr val="FF0000"/>
                        </a:solidFill>
                      </a:endParaRPr>
                    </a:p>
                  </a:txBody>
                  <a:tcPr>
                    <a:solidFill>
                      <a:schemeClr val="accent5"/>
                    </a:solidFill>
                  </a:tcPr>
                </a:tc>
                <a:extLst>
                  <a:ext uri="{0D108BD9-81ED-4DB2-BD59-A6C34878D82A}">
                    <a16:rowId xmlns:a16="http://schemas.microsoft.com/office/drawing/2014/main" val="10000"/>
                  </a:ext>
                </a:extLst>
              </a:tr>
              <a:tr h="370840">
                <a:tc>
                  <a:txBody>
                    <a:bodyPr/>
                    <a:lstStyle/>
                    <a:p>
                      <a:r>
                        <a:rPr lang="en-GB" b="1" dirty="0" smtClean="0">
                          <a:solidFill>
                            <a:srgbClr val="FF0000"/>
                          </a:solidFill>
                        </a:rPr>
                        <a:t>Power (MW)</a:t>
                      </a:r>
                      <a:endParaRPr lang="en-GB" b="1" dirty="0">
                        <a:solidFill>
                          <a:srgbClr val="FF0000"/>
                        </a:solidFill>
                      </a:endParaRPr>
                    </a:p>
                  </a:txBody>
                  <a:tcPr>
                    <a:solidFill>
                      <a:schemeClr val="accent5"/>
                    </a:solidFill>
                  </a:tcPr>
                </a:tc>
                <a:tc>
                  <a:txBody>
                    <a:bodyPr/>
                    <a:lstStyle/>
                    <a:p>
                      <a:r>
                        <a:rPr lang="en-GB" b="1" dirty="0" smtClean="0">
                          <a:solidFill>
                            <a:srgbClr val="FF0000"/>
                          </a:solidFill>
                        </a:rPr>
                        <a:t>1.0 </a:t>
                      </a:r>
                      <a:endParaRPr lang="en-GB" b="1" dirty="0">
                        <a:solidFill>
                          <a:srgbClr val="FF0000"/>
                        </a:solidFill>
                      </a:endParaRPr>
                    </a:p>
                  </a:txBody>
                  <a:tcPr>
                    <a:solidFill>
                      <a:schemeClr val="accent5"/>
                    </a:solidFill>
                  </a:tcPr>
                </a:tc>
                <a:tc>
                  <a:txBody>
                    <a:bodyPr/>
                    <a:lstStyle/>
                    <a:p>
                      <a:r>
                        <a:rPr lang="en-GB" b="1" dirty="0" smtClean="0">
                          <a:solidFill>
                            <a:srgbClr val="FF0000"/>
                          </a:solidFill>
                        </a:rPr>
                        <a:t>0.25</a:t>
                      </a:r>
                      <a:endParaRPr lang="en-GB" b="1" dirty="0">
                        <a:solidFill>
                          <a:srgbClr val="FF0000"/>
                        </a:solidFill>
                      </a:endParaRPr>
                    </a:p>
                  </a:txBody>
                  <a:tcPr>
                    <a:solidFill>
                      <a:schemeClr val="accent5"/>
                    </a:solidFill>
                  </a:tcPr>
                </a:tc>
                <a:extLst>
                  <a:ext uri="{0D108BD9-81ED-4DB2-BD59-A6C34878D82A}">
                    <a16:rowId xmlns:a16="http://schemas.microsoft.com/office/drawing/2014/main" val="10001"/>
                  </a:ext>
                </a:extLst>
              </a:tr>
              <a:tr h="370840">
                <a:tc>
                  <a:txBody>
                    <a:bodyPr/>
                    <a:lstStyle/>
                    <a:p>
                      <a:r>
                        <a:rPr lang="en-GB" b="1" dirty="0" smtClean="0">
                          <a:solidFill>
                            <a:srgbClr val="FF0000"/>
                          </a:solidFill>
                        </a:rPr>
                        <a:t>Frequency (Hz)</a:t>
                      </a:r>
                      <a:endParaRPr lang="en-GB" b="1" dirty="0">
                        <a:solidFill>
                          <a:srgbClr val="FF0000"/>
                        </a:solidFill>
                      </a:endParaRPr>
                    </a:p>
                  </a:txBody>
                  <a:tcPr>
                    <a:solidFill>
                      <a:schemeClr val="accent5"/>
                    </a:solidFill>
                  </a:tcPr>
                </a:tc>
                <a:tc>
                  <a:txBody>
                    <a:bodyPr/>
                    <a:lstStyle/>
                    <a:p>
                      <a:r>
                        <a:rPr lang="en-GB" b="1" dirty="0" smtClean="0">
                          <a:solidFill>
                            <a:srgbClr val="FF0000"/>
                          </a:solidFill>
                        </a:rPr>
                        <a:t>40</a:t>
                      </a:r>
                      <a:endParaRPr lang="en-GB" b="1" dirty="0">
                        <a:solidFill>
                          <a:srgbClr val="FF0000"/>
                        </a:solidFill>
                      </a:endParaRPr>
                    </a:p>
                  </a:txBody>
                  <a:tcPr>
                    <a:solidFill>
                      <a:schemeClr val="accent5"/>
                    </a:solidFill>
                  </a:tcPr>
                </a:tc>
                <a:tc>
                  <a:txBody>
                    <a:bodyPr/>
                    <a:lstStyle/>
                    <a:p>
                      <a:r>
                        <a:rPr lang="en-GB" b="1" dirty="0" smtClean="0">
                          <a:solidFill>
                            <a:srgbClr val="FF0000"/>
                          </a:solidFill>
                        </a:rPr>
                        <a:t>10</a:t>
                      </a:r>
                    </a:p>
                  </a:txBody>
                  <a:tcPr>
                    <a:solidFill>
                      <a:schemeClr val="accent5"/>
                    </a:solidFill>
                  </a:tcPr>
                </a:tc>
                <a:extLst>
                  <a:ext uri="{0D108BD9-81ED-4DB2-BD59-A6C34878D82A}">
                    <a16:rowId xmlns:a16="http://schemas.microsoft.com/office/drawing/2014/main" val="10002"/>
                  </a:ext>
                </a:extLst>
              </a:tr>
              <a:tr h="370840">
                <a:tc>
                  <a:txBody>
                    <a:bodyPr/>
                    <a:lstStyle/>
                    <a:p>
                      <a:r>
                        <a:rPr lang="en-GB" b="1" dirty="0" smtClean="0">
                          <a:solidFill>
                            <a:srgbClr val="FF0000"/>
                          </a:solidFill>
                        </a:rPr>
                        <a:t>Energy (GeV)</a:t>
                      </a:r>
                      <a:endParaRPr lang="en-GB" b="1" dirty="0">
                        <a:solidFill>
                          <a:srgbClr val="FF0000"/>
                        </a:solidFill>
                      </a:endParaRPr>
                    </a:p>
                  </a:txBody>
                  <a:tcPr>
                    <a:solidFill>
                      <a:schemeClr val="accent5"/>
                    </a:solidFill>
                  </a:tcPr>
                </a:tc>
                <a:tc>
                  <a:txBody>
                    <a:bodyPr/>
                    <a:lstStyle/>
                    <a:p>
                      <a:r>
                        <a:rPr lang="en-GB" b="1" dirty="0" smtClean="0">
                          <a:solidFill>
                            <a:srgbClr val="FF0000"/>
                          </a:solidFill>
                        </a:rPr>
                        <a:t>1.2</a:t>
                      </a:r>
                      <a:endParaRPr lang="en-GB" b="1" dirty="0">
                        <a:solidFill>
                          <a:srgbClr val="FF0000"/>
                        </a:solidFill>
                      </a:endParaRPr>
                    </a:p>
                  </a:txBody>
                  <a:tcPr>
                    <a:solidFill>
                      <a:schemeClr val="accent5"/>
                    </a:solidFill>
                  </a:tcPr>
                </a:tc>
                <a:tc>
                  <a:txBody>
                    <a:bodyPr/>
                    <a:lstStyle/>
                    <a:p>
                      <a:r>
                        <a:rPr lang="en-GB" b="1" dirty="0" smtClean="0">
                          <a:solidFill>
                            <a:srgbClr val="FF0000"/>
                          </a:solidFill>
                        </a:rPr>
                        <a:t>1.2</a:t>
                      </a:r>
                    </a:p>
                  </a:txBody>
                  <a:tcPr>
                    <a:solidFill>
                      <a:schemeClr val="accent5"/>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85911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l="45380" t="23575" r="16824" b="10413"/>
          <a:stretch>
            <a:fillRect/>
          </a:stretch>
        </p:blipFill>
        <p:spPr bwMode="auto">
          <a:xfrm>
            <a:off x="218587" y="1664805"/>
            <a:ext cx="4099872" cy="431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TextBox 3"/>
          <p:cNvSpPr txBox="1">
            <a:spLocks noChangeArrowheads="1"/>
          </p:cNvSpPr>
          <p:nvPr/>
        </p:nvSpPr>
        <p:spPr bwMode="auto">
          <a:xfrm>
            <a:off x="4318459" y="1124744"/>
            <a:ext cx="46217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2000" dirty="0" smtClean="0"/>
              <a:t>High ring operating intensity requires large incoherent tune shifts: ~ -0.2 to -0.4   </a:t>
            </a:r>
          </a:p>
          <a:p>
            <a:endParaRPr lang="en-GB" altLang="en-US" sz="2000" dirty="0"/>
          </a:p>
          <a:p>
            <a:r>
              <a:rPr lang="en-GB" altLang="en-US" sz="2000" dirty="0" smtClean="0"/>
              <a:t>SNS, JPARC ~ -0.2</a:t>
            </a:r>
          </a:p>
          <a:p>
            <a:r>
              <a:rPr lang="en-GB" altLang="en-US" sz="2000" dirty="0" smtClean="0"/>
              <a:t>ISIS ~ -0.3 to -0.4</a:t>
            </a:r>
            <a:endParaRPr lang="en-GB" altLang="en-US" sz="2000" dirty="0"/>
          </a:p>
          <a:p>
            <a:endParaRPr lang="en-GB" altLang="en-US" sz="2000" dirty="0" smtClean="0"/>
          </a:p>
          <a:p>
            <a:r>
              <a:rPr lang="en-GB" sz="2000" dirty="0" smtClean="0"/>
              <a:t>~400 </a:t>
            </a:r>
            <a:r>
              <a:rPr lang="en-GB" sz="2000" dirty="0"/>
              <a:t>MeV injection energy for </a:t>
            </a:r>
            <a:r>
              <a:rPr lang="en-GB" sz="2000" dirty="0" smtClean="0"/>
              <a:t>1.3x10</a:t>
            </a:r>
            <a:r>
              <a:rPr lang="en-GB" sz="2000" baseline="30000" dirty="0" smtClean="0"/>
              <a:t>14</a:t>
            </a:r>
            <a:r>
              <a:rPr lang="en-GB" sz="2000" dirty="0" smtClean="0"/>
              <a:t> </a:t>
            </a:r>
            <a:r>
              <a:rPr lang="en-GB" sz="2000" dirty="0"/>
              <a:t>injected </a:t>
            </a:r>
            <a:r>
              <a:rPr lang="en-GB" sz="2000" dirty="0" smtClean="0"/>
              <a:t>particles</a:t>
            </a:r>
            <a:endParaRPr lang="en-GB" altLang="en-US" sz="2000" dirty="0"/>
          </a:p>
          <a:p>
            <a:endParaRPr lang="en-GB" altLang="en-US" sz="2000" dirty="0"/>
          </a:p>
          <a:p>
            <a:r>
              <a:rPr lang="en-GB" altLang="en-US" sz="2000" dirty="0" smtClean="0"/>
              <a:t>Lattice working points under study</a:t>
            </a:r>
            <a:endParaRPr lang="en-GB" altLang="en-US" sz="2000" dirty="0"/>
          </a:p>
          <a:p>
            <a:r>
              <a:rPr lang="en-GB" altLang="en-US" sz="2000" dirty="0" err="1"/>
              <a:t>Qx</a:t>
            </a:r>
            <a:r>
              <a:rPr lang="en-GB" altLang="en-US" sz="2000" dirty="0"/>
              <a:t> 4.3 – 4.45</a:t>
            </a:r>
          </a:p>
          <a:p>
            <a:r>
              <a:rPr lang="en-GB" altLang="en-US" sz="2000" dirty="0" err="1"/>
              <a:t>Qy</a:t>
            </a:r>
            <a:r>
              <a:rPr lang="en-GB" altLang="en-US" sz="2000" dirty="0"/>
              <a:t> 4.3 – 4.45</a:t>
            </a:r>
          </a:p>
          <a:p>
            <a:endParaRPr lang="en-GB" altLang="en-US" sz="2000" dirty="0" smtClean="0"/>
          </a:p>
          <a:p>
            <a:r>
              <a:rPr lang="en-GB" altLang="en-US" sz="2000" dirty="0" smtClean="0"/>
              <a:t>Requires transverse and longitudinal distributions control( emittance, bunching factors), good 3D space charge tracking  (ORBIT code)and  careful resonance studies (tracking and error </a:t>
            </a:r>
            <a:r>
              <a:rPr lang="en-GB" altLang="en-US" sz="2000" dirty="0" err="1" smtClean="0"/>
              <a:t>analyisis</a:t>
            </a:r>
            <a:r>
              <a:rPr lang="en-GB" altLang="en-US" sz="2000" dirty="0" smtClean="0"/>
              <a:t>)</a:t>
            </a:r>
            <a:endParaRPr lang="en-GB" altLang="en-US" sz="2000" b="1" dirty="0">
              <a:solidFill>
                <a:srgbClr val="FF0000"/>
              </a:solidFill>
            </a:endParaRPr>
          </a:p>
        </p:txBody>
      </p:sp>
      <p:sp>
        <p:nvSpPr>
          <p:cNvPr id="7" name="TextBox 4"/>
          <p:cNvSpPr txBox="1">
            <a:spLocks noChangeArrowheads="1"/>
          </p:cNvSpPr>
          <p:nvPr/>
        </p:nvSpPr>
        <p:spPr bwMode="auto">
          <a:xfrm>
            <a:off x="3779912" y="404664"/>
            <a:ext cx="4263968" cy="523220"/>
          </a:xfrm>
          <a:prstGeom prst="rect">
            <a:avLst/>
          </a:prstGeom>
          <a:solidFill>
            <a:schemeClr val="bg1"/>
          </a:solidFill>
          <a:ln w="19050">
            <a:solidFill>
              <a:srgbClr val="00CC00"/>
            </a:solidFill>
            <a:miter lim="800000"/>
            <a:headEnd/>
            <a:tailEnd/>
          </a:ln>
        </p:spPr>
        <p:txBody>
          <a:bodyPr wrap="square">
            <a:spAutoFit/>
          </a:bodyPr>
          <a:lstStyle/>
          <a:p>
            <a:pPr algn="ctr"/>
            <a:r>
              <a:rPr lang="en-GB" sz="2800" dirty="0" smtClean="0"/>
              <a:t>Working Point</a:t>
            </a:r>
            <a:endParaRPr lang="en-GB" sz="2800" dirty="0" smtClean="0">
              <a:solidFill>
                <a:srgbClr val="009900"/>
              </a:solidFill>
              <a:latin typeface="Cambria" pitchFamily="18" charset="0"/>
            </a:endParaRPr>
          </a:p>
        </p:txBody>
      </p:sp>
    </p:spTree>
    <p:extLst>
      <p:ext uri="{BB962C8B-B14F-4D97-AF65-F5344CB8AC3E}">
        <p14:creationId xmlns:p14="http://schemas.microsoft.com/office/powerpoint/2010/main" val="2276699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32" y="1268760"/>
            <a:ext cx="8532948" cy="5364596"/>
          </a:xfrm>
        </p:spPr>
        <p:txBody>
          <a:bodyPr/>
          <a:lstStyle/>
          <a:p>
            <a:r>
              <a:rPr lang="en-GB" sz="2000" dirty="0" smtClean="0"/>
              <a:t>Injection control dominates beam dynamics requirements.  </a:t>
            </a:r>
          </a:p>
          <a:p>
            <a:endParaRPr lang="en-GB" sz="2000" dirty="0"/>
          </a:p>
          <a:p>
            <a:r>
              <a:rPr lang="en-GB" sz="2000" dirty="0" smtClean="0">
                <a:solidFill>
                  <a:srgbClr val="FF0000"/>
                </a:solidFill>
              </a:rPr>
              <a:t>H- Charge Exchange Injection </a:t>
            </a:r>
          </a:p>
          <a:p>
            <a:pPr lvl="1"/>
            <a:r>
              <a:rPr lang="en-GB" sz="2000" dirty="0" smtClean="0"/>
              <a:t>Foil hits (foil temp &lt; 2000 </a:t>
            </a:r>
            <a:r>
              <a:rPr lang="en-GB" sz="2000" dirty="0" err="1" smtClean="0"/>
              <a:t>degC</a:t>
            </a:r>
            <a:r>
              <a:rPr lang="en-GB" sz="2000" dirty="0" smtClean="0"/>
              <a:t>),  scattering, activation.</a:t>
            </a:r>
          </a:p>
          <a:p>
            <a:endParaRPr lang="en-GB" sz="2000" dirty="0"/>
          </a:p>
          <a:p>
            <a:r>
              <a:rPr lang="en-GB" sz="2000" dirty="0" smtClean="0">
                <a:solidFill>
                  <a:srgbClr val="FF0000"/>
                </a:solidFill>
              </a:rPr>
              <a:t>Proton Injection through tilted septum injection</a:t>
            </a:r>
          </a:p>
          <a:p>
            <a:pPr lvl="1"/>
            <a:r>
              <a:rPr lang="en-GB" sz="2000" dirty="0" smtClean="0"/>
              <a:t>Recirculating hits = 0 , septum damage and activation</a:t>
            </a:r>
          </a:p>
          <a:p>
            <a:pPr marL="0" indent="0">
              <a:buNone/>
            </a:pPr>
            <a:endParaRPr lang="en-GB" sz="2000" dirty="0"/>
          </a:p>
          <a:p>
            <a:r>
              <a:rPr lang="en-GB" sz="2000" dirty="0" smtClean="0"/>
              <a:t>Highly non linear problem that is only solvable with simulations.</a:t>
            </a:r>
          </a:p>
          <a:p>
            <a:endParaRPr lang="en-GB" sz="2000" dirty="0"/>
          </a:p>
          <a:p>
            <a:r>
              <a:rPr lang="en-GB" sz="2000" dirty="0" smtClean="0"/>
              <a:t>Hill </a:t>
            </a:r>
            <a:r>
              <a:rPr lang="en-GB" sz="2000" dirty="0"/>
              <a:t>Climb optimiser built around </a:t>
            </a:r>
            <a:r>
              <a:rPr lang="en-GB" sz="2000" dirty="0" smtClean="0"/>
              <a:t>‘One </a:t>
            </a:r>
            <a:r>
              <a:rPr lang="en-GB" sz="2000" dirty="0"/>
              <a:t>turn </a:t>
            </a:r>
            <a:r>
              <a:rPr lang="en-GB" sz="2000" dirty="0" smtClean="0"/>
              <a:t>code’ </a:t>
            </a:r>
            <a:r>
              <a:rPr lang="en-GB" sz="2000" dirty="0"/>
              <a:t>with smooth space </a:t>
            </a:r>
            <a:r>
              <a:rPr lang="en-GB" sz="2000" dirty="0" smtClean="0"/>
              <a:t>charge (2D, pic code, 50 space charge kicks per turn) </a:t>
            </a:r>
            <a:r>
              <a:rPr lang="en-GB" sz="2000" dirty="0"/>
              <a:t>used to probe parameter </a:t>
            </a:r>
            <a:r>
              <a:rPr lang="en-GB" sz="2000" dirty="0" smtClean="0"/>
              <a:t>space ( paint amplitudes, Ring beta, Q, foil/septum hits)</a:t>
            </a:r>
            <a:endParaRPr lang="en-GB" sz="2000" dirty="0"/>
          </a:p>
          <a:p>
            <a:pPr lvl="1"/>
            <a:endParaRPr lang="en-GB" sz="2000" dirty="0"/>
          </a:p>
        </p:txBody>
      </p:sp>
      <p:sp>
        <p:nvSpPr>
          <p:cNvPr id="4" name="TextBox 4"/>
          <p:cNvSpPr txBox="1">
            <a:spLocks noChangeArrowheads="1"/>
          </p:cNvSpPr>
          <p:nvPr/>
        </p:nvSpPr>
        <p:spPr bwMode="auto">
          <a:xfrm>
            <a:off x="4031940" y="440668"/>
            <a:ext cx="4263968" cy="461665"/>
          </a:xfrm>
          <a:prstGeom prst="rect">
            <a:avLst/>
          </a:prstGeom>
          <a:solidFill>
            <a:schemeClr val="bg1"/>
          </a:solidFill>
          <a:ln w="19050">
            <a:solidFill>
              <a:srgbClr val="00CC00"/>
            </a:solidFill>
            <a:miter lim="800000"/>
            <a:headEnd/>
            <a:tailEnd/>
          </a:ln>
        </p:spPr>
        <p:txBody>
          <a:bodyPr wrap="square">
            <a:spAutoFit/>
          </a:bodyPr>
          <a:lstStyle/>
          <a:p>
            <a:pPr algn="ctr"/>
            <a:r>
              <a:rPr lang="en-GB" sz="2400" dirty="0" smtClean="0">
                <a:latin typeface="Cambria" pitchFamily="18" charset="0"/>
              </a:rPr>
              <a:t>Injection Options</a:t>
            </a:r>
            <a:endParaRPr lang="en-GB" sz="2400" dirty="0" smtClean="0">
              <a:solidFill>
                <a:srgbClr val="009900"/>
              </a:solidFill>
              <a:latin typeface="Cambria" pitchFamily="18" charset="0"/>
            </a:endParaRPr>
          </a:p>
        </p:txBody>
      </p:sp>
    </p:spTree>
    <p:extLst>
      <p:ext uri="{BB962C8B-B14F-4D97-AF65-F5344CB8AC3E}">
        <p14:creationId xmlns:p14="http://schemas.microsoft.com/office/powerpoint/2010/main" val="3907971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1853" b="3411"/>
          <a:stretch/>
        </p:blipFill>
        <p:spPr bwMode="auto">
          <a:xfrm>
            <a:off x="503548" y="1162429"/>
            <a:ext cx="3850777" cy="25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l="47894" t="13170" b="25798"/>
          <a:stretch>
            <a:fillRect/>
          </a:stretch>
        </p:blipFill>
        <p:spPr bwMode="auto">
          <a:xfrm>
            <a:off x="5904148" y="1160748"/>
            <a:ext cx="2981551" cy="34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extLst>
              <p:ext uri="{D42A27DB-BD31-4B8C-83A1-F6EECF244321}">
                <p14:modId xmlns:p14="http://schemas.microsoft.com/office/powerpoint/2010/main" val="1249530630"/>
              </p:ext>
            </p:extLst>
          </p:nvPr>
        </p:nvGraphicFramePr>
        <p:xfrm>
          <a:off x="5904148" y="5008530"/>
          <a:ext cx="2981551" cy="157774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a:spLocks noChangeArrowheads="1"/>
          </p:cNvSpPr>
          <p:nvPr/>
        </p:nvSpPr>
        <p:spPr bwMode="auto">
          <a:xfrm>
            <a:off x="6624228" y="4823864"/>
            <a:ext cx="1948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1800" dirty="0" smtClean="0"/>
              <a:t>ORBIT : 1.96 hits  </a:t>
            </a:r>
            <a:endParaRPr lang="en-GB" altLang="en-US" sz="18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l="48048" t="52396" b="26678"/>
          <a:stretch>
            <a:fillRect/>
          </a:stretch>
        </p:blipFill>
        <p:spPr bwMode="auto">
          <a:xfrm>
            <a:off x="505312" y="3904663"/>
            <a:ext cx="3567593" cy="130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t="82225"/>
          <a:stretch>
            <a:fillRect/>
          </a:stretch>
        </p:blipFill>
        <p:spPr bwMode="auto">
          <a:xfrm>
            <a:off x="641450" y="5492252"/>
            <a:ext cx="3431455" cy="125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4120953" y="4042915"/>
            <a:ext cx="145915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smtClean="0"/>
              <a:t>One </a:t>
            </a:r>
            <a:r>
              <a:rPr lang="en-GB" altLang="en-US" sz="1800" dirty="0"/>
              <a:t>turn code</a:t>
            </a:r>
          </a:p>
          <a:p>
            <a:pPr eaLnBrk="1" hangingPunct="1">
              <a:spcBef>
                <a:spcPct val="0"/>
              </a:spcBef>
              <a:buFontTx/>
              <a:buNone/>
            </a:pPr>
            <a:r>
              <a:rPr lang="en-GB" altLang="en-US" sz="1800" dirty="0"/>
              <a:t>25 % </a:t>
            </a:r>
            <a:r>
              <a:rPr lang="en-GB" altLang="en-US" sz="1800" dirty="0" smtClean="0"/>
              <a:t>loss</a:t>
            </a:r>
            <a:endParaRPr lang="en-GB" altLang="en-US" sz="1800" dirty="0"/>
          </a:p>
          <a:p>
            <a:pPr eaLnBrk="1" hangingPunct="1">
              <a:spcBef>
                <a:spcPct val="0"/>
              </a:spcBef>
              <a:buFontTx/>
              <a:buNone/>
            </a:pPr>
            <a:endParaRPr lang="en-GB" altLang="en-US" sz="1800" dirty="0" smtClean="0"/>
          </a:p>
          <a:p>
            <a:pPr eaLnBrk="1" hangingPunct="1">
              <a:spcBef>
                <a:spcPct val="0"/>
              </a:spcBef>
              <a:buFontTx/>
              <a:buNone/>
            </a:pPr>
            <a:endParaRPr lang="en-GB" altLang="en-US" sz="1800" dirty="0"/>
          </a:p>
          <a:p>
            <a:pPr eaLnBrk="1" hangingPunct="1">
              <a:spcBef>
                <a:spcPct val="0"/>
              </a:spcBef>
              <a:buFontTx/>
              <a:buNone/>
            </a:pPr>
            <a:endParaRPr lang="en-GB" altLang="en-US" sz="1800" dirty="0"/>
          </a:p>
          <a:p>
            <a:pPr eaLnBrk="1" hangingPunct="1">
              <a:spcBef>
                <a:spcPct val="0"/>
              </a:spcBef>
              <a:buFontTx/>
              <a:buNone/>
            </a:pPr>
            <a:r>
              <a:rPr lang="en-GB" altLang="en-US" sz="1800" dirty="0"/>
              <a:t>ORBIT</a:t>
            </a:r>
          </a:p>
          <a:p>
            <a:pPr eaLnBrk="1" hangingPunct="1">
              <a:spcBef>
                <a:spcPct val="0"/>
              </a:spcBef>
              <a:buFontTx/>
              <a:buNone/>
            </a:pPr>
            <a:r>
              <a:rPr lang="en-GB" altLang="en-US" sz="1800" dirty="0"/>
              <a:t>17.6 % loss</a:t>
            </a:r>
          </a:p>
        </p:txBody>
      </p:sp>
      <p:sp>
        <p:nvSpPr>
          <p:cNvPr id="11" name="TextBox 10"/>
          <p:cNvSpPr txBox="1"/>
          <p:nvPr/>
        </p:nvSpPr>
        <p:spPr>
          <a:xfrm>
            <a:off x="446923" y="3753036"/>
            <a:ext cx="3801041" cy="369332"/>
          </a:xfrm>
          <a:prstGeom prst="rect">
            <a:avLst/>
          </a:prstGeom>
          <a:noFill/>
        </p:spPr>
        <p:txBody>
          <a:bodyPr wrap="none" rtlCol="0">
            <a:spAutoFit/>
          </a:bodyPr>
          <a:lstStyle/>
          <a:p>
            <a:r>
              <a:rPr lang="en-GB" sz="1800" dirty="0" smtClean="0"/>
              <a:t>Proton </a:t>
            </a:r>
            <a:r>
              <a:rPr lang="en-GB" sz="1800" dirty="0" err="1" smtClean="0"/>
              <a:t>inj</a:t>
            </a:r>
            <a:r>
              <a:rPr lang="en-GB" sz="1800" dirty="0" smtClean="0"/>
              <a:t> hits with smooth focusing</a:t>
            </a:r>
            <a:endParaRPr lang="en-GB" sz="1800" dirty="0"/>
          </a:p>
        </p:txBody>
      </p:sp>
      <p:sp>
        <p:nvSpPr>
          <p:cNvPr id="12" name="TextBox 4"/>
          <p:cNvSpPr txBox="1">
            <a:spLocks noChangeArrowheads="1"/>
          </p:cNvSpPr>
          <p:nvPr/>
        </p:nvSpPr>
        <p:spPr bwMode="auto">
          <a:xfrm>
            <a:off x="4200451" y="324060"/>
            <a:ext cx="4263968" cy="523220"/>
          </a:xfrm>
          <a:prstGeom prst="rect">
            <a:avLst/>
          </a:prstGeom>
          <a:solidFill>
            <a:schemeClr val="bg1"/>
          </a:solidFill>
          <a:ln w="19050">
            <a:solidFill>
              <a:srgbClr val="00CC00"/>
            </a:solidFill>
            <a:miter lim="800000"/>
            <a:headEnd/>
            <a:tailEnd/>
          </a:ln>
        </p:spPr>
        <p:txBody>
          <a:bodyPr wrap="square">
            <a:spAutoFit/>
          </a:bodyPr>
          <a:lstStyle/>
          <a:p>
            <a:pPr algn="ctr"/>
            <a:r>
              <a:rPr lang="en-GB" sz="2800" dirty="0"/>
              <a:t>One Turn Hill Climb </a:t>
            </a:r>
            <a:r>
              <a:rPr lang="en-GB" sz="2800" dirty="0" smtClean="0"/>
              <a:t>Code</a:t>
            </a:r>
            <a:endParaRPr lang="en-GB" sz="2800" dirty="0" smtClean="0">
              <a:solidFill>
                <a:srgbClr val="009900"/>
              </a:solidFill>
              <a:latin typeface="Cambria" pitchFamily="18" charset="0"/>
            </a:endParaRPr>
          </a:p>
        </p:txBody>
      </p:sp>
      <p:sp>
        <p:nvSpPr>
          <p:cNvPr id="13" name="TextBox 12"/>
          <p:cNvSpPr txBox="1"/>
          <p:nvPr/>
        </p:nvSpPr>
        <p:spPr>
          <a:xfrm>
            <a:off x="359532" y="5193196"/>
            <a:ext cx="4630435" cy="369332"/>
          </a:xfrm>
          <a:prstGeom prst="rect">
            <a:avLst/>
          </a:prstGeom>
          <a:noFill/>
        </p:spPr>
        <p:txBody>
          <a:bodyPr wrap="none" rtlCol="0">
            <a:spAutoFit/>
          </a:bodyPr>
          <a:lstStyle/>
          <a:p>
            <a:r>
              <a:rPr lang="en-GB" sz="1800" dirty="0" smtClean="0"/>
              <a:t>Proton </a:t>
            </a:r>
            <a:r>
              <a:rPr lang="en-GB" sz="1800" dirty="0" err="1" smtClean="0"/>
              <a:t>inj</a:t>
            </a:r>
            <a:r>
              <a:rPr lang="en-GB" sz="1800" dirty="0" smtClean="0"/>
              <a:t> hits with ORBIT 3D space charge</a:t>
            </a:r>
            <a:endParaRPr lang="en-GB" sz="1800" dirty="0"/>
          </a:p>
        </p:txBody>
      </p:sp>
      <p:sp>
        <p:nvSpPr>
          <p:cNvPr id="14" name="TextBox 13"/>
          <p:cNvSpPr txBox="1"/>
          <p:nvPr/>
        </p:nvSpPr>
        <p:spPr>
          <a:xfrm>
            <a:off x="4904538" y="1473968"/>
            <a:ext cx="1351147" cy="1477328"/>
          </a:xfrm>
          <a:prstGeom prst="rect">
            <a:avLst/>
          </a:prstGeom>
          <a:noFill/>
        </p:spPr>
        <p:txBody>
          <a:bodyPr wrap="square" rtlCol="0">
            <a:spAutoFit/>
          </a:bodyPr>
          <a:lstStyle/>
          <a:p>
            <a:r>
              <a:rPr lang="en-GB" sz="1800" dirty="0" err="1" smtClean="0"/>
              <a:t>OptimisedHorizontal</a:t>
            </a:r>
            <a:r>
              <a:rPr lang="en-GB" sz="1800" dirty="0" smtClean="0"/>
              <a:t> and vertical  painting</a:t>
            </a:r>
            <a:endParaRPr lang="en-GB" sz="1800" dirty="0"/>
          </a:p>
        </p:txBody>
      </p:sp>
      <p:sp>
        <p:nvSpPr>
          <p:cNvPr id="15" name="Rectangle 14"/>
          <p:cNvSpPr/>
          <p:nvPr/>
        </p:nvSpPr>
        <p:spPr>
          <a:xfrm>
            <a:off x="6817459" y="3599728"/>
            <a:ext cx="1287532" cy="369332"/>
          </a:xfrm>
          <a:prstGeom prst="rect">
            <a:avLst/>
          </a:prstGeom>
        </p:spPr>
        <p:txBody>
          <a:bodyPr wrap="none">
            <a:spAutoFit/>
          </a:bodyPr>
          <a:lstStyle/>
          <a:p>
            <a:r>
              <a:rPr lang="en-GB" sz="1800" dirty="0"/>
              <a:t>2.5 foil hits</a:t>
            </a:r>
          </a:p>
        </p:txBody>
      </p:sp>
      <p:sp>
        <p:nvSpPr>
          <p:cNvPr id="16" name="TextBox 15"/>
          <p:cNvSpPr txBox="1"/>
          <p:nvPr/>
        </p:nvSpPr>
        <p:spPr>
          <a:xfrm>
            <a:off x="647564" y="887190"/>
            <a:ext cx="3441968" cy="369332"/>
          </a:xfrm>
          <a:prstGeom prst="rect">
            <a:avLst/>
          </a:prstGeom>
          <a:solidFill>
            <a:schemeClr val="accent1"/>
          </a:solidFill>
        </p:spPr>
        <p:txBody>
          <a:bodyPr wrap="none" rtlCol="0">
            <a:spAutoFit/>
          </a:bodyPr>
          <a:lstStyle/>
          <a:p>
            <a:r>
              <a:rPr lang="en-GB" sz="1800" b="1" dirty="0" smtClean="0">
                <a:solidFill>
                  <a:srgbClr val="FF0000"/>
                </a:solidFill>
              </a:rPr>
              <a:t>Injection End One turn output</a:t>
            </a:r>
            <a:endParaRPr lang="en-GB" sz="1800" b="1" dirty="0">
              <a:solidFill>
                <a:srgbClr val="FF0000"/>
              </a:solidFill>
            </a:endParaRPr>
          </a:p>
        </p:txBody>
      </p:sp>
      <p:sp>
        <p:nvSpPr>
          <p:cNvPr id="2" name="TextBox 1"/>
          <p:cNvSpPr txBox="1"/>
          <p:nvPr/>
        </p:nvSpPr>
        <p:spPr>
          <a:xfrm rot="16200000">
            <a:off x="5352588" y="5649748"/>
            <a:ext cx="970137" cy="276999"/>
          </a:xfrm>
          <a:prstGeom prst="rect">
            <a:avLst/>
          </a:prstGeom>
          <a:noFill/>
        </p:spPr>
        <p:txBody>
          <a:bodyPr wrap="none" rtlCol="0">
            <a:spAutoFit/>
          </a:bodyPr>
          <a:lstStyle/>
          <a:p>
            <a:r>
              <a:rPr lang="en-GB" sz="1200" dirty="0" smtClean="0"/>
              <a:t>Macros hits</a:t>
            </a:r>
            <a:endParaRPr lang="en-GB" sz="1200" dirty="0"/>
          </a:p>
        </p:txBody>
      </p:sp>
      <p:sp>
        <p:nvSpPr>
          <p:cNvPr id="17" name="TextBox 16"/>
          <p:cNvSpPr txBox="1"/>
          <p:nvPr/>
        </p:nvSpPr>
        <p:spPr>
          <a:xfrm rot="16200000">
            <a:off x="5532608" y="3847578"/>
            <a:ext cx="970137" cy="276999"/>
          </a:xfrm>
          <a:prstGeom prst="rect">
            <a:avLst/>
          </a:prstGeom>
          <a:solidFill>
            <a:schemeClr val="bg1"/>
          </a:solidFill>
        </p:spPr>
        <p:txBody>
          <a:bodyPr wrap="none" rtlCol="0">
            <a:spAutoFit/>
          </a:bodyPr>
          <a:lstStyle/>
          <a:p>
            <a:r>
              <a:rPr lang="en-GB" sz="1200" dirty="0" smtClean="0"/>
              <a:t>Macros hits</a:t>
            </a:r>
            <a:endParaRPr lang="en-GB" sz="1200" dirty="0"/>
          </a:p>
        </p:txBody>
      </p:sp>
      <p:sp>
        <p:nvSpPr>
          <p:cNvPr id="18" name="TextBox 17"/>
          <p:cNvSpPr txBox="1"/>
          <p:nvPr/>
        </p:nvSpPr>
        <p:spPr>
          <a:xfrm>
            <a:off x="7236296" y="4473116"/>
            <a:ext cx="494751" cy="276999"/>
          </a:xfrm>
          <a:prstGeom prst="rect">
            <a:avLst/>
          </a:prstGeom>
          <a:noFill/>
        </p:spPr>
        <p:txBody>
          <a:bodyPr wrap="none" rtlCol="0">
            <a:spAutoFit/>
          </a:bodyPr>
          <a:lstStyle/>
          <a:p>
            <a:r>
              <a:rPr lang="en-GB" sz="1200" dirty="0" smtClean="0"/>
              <a:t>Turn</a:t>
            </a:r>
            <a:endParaRPr lang="en-GB" sz="1200" dirty="0"/>
          </a:p>
        </p:txBody>
      </p:sp>
      <p:sp>
        <p:nvSpPr>
          <p:cNvPr id="19" name="TextBox 18"/>
          <p:cNvSpPr txBox="1"/>
          <p:nvPr/>
        </p:nvSpPr>
        <p:spPr>
          <a:xfrm>
            <a:off x="7245601" y="6428365"/>
            <a:ext cx="494751" cy="276999"/>
          </a:xfrm>
          <a:prstGeom prst="rect">
            <a:avLst/>
          </a:prstGeom>
          <a:noFill/>
        </p:spPr>
        <p:txBody>
          <a:bodyPr wrap="none" rtlCol="0">
            <a:spAutoFit/>
          </a:bodyPr>
          <a:lstStyle/>
          <a:p>
            <a:r>
              <a:rPr lang="en-GB" sz="1200" dirty="0" smtClean="0"/>
              <a:t>Turn</a:t>
            </a:r>
            <a:endParaRPr lang="en-GB" sz="1200" dirty="0"/>
          </a:p>
        </p:txBody>
      </p:sp>
    </p:spTree>
    <p:extLst>
      <p:ext uri="{BB962C8B-B14F-4D97-AF65-F5344CB8AC3E}">
        <p14:creationId xmlns:p14="http://schemas.microsoft.com/office/powerpoint/2010/main" val="3371603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921943117"/>
              </p:ext>
            </p:extLst>
          </p:nvPr>
        </p:nvGraphicFramePr>
        <p:xfrm>
          <a:off x="287524" y="4017260"/>
          <a:ext cx="4824536" cy="252028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576" t="-2024" b="4000"/>
          <a:stretch/>
        </p:blipFill>
        <p:spPr bwMode="auto">
          <a:xfrm>
            <a:off x="503548" y="1933554"/>
            <a:ext cx="2670555" cy="18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599892" y="1222569"/>
            <a:ext cx="5373562" cy="2554545"/>
          </a:xfrm>
          <a:prstGeom prst="rect">
            <a:avLst/>
          </a:prstGeom>
          <a:noFill/>
        </p:spPr>
        <p:txBody>
          <a:bodyPr wrap="square" rtlCol="0">
            <a:spAutoFit/>
          </a:bodyPr>
          <a:lstStyle/>
          <a:p>
            <a:r>
              <a:rPr lang="en-GB" sz="2000" dirty="0" smtClean="0"/>
              <a:t>H- injection through carbon foils</a:t>
            </a:r>
          </a:p>
          <a:p>
            <a:endParaRPr lang="en-GB" sz="2000" dirty="0"/>
          </a:p>
          <a:p>
            <a:r>
              <a:rPr lang="en-GB" sz="2000" dirty="0" smtClean="0"/>
              <a:t>ANSYS studies suggest re-circulations &lt; 3 </a:t>
            </a:r>
          </a:p>
          <a:p>
            <a:r>
              <a:rPr lang="en-GB" sz="2000" dirty="0" smtClean="0"/>
              <a:t>required to keep foil temps &lt; 2000 K</a:t>
            </a:r>
          </a:p>
          <a:p>
            <a:endParaRPr lang="en-GB" sz="2000" dirty="0"/>
          </a:p>
          <a:p>
            <a:r>
              <a:rPr lang="en-GB" sz="2000" dirty="0" smtClean="0"/>
              <a:t>Anti-correlated and Correlated paint studies suggest centroid paint amplitudes up to </a:t>
            </a:r>
          </a:p>
          <a:p>
            <a:r>
              <a:rPr lang="en-GB" sz="2000" dirty="0" smtClean="0"/>
              <a:t>500 pi mm </a:t>
            </a:r>
            <a:r>
              <a:rPr lang="en-GB" sz="2000" dirty="0" err="1" smtClean="0"/>
              <a:t>mrad</a:t>
            </a:r>
            <a:r>
              <a:rPr lang="en-GB" sz="2000" dirty="0" smtClean="0"/>
              <a:t> required</a:t>
            </a:r>
            <a:endParaRPr lang="en-GB" sz="2000" dirty="0"/>
          </a:p>
        </p:txBody>
      </p:sp>
      <p:sp>
        <p:nvSpPr>
          <p:cNvPr id="8" name="TextBox 4"/>
          <p:cNvSpPr txBox="1">
            <a:spLocks noChangeArrowheads="1"/>
          </p:cNvSpPr>
          <p:nvPr/>
        </p:nvSpPr>
        <p:spPr bwMode="auto">
          <a:xfrm>
            <a:off x="4200451" y="363970"/>
            <a:ext cx="4263968" cy="523220"/>
          </a:xfrm>
          <a:prstGeom prst="rect">
            <a:avLst/>
          </a:prstGeom>
          <a:solidFill>
            <a:schemeClr val="bg1"/>
          </a:solidFill>
          <a:ln w="19050">
            <a:solidFill>
              <a:srgbClr val="00CC00"/>
            </a:solidFill>
            <a:miter lim="800000"/>
            <a:headEnd/>
            <a:tailEnd/>
          </a:ln>
        </p:spPr>
        <p:txBody>
          <a:bodyPr wrap="square">
            <a:spAutoFit/>
          </a:bodyPr>
          <a:lstStyle/>
          <a:p>
            <a:r>
              <a:rPr lang="en-GB" sz="2800" kern="0" dirty="0"/>
              <a:t>H- Painting Schemes</a:t>
            </a:r>
          </a:p>
        </p:txBody>
      </p:sp>
      <p:sp>
        <p:nvSpPr>
          <p:cNvPr id="11" name="TextBox 10"/>
          <p:cNvSpPr txBox="1"/>
          <p:nvPr/>
        </p:nvSpPr>
        <p:spPr>
          <a:xfrm>
            <a:off x="540533" y="1287223"/>
            <a:ext cx="2634054" cy="646331"/>
          </a:xfrm>
          <a:prstGeom prst="rect">
            <a:avLst/>
          </a:prstGeom>
          <a:noFill/>
        </p:spPr>
        <p:txBody>
          <a:bodyPr wrap="none" rtlCol="0">
            <a:spAutoFit/>
          </a:bodyPr>
          <a:lstStyle/>
          <a:p>
            <a:r>
              <a:rPr lang="en-GB" sz="1800" dirty="0" smtClean="0"/>
              <a:t>ANSYS foil temperature</a:t>
            </a:r>
          </a:p>
          <a:p>
            <a:r>
              <a:rPr lang="en-GB" sz="1800" dirty="0" smtClean="0"/>
              <a:t>calculation</a:t>
            </a:r>
            <a:endParaRPr lang="en-GB" sz="1800" dirty="0"/>
          </a:p>
        </p:txBody>
      </p:sp>
      <p:sp>
        <p:nvSpPr>
          <p:cNvPr id="12" name="TextBox 11"/>
          <p:cNvSpPr txBox="1"/>
          <p:nvPr/>
        </p:nvSpPr>
        <p:spPr>
          <a:xfrm>
            <a:off x="5292080" y="4077071"/>
            <a:ext cx="3564396" cy="1015663"/>
          </a:xfrm>
          <a:prstGeom prst="rect">
            <a:avLst/>
          </a:prstGeom>
          <a:noFill/>
        </p:spPr>
        <p:txBody>
          <a:bodyPr wrap="square" rtlCol="0">
            <a:spAutoFit/>
          </a:bodyPr>
          <a:lstStyle/>
          <a:p>
            <a:r>
              <a:rPr lang="en-GB" sz="2000" dirty="0" smtClean="0"/>
              <a:t>Novel oscillating amplitudes reduce painted emittance whilst reducing foil hits</a:t>
            </a:r>
            <a:endParaRPr lang="en-GB" sz="2000" dirty="0"/>
          </a:p>
        </p:txBody>
      </p:sp>
      <p:sp>
        <p:nvSpPr>
          <p:cNvPr id="13" name="TextBox 12"/>
          <p:cNvSpPr txBox="1"/>
          <p:nvPr/>
        </p:nvSpPr>
        <p:spPr>
          <a:xfrm>
            <a:off x="5292080" y="5561634"/>
            <a:ext cx="3334567" cy="400110"/>
          </a:xfrm>
          <a:prstGeom prst="rect">
            <a:avLst/>
          </a:prstGeom>
          <a:noFill/>
        </p:spPr>
        <p:txBody>
          <a:bodyPr wrap="none" rtlCol="0">
            <a:spAutoFit/>
          </a:bodyPr>
          <a:lstStyle/>
          <a:p>
            <a:r>
              <a:rPr lang="en-GB" sz="2000" dirty="0" smtClean="0"/>
              <a:t>Ring circumference helps…</a:t>
            </a:r>
            <a:endParaRPr lang="en-GB" sz="2000" b="1" dirty="0">
              <a:solidFill>
                <a:srgbClr val="FF0000"/>
              </a:solidFill>
            </a:endParaRPr>
          </a:p>
        </p:txBody>
      </p:sp>
      <p:sp>
        <p:nvSpPr>
          <p:cNvPr id="14" name="TextBox 13"/>
          <p:cNvSpPr txBox="1"/>
          <p:nvPr/>
        </p:nvSpPr>
        <p:spPr>
          <a:xfrm>
            <a:off x="4359690" y="6342835"/>
            <a:ext cx="4613764" cy="400110"/>
          </a:xfrm>
          <a:prstGeom prst="rect">
            <a:avLst/>
          </a:prstGeom>
          <a:noFill/>
        </p:spPr>
        <p:txBody>
          <a:bodyPr wrap="none" rtlCol="0">
            <a:spAutoFit/>
          </a:bodyPr>
          <a:lstStyle/>
          <a:p>
            <a:r>
              <a:rPr lang="en-GB" sz="2000" b="1" dirty="0" smtClean="0">
                <a:solidFill>
                  <a:srgbClr val="FF0000"/>
                </a:solidFill>
              </a:rPr>
              <a:t>££ Costs: circumference vs aperture</a:t>
            </a:r>
            <a:endParaRPr lang="en-GB" sz="2000" b="1" dirty="0">
              <a:solidFill>
                <a:srgbClr val="FF0000"/>
              </a:solidFill>
            </a:endParaRPr>
          </a:p>
        </p:txBody>
      </p:sp>
      <p:sp>
        <p:nvSpPr>
          <p:cNvPr id="2" name="TextBox 1"/>
          <p:cNvSpPr txBox="1"/>
          <p:nvPr/>
        </p:nvSpPr>
        <p:spPr>
          <a:xfrm>
            <a:off x="1079612" y="3699561"/>
            <a:ext cx="663964" cy="276999"/>
          </a:xfrm>
          <a:prstGeom prst="rect">
            <a:avLst/>
          </a:prstGeom>
          <a:noFill/>
        </p:spPr>
        <p:txBody>
          <a:bodyPr wrap="none" rtlCol="0">
            <a:spAutoFit/>
          </a:bodyPr>
          <a:lstStyle/>
          <a:p>
            <a:r>
              <a:rPr lang="en-GB" sz="1200" dirty="0"/>
              <a:t>x</a:t>
            </a:r>
            <a:r>
              <a:rPr lang="en-GB" sz="1200" dirty="0" smtClean="0"/>
              <a:t> (mm)</a:t>
            </a:r>
            <a:endParaRPr lang="en-GB" sz="1200" dirty="0"/>
          </a:p>
        </p:txBody>
      </p:sp>
      <p:sp>
        <p:nvSpPr>
          <p:cNvPr id="15" name="TextBox 14"/>
          <p:cNvSpPr txBox="1"/>
          <p:nvPr/>
        </p:nvSpPr>
        <p:spPr>
          <a:xfrm rot="16200000">
            <a:off x="58038" y="2627195"/>
            <a:ext cx="663964" cy="276999"/>
          </a:xfrm>
          <a:prstGeom prst="rect">
            <a:avLst/>
          </a:prstGeom>
          <a:noFill/>
        </p:spPr>
        <p:txBody>
          <a:bodyPr wrap="none" rtlCol="0">
            <a:spAutoFit/>
          </a:bodyPr>
          <a:lstStyle/>
          <a:p>
            <a:r>
              <a:rPr lang="en-GB" sz="1200" dirty="0"/>
              <a:t>y</a:t>
            </a:r>
            <a:r>
              <a:rPr lang="en-GB" sz="1200" dirty="0" smtClean="0"/>
              <a:t> (mm)</a:t>
            </a:r>
            <a:endParaRPr lang="en-GB" sz="1200" dirty="0"/>
          </a:p>
        </p:txBody>
      </p:sp>
    </p:spTree>
    <p:extLst>
      <p:ext uri="{BB962C8B-B14F-4D97-AF65-F5344CB8AC3E}">
        <p14:creationId xmlns:p14="http://schemas.microsoft.com/office/powerpoint/2010/main" val="128897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1500" y="1448780"/>
            <a:ext cx="8892988" cy="2092881"/>
          </a:xfrm>
          <a:prstGeom prst="rect">
            <a:avLst/>
          </a:prstGeom>
          <a:noFill/>
          <a:ln w="9525">
            <a:noFill/>
            <a:miter lim="800000"/>
            <a:headEnd/>
            <a:tailEnd/>
          </a:ln>
        </p:spPr>
        <p:txBody>
          <a:bodyPr wrap="square">
            <a:spAutoFit/>
          </a:bodyPr>
          <a:lstStyle/>
          <a:p>
            <a:pPr marL="342900" lvl="1" indent="-342900" algn="just">
              <a:buFont typeface="Wingdings" panose="05000000000000000000" pitchFamily="2" charset="2"/>
              <a:buChar char="§"/>
            </a:pPr>
            <a:r>
              <a:rPr lang="en-GB" sz="2000" dirty="0" smtClean="0">
                <a:latin typeface="Cambria" pitchFamily="18" charset="0"/>
              </a:rPr>
              <a:t>Longitudinal dynamics design (1D)</a:t>
            </a:r>
          </a:p>
          <a:p>
            <a:pPr marL="342900" lvl="1" indent="-342900" algn="just">
              <a:buFont typeface="Wingdings" panose="05000000000000000000" pitchFamily="2" charset="2"/>
              <a:buChar char="§"/>
            </a:pPr>
            <a:endParaRPr lang="en-GB" sz="2000" dirty="0" smtClean="0">
              <a:latin typeface="Cambria" pitchFamily="18" charset="0"/>
            </a:endParaRPr>
          </a:p>
          <a:p>
            <a:pPr marL="800100" lvl="2" indent="-342900" algn="just">
              <a:buFont typeface="Arial" panose="020B0604020202020204" pitchFamily="34" charset="0"/>
              <a:buChar char="•"/>
            </a:pPr>
            <a:r>
              <a:rPr lang="en-GB" sz="1800" dirty="0" smtClean="0">
                <a:latin typeface="Cambria" pitchFamily="18" charset="0"/>
              </a:rPr>
              <a:t>Dual harmonic h=2,4</a:t>
            </a:r>
          </a:p>
          <a:p>
            <a:pPr marL="800100" lvl="2" indent="-342900" algn="just">
              <a:buFont typeface="Arial" panose="020B0604020202020204" pitchFamily="34" charset="0"/>
              <a:buChar char="•"/>
            </a:pPr>
            <a:r>
              <a:rPr lang="en-GB" sz="1800" dirty="0" smtClean="0">
                <a:latin typeface="Cambria" pitchFamily="18" charset="0"/>
              </a:rPr>
              <a:t>60 % duty factor injected beam, 750 turns</a:t>
            </a:r>
          </a:p>
          <a:p>
            <a:pPr marL="800100" lvl="2" indent="-342900" algn="just">
              <a:buFont typeface="Arial" panose="020B0604020202020204" pitchFamily="34" charset="0"/>
              <a:buChar char="•"/>
            </a:pPr>
            <a:r>
              <a:rPr lang="en-GB" sz="1800" dirty="0" smtClean="0">
                <a:latin typeface="Cambria" pitchFamily="18" charset="0"/>
              </a:rPr>
              <a:t>Painting </a:t>
            </a:r>
            <a:r>
              <a:rPr lang="en-GB" sz="1800" dirty="0">
                <a:latin typeface="Cambria" pitchFamily="18" charset="0"/>
              </a:rPr>
              <a:t>gives reasonable distributions</a:t>
            </a:r>
          </a:p>
          <a:p>
            <a:pPr marL="800100" lvl="2" indent="-342900" algn="just">
              <a:buFont typeface="Arial" panose="020B0604020202020204" pitchFamily="34" charset="0"/>
              <a:buChar char="•"/>
            </a:pPr>
            <a:r>
              <a:rPr lang="en-GB" sz="1800" dirty="0">
                <a:latin typeface="Cambria" pitchFamily="18" charset="0"/>
              </a:rPr>
              <a:t>Bunching </a:t>
            </a:r>
            <a:r>
              <a:rPr lang="en-GB" sz="1800" dirty="0" smtClean="0">
                <a:latin typeface="Cambria" pitchFamily="18" charset="0"/>
              </a:rPr>
              <a:t>factor~0.4, </a:t>
            </a:r>
            <a:r>
              <a:rPr lang="en-GB" sz="1800" dirty="0" smtClean="0">
                <a:latin typeface="Cambria" pitchFamily="18" charset="0"/>
              </a:rPr>
              <a:t>KSB~1-3  </a:t>
            </a:r>
            <a:endParaRPr lang="en-GB" sz="1800" dirty="0">
              <a:latin typeface="Cambria" pitchFamily="18" charset="0"/>
            </a:endParaRPr>
          </a:p>
          <a:p>
            <a:pPr marL="800100" lvl="2" indent="-342900" algn="just">
              <a:buFont typeface="Arial" panose="020B0604020202020204" pitchFamily="34" charset="0"/>
              <a:buChar char="•"/>
            </a:pPr>
            <a:r>
              <a:rPr lang="en-GB" sz="1800" dirty="0">
                <a:latin typeface="Cambria" pitchFamily="18" charset="0"/>
              </a:rPr>
              <a:t>Controlled halo at </a:t>
            </a:r>
            <a:r>
              <a:rPr lang="en-GB" sz="1800" dirty="0" smtClean="0">
                <a:latin typeface="Cambria" pitchFamily="18" charset="0"/>
              </a:rPr>
              <a:t>extraction</a:t>
            </a:r>
            <a:endParaRPr lang="en-GB" sz="1800" dirty="0">
              <a:latin typeface="Cambria" pitchFamily="18" charset="0"/>
            </a:endParaRPr>
          </a:p>
        </p:txBody>
      </p:sp>
      <p:sp>
        <p:nvSpPr>
          <p:cNvPr id="5" name="TextBox 4"/>
          <p:cNvSpPr txBox="1">
            <a:spLocks noChangeArrowheads="1"/>
          </p:cNvSpPr>
          <p:nvPr/>
        </p:nvSpPr>
        <p:spPr bwMode="auto">
          <a:xfrm>
            <a:off x="3347864" y="319235"/>
            <a:ext cx="5524108" cy="461665"/>
          </a:xfrm>
          <a:prstGeom prst="rect">
            <a:avLst/>
          </a:prstGeom>
          <a:solidFill>
            <a:schemeClr val="bg1"/>
          </a:solidFill>
          <a:ln w="19050">
            <a:solidFill>
              <a:srgbClr val="00CC00"/>
            </a:solidFill>
            <a:miter lim="800000"/>
            <a:headEnd/>
            <a:tailEnd/>
          </a:ln>
        </p:spPr>
        <p:txBody>
          <a:bodyPr wrap="square">
            <a:spAutoFit/>
          </a:bodyPr>
          <a:lstStyle/>
          <a:p>
            <a:pPr algn="ctr"/>
            <a:r>
              <a:rPr lang="en-GB" sz="2400" dirty="0" smtClean="0">
                <a:latin typeface="Cambria" pitchFamily="18" charset="0"/>
              </a:rPr>
              <a:t>Longitudinal Dynamics</a:t>
            </a:r>
            <a:endParaRPr lang="en-GB" sz="2400" dirty="0">
              <a:latin typeface="Cambria" pitchFamily="18" charset="0"/>
            </a:endParaRPr>
          </a:p>
        </p:txBody>
      </p:sp>
      <p:sp>
        <p:nvSpPr>
          <p:cNvPr id="15" name="Rectangle 14"/>
          <p:cNvSpPr/>
          <p:nvPr/>
        </p:nvSpPr>
        <p:spPr>
          <a:xfrm>
            <a:off x="5492641" y="1120333"/>
            <a:ext cx="3543855" cy="369332"/>
          </a:xfrm>
          <a:prstGeom prst="rect">
            <a:avLst/>
          </a:prstGeom>
        </p:spPr>
        <p:txBody>
          <a:bodyPr wrap="none">
            <a:spAutoFit/>
          </a:bodyPr>
          <a:lstStyle/>
          <a:p>
            <a:r>
              <a:rPr lang="en-GB" sz="1800" i="1" dirty="0" smtClean="0">
                <a:latin typeface="Cambria" pitchFamily="18" charset="0"/>
              </a:rPr>
              <a:t>Dynamics for 1.2 GeV RCS 1.25 MW</a:t>
            </a:r>
            <a:endParaRPr lang="en-GB" sz="18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450" y="1484784"/>
            <a:ext cx="2926998" cy="12028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517" y="4428092"/>
            <a:ext cx="2761635" cy="183812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61" y="4425122"/>
            <a:ext cx="2776771" cy="184819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1" y="4425122"/>
            <a:ext cx="2776771" cy="1848194"/>
          </a:xfrm>
          <a:prstGeom prst="rect">
            <a:avLst/>
          </a:prstGeom>
        </p:spPr>
      </p:pic>
      <p:sp>
        <p:nvSpPr>
          <p:cNvPr id="18" name="Rectangle 17"/>
          <p:cNvSpPr/>
          <p:nvPr/>
        </p:nvSpPr>
        <p:spPr>
          <a:xfrm>
            <a:off x="5796136" y="2708920"/>
            <a:ext cx="2774221" cy="615553"/>
          </a:xfrm>
          <a:prstGeom prst="rect">
            <a:avLst/>
          </a:prstGeom>
        </p:spPr>
        <p:txBody>
          <a:bodyPr wrap="none">
            <a:spAutoFit/>
          </a:bodyPr>
          <a:lstStyle/>
          <a:p>
            <a:r>
              <a:rPr lang="en-GB" sz="1800" i="1" dirty="0" smtClean="0">
                <a:latin typeface="Cambria" pitchFamily="18" charset="0"/>
              </a:rPr>
              <a:t>Longitudinal Distributions</a:t>
            </a:r>
          </a:p>
          <a:p>
            <a:r>
              <a:rPr lang="en-GB" sz="1600" i="1" dirty="0" smtClean="0">
                <a:latin typeface="Cambria" pitchFamily="18" charset="0"/>
              </a:rPr>
              <a:t>Injection, mid cycle, extraction</a:t>
            </a:r>
            <a:endParaRPr lang="en-GB" sz="1600" i="1" dirty="0"/>
          </a:p>
        </p:txBody>
      </p:sp>
      <p:sp>
        <p:nvSpPr>
          <p:cNvPr id="2" name="TextBox 1"/>
          <p:cNvSpPr txBox="1"/>
          <p:nvPr/>
        </p:nvSpPr>
        <p:spPr>
          <a:xfrm>
            <a:off x="791580" y="3933056"/>
            <a:ext cx="7024680" cy="338554"/>
          </a:xfrm>
          <a:prstGeom prst="rect">
            <a:avLst/>
          </a:prstGeom>
          <a:noFill/>
        </p:spPr>
        <p:txBody>
          <a:bodyPr wrap="none" rtlCol="0">
            <a:spAutoFit/>
          </a:bodyPr>
          <a:lstStyle/>
          <a:p>
            <a:r>
              <a:rPr lang="en-GB" sz="1600" dirty="0" smtClean="0"/>
              <a:t>Injection end                                   Mid Cycle                                Extraction</a:t>
            </a:r>
            <a:endParaRPr lang="en-GB" sz="1600" dirty="0"/>
          </a:p>
        </p:txBody>
      </p:sp>
    </p:spTree>
    <p:extLst>
      <p:ext uri="{BB962C8B-B14F-4D97-AF65-F5344CB8AC3E}">
        <p14:creationId xmlns:p14="http://schemas.microsoft.com/office/powerpoint/2010/main" val="1646341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772816"/>
            <a:ext cx="8229600" cy="3776663"/>
          </a:xfrm>
        </p:spPr>
        <p:txBody>
          <a:bodyPr/>
          <a:lstStyle/>
          <a:p>
            <a:r>
              <a:rPr lang="en-GB" sz="1800" dirty="0" smtClean="0"/>
              <a:t>ISIS Hall Rings</a:t>
            </a:r>
          </a:p>
          <a:p>
            <a:pPr lvl="1"/>
            <a:r>
              <a:rPr lang="en-GB" sz="1800" dirty="0"/>
              <a:t>M</a:t>
            </a:r>
            <a:r>
              <a:rPr lang="en-GB" sz="1800" dirty="0" smtClean="0"/>
              <a:t>ean radius 26 m to fit in ISIS Hall</a:t>
            </a:r>
          </a:p>
          <a:p>
            <a:pPr lvl="2"/>
            <a:r>
              <a:rPr lang="en-GB" sz="1800" dirty="0">
                <a:solidFill>
                  <a:srgbClr val="FF0000"/>
                </a:solidFill>
              </a:rPr>
              <a:t>R</a:t>
            </a:r>
            <a:r>
              <a:rPr lang="en-GB" sz="1800" dirty="0" smtClean="0">
                <a:solidFill>
                  <a:srgbClr val="FF0000"/>
                </a:solidFill>
              </a:rPr>
              <a:t>CS: Max pole tip fields ~ 1T, </a:t>
            </a:r>
          </a:p>
          <a:p>
            <a:pPr lvl="2"/>
            <a:r>
              <a:rPr lang="en-GB" sz="1800" dirty="0" smtClean="0">
                <a:solidFill>
                  <a:srgbClr val="FF0000"/>
                </a:solidFill>
              </a:rPr>
              <a:t>40 m for dual harmonic RF Cavities.</a:t>
            </a:r>
          </a:p>
          <a:p>
            <a:endParaRPr lang="en-GB" sz="1800" dirty="0"/>
          </a:p>
          <a:p>
            <a:r>
              <a:rPr lang="en-GB" sz="1800" dirty="0" smtClean="0"/>
              <a:t>~ 10 m for injection, </a:t>
            </a:r>
          </a:p>
          <a:p>
            <a:endParaRPr lang="en-GB" sz="1800" dirty="0"/>
          </a:p>
          <a:p>
            <a:r>
              <a:rPr lang="en-GB" sz="1800" dirty="0" smtClean="0"/>
              <a:t>~ 10 m for extraction</a:t>
            </a:r>
          </a:p>
          <a:p>
            <a:endParaRPr lang="en-GB" sz="1800" dirty="0"/>
          </a:p>
          <a:p>
            <a:r>
              <a:rPr lang="en-GB" sz="1800" dirty="0" smtClean="0"/>
              <a:t>Collimation region.</a:t>
            </a:r>
          </a:p>
          <a:p>
            <a:endParaRPr lang="en-GB" sz="1800" dirty="0" smtClean="0"/>
          </a:p>
          <a:p>
            <a:r>
              <a:rPr lang="en-GB" sz="1800" dirty="0" smtClean="0"/>
              <a:t>ISIS like pulsed dipoles for </a:t>
            </a:r>
            <a:r>
              <a:rPr lang="en-GB" sz="1800" dirty="0" err="1" smtClean="0"/>
              <a:t>inj</a:t>
            </a:r>
            <a:r>
              <a:rPr lang="en-GB" sz="1800" dirty="0" smtClean="0"/>
              <a:t>/</a:t>
            </a:r>
            <a:r>
              <a:rPr lang="en-GB" sz="1800" dirty="0" err="1" smtClean="0"/>
              <a:t>ext</a:t>
            </a:r>
            <a:r>
              <a:rPr lang="en-GB" sz="1800" dirty="0" smtClean="0"/>
              <a:t> </a:t>
            </a:r>
          </a:p>
          <a:p>
            <a:endParaRPr lang="en-GB" sz="1800" dirty="0"/>
          </a:p>
          <a:p>
            <a:r>
              <a:rPr lang="en-GB" sz="1800" dirty="0" smtClean="0"/>
              <a:t>Total loss &lt; 0.2 %     </a:t>
            </a:r>
            <a:endParaRPr lang="en-GB" sz="1800" dirty="0"/>
          </a:p>
        </p:txBody>
      </p:sp>
      <p:sp>
        <p:nvSpPr>
          <p:cNvPr id="4" name="TextBox 4"/>
          <p:cNvSpPr txBox="1">
            <a:spLocks noChangeArrowheads="1"/>
          </p:cNvSpPr>
          <p:nvPr/>
        </p:nvSpPr>
        <p:spPr bwMode="auto">
          <a:xfrm>
            <a:off x="1733984" y="512676"/>
            <a:ext cx="7240285" cy="954107"/>
          </a:xfrm>
          <a:prstGeom prst="rect">
            <a:avLst/>
          </a:prstGeom>
          <a:solidFill>
            <a:schemeClr val="bg1"/>
          </a:solidFill>
          <a:ln w="19050">
            <a:solidFill>
              <a:srgbClr val="00CC00"/>
            </a:solidFill>
            <a:miter lim="800000"/>
            <a:headEnd/>
            <a:tailEnd/>
          </a:ln>
        </p:spPr>
        <p:txBody>
          <a:bodyPr wrap="square">
            <a:spAutoFit/>
          </a:bodyPr>
          <a:lstStyle/>
          <a:p>
            <a:pPr algn="ctr"/>
            <a:r>
              <a:rPr lang="en-GB" sz="2800" dirty="0" smtClean="0">
                <a:latin typeface="Cambria" pitchFamily="18" charset="0"/>
              </a:rPr>
              <a:t>RCS  Ring Parameters and Lattice Requirements</a:t>
            </a:r>
            <a:endParaRPr lang="en-GB" sz="2800" dirty="0" smtClean="0">
              <a:solidFill>
                <a:srgbClr val="009900"/>
              </a:solidFill>
              <a:latin typeface="Cambria" pitchFamily="18" charset="0"/>
            </a:endParaRPr>
          </a:p>
        </p:txBody>
      </p:sp>
      <p:pic>
        <p:nvPicPr>
          <p:cNvPr id="5" name="Picture 4"/>
          <p:cNvPicPr>
            <a:picLocks noChangeAspect="1"/>
          </p:cNvPicPr>
          <p:nvPr/>
        </p:nvPicPr>
        <p:blipFill>
          <a:blip r:embed="rId2"/>
          <a:stretch>
            <a:fillRect/>
          </a:stretch>
        </p:blipFill>
        <p:spPr>
          <a:xfrm>
            <a:off x="5076056" y="3320988"/>
            <a:ext cx="3672652" cy="3096344"/>
          </a:xfrm>
          <a:prstGeom prst="rect">
            <a:avLst/>
          </a:prstGeom>
        </p:spPr>
      </p:pic>
    </p:spTree>
    <p:extLst>
      <p:ext uri="{BB962C8B-B14F-4D97-AF65-F5344CB8AC3E}">
        <p14:creationId xmlns:p14="http://schemas.microsoft.com/office/powerpoint/2010/main" val="116963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080628" y="7173416"/>
            <a:ext cx="7856930" cy="5447645"/>
          </a:xfrm>
          <a:prstGeom prst="rect">
            <a:avLst/>
          </a:prstGeom>
          <a:noFill/>
          <a:ln w="9525">
            <a:noFill/>
            <a:miter lim="800000"/>
            <a:headEnd/>
            <a:tailEnd/>
          </a:ln>
        </p:spPr>
        <p:txBody>
          <a:bodyPr wrap="square">
            <a:spAutoFit/>
          </a:bodyPr>
          <a:lstStyle/>
          <a:p>
            <a:pPr marL="342900" lvl="1" indent="-342900" algn="just">
              <a:buFont typeface="Wingdings" panose="05000000000000000000" pitchFamily="2" charset="2"/>
              <a:buChar char="§"/>
            </a:pPr>
            <a:r>
              <a:rPr lang="en-GB" sz="2000" dirty="0" smtClean="0">
                <a:latin typeface="Cambria" pitchFamily="18" charset="0"/>
              </a:rPr>
              <a:t>Lattice and optics must satisfy requirements</a:t>
            </a:r>
          </a:p>
          <a:p>
            <a:pPr marL="800100" lvl="2" indent="-342900" algn="just">
              <a:buFont typeface="Wingdings" panose="05000000000000000000" pitchFamily="2" charset="2"/>
              <a:buChar char="§"/>
            </a:pPr>
            <a:r>
              <a:rPr lang="en-GB" sz="1800" dirty="0" smtClean="0">
                <a:latin typeface="Cambria" pitchFamily="18" charset="0"/>
              </a:rPr>
              <a:t>Circumference, apertures, long straights</a:t>
            </a:r>
          </a:p>
          <a:p>
            <a:pPr marL="800100" lvl="2" indent="-342900" algn="just">
              <a:buFont typeface="Wingdings" panose="05000000000000000000" pitchFamily="2" charset="2"/>
              <a:buChar char="§"/>
            </a:pPr>
            <a:r>
              <a:rPr lang="en-GB" sz="1800" dirty="0" smtClean="0">
                <a:latin typeface="Cambria" pitchFamily="18" charset="0"/>
              </a:rPr>
              <a:t>Optics, space for injection, extraction, collimation</a:t>
            </a:r>
          </a:p>
          <a:p>
            <a:pPr marL="800100" lvl="2" indent="-342900" algn="just">
              <a:buFont typeface="Wingdings" panose="05000000000000000000" pitchFamily="2" charset="2"/>
              <a:buChar char="§"/>
            </a:pPr>
            <a:r>
              <a:rPr lang="en-GB" sz="1800" dirty="0" smtClean="0">
                <a:latin typeface="Cambria" pitchFamily="18" charset="0"/>
              </a:rPr>
              <a:t>Beam dynamics, stability, loss, …</a:t>
            </a:r>
            <a:endParaRPr lang="en-GB" sz="1800" dirty="0">
              <a:latin typeface="Cambria" pitchFamily="18" charset="0"/>
            </a:endParaRPr>
          </a:p>
          <a:p>
            <a:pPr marL="342900" lvl="1" indent="-342900" algn="just">
              <a:buFont typeface="Wingdings" panose="05000000000000000000" pitchFamily="2" charset="2"/>
              <a:buChar char="§"/>
            </a:pPr>
            <a:endParaRPr lang="en-GB" sz="1800" dirty="0" smtClean="0">
              <a:latin typeface="Cambria" pitchFamily="18" charset="0"/>
            </a:endParaRPr>
          </a:p>
          <a:p>
            <a:pPr marL="342900" lvl="1" indent="-342900" algn="just">
              <a:buFont typeface="Wingdings" panose="05000000000000000000" pitchFamily="2" charset="2"/>
              <a:buChar char="§"/>
            </a:pPr>
            <a:r>
              <a:rPr lang="en-GB" sz="2000" dirty="0" smtClean="0">
                <a:latin typeface="Cambria" pitchFamily="18" charset="0"/>
              </a:rPr>
              <a:t>Promising design: 0.4-1.2 GeV RCS lattice</a:t>
            </a:r>
          </a:p>
          <a:p>
            <a:pPr marL="800100" lvl="2" indent="-342900" algn="just">
              <a:buFont typeface="Wingdings" panose="05000000000000000000" pitchFamily="2" charset="2"/>
              <a:buChar char="§"/>
            </a:pPr>
            <a:r>
              <a:rPr lang="en-GB" sz="1800" dirty="0" smtClean="0">
                <a:latin typeface="Cambria" pitchFamily="18" charset="0"/>
              </a:rPr>
              <a:t>Achromatic BF-D and triplet optic</a:t>
            </a:r>
          </a:p>
          <a:p>
            <a:pPr marL="800100" lvl="2" indent="-342900" algn="just">
              <a:buFont typeface="Wingdings" panose="05000000000000000000" pitchFamily="2" charset="2"/>
              <a:buChar char="§"/>
            </a:pPr>
            <a:r>
              <a:rPr lang="en-GB" sz="1800" dirty="0" smtClean="0">
                <a:latin typeface="Cambria" pitchFamily="18" charset="0"/>
              </a:rPr>
              <a:t>Satisfies criteria (so far …)</a:t>
            </a:r>
          </a:p>
          <a:p>
            <a:pPr marL="800100" lvl="2" indent="-342900" algn="just">
              <a:buFont typeface="Wingdings" panose="05000000000000000000" pitchFamily="2" charset="2"/>
              <a:buChar char="§"/>
            </a:pPr>
            <a:r>
              <a:rPr lang="en-GB" sz="1800" dirty="0">
                <a:latin typeface="Cambria" pitchFamily="18" charset="0"/>
              </a:rPr>
              <a:t>S</a:t>
            </a:r>
            <a:r>
              <a:rPr lang="en-GB" sz="1800" dirty="0" smtClean="0">
                <a:latin typeface="Cambria" pitchFamily="18" charset="0"/>
              </a:rPr>
              <a:t>tudies of beam dynamics underway</a:t>
            </a:r>
          </a:p>
          <a:p>
            <a:pPr marL="0" lvl="1" algn="just"/>
            <a:endParaRPr lang="en-GB" sz="1800" dirty="0">
              <a:latin typeface="Cambria" pitchFamily="18" charset="0"/>
            </a:endParaRPr>
          </a:p>
          <a:p>
            <a:pPr marL="0" lvl="1" algn="just"/>
            <a:endParaRPr lang="en-GB" sz="1800" dirty="0" smtClean="0">
              <a:latin typeface="Cambria" pitchFamily="18" charset="0"/>
            </a:endParaRPr>
          </a:p>
          <a:p>
            <a:pPr marL="800100" lvl="2" indent="-342900" algn="just">
              <a:buFont typeface="Wingdings" panose="05000000000000000000" pitchFamily="2" charset="2"/>
              <a:buChar char="§"/>
            </a:pPr>
            <a:endParaRPr lang="en-GB" sz="1800" dirty="0" smtClean="0">
              <a:latin typeface="Cambria" pitchFamily="18" charset="0"/>
            </a:endParaRPr>
          </a:p>
          <a:p>
            <a:pPr marL="800100" lvl="2" indent="-342900" algn="just">
              <a:buFont typeface="Wingdings" panose="05000000000000000000" pitchFamily="2" charset="2"/>
              <a:buChar char="§"/>
            </a:pPr>
            <a:endParaRPr lang="en-GB" sz="1800" dirty="0" smtClean="0">
              <a:latin typeface="Cambria" pitchFamily="18" charset="0"/>
            </a:endParaRPr>
          </a:p>
          <a:p>
            <a:pPr marL="800100" lvl="2" indent="-342900" algn="just">
              <a:buFont typeface="Wingdings" panose="05000000000000000000" pitchFamily="2" charset="2"/>
              <a:buChar char="§"/>
            </a:pPr>
            <a:endParaRPr lang="en-GB" sz="1800" dirty="0">
              <a:latin typeface="Cambria" pitchFamily="18" charset="0"/>
            </a:endParaRPr>
          </a:p>
          <a:p>
            <a:pPr marL="800100" lvl="2" indent="-342900" algn="just">
              <a:buFont typeface="Wingdings" panose="05000000000000000000" pitchFamily="2" charset="2"/>
              <a:buChar char="§"/>
            </a:pPr>
            <a:endParaRPr lang="en-GB" sz="1800" dirty="0" smtClean="0">
              <a:latin typeface="Cambria" pitchFamily="18" charset="0"/>
            </a:endParaRPr>
          </a:p>
          <a:p>
            <a:pPr marL="800100" lvl="2" indent="-342900" algn="just">
              <a:buFont typeface="Wingdings" panose="05000000000000000000" pitchFamily="2" charset="2"/>
              <a:buChar char="§"/>
            </a:pPr>
            <a:endParaRPr lang="en-GB" sz="1800" dirty="0">
              <a:latin typeface="Cambria" pitchFamily="18" charset="0"/>
            </a:endParaRPr>
          </a:p>
          <a:p>
            <a:pPr marL="342900" lvl="1" indent="-342900" algn="just">
              <a:buFont typeface="Wingdings" panose="05000000000000000000" pitchFamily="2" charset="2"/>
              <a:buChar char="§"/>
            </a:pPr>
            <a:r>
              <a:rPr lang="en-GB" sz="2000" b="1" dirty="0" smtClean="0">
                <a:solidFill>
                  <a:srgbClr val="FF0000"/>
                </a:solidFill>
                <a:latin typeface="Cambria" pitchFamily="18" charset="0"/>
              </a:rPr>
              <a:t>Next steps</a:t>
            </a:r>
          </a:p>
          <a:p>
            <a:pPr marL="800100" lvl="2" indent="-342900" algn="just">
              <a:buFont typeface="Wingdings" panose="05000000000000000000" pitchFamily="2" charset="2"/>
              <a:buChar char="§"/>
            </a:pPr>
            <a:r>
              <a:rPr lang="en-GB" sz="1800" b="1" dirty="0" smtClean="0">
                <a:solidFill>
                  <a:srgbClr val="FF0000"/>
                </a:solidFill>
                <a:latin typeface="Cambria" pitchFamily="18" charset="0"/>
              </a:rPr>
              <a:t>Explore options; check errors, tune-ability</a:t>
            </a:r>
          </a:p>
          <a:p>
            <a:pPr marL="800100" lvl="2" indent="-342900" algn="just">
              <a:buFont typeface="Wingdings" panose="05000000000000000000" pitchFamily="2" charset="2"/>
              <a:buChar char="§"/>
            </a:pPr>
            <a:r>
              <a:rPr lang="en-GB" sz="1800" b="1" dirty="0" smtClean="0">
                <a:solidFill>
                  <a:srgbClr val="FF0000"/>
                </a:solidFill>
                <a:latin typeface="Cambria" pitchFamily="18" charset="0"/>
              </a:rPr>
              <a:t>Revisit for AR and Stand Alone</a:t>
            </a:r>
          </a:p>
        </p:txBody>
      </p:sp>
      <p:pic>
        <p:nvPicPr>
          <p:cNvPr id="6" name="Picture 51"/>
          <p:cNvPicPr>
            <a:picLocks noChangeAspect="1" noChangeArrowheads="1"/>
          </p:cNvPicPr>
          <p:nvPr/>
        </p:nvPicPr>
        <p:blipFill>
          <a:blip r:embed="rId3">
            <a:extLst>
              <a:ext uri="{28A0092B-C50C-407E-A947-70E740481C1C}">
                <a14:useLocalDpi xmlns:a14="http://schemas.microsoft.com/office/drawing/2010/main" val="0"/>
              </a:ext>
            </a:extLst>
          </a:blip>
          <a:srcRect l="9267" t="2719" r="9975" b="19450"/>
          <a:stretch>
            <a:fillRect/>
          </a:stretch>
        </p:blipFill>
        <p:spPr bwMode="auto">
          <a:xfrm>
            <a:off x="179512" y="1474106"/>
            <a:ext cx="3125744" cy="212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66010" y="1122387"/>
            <a:ext cx="1203022" cy="369332"/>
          </a:xfrm>
          <a:prstGeom prst="rect">
            <a:avLst/>
          </a:prstGeom>
        </p:spPr>
        <p:txBody>
          <a:bodyPr wrap="none">
            <a:spAutoFit/>
          </a:bodyPr>
          <a:lstStyle/>
          <a:p>
            <a:r>
              <a:rPr lang="en-GB" sz="1800" i="1" dirty="0" smtClean="0">
                <a:latin typeface="Cambria" pitchFamily="18" charset="0"/>
              </a:rPr>
              <a:t>RCS Optics</a:t>
            </a:r>
            <a:endParaRPr lang="en-GB" sz="1800" i="1" dirty="0"/>
          </a:p>
        </p:txBody>
      </p:sp>
      <p:grpSp>
        <p:nvGrpSpPr>
          <p:cNvPr id="2" name="Group 4"/>
          <p:cNvGrpSpPr>
            <a:grpSpLocks noChangeAspect="1"/>
          </p:cNvGrpSpPr>
          <p:nvPr/>
        </p:nvGrpSpPr>
        <p:grpSpPr bwMode="auto">
          <a:xfrm>
            <a:off x="395536" y="4284259"/>
            <a:ext cx="2943971" cy="2174125"/>
            <a:chOff x="1399" y="2712"/>
            <a:chExt cx="1587" cy="1172"/>
          </a:xfrm>
        </p:grpSpPr>
        <p:sp>
          <p:nvSpPr>
            <p:cNvPr id="8" name="AutoShape 3"/>
            <p:cNvSpPr>
              <a:spLocks noChangeAspect="1" noChangeArrowheads="1" noTextEdit="1"/>
            </p:cNvSpPr>
            <p:nvPr/>
          </p:nvSpPr>
          <p:spPr bwMode="auto">
            <a:xfrm>
              <a:off x="1399" y="2712"/>
              <a:ext cx="1587" cy="11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artisticPaintStrokes/>
                      </a14:imgEffect>
                      <a14:imgEffect>
                        <a14:sharpenSoften amount="100000"/>
                      </a14:imgEffect>
                      <a14:imgEffect>
                        <a14:brightnessContrast bright="99000" contrast="10000"/>
                      </a14:imgEffect>
                    </a14:imgLayer>
                  </a14:imgProps>
                </a:ext>
                <a:ext uri="{28A0092B-C50C-407E-A947-70E740481C1C}">
                  <a14:useLocalDpi xmlns:a14="http://schemas.microsoft.com/office/drawing/2010/main" val="0"/>
                </a:ext>
              </a:extLst>
            </a:blip>
            <a:srcRect/>
            <a:stretch>
              <a:fillRect/>
            </a:stretch>
          </p:blipFill>
          <p:spPr bwMode="auto">
            <a:xfrm>
              <a:off x="1399" y="2712"/>
              <a:ext cx="1588" cy="1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958736" y="3813603"/>
            <a:ext cx="1661480" cy="369332"/>
          </a:xfrm>
          <a:prstGeom prst="rect">
            <a:avLst/>
          </a:prstGeom>
        </p:spPr>
        <p:txBody>
          <a:bodyPr wrap="none">
            <a:spAutoFit/>
          </a:bodyPr>
          <a:lstStyle/>
          <a:p>
            <a:r>
              <a:rPr lang="en-GB" sz="1800" i="1" dirty="0" smtClean="0">
                <a:latin typeface="Cambria" pitchFamily="18" charset="0"/>
              </a:rPr>
              <a:t>RCS in ISIS Hall</a:t>
            </a:r>
            <a:endParaRPr lang="en-GB" sz="1800" i="1" dirty="0"/>
          </a:p>
        </p:txBody>
      </p:sp>
      <p:sp>
        <p:nvSpPr>
          <p:cNvPr id="12" name="TextBox 4"/>
          <p:cNvSpPr txBox="1">
            <a:spLocks noChangeArrowheads="1"/>
          </p:cNvSpPr>
          <p:nvPr/>
        </p:nvSpPr>
        <p:spPr bwMode="auto">
          <a:xfrm>
            <a:off x="2987824" y="622616"/>
            <a:ext cx="5878532" cy="523220"/>
          </a:xfrm>
          <a:prstGeom prst="rect">
            <a:avLst/>
          </a:prstGeom>
          <a:solidFill>
            <a:schemeClr val="bg1"/>
          </a:solidFill>
          <a:ln w="19050">
            <a:solidFill>
              <a:srgbClr val="00CC00"/>
            </a:solidFill>
            <a:miter lim="800000"/>
            <a:headEnd/>
            <a:tailEnd/>
          </a:ln>
        </p:spPr>
        <p:txBody>
          <a:bodyPr wrap="square">
            <a:spAutoFit/>
          </a:bodyPr>
          <a:lstStyle/>
          <a:p>
            <a:pPr algn="ctr"/>
            <a:r>
              <a:rPr lang="en-GB" sz="2800" dirty="0" smtClean="0">
                <a:latin typeface="Cambria" pitchFamily="18" charset="0"/>
              </a:rPr>
              <a:t>Lattice 1 – CF Dipoles-Triplet Straight</a:t>
            </a:r>
            <a:endParaRPr lang="en-GB" sz="2800" dirty="0" smtClean="0">
              <a:solidFill>
                <a:srgbClr val="009900"/>
              </a:solidFill>
              <a:latin typeface="Cambria" pitchFamily="18" charset="0"/>
            </a:endParaRPr>
          </a:p>
        </p:txBody>
      </p:sp>
      <p:graphicFrame>
        <p:nvGraphicFramePr>
          <p:cNvPr id="16" name="Chart 15"/>
          <p:cNvGraphicFramePr>
            <a:graphicFrameLocks/>
          </p:cNvGraphicFramePr>
          <p:nvPr>
            <p:extLst>
              <p:ext uri="{D42A27DB-BD31-4B8C-83A1-F6EECF244321}">
                <p14:modId xmlns:p14="http://schemas.microsoft.com/office/powerpoint/2010/main" val="386148868"/>
              </p:ext>
            </p:extLst>
          </p:nvPr>
        </p:nvGraphicFramePr>
        <p:xfrm>
          <a:off x="3995936" y="4182935"/>
          <a:ext cx="4803125" cy="22029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extLst>
              <p:ext uri="{D42A27DB-BD31-4B8C-83A1-F6EECF244321}">
                <p14:modId xmlns:p14="http://schemas.microsoft.com/office/powerpoint/2010/main" val="3734043503"/>
              </p:ext>
            </p:extLst>
          </p:nvPr>
        </p:nvGraphicFramePr>
        <p:xfrm>
          <a:off x="3463309" y="1145836"/>
          <a:ext cx="3777673" cy="2305487"/>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p:cNvSpPr txBox="1"/>
          <p:nvPr/>
        </p:nvSpPr>
        <p:spPr>
          <a:xfrm>
            <a:off x="3825039" y="3631601"/>
            <a:ext cx="3615092" cy="400110"/>
          </a:xfrm>
          <a:prstGeom prst="rect">
            <a:avLst/>
          </a:prstGeom>
          <a:noFill/>
        </p:spPr>
        <p:txBody>
          <a:bodyPr wrap="none" rtlCol="0">
            <a:spAutoFit/>
          </a:bodyPr>
          <a:lstStyle/>
          <a:p>
            <a:r>
              <a:rPr lang="en-GB" sz="2000" dirty="0" smtClean="0"/>
              <a:t>1.35 foil hits , foil temp 1635 K</a:t>
            </a:r>
            <a:endParaRPr lang="en-GB" sz="2000" dirty="0"/>
          </a:p>
        </p:txBody>
      </p:sp>
      <p:sp>
        <p:nvSpPr>
          <p:cNvPr id="9" name="TextBox 8"/>
          <p:cNvSpPr txBox="1"/>
          <p:nvPr/>
        </p:nvSpPr>
        <p:spPr>
          <a:xfrm>
            <a:off x="5544108" y="4618873"/>
            <a:ext cx="2728031" cy="646331"/>
          </a:xfrm>
          <a:prstGeom prst="rect">
            <a:avLst/>
          </a:prstGeom>
          <a:noFill/>
        </p:spPr>
        <p:txBody>
          <a:bodyPr wrap="square" rtlCol="0">
            <a:spAutoFit/>
          </a:bodyPr>
          <a:lstStyle/>
          <a:p>
            <a:r>
              <a:rPr lang="en-GB" sz="1800" dirty="0" smtClean="0"/>
              <a:t>Collimation at 500 pi loss = 0.098 %</a:t>
            </a:r>
            <a:endParaRPr lang="en-GB" sz="1800" dirty="0"/>
          </a:p>
        </p:txBody>
      </p:sp>
      <p:pic>
        <p:nvPicPr>
          <p:cNvPr id="18" name="Picture 17"/>
          <p:cNvPicPr>
            <a:picLocks noChangeAspect="1"/>
          </p:cNvPicPr>
          <p:nvPr/>
        </p:nvPicPr>
        <p:blipFill>
          <a:blip r:embed="rId8"/>
          <a:stretch>
            <a:fillRect/>
          </a:stretch>
        </p:blipFill>
        <p:spPr>
          <a:xfrm>
            <a:off x="7020272" y="1474106"/>
            <a:ext cx="2016224" cy="2005284"/>
          </a:xfrm>
          <a:prstGeom prst="rect">
            <a:avLst/>
          </a:prstGeom>
        </p:spPr>
      </p:pic>
      <p:sp>
        <p:nvSpPr>
          <p:cNvPr id="10" name="TextBox 9"/>
          <p:cNvSpPr txBox="1"/>
          <p:nvPr/>
        </p:nvSpPr>
        <p:spPr>
          <a:xfrm>
            <a:off x="7440131" y="1221077"/>
            <a:ext cx="1369286" cy="338554"/>
          </a:xfrm>
          <a:prstGeom prst="rect">
            <a:avLst/>
          </a:prstGeom>
          <a:noFill/>
        </p:spPr>
        <p:txBody>
          <a:bodyPr wrap="none" rtlCol="0">
            <a:spAutoFit/>
          </a:bodyPr>
          <a:lstStyle/>
          <a:p>
            <a:r>
              <a:rPr lang="en-GB" sz="1600" dirty="0" smtClean="0"/>
              <a:t>Injection End</a:t>
            </a:r>
            <a:endParaRPr lang="en-GB" sz="1600" dirty="0"/>
          </a:p>
        </p:txBody>
      </p:sp>
    </p:spTree>
    <p:extLst>
      <p:ext uri="{BB962C8B-B14F-4D97-AF65-F5344CB8AC3E}">
        <p14:creationId xmlns:p14="http://schemas.microsoft.com/office/powerpoint/2010/main" val="3761430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SIS Large Top Banner">
  <a:themeElements>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SIS Small Top Banner">
  <a:themeElements>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SIS Large Bottom Banner">
  <a:themeElements>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Bottom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26216</TotalTime>
  <Words>1721</Words>
  <Application>Microsoft Office PowerPoint</Application>
  <PresentationFormat>On-screen Show (4:3)</PresentationFormat>
  <Paragraphs>253</Paragraphs>
  <Slides>15</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vt:lpstr>
      <vt:lpstr>Calibri</vt:lpstr>
      <vt:lpstr>Cambria</vt:lpstr>
      <vt:lpstr>Lucida Sans</vt:lpstr>
      <vt:lpstr>Wingdings</vt:lpstr>
      <vt:lpstr>ISIS Small Bottom Banner</vt:lpstr>
      <vt:lpstr>ISIS Large Top Banner</vt:lpstr>
      <vt:lpstr>ISIS Small Top Banner</vt:lpstr>
      <vt:lpstr>ISIS Large Bottom Banner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Studies</vt:lpstr>
      <vt:lpstr>Thankyou for you time.  Questions ?</vt:lpstr>
    </vt:vector>
  </TitlesOfParts>
  <Company>CCLRC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Warsop, Chris (STFC,RAL,ISIS)</dc:creator>
  <cp:lastModifiedBy>Adams, Dean (STFC,RAL,ISIS)</cp:lastModifiedBy>
  <cp:revision>1571</cp:revision>
  <cp:lastPrinted>2018-06-29T13:30:56Z</cp:lastPrinted>
  <dcterms:created xsi:type="dcterms:W3CDTF">2007-08-10T08:53:48Z</dcterms:created>
  <dcterms:modified xsi:type="dcterms:W3CDTF">2019-10-17T11:30:44Z</dcterms:modified>
</cp:coreProperties>
</file>