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4" r:id="rId2"/>
    <p:sldId id="282" r:id="rId3"/>
    <p:sldId id="283" r:id="rId4"/>
    <p:sldId id="277" r:id="rId5"/>
    <p:sldId id="278" r:id="rId6"/>
    <p:sldId id="280" r:id="rId7"/>
    <p:sldId id="281" r:id="rId8"/>
    <p:sldId id="264" r:id="rId9"/>
    <p:sldId id="258" r:id="rId10"/>
    <p:sldId id="260" r:id="rId11"/>
    <p:sldId id="259" r:id="rId12"/>
    <p:sldId id="261" r:id="rId13"/>
    <p:sldId id="294" r:id="rId14"/>
    <p:sldId id="293" r:id="rId15"/>
    <p:sldId id="274" r:id="rId16"/>
    <p:sldId id="292" r:id="rId17"/>
    <p:sldId id="272" r:id="rId18"/>
    <p:sldId id="268" r:id="rId19"/>
    <p:sldId id="276" r:id="rId20"/>
    <p:sldId id="267" r:id="rId21"/>
    <p:sldId id="266" r:id="rId22"/>
    <p:sldId id="289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9F40B0-C77E-4371-A064-F65C173F360B}" type="doc">
      <dgm:prSet loTypeId="urn:microsoft.com/office/officeart/2005/8/layout/hierarchy2" loCatId="hierarchy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CE9BB2B-1BEE-456C-BFBF-92D0F8D5DC4A}">
      <dgm:prSet phldrT="[Text]"/>
      <dgm:spPr/>
      <dgm:t>
        <a:bodyPr/>
        <a:lstStyle/>
        <a:p>
          <a:r>
            <a:rPr lang="en-US" dirty="0" smtClean="0"/>
            <a:t>Efficient Neutron Source</a:t>
          </a:r>
          <a:endParaRPr lang="en-US" dirty="0"/>
        </a:p>
      </dgm:t>
    </dgm:pt>
    <dgm:pt modelId="{344AAAF1-824C-496C-86AA-A0928D35740A}" type="parTrans" cxnId="{CD0C96F0-BE95-4DE9-BBD8-6CA7F6038A7E}">
      <dgm:prSet/>
      <dgm:spPr/>
      <dgm:t>
        <a:bodyPr/>
        <a:lstStyle/>
        <a:p>
          <a:endParaRPr lang="en-US"/>
        </a:p>
      </dgm:t>
    </dgm:pt>
    <dgm:pt modelId="{EF0F5C34-BDC9-45D8-B4B8-A00C1FF4315A}" type="sibTrans" cxnId="{CD0C96F0-BE95-4DE9-BBD8-6CA7F6038A7E}">
      <dgm:prSet/>
      <dgm:spPr/>
      <dgm:t>
        <a:bodyPr/>
        <a:lstStyle/>
        <a:p>
          <a:endParaRPr lang="en-US"/>
        </a:p>
      </dgm:t>
    </dgm:pt>
    <dgm:pt modelId="{3447A797-F981-45FC-A1E9-3A09D55A59DF}">
      <dgm:prSet phldrT="[Text]"/>
      <dgm:spPr/>
      <dgm:t>
        <a:bodyPr/>
        <a:lstStyle/>
        <a:p>
          <a:r>
            <a:rPr lang="en-US" dirty="0" smtClean="0"/>
            <a:t>Comparing Sources</a:t>
          </a:r>
          <a:endParaRPr lang="en-US" dirty="0"/>
        </a:p>
      </dgm:t>
    </dgm:pt>
    <dgm:pt modelId="{251A918D-7756-4895-950C-0561C5BEA40D}" type="parTrans" cxnId="{AD13725A-083C-4110-9321-79D6D572D371}">
      <dgm:prSet/>
      <dgm:spPr/>
      <dgm:t>
        <a:bodyPr/>
        <a:lstStyle/>
        <a:p>
          <a:endParaRPr lang="en-US"/>
        </a:p>
      </dgm:t>
    </dgm:pt>
    <dgm:pt modelId="{687F66FE-EAF3-4AF4-B402-42D199795EE7}" type="sibTrans" cxnId="{AD13725A-083C-4110-9321-79D6D572D371}">
      <dgm:prSet/>
      <dgm:spPr/>
      <dgm:t>
        <a:bodyPr/>
        <a:lstStyle/>
        <a:p>
          <a:endParaRPr lang="en-US"/>
        </a:p>
      </dgm:t>
    </dgm:pt>
    <dgm:pt modelId="{D917DCD1-6B43-4DE4-846E-A5C6BF9CFF2D}">
      <dgm:prSet phldrT="[Text]"/>
      <dgm:spPr/>
      <dgm:t>
        <a:bodyPr/>
        <a:lstStyle/>
        <a:p>
          <a:r>
            <a:rPr lang="en-US" dirty="0" smtClean="0"/>
            <a:t>Neutron/Joule</a:t>
          </a:r>
          <a:endParaRPr lang="en-US" dirty="0"/>
        </a:p>
      </dgm:t>
    </dgm:pt>
    <dgm:pt modelId="{57412C44-B68F-477A-9EC5-4832D378E989}" type="parTrans" cxnId="{F257C8B4-4A58-47AE-9007-43C38C93A421}">
      <dgm:prSet/>
      <dgm:spPr/>
      <dgm:t>
        <a:bodyPr/>
        <a:lstStyle/>
        <a:p>
          <a:endParaRPr lang="en-US"/>
        </a:p>
      </dgm:t>
    </dgm:pt>
    <dgm:pt modelId="{FE7A6BAB-FAB4-4C8A-80D0-AB1FB60A3F0A}" type="sibTrans" cxnId="{F257C8B4-4A58-47AE-9007-43C38C93A421}">
      <dgm:prSet/>
      <dgm:spPr/>
      <dgm:t>
        <a:bodyPr/>
        <a:lstStyle/>
        <a:p>
          <a:endParaRPr lang="en-US"/>
        </a:p>
      </dgm:t>
    </dgm:pt>
    <dgm:pt modelId="{D63B1606-A7C5-4DDD-826F-DF7B9A9A8332}">
      <dgm:prSet phldrT="[Text]"/>
      <dgm:spPr/>
      <dgm:t>
        <a:bodyPr/>
        <a:lstStyle/>
        <a:p>
          <a:r>
            <a:rPr lang="en-US" dirty="0" smtClean="0"/>
            <a:t>Neutron/Proton</a:t>
          </a:r>
          <a:endParaRPr lang="en-US" dirty="0"/>
        </a:p>
      </dgm:t>
    </dgm:pt>
    <dgm:pt modelId="{238F4CF7-DEA7-4021-AEE3-C531022BBB71}" type="parTrans" cxnId="{D8F80ABA-4524-4ED9-B1C7-43AF7A928B03}">
      <dgm:prSet/>
      <dgm:spPr/>
      <dgm:t>
        <a:bodyPr/>
        <a:lstStyle/>
        <a:p>
          <a:endParaRPr lang="en-US"/>
        </a:p>
      </dgm:t>
    </dgm:pt>
    <dgm:pt modelId="{757F2AF8-B3CF-4099-AD30-478870F53640}" type="sibTrans" cxnId="{D8F80ABA-4524-4ED9-B1C7-43AF7A928B03}">
      <dgm:prSet/>
      <dgm:spPr/>
      <dgm:t>
        <a:bodyPr/>
        <a:lstStyle/>
        <a:p>
          <a:endParaRPr lang="en-US"/>
        </a:p>
      </dgm:t>
    </dgm:pt>
    <dgm:pt modelId="{7BCD35B0-5961-4DB4-B916-0D6FC9D7B20C}">
      <dgm:prSet phldrT="[Text]"/>
      <dgm:spPr/>
      <dgm:t>
        <a:bodyPr/>
        <a:lstStyle/>
        <a:p>
          <a:r>
            <a:rPr lang="en-US" dirty="0" smtClean="0"/>
            <a:t>User</a:t>
          </a:r>
          <a:endParaRPr lang="en-US" dirty="0"/>
        </a:p>
      </dgm:t>
    </dgm:pt>
    <dgm:pt modelId="{D777E784-AFAE-4FD7-9EBF-D796D973689A}" type="parTrans" cxnId="{08732073-5FE7-4D39-9D9B-C9D016C556C7}">
      <dgm:prSet/>
      <dgm:spPr/>
      <dgm:t>
        <a:bodyPr/>
        <a:lstStyle/>
        <a:p>
          <a:endParaRPr lang="en-US"/>
        </a:p>
      </dgm:t>
    </dgm:pt>
    <dgm:pt modelId="{55841DC4-F6F5-4DFF-BB04-6875DE98A724}" type="sibTrans" cxnId="{08732073-5FE7-4D39-9D9B-C9D016C556C7}">
      <dgm:prSet/>
      <dgm:spPr/>
      <dgm:t>
        <a:bodyPr/>
        <a:lstStyle/>
        <a:p>
          <a:endParaRPr lang="en-US"/>
        </a:p>
      </dgm:t>
    </dgm:pt>
    <dgm:pt modelId="{985E3F86-4FCA-43B9-8CA1-C8F0A2798D82}">
      <dgm:prSet phldrT="[Text]"/>
      <dgm:spPr/>
      <dgm:t>
        <a:bodyPr/>
        <a:lstStyle/>
        <a:p>
          <a:r>
            <a:rPr lang="en-US" dirty="0" smtClean="0"/>
            <a:t>SNR</a:t>
          </a:r>
        </a:p>
      </dgm:t>
    </dgm:pt>
    <dgm:pt modelId="{031B482B-7182-4C3A-A420-ADB54C9132A6}" type="parTrans" cxnId="{D4030A21-C0D2-41D0-AF23-2BAAB9EF8EB1}">
      <dgm:prSet/>
      <dgm:spPr/>
      <dgm:t>
        <a:bodyPr/>
        <a:lstStyle/>
        <a:p>
          <a:endParaRPr lang="en-US"/>
        </a:p>
      </dgm:t>
    </dgm:pt>
    <dgm:pt modelId="{1ABBF9E5-6F0F-4653-BF42-B39970279DE3}" type="sibTrans" cxnId="{D4030A21-C0D2-41D0-AF23-2BAAB9EF8EB1}">
      <dgm:prSet/>
      <dgm:spPr/>
      <dgm:t>
        <a:bodyPr/>
        <a:lstStyle/>
        <a:p>
          <a:endParaRPr lang="en-US"/>
        </a:p>
      </dgm:t>
    </dgm:pt>
    <dgm:pt modelId="{3632EBA1-0389-409B-9178-1AC7CE598744}">
      <dgm:prSet/>
      <dgm:spPr/>
      <dgm:t>
        <a:bodyPr/>
        <a:lstStyle/>
        <a:p>
          <a:r>
            <a:rPr lang="en-US" dirty="0" smtClean="0"/>
            <a:t>Reliability</a:t>
          </a:r>
          <a:endParaRPr lang="en-US" dirty="0"/>
        </a:p>
      </dgm:t>
    </dgm:pt>
    <dgm:pt modelId="{8D40C68C-22B0-4999-A6DB-7757727459D4}" type="parTrans" cxnId="{2CA14331-7FBE-4CD3-8DA6-07CF37D28D1D}">
      <dgm:prSet/>
      <dgm:spPr/>
      <dgm:t>
        <a:bodyPr/>
        <a:lstStyle/>
        <a:p>
          <a:endParaRPr lang="en-US"/>
        </a:p>
      </dgm:t>
    </dgm:pt>
    <dgm:pt modelId="{A1214455-FBDA-4D75-89AD-904D101A1F65}" type="sibTrans" cxnId="{2CA14331-7FBE-4CD3-8DA6-07CF37D28D1D}">
      <dgm:prSet/>
      <dgm:spPr/>
      <dgm:t>
        <a:bodyPr/>
        <a:lstStyle/>
        <a:p>
          <a:endParaRPr lang="en-US"/>
        </a:p>
      </dgm:t>
    </dgm:pt>
    <dgm:pt modelId="{60F01EFC-FABE-42C2-8712-34A7981B578B}">
      <dgm:prSet/>
      <dgm:spPr/>
      <dgm:t>
        <a:bodyPr/>
        <a:lstStyle/>
        <a:p>
          <a:r>
            <a:rPr lang="en-US" dirty="0" smtClean="0"/>
            <a:t>Funding Agency</a:t>
          </a:r>
          <a:endParaRPr lang="en-US" dirty="0"/>
        </a:p>
      </dgm:t>
    </dgm:pt>
    <dgm:pt modelId="{4AFBA1ED-1FCD-4125-9BFD-7B624B9FDAF1}" type="parTrans" cxnId="{1A3A9988-2E42-4039-9171-5F1B514C6872}">
      <dgm:prSet/>
      <dgm:spPr/>
      <dgm:t>
        <a:bodyPr/>
        <a:lstStyle/>
        <a:p>
          <a:endParaRPr lang="en-US"/>
        </a:p>
      </dgm:t>
    </dgm:pt>
    <dgm:pt modelId="{BAEF6076-38CA-4A94-87C1-DC8982CDEFEA}" type="sibTrans" cxnId="{1A3A9988-2E42-4039-9171-5F1B514C6872}">
      <dgm:prSet/>
      <dgm:spPr/>
      <dgm:t>
        <a:bodyPr/>
        <a:lstStyle/>
        <a:p>
          <a:endParaRPr lang="en-US"/>
        </a:p>
      </dgm:t>
    </dgm:pt>
    <dgm:pt modelId="{6A854523-1512-491C-B610-FAF12C30417F}">
      <dgm:prSet/>
      <dgm:spPr/>
      <dgm:t>
        <a:bodyPr/>
        <a:lstStyle/>
        <a:p>
          <a:r>
            <a:rPr lang="en-US" dirty="0" smtClean="0"/>
            <a:t>Science/$</a:t>
          </a:r>
          <a:endParaRPr lang="en-US" dirty="0"/>
        </a:p>
      </dgm:t>
    </dgm:pt>
    <dgm:pt modelId="{4B3DFD5B-47C8-4E45-81B4-B233221302C3}" type="parTrans" cxnId="{CA61083C-3E93-42FE-8907-2BB2608E5D48}">
      <dgm:prSet/>
      <dgm:spPr/>
      <dgm:t>
        <a:bodyPr/>
        <a:lstStyle/>
        <a:p>
          <a:endParaRPr lang="en-US"/>
        </a:p>
      </dgm:t>
    </dgm:pt>
    <dgm:pt modelId="{0584EAC0-9587-4FE5-BA78-1EECE65CECFB}" type="sibTrans" cxnId="{CA61083C-3E93-42FE-8907-2BB2608E5D48}">
      <dgm:prSet/>
      <dgm:spPr/>
      <dgm:t>
        <a:bodyPr/>
        <a:lstStyle/>
        <a:p>
          <a:endParaRPr lang="en-US"/>
        </a:p>
      </dgm:t>
    </dgm:pt>
    <dgm:pt modelId="{0A3E58BC-10E4-4246-817D-4F8E16F185E4}">
      <dgm:prSet/>
      <dgm:spPr/>
      <dgm:t>
        <a:bodyPr/>
        <a:lstStyle/>
        <a:p>
          <a:r>
            <a:rPr lang="en-US" dirty="0" smtClean="0"/>
            <a:t>Neutron/Heat</a:t>
          </a:r>
          <a:endParaRPr lang="en-US" dirty="0"/>
        </a:p>
      </dgm:t>
    </dgm:pt>
    <dgm:pt modelId="{41407AF4-8B9C-4714-95BF-CF69174830D3}" type="parTrans" cxnId="{39C79B2B-61DE-4A03-8559-3C1522A8074F}">
      <dgm:prSet/>
      <dgm:spPr/>
      <dgm:t>
        <a:bodyPr/>
        <a:lstStyle/>
        <a:p>
          <a:endParaRPr lang="en-US"/>
        </a:p>
      </dgm:t>
    </dgm:pt>
    <dgm:pt modelId="{72B7CD60-854E-447A-9434-77C6E68DE240}" type="sibTrans" cxnId="{39C79B2B-61DE-4A03-8559-3C1522A8074F}">
      <dgm:prSet/>
      <dgm:spPr/>
      <dgm:t>
        <a:bodyPr/>
        <a:lstStyle/>
        <a:p>
          <a:endParaRPr lang="en-US"/>
        </a:p>
      </dgm:t>
    </dgm:pt>
    <dgm:pt modelId="{395B074D-16E3-4456-9C8B-59A34BD47942}">
      <dgm:prSet/>
      <dgm:spPr/>
      <dgm:t>
        <a:bodyPr/>
        <a:lstStyle/>
        <a:p>
          <a:r>
            <a:rPr lang="en-US" dirty="0" smtClean="0"/>
            <a:t>Life cost</a:t>
          </a:r>
          <a:endParaRPr lang="en-US" dirty="0"/>
        </a:p>
      </dgm:t>
    </dgm:pt>
    <dgm:pt modelId="{E9590D50-2306-439C-A902-E9461EEDA6EC}" type="parTrans" cxnId="{665B2366-0C3C-40C9-8825-DF761D2E2C1F}">
      <dgm:prSet/>
      <dgm:spPr/>
      <dgm:t>
        <a:bodyPr/>
        <a:lstStyle/>
        <a:p>
          <a:endParaRPr lang="en-US"/>
        </a:p>
      </dgm:t>
    </dgm:pt>
    <dgm:pt modelId="{9CE8E14F-4DFA-4E32-B826-328779036E6D}" type="sibTrans" cxnId="{665B2366-0C3C-40C9-8825-DF761D2E2C1F}">
      <dgm:prSet/>
      <dgm:spPr/>
      <dgm:t>
        <a:bodyPr/>
        <a:lstStyle/>
        <a:p>
          <a:endParaRPr lang="en-US"/>
        </a:p>
      </dgm:t>
    </dgm:pt>
    <dgm:pt modelId="{652A7377-7DF0-42A0-AFE4-DABFE3CC459F}">
      <dgm:prSet/>
      <dgm:spPr/>
      <dgm:t>
        <a:bodyPr/>
        <a:lstStyle/>
        <a:p>
          <a:r>
            <a:rPr lang="en-US" dirty="0" smtClean="0"/>
            <a:t>Moderated Neutron/Fast Neutron</a:t>
          </a:r>
          <a:endParaRPr lang="en-US" dirty="0"/>
        </a:p>
      </dgm:t>
    </dgm:pt>
    <dgm:pt modelId="{3D538784-40F1-4A99-B990-7C6A3B5EBAE1}" type="parTrans" cxnId="{D5EACF6D-983B-45A2-AB65-ED28A7061227}">
      <dgm:prSet/>
      <dgm:spPr/>
      <dgm:t>
        <a:bodyPr/>
        <a:lstStyle/>
        <a:p>
          <a:endParaRPr lang="en-US"/>
        </a:p>
      </dgm:t>
    </dgm:pt>
    <dgm:pt modelId="{A0E76F3E-65CA-4628-BAAF-85267B420C70}" type="sibTrans" cxnId="{D5EACF6D-983B-45A2-AB65-ED28A7061227}">
      <dgm:prSet/>
      <dgm:spPr/>
      <dgm:t>
        <a:bodyPr/>
        <a:lstStyle/>
        <a:p>
          <a:endParaRPr lang="en-US"/>
        </a:p>
      </dgm:t>
    </dgm:pt>
    <dgm:pt modelId="{FE258114-25DC-4F1E-B704-301AF5F2D23F}">
      <dgm:prSet/>
      <dgm:spPr/>
      <dgm:t>
        <a:bodyPr/>
        <a:lstStyle/>
        <a:p>
          <a:r>
            <a:rPr lang="en-US" dirty="0" smtClean="0"/>
            <a:t>Efficient Beam Delivery</a:t>
          </a:r>
          <a:endParaRPr lang="en-US" dirty="0"/>
        </a:p>
      </dgm:t>
    </dgm:pt>
    <dgm:pt modelId="{4D8888A8-F0C9-42D5-9442-02B3BAB79D82}" type="parTrans" cxnId="{B48FEFB8-AF43-4208-B584-8AB5FBD45E9B}">
      <dgm:prSet/>
      <dgm:spPr/>
      <dgm:t>
        <a:bodyPr/>
        <a:lstStyle/>
        <a:p>
          <a:endParaRPr lang="en-US"/>
        </a:p>
      </dgm:t>
    </dgm:pt>
    <dgm:pt modelId="{B9E65C5E-99C0-41B7-874B-0EB8E0647139}" type="sibTrans" cxnId="{B48FEFB8-AF43-4208-B584-8AB5FBD45E9B}">
      <dgm:prSet/>
      <dgm:spPr/>
      <dgm:t>
        <a:bodyPr/>
        <a:lstStyle/>
        <a:p>
          <a:endParaRPr lang="en-US"/>
        </a:p>
      </dgm:t>
    </dgm:pt>
    <dgm:pt modelId="{DF932D14-CB5D-4435-BCF4-253317260CE2}" type="pres">
      <dgm:prSet presAssocID="{129F40B0-C77E-4371-A064-F65C173F360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1D04A9-4EDB-4446-ABB0-50D90911BC42}" type="pres">
      <dgm:prSet presAssocID="{ACE9BB2B-1BEE-456C-BFBF-92D0F8D5DC4A}" presName="root1" presStyleCnt="0"/>
      <dgm:spPr/>
    </dgm:pt>
    <dgm:pt modelId="{535E3FF6-21AD-40AC-9D17-BE73E20BB67D}" type="pres">
      <dgm:prSet presAssocID="{ACE9BB2B-1BEE-456C-BFBF-92D0F8D5DC4A}" presName="LevelOneTextNode" presStyleLbl="node0" presStyleIdx="0" presStyleCnt="1" custScaleX="176925" custLinFactX="-130769" custLinFactNeighborX="-200000" custLinFactNeighborY="321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7E81E5-2F46-4D01-A6BB-0203559667E5}" type="pres">
      <dgm:prSet presAssocID="{ACE9BB2B-1BEE-456C-BFBF-92D0F8D5DC4A}" presName="level2hierChild" presStyleCnt="0"/>
      <dgm:spPr/>
    </dgm:pt>
    <dgm:pt modelId="{8B4DDFCE-4184-4D77-BF24-A8DAFAC85DFD}" type="pres">
      <dgm:prSet presAssocID="{251A918D-7756-4895-950C-0561C5BEA40D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7D867B44-D00A-4927-941D-37D7BAA6856E}" type="pres">
      <dgm:prSet presAssocID="{251A918D-7756-4895-950C-0561C5BEA40D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099B580-D6DB-456F-9B0A-6DC2315A00F5}" type="pres">
      <dgm:prSet presAssocID="{3447A797-F981-45FC-A1E9-3A09D55A59DF}" presName="root2" presStyleCnt="0"/>
      <dgm:spPr/>
    </dgm:pt>
    <dgm:pt modelId="{778A134F-1A07-4D56-9D61-9FB739FB2638}" type="pres">
      <dgm:prSet presAssocID="{3447A797-F981-45FC-A1E9-3A09D55A59DF}" presName="LevelTwoTextNode" presStyleLbl="node2" presStyleIdx="0" presStyleCnt="3" custLinFactX="-94649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A40A29-B8F0-4607-89C2-C4E0C89D282F}" type="pres">
      <dgm:prSet presAssocID="{3447A797-F981-45FC-A1E9-3A09D55A59DF}" presName="level3hierChild" presStyleCnt="0"/>
      <dgm:spPr/>
    </dgm:pt>
    <dgm:pt modelId="{86FDC22E-06A4-4B00-B223-948D10ED8C6D}" type="pres">
      <dgm:prSet presAssocID="{57412C44-B68F-477A-9EC5-4832D378E989}" presName="conn2-1" presStyleLbl="parChTrans1D3" presStyleIdx="0" presStyleCnt="9"/>
      <dgm:spPr/>
      <dgm:t>
        <a:bodyPr/>
        <a:lstStyle/>
        <a:p>
          <a:endParaRPr lang="en-US"/>
        </a:p>
      </dgm:t>
    </dgm:pt>
    <dgm:pt modelId="{81EB435E-9B44-4505-ABFD-F10CC90F9FEE}" type="pres">
      <dgm:prSet presAssocID="{57412C44-B68F-477A-9EC5-4832D378E989}" presName="connTx" presStyleLbl="parChTrans1D3" presStyleIdx="0" presStyleCnt="9"/>
      <dgm:spPr/>
      <dgm:t>
        <a:bodyPr/>
        <a:lstStyle/>
        <a:p>
          <a:endParaRPr lang="en-US"/>
        </a:p>
      </dgm:t>
    </dgm:pt>
    <dgm:pt modelId="{F6E4B382-A39E-436B-A852-3432F8E3B4BF}" type="pres">
      <dgm:prSet presAssocID="{D917DCD1-6B43-4DE4-846E-A5C6BF9CFF2D}" presName="root2" presStyleCnt="0"/>
      <dgm:spPr/>
    </dgm:pt>
    <dgm:pt modelId="{CF73EE21-8C03-44F5-BA96-FB9860BE7668}" type="pres">
      <dgm:prSet presAssocID="{D917DCD1-6B43-4DE4-846E-A5C6BF9CFF2D}" presName="LevelTwoTextNode" presStyleLbl="node3" presStyleIdx="0" presStyleCnt="9" custLinFactNeighborX="-60489" custLinFactNeighborY="27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B9EDA9-DA28-484F-9AC0-EF51A187CA9A}" type="pres">
      <dgm:prSet presAssocID="{D917DCD1-6B43-4DE4-846E-A5C6BF9CFF2D}" presName="level3hierChild" presStyleCnt="0"/>
      <dgm:spPr/>
    </dgm:pt>
    <dgm:pt modelId="{C1377D40-ADBB-443D-B707-645F90BF9798}" type="pres">
      <dgm:prSet presAssocID="{41407AF4-8B9C-4714-95BF-CF69174830D3}" presName="conn2-1" presStyleLbl="parChTrans1D3" presStyleIdx="1" presStyleCnt="9"/>
      <dgm:spPr/>
      <dgm:t>
        <a:bodyPr/>
        <a:lstStyle/>
        <a:p>
          <a:endParaRPr lang="en-US"/>
        </a:p>
      </dgm:t>
    </dgm:pt>
    <dgm:pt modelId="{8A9820BC-FED3-4F75-BB9E-86597DDE865C}" type="pres">
      <dgm:prSet presAssocID="{41407AF4-8B9C-4714-95BF-CF69174830D3}" presName="connTx" presStyleLbl="parChTrans1D3" presStyleIdx="1" presStyleCnt="9"/>
      <dgm:spPr/>
      <dgm:t>
        <a:bodyPr/>
        <a:lstStyle/>
        <a:p>
          <a:endParaRPr lang="en-US"/>
        </a:p>
      </dgm:t>
    </dgm:pt>
    <dgm:pt modelId="{87E2B8C2-636A-49D5-9960-A63375210F31}" type="pres">
      <dgm:prSet presAssocID="{0A3E58BC-10E4-4246-817D-4F8E16F185E4}" presName="root2" presStyleCnt="0"/>
      <dgm:spPr/>
    </dgm:pt>
    <dgm:pt modelId="{C01FFD4D-41CC-468C-BC15-ED655F73944C}" type="pres">
      <dgm:prSet presAssocID="{0A3E58BC-10E4-4246-817D-4F8E16F185E4}" presName="LevelTwoTextNode" presStyleLbl="node3" presStyleIdx="1" presStyleCnt="9" custScaleX="100671" custLinFactNeighborX="58514" custLinFactNeighborY="-246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FBF440-2AD9-4FF4-9B75-A494C2C9E1F4}" type="pres">
      <dgm:prSet presAssocID="{0A3E58BC-10E4-4246-817D-4F8E16F185E4}" presName="level3hierChild" presStyleCnt="0"/>
      <dgm:spPr/>
    </dgm:pt>
    <dgm:pt modelId="{3EFCF4EE-4FB4-4FB8-A46F-5E1C1D4F37FD}" type="pres">
      <dgm:prSet presAssocID="{238F4CF7-DEA7-4021-AEE3-C531022BBB71}" presName="conn2-1" presStyleLbl="parChTrans1D3" presStyleIdx="2" presStyleCnt="9"/>
      <dgm:spPr/>
      <dgm:t>
        <a:bodyPr/>
        <a:lstStyle/>
        <a:p>
          <a:endParaRPr lang="en-US"/>
        </a:p>
      </dgm:t>
    </dgm:pt>
    <dgm:pt modelId="{8925846C-7DBE-4084-A772-62AC8D4B080D}" type="pres">
      <dgm:prSet presAssocID="{238F4CF7-DEA7-4021-AEE3-C531022BBB71}" presName="connTx" presStyleLbl="parChTrans1D3" presStyleIdx="2" presStyleCnt="9"/>
      <dgm:spPr/>
      <dgm:t>
        <a:bodyPr/>
        <a:lstStyle/>
        <a:p>
          <a:endParaRPr lang="en-US"/>
        </a:p>
      </dgm:t>
    </dgm:pt>
    <dgm:pt modelId="{CC39700C-7586-4516-8B84-BECB275F36C7}" type="pres">
      <dgm:prSet presAssocID="{D63B1606-A7C5-4DDD-826F-DF7B9A9A8332}" presName="root2" presStyleCnt="0"/>
      <dgm:spPr/>
    </dgm:pt>
    <dgm:pt modelId="{BC1AF1CA-2F5B-4C40-9A34-2E97229747D8}" type="pres">
      <dgm:prSet presAssocID="{D63B1606-A7C5-4DDD-826F-DF7B9A9A8332}" presName="LevelTwoTextNode" presStyleLbl="node3" presStyleIdx="2" presStyleCnt="9" custLinFactNeighborX="-61194" custLinFactNeighborY="-461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D039F2-FC9A-452C-B639-97B1E7602617}" type="pres">
      <dgm:prSet presAssocID="{D63B1606-A7C5-4DDD-826F-DF7B9A9A8332}" presName="level3hierChild" presStyleCnt="0"/>
      <dgm:spPr/>
    </dgm:pt>
    <dgm:pt modelId="{FA62971A-D13F-41B8-82E3-DBBE6A6CC78F}" type="pres">
      <dgm:prSet presAssocID="{3D538784-40F1-4A99-B990-7C6A3B5EBAE1}" presName="conn2-1" presStyleLbl="parChTrans1D3" presStyleIdx="3" presStyleCnt="9"/>
      <dgm:spPr/>
    </dgm:pt>
    <dgm:pt modelId="{99D802D8-608B-4429-A26F-676A92CF683F}" type="pres">
      <dgm:prSet presAssocID="{3D538784-40F1-4A99-B990-7C6A3B5EBAE1}" presName="connTx" presStyleLbl="parChTrans1D3" presStyleIdx="3" presStyleCnt="9"/>
      <dgm:spPr/>
    </dgm:pt>
    <dgm:pt modelId="{4AC297AE-04DE-4486-A1FB-C32D3EFFD339}" type="pres">
      <dgm:prSet presAssocID="{652A7377-7DF0-42A0-AFE4-DABFE3CC459F}" presName="root2" presStyleCnt="0"/>
      <dgm:spPr/>
    </dgm:pt>
    <dgm:pt modelId="{6D27A02D-E859-4DAB-B9C5-CA3000C689BF}" type="pres">
      <dgm:prSet presAssocID="{652A7377-7DF0-42A0-AFE4-DABFE3CC459F}" presName="LevelTwoTextNode" presStyleLbl="node3" presStyleIdx="3" presStyleCnt="9" custLinFactNeighborX="58849" custLinFactNeighborY="-471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4E6DAF-BCF8-4FCA-9ECC-AFCB88401F34}" type="pres">
      <dgm:prSet presAssocID="{652A7377-7DF0-42A0-AFE4-DABFE3CC459F}" presName="level3hierChild" presStyleCnt="0"/>
      <dgm:spPr/>
    </dgm:pt>
    <dgm:pt modelId="{F5B1B9AF-D9A2-4266-87E3-5D67C5F02078}" type="pres">
      <dgm:prSet presAssocID="{D777E784-AFAE-4FD7-9EBF-D796D973689A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40721D12-FB10-4ACA-857D-ED14812DC9AF}" type="pres">
      <dgm:prSet presAssocID="{D777E784-AFAE-4FD7-9EBF-D796D973689A}" presName="connTx" presStyleLbl="parChTrans1D2" presStyleIdx="1" presStyleCnt="3"/>
      <dgm:spPr/>
      <dgm:t>
        <a:bodyPr/>
        <a:lstStyle/>
        <a:p>
          <a:endParaRPr lang="en-US"/>
        </a:p>
      </dgm:t>
    </dgm:pt>
    <dgm:pt modelId="{E1887B58-2250-4E05-B3B2-CF32A0BC2722}" type="pres">
      <dgm:prSet presAssocID="{7BCD35B0-5961-4DB4-B916-0D6FC9D7B20C}" presName="root2" presStyleCnt="0"/>
      <dgm:spPr/>
    </dgm:pt>
    <dgm:pt modelId="{9EE5606B-0377-43C9-9F27-64E4B42B7657}" type="pres">
      <dgm:prSet presAssocID="{7BCD35B0-5961-4DB4-B916-0D6FC9D7B20C}" presName="LevelTwoTextNode" presStyleLbl="node2" presStyleIdx="1" presStyleCnt="3" custLinFactX="-95354" custLinFactNeighborX="-100000" custLinFactNeighborY="-451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FEF93E-5C05-48D6-A497-9BCB789CD101}" type="pres">
      <dgm:prSet presAssocID="{7BCD35B0-5961-4DB4-B916-0D6FC9D7B20C}" presName="level3hierChild" presStyleCnt="0"/>
      <dgm:spPr/>
    </dgm:pt>
    <dgm:pt modelId="{0CC0DAFF-04D2-4C79-8DDD-44E51BFB1A14}" type="pres">
      <dgm:prSet presAssocID="{031B482B-7182-4C3A-A420-ADB54C9132A6}" presName="conn2-1" presStyleLbl="parChTrans1D3" presStyleIdx="4" presStyleCnt="9"/>
      <dgm:spPr/>
      <dgm:t>
        <a:bodyPr/>
        <a:lstStyle/>
        <a:p>
          <a:endParaRPr lang="en-US"/>
        </a:p>
      </dgm:t>
    </dgm:pt>
    <dgm:pt modelId="{76B6BD9B-776A-4D52-81CC-7C461AC28FFE}" type="pres">
      <dgm:prSet presAssocID="{031B482B-7182-4C3A-A420-ADB54C9132A6}" presName="connTx" presStyleLbl="parChTrans1D3" presStyleIdx="4" presStyleCnt="9"/>
      <dgm:spPr/>
      <dgm:t>
        <a:bodyPr/>
        <a:lstStyle/>
        <a:p>
          <a:endParaRPr lang="en-US"/>
        </a:p>
      </dgm:t>
    </dgm:pt>
    <dgm:pt modelId="{07E6C40C-4AE8-4CA4-8852-A6CC9536499F}" type="pres">
      <dgm:prSet presAssocID="{985E3F86-4FCA-43B9-8CA1-C8F0A2798D82}" presName="root2" presStyleCnt="0"/>
      <dgm:spPr/>
    </dgm:pt>
    <dgm:pt modelId="{529D02DB-01D8-449A-8F61-6A4EA8801B1E}" type="pres">
      <dgm:prSet presAssocID="{985E3F86-4FCA-43B9-8CA1-C8F0A2798D82}" presName="LevelTwoTextNode" presStyleLbl="node3" presStyleIdx="4" presStyleCnt="9" custLinFactNeighborX="-59079" custLinFactNeighborY="-51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E36E9D-B272-4090-89F6-46CDC454F3C8}" type="pres">
      <dgm:prSet presAssocID="{985E3F86-4FCA-43B9-8CA1-C8F0A2798D82}" presName="level3hierChild" presStyleCnt="0"/>
      <dgm:spPr/>
    </dgm:pt>
    <dgm:pt modelId="{DED89386-52F0-44B2-8791-196E47DD093C}" type="pres">
      <dgm:prSet presAssocID="{8D40C68C-22B0-4999-A6DB-7757727459D4}" presName="conn2-1" presStyleLbl="parChTrans1D3" presStyleIdx="5" presStyleCnt="9"/>
      <dgm:spPr/>
      <dgm:t>
        <a:bodyPr/>
        <a:lstStyle/>
        <a:p>
          <a:endParaRPr lang="en-US"/>
        </a:p>
      </dgm:t>
    </dgm:pt>
    <dgm:pt modelId="{9A716F20-0D7E-4A17-8DF6-A18329CB4309}" type="pres">
      <dgm:prSet presAssocID="{8D40C68C-22B0-4999-A6DB-7757727459D4}" presName="connTx" presStyleLbl="parChTrans1D3" presStyleIdx="5" presStyleCnt="9"/>
      <dgm:spPr/>
      <dgm:t>
        <a:bodyPr/>
        <a:lstStyle/>
        <a:p>
          <a:endParaRPr lang="en-US"/>
        </a:p>
      </dgm:t>
    </dgm:pt>
    <dgm:pt modelId="{1C0D2155-D7BA-4E9E-9C66-C9165CBF8CB2}" type="pres">
      <dgm:prSet presAssocID="{3632EBA1-0389-409B-9178-1AC7CE598744}" presName="root2" presStyleCnt="0"/>
      <dgm:spPr/>
    </dgm:pt>
    <dgm:pt modelId="{DDDC4CB7-CB52-4A90-B834-6081B6AC3932}" type="pres">
      <dgm:prSet presAssocID="{3632EBA1-0389-409B-9178-1AC7CE598744}" presName="LevelTwoTextNode" presStyleLbl="node3" presStyleIdx="5" presStyleCnt="9" custLinFactNeighborX="58849" custLinFactNeighborY="-66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7DED5F-751B-4BD9-9310-2E64EA05AD12}" type="pres">
      <dgm:prSet presAssocID="{3632EBA1-0389-409B-9178-1AC7CE598744}" presName="level3hierChild" presStyleCnt="0"/>
      <dgm:spPr/>
    </dgm:pt>
    <dgm:pt modelId="{BA092022-F37E-4387-9E4C-F15D193F5E54}" type="pres">
      <dgm:prSet presAssocID="{4D8888A8-F0C9-42D5-9442-02B3BAB79D82}" presName="conn2-1" presStyleLbl="parChTrans1D3" presStyleIdx="6" presStyleCnt="9"/>
      <dgm:spPr/>
    </dgm:pt>
    <dgm:pt modelId="{47F27987-DFFA-43A3-B46C-86DC5FDE5897}" type="pres">
      <dgm:prSet presAssocID="{4D8888A8-F0C9-42D5-9442-02B3BAB79D82}" presName="connTx" presStyleLbl="parChTrans1D3" presStyleIdx="6" presStyleCnt="9"/>
      <dgm:spPr/>
    </dgm:pt>
    <dgm:pt modelId="{415CC953-5C1A-4148-A6F1-369E59539E68}" type="pres">
      <dgm:prSet presAssocID="{FE258114-25DC-4F1E-B704-301AF5F2D23F}" presName="root2" presStyleCnt="0"/>
      <dgm:spPr/>
    </dgm:pt>
    <dgm:pt modelId="{E7CECFAB-0DC7-4FA2-8D98-1ED7125E33A5}" type="pres">
      <dgm:prSet presAssocID="{FE258114-25DC-4F1E-B704-301AF5F2D23F}" presName="LevelTwoTextNode" presStyleLbl="node3" presStyleIdx="6" presStyleCnt="9" custLinFactNeighborX="-58532" custLinFactNeighborY="-79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887E20-851C-424E-A2DA-01A76CA691F4}" type="pres">
      <dgm:prSet presAssocID="{FE258114-25DC-4F1E-B704-301AF5F2D23F}" presName="level3hierChild" presStyleCnt="0"/>
      <dgm:spPr/>
    </dgm:pt>
    <dgm:pt modelId="{92BD8773-36C7-4828-820F-97D664AD5D8A}" type="pres">
      <dgm:prSet presAssocID="{4AFBA1ED-1FCD-4125-9BFD-7B624B9FDAF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135CC941-8B46-425D-A5DC-6AF5DCB4F121}" type="pres">
      <dgm:prSet presAssocID="{4AFBA1ED-1FCD-4125-9BFD-7B624B9FDAF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7A153961-A01C-4768-A124-E6DDA461930D}" type="pres">
      <dgm:prSet presAssocID="{60F01EFC-FABE-42C2-8712-34A7981B578B}" presName="root2" presStyleCnt="0"/>
      <dgm:spPr/>
    </dgm:pt>
    <dgm:pt modelId="{A270B4AD-10A4-4E32-B7CD-46BB64C92E0F}" type="pres">
      <dgm:prSet presAssocID="{60F01EFC-FABE-42C2-8712-34A7981B578B}" presName="LevelTwoTextNode" presStyleLbl="node2" presStyleIdx="2" presStyleCnt="3" custLinFactX="-94649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49F26F-503C-44E5-A9A0-2128DC069598}" type="pres">
      <dgm:prSet presAssocID="{60F01EFC-FABE-42C2-8712-34A7981B578B}" presName="level3hierChild" presStyleCnt="0"/>
      <dgm:spPr/>
    </dgm:pt>
    <dgm:pt modelId="{82AEB709-75C8-4BA9-B64D-166FCEDD60DC}" type="pres">
      <dgm:prSet presAssocID="{4B3DFD5B-47C8-4E45-81B4-B233221302C3}" presName="conn2-1" presStyleLbl="parChTrans1D3" presStyleIdx="7" presStyleCnt="9"/>
      <dgm:spPr/>
      <dgm:t>
        <a:bodyPr/>
        <a:lstStyle/>
        <a:p>
          <a:endParaRPr lang="en-US"/>
        </a:p>
      </dgm:t>
    </dgm:pt>
    <dgm:pt modelId="{1DE74B99-22B0-409E-906D-2CABCF9579A9}" type="pres">
      <dgm:prSet presAssocID="{4B3DFD5B-47C8-4E45-81B4-B233221302C3}" presName="connTx" presStyleLbl="parChTrans1D3" presStyleIdx="7" presStyleCnt="9"/>
      <dgm:spPr/>
      <dgm:t>
        <a:bodyPr/>
        <a:lstStyle/>
        <a:p>
          <a:endParaRPr lang="en-US"/>
        </a:p>
      </dgm:t>
    </dgm:pt>
    <dgm:pt modelId="{2191D82A-D3FE-4152-9009-CE4C9D7A5EB9}" type="pres">
      <dgm:prSet presAssocID="{6A854523-1512-491C-B610-FAF12C30417F}" presName="root2" presStyleCnt="0"/>
      <dgm:spPr/>
    </dgm:pt>
    <dgm:pt modelId="{52A35F0B-DB67-4DF4-AF49-1E5F06A67CE3}" type="pres">
      <dgm:prSet presAssocID="{6A854523-1512-491C-B610-FAF12C30417F}" presName="LevelTwoTextNode" presStyleLbl="node3" presStyleIdx="7" presStyleCnt="9" custLinFactNeighborX="-60489" custLinFactNeighborY="-593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130B8A8-F77D-4B31-8855-03ACAF92D69E}" type="pres">
      <dgm:prSet presAssocID="{6A854523-1512-491C-B610-FAF12C30417F}" presName="level3hierChild" presStyleCnt="0"/>
      <dgm:spPr/>
    </dgm:pt>
    <dgm:pt modelId="{40BCB036-D1AB-494C-808D-78F538F64629}" type="pres">
      <dgm:prSet presAssocID="{E9590D50-2306-439C-A902-E9461EEDA6EC}" presName="conn2-1" presStyleLbl="parChTrans1D3" presStyleIdx="8" presStyleCnt="9"/>
      <dgm:spPr/>
      <dgm:t>
        <a:bodyPr/>
        <a:lstStyle/>
        <a:p>
          <a:endParaRPr lang="en-US"/>
        </a:p>
      </dgm:t>
    </dgm:pt>
    <dgm:pt modelId="{462D0244-990E-46A7-8C2E-03DC0E92971E}" type="pres">
      <dgm:prSet presAssocID="{E9590D50-2306-439C-A902-E9461EEDA6EC}" presName="connTx" presStyleLbl="parChTrans1D3" presStyleIdx="8" presStyleCnt="9"/>
      <dgm:spPr/>
      <dgm:t>
        <a:bodyPr/>
        <a:lstStyle/>
        <a:p>
          <a:endParaRPr lang="en-US"/>
        </a:p>
      </dgm:t>
    </dgm:pt>
    <dgm:pt modelId="{E1EEF491-037C-44C9-AFC0-4C15D2C3C29C}" type="pres">
      <dgm:prSet presAssocID="{395B074D-16E3-4456-9C8B-59A34BD47942}" presName="root2" presStyleCnt="0"/>
      <dgm:spPr/>
    </dgm:pt>
    <dgm:pt modelId="{5376ED04-42F9-41AA-88A4-DE3E33D08531}" type="pres">
      <dgm:prSet presAssocID="{395B074D-16E3-4456-9C8B-59A34BD47942}" presName="LevelTwoTextNode" presStyleLbl="node3" presStyleIdx="8" presStyleCnt="9" custLinFactNeighborX="-59784" custLinFactNeighborY="-494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10CA8C-1E2B-45E9-9DEA-0B4F7776858D}" type="pres">
      <dgm:prSet presAssocID="{395B074D-16E3-4456-9C8B-59A34BD47942}" presName="level3hierChild" presStyleCnt="0"/>
      <dgm:spPr/>
    </dgm:pt>
  </dgm:ptLst>
  <dgm:cxnLst>
    <dgm:cxn modelId="{78BFE8BE-4B61-4F64-A542-DB8890189866}" type="presOf" srcId="{6A854523-1512-491C-B610-FAF12C30417F}" destId="{52A35F0B-DB67-4DF4-AF49-1E5F06A67CE3}" srcOrd="0" destOrd="0" presId="urn:microsoft.com/office/officeart/2005/8/layout/hierarchy2"/>
    <dgm:cxn modelId="{4F0397A5-9B80-4DC2-935F-59BE69C54B71}" type="presOf" srcId="{D777E784-AFAE-4FD7-9EBF-D796D973689A}" destId="{40721D12-FB10-4ACA-857D-ED14812DC9AF}" srcOrd="1" destOrd="0" presId="urn:microsoft.com/office/officeart/2005/8/layout/hierarchy2"/>
    <dgm:cxn modelId="{88B2F47F-27D0-4702-9D9D-67458C9AFF90}" type="presOf" srcId="{0A3E58BC-10E4-4246-817D-4F8E16F185E4}" destId="{C01FFD4D-41CC-468C-BC15-ED655F73944C}" srcOrd="0" destOrd="0" presId="urn:microsoft.com/office/officeart/2005/8/layout/hierarchy2"/>
    <dgm:cxn modelId="{71DE3639-DACC-4D88-919F-6EAFC9CA3FE3}" type="presOf" srcId="{3632EBA1-0389-409B-9178-1AC7CE598744}" destId="{DDDC4CB7-CB52-4A90-B834-6081B6AC3932}" srcOrd="0" destOrd="0" presId="urn:microsoft.com/office/officeart/2005/8/layout/hierarchy2"/>
    <dgm:cxn modelId="{C8863783-4A1E-4527-838E-D6FB59EB5442}" type="presOf" srcId="{57412C44-B68F-477A-9EC5-4832D378E989}" destId="{81EB435E-9B44-4505-ABFD-F10CC90F9FEE}" srcOrd="1" destOrd="0" presId="urn:microsoft.com/office/officeart/2005/8/layout/hierarchy2"/>
    <dgm:cxn modelId="{20C6F845-3760-4568-A182-9C1E89FDCF8B}" type="presOf" srcId="{8D40C68C-22B0-4999-A6DB-7757727459D4}" destId="{DED89386-52F0-44B2-8791-196E47DD093C}" srcOrd="0" destOrd="0" presId="urn:microsoft.com/office/officeart/2005/8/layout/hierarchy2"/>
    <dgm:cxn modelId="{D3F49316-4E55-478E-9CF5-66631FD16150}" type="presOf" srcId="{3D538784-40F1-4A99-B990-7C6A3B5EBAE1}" destId="{99D802D8-608B-4429-A26F-676A92CF683F}" srcOrd="1" destOrd="0" presId="urn:microsoft.com/office/officeart/2005/8/layout/hierarchy2"/>
    <dgm:cxn modelId="{D4030A21-C0D2-41D0-AF23-2BAAB9EF8EB1}" srcId="{7BCD35B0-5961-4DB4-B916-0D6FC9D7B20C}" destId="{985E3F86-4FCA-43B9-8CA1-C8F0A2798D82}" srcOrd="0" destOrd="0" parTransId="{031B482B-7182-4C3A-A420-ADB54C9132A6}" sibTransId="{1ABBF9E5-6F0F-4653-BF42-B39970279DE3}"/>
    <dgm:cxn modelId="{EC6DD1A2-E9F6-42DF-9872-2A8C4EF39BDA}" type="presOf" srcId="{FE258114-25DC-4F1E-B704-301AF5F2D23F}" destId="{E7CECFAB-0DC7-4FA2-8D98-1ED7125E33A5}" srcOrd="0" destOrd="0" presId="urn:microsoft.com/office/officeart/2005/8/layout/hierarchy2"/>
    <dgm:cxn modelId="{665B2366-0C3C-40C9-8825-DF761D2E2C1F}" srcId="{60F01EFC-FABE-42C2-8712-34A7981B578B}" destId="{395B074D-16E3-4456-9C8B-59A34BD47942}" srcOrd="1" destOrd="0" parTransId="{E9590D50-2306-439C-A902-E9461EEDA6EC}" sibTransId="{9CE8E14F-4DFA-4E32-B826-328779036E6D}"/>
    <dgm:cxn modelId="{85EA503B-C568-4B63-8377-E6551223D58E}" type="presOf" srcId="{985E3F86-4FCA-43B9-8CA1-C8F0A2798D82}" destId="{529D02DB-01D8-449A-8F61-6A4EA8801B1E}" srcOrd="0" destOrd="0" presId="urn:microsoft.com/office/officeart/2005/8/layout/hierarchy2"/>
    <dgm:cxn modelId="{026A4885-177D-4E24-8031-9E72C7F84E70}" type="presOf" srcId="{4D8888A8-F0C9-42D5-9442-02B3BAB79D82}" destId="{BA092022-F37E-4387-9E4C-F15D193F5E54}" srcOrd="0" destOrd="0" presId="urn:microsoft.com/office/officeart/2005/8/layout/hierarchy2"/>
    <dgm:cxn modelId="{CD0C96F0-BE95-4DE9-BBD8-6CA7F6038A7E}" srcId="{129F40B0-C77E-4371-A064-F65C173F360B}" destId="{ACE9BB2B-1BEE-456C-BFBF-92D0F8D5DC4A}" srcOrd="0" destOrd="0" parTransId="{344AAAF1-824C-496C-86AA-A0928D35740A}" sibTransId="{EF0F5C34-BDC9-45D8-B4B8-A00C1FF4315A}"/>
    <dgm:cxn modelId="{7F27F272-6178-4B42-B101-3B78AE29A95A}" type="presOf" srcId="{395B074D-16E3-4456-9C8B-59A34BD47942}" destId="{5376ED04-42F9-41AA-88A4-DE3E33D08531}" srcOrd="0" destOrd="0" presId="urn:microsoft.com/office/officeart/2005/8/layout/hierarchy2"/>
    <dgm:cxn modelId="{CA61083C-3E93-42FE-8907-2BB2608E5D48}" srcId="{60F01EFC-FABE-42C2-8712-34A7981B578B}" destId="{6A854523-1512-491C-B610-FAF12C30417F}" srcOrd="0" destOrd="0" parTransId="{4B3DFD5B-47C8-4E45-81B4-B233221302C3}" sibTransId="{0584EAC0-9587-4FE5-BA78-1EECE65CECFB}"/>
    <dgm:cxn modelId="{1FC5A7C8-AF28-4790-8A49-72D18069CC1F}" type="presOf" srcId="{57412C44-B68F-477A-9EC5-4832D378E989}" destId="{86FDC22E-06A4-4B00-B223-948D10ED8C6D}" srcOrd="0" destOrd="0" presId="urn:microsoft.com/office/officeart/2005/8/layout/hierarchy2"/>
    <dgm:cxn modelId="{1A3A9988-2E42-4039-9171-5F1B514C6872}" srcId="{ACE9BB2B-1BEE-456C-BFBF-92D0F8D5DC4A}" destId="{60F01EFC-FABE-42C2-8712-34A7981B578B}" srcOrd="2" destOrd="0" parTransId="{4AFBA1ED-1FCD-4125-9BFD-7B624B9FDAF1}" sibTransId="{BAEF6076-38CA-4A94-87C1-DC8982CDEFEA}"/>
    <dgm:cxn modelId="{2CA14331-7FBE-4CD3-8DA6-07CF37D28D1D}" srcId="{7BCD35B0-5961-4DB4-B916-0D6FC9D7B20C}" destId="{3632EBA1-0389-409B-9178-1AC7CE598744}" srcOrd="1" destOrd="0" parTransId="{8D40C68C-22B0-4999-A6DB-7757727459D4}" sibTransId="{A1214455-FBDA-4D75-89AD-904D101A1F65}"/>
    <dgm:cxn modelId="{5B4472E6-58B9-4DBB-9E7B-CF0E711F025F}" type="presOf" srcId="{031B482B-7182-4C3A-A420-ADB54C9132A6}" destId="{76B6BD9B-776A-4D52-81CC-7C461AC28FFE}" srcOrd="1" destOrd="0" presId="urn:microsoft.com/office/officeart/2005/8/layout/hierarchy2"/>
    <dgm:cxn modelId="{AA98D023-E732-4924-AB1A-45A97D3B0D5A}" type="presOf" srcId="{4D8888A8-F0C9-42D5-9442-02B3BAB79D82}" destId="{47F27987-DFFA-43A3-B46C-86DC5FDE5897}" srcOrd="1" destOrd="0" presId="urn:microsoft.com/office/officeart/2005/8/layout/hierarchy2"/>
    <dgm:cxn modelId="{67068553-1BF8-4F34-94CB-6DB99E200058}" type="presOf" srcId="{D63B1606-A7C5-4DDD-826F-DF7B9A9A8332}" destId="{BC1AF1CA-2F5B-4C40-9A34-2E97229747D8}" srcOrd="0" destOrd="0" presId="urn:microsoft.com/office/officeart/2005/8/layout/hierarchy2"/>
    <dgm:cxn modelId="{76443B33-0A86-4BE3-8679-407605272482}" type="presOf" srcId="{251A918D-7756-4895-950C-0561C5BEA40D}" destId="{7D867B44-D00A-4927-941D-37D7BAA6856E}" srcOrd="1" destOrd="0" presId="urn:microsoft.com/office/officeart/2005/8/layout/hierarchy2"/>
    <dgm:cxn modelId="{C8581C5D-F085-4D58-B8BE-B6E9D85443D6}" type="presOf" srcId="{7BCD35B0-5961-4DB4-B916-0D6FC9D7B20C}" destId="{9EE5606B-0377-43C9-9F27-64E4B42B7657}" srcOrd="0" destOrd="0" presId="urn:microsoft.com/office/officeart/2005/8/layout/hierarchy2"/>
    <dgm:cxn modelId="{0E77A4C6-E2BE-4F4E-92E2-D8ECC2EC6018}" type="presOf" srcId="{129F40B0-C77E-4371-A064-F65C173F360B}" destId="{DF932D14-CB5D-4435-BCF4-253317260CE2}" srcOrd="0" destOrd="0" presId="urn:microsoft.com/office/officeart/2005/8/layout/hierarchy2"/>
    <dgm:cxn modelId="{DCD4A3C6-6067-433B-8DDB-0D995C9E3A79}" type="presOf" srcId="{D777E784-AFAE-4FD7-9EBF-D796D973689A}" destId="{F5B1B9AF-D9A2-4266-87E3-5D67C5F02078}" srcOrd="0" destOrd="0" presId="urn:microsoft.com/office/officeart/2005/8/layout/hierarchy2"/>
    <dgm:cxn modelId="{93E9FE2D-0006-4065-B0E9-55E54B9A422A}" type="presOf" srcId="{41407AF4-8B9C-4714-95BF-CF69174830D3}" destId="{C1377D40-ADBB-443D-B707-645F90BF9798}" srcOrd="0" destOrd="0" presId="urn:microsoft.com/office/officeart/2005/8/layout/hierarchy2"/>
    <dgm:cxn modelId="{1A72E728-0C51-4C9C-8124-6FC7468BDACE}" type="presOf" srcId="{8D40C68C-22B0-4999-A6DB-7757727459D4}" destId="{9A716F20-0D7E-4A17-8DF6-A18329CB4309}" srcOrd="1" destOrd="0" presId="urn:microsoft.com/office/officeart/2005/8/layout/hierarchy2"/>
    <dgm:cxn modelId="{4DC27F5C-F1E5-4FEA-8721-ACE42E3D15DC}" type="presOf" srcId="{4AFBA1ED-1FCD-4125-9BFD-7B624B9FDAF1}" destId="{135CC941-8B46-425D-A5DC-6AF5DCB4F121}" srcOrd="1" destOrd="0" presId="urn:microsoft.com/office/officeart/2005/8/layout/hierarchy2"/>
    <dgm:cxn modelId="{F5C3198D-95AB-4F6F-8F8A-D4CCF996BD75}" type="presOf" srcId="{238F4CF7-DEA7-4021-AEE3-C531022BBB71}" destId="{8925846C-7DBE-4084-A772-62AC8D4B080D}" srcOrd="1" destOrd="0" presId="urn:microsoft.com/office/officeart/2005/8/layout/hierarchy2"/>
    <dgm:cxn modelId="{B48FEFB8-AF43-4208-B584-8AB5FBD45E9B}" srcId="{7BCD35B0-5961-4DB4-B916-0D6FC9D7B20C}" destId="{FE258114-25DC-4F1E-B704-301AF5F2D23F}" srcOrd="2" destOrd="0" parTransId="{4D8888A8-F0C9-42D5-9442-02B3BAB79D82}" sibTransId="{B9E65C5E-99C0-41B7-874B-0EB8E0647139}"/>
    <dgm:cxn modelId="{D3FADB5B-BE1F-4DBB-B5D5-136C848C8F32}" type="presOf" srcId="{3447A797-F981-45FC-A1E9-3A09D55A59DF}" destId="{778A134F-1A07-4D56-9D61-9FB739FB2638}" srcOrd="0" destOrd="0" presId="urn:microsoft.com/office/officeart/2005/8/layout/hierarchy2"/>
    <dgm:cxn modelId="{08732073-5FE7-4D39-9D9B-C9D016C556C7}" srcId="{ACE9BB2B-1BEE-456C-BFBF-92D0F8D5DC4A}" destId="{7BCD35B0-5961-4DB4-B916-0D6FC9D7B20C}" srcOrd="1" destOrd="0" parTransId="{D777E784-AFAE-4FD7-9EBF-D796D973689A}" sibTransId="{55841DC4-F6F5-4DFF-BB04-6875DE98A724}"/>
    <dgm:cxn modelId="{381F3EC2-50DE-4B54-A872-55695EFB1AAA}" type="presOf" srcId="{3D538784-40F1-4A99-B990-7C6A3B5EBAE1}" destId="{FA62971A-D13F-41B8-82E3-DBBE6A6CC78F}" srcOrd="0" destOrd="0" presId="urn:microsoft.com/office/officeart/2005/8/layout/hierarchy2"/>
    <dgm:cxn modelId="{AD13725A-083C-4110-9321-79D6D572D371}" srcId="{ACE9BB2B-1BEE-456C-BFBF-92D0F8D5DC4A}" destId="{3447A797-F981-45FC-A1E9-3A09D55A59DF}" srcOrd="0" destOrd="0" parTransId="{251A918D-7756-4895-950C-0561C5BEA40D}" sibTransId="{687F66FE-EAF3-4AF4-B402-42D199795EE7}"/>
    <dgm:cxn modelId="{88C4DB69-623B-414A-95BC-86A53484E693}" type="presOf" srcId="{652A7377-7DF0-42A0-AFE4-DABFE3CC459F}" destId="{6D27A02D-E859-4DAB-B9C5-CA3000C689BF}" srcOrd="0" destOrd="0" presId="urn:microsoft.com/office/officeart/2005/8/layout/hierarchy2"/>
    <dgm:cxn modelId="{503EC3A3-18DF-4AB2-859A-3A2B8EEF4222}" type="presOf" srcId="{4AFBA1ED-1FCD-4125-9BFD-7B624B9FDAF1}" destId="{92BD8773-36C7-4828-820F-97D664AD5D8A}" srcOrd="0" destOrd="0" presId="urn:microsoft.com/office/officeart/2005/8/layout/hierarchy2"/>
    <dgm:cxn modelId="{F40B7914-7002-418C-B3DF-EC6B1AE5662B}" type="presOf" srcId="{ACE9BB2B-1BEE-456C-BFBF-92D0F8D5DC4A}" destId="{535E3FF6-21AD-40AC-9D17-BE73E20BB67D}" srcOrd="0" destOrd="0" presId="urn:microsoft.com/office/officeart/2005/8/layout/hierarchy2"/>
    <dgm:cxn modelId="{EDA3B80A-E477-4A01-B902-40D695C39174}" type="presOf" srcId="{E9590D50-2306-439C-A902-E9461EEDA6EC}" destId="{462D0244-990E-46A7-8C2E-03DC0E92971E}" srcOrd="1" destOrd="0" presId="urn:microsoft.com/office/officeart/2005/8/layout/hierarchy2"/>
    <dgm:cxn modelId="{3B1E7C10-DF4F-48E4-940A-4006F2563B64}" type="presOf" srcId="{60F01EFC-FABE-42C2-8712-34A7981B578B}" destId="{A270B4AD-10A4-4E32-B7CD-46BB64C92E0F}" srcOrd="0" destOrd="0" presId="urn:microsoft.com/office/officeart/2005/8/layout/hierarchy2"/>
    <dgm:cxn modelId="{EC700FFB-F940-4A22-9726-C070F4FA8588}" type="presOf" srcId="{D917DCD1-6B43-4DE4-846E-A5C6BF9CFF2D}" destId="{CF73EE21-8C03-44F5-BA96-FB9860BE7668}" srcOrd="0" destOrd="0" presId="urn:microsoft.com/office/officeart/2005/8/layout/hierarchy2"/>
    <dgm:cxn modelId="{A6780D33-DF4A-4FA1-8E04-3FE37BB203B8}" type="presOf" srcId="{E9590D50-2306-439C-A902-E9461EEDA6EC}" destId="{40BCB036-D1AB-494C-808D-78F538F64629}" srcOrd="0" destOrd="0" presId="urn:microsoft.com/office/officeart/2005/8/layout/hierarchy2"/>
    <dgm:cxn modelId="{7E7CFBD9-AC97-41D4-9ED2-6A0B6374F7FC}" type="presOf" srcId="{41407AF4-8B9C-4714-95BF-CF69174830D3}" destId="{8A9820BC-FED3-4F75-BB9E-86597DDE865C}" srcOrd="1" destOrd="0" presId="urn:microsoft.com/office/officeart/2005/8/layout/hierarchy2"/>
    <dgm:cxn modelId="{D8F80ABA-4524-4ED9-B1C7-43AF7A928B03}" srcId="{3447A797-F981-45FC-A1E9-3A09D55A59DF}" destId="{D63B1606-A7C5-4DDD-826F-DF7B9A9A8332}" srcOrd="2" destOrd="0" parTransId="{238F4CF7-DEA7-4021-AEE3-C531022BBB71}" sibTransId="{757F2AF8-B3CF-4099-AD30-478870F53640}"/>
    <dgm:cxn modelId="{C76C9D4D-89C7-4D02-9589-ACD6D53A3093}" type="presOf" srcId="{238F4CF7-DEA7-4021-AEE3-C531022BBB71}" destId="{3EFCF4EE-4FB4-4FB8-A46F-5E1C1D4F37FD}" srcOrd="0" destOrd="0" presId="urn:microsoft.com/office/officeart/2005/8/layout/hierarchy2"/>
    <dgm:cxn modelId="{CAE4BFA8-5352-4205-A838-DA38C47AC31A}" type="presOf" srcId="{4B3DFD5B-47C8-4E45-81B4-B233221302C3}" destId="{1DE74B99-22B0-409E-906D-2CABCF9579A9}" srcOrd="1" destOrd="0" presId="urn:microsoft.com/office/officeart/2005/8/layout/hierarchy2"/>
    <dgm:cxn modelId="{805E6413-FF59-4CA7-8189-502EAC3664A2}" type="presOf" srcId="{4B3DFD5B-47C8-4E45-81B4-B233221302C3}" destId="{82AEB709-75C8-4BA9-B64D-166FCEDD60DC}" srcOrd="0" destOrd="0" presId="urn:microsoft.com/office/officeart/2005/8/layout/hierarchy2"/>
    <dgm:cxn modelId="{EE769E51-31B3-4676-8719-D44F32B84764}" type="presOf" srcId="{031B482B-7182-4C3A-A420-ADB54C9132A6}" destId="{0CC0DAFF-04D2-4C79-8DDD-44E51BFB1A14}" srcOrd="0" destOrd="0" presId="urn:microsoft.com/office/officeart/2005/8/layout/hierarchy2"/>
    <dgm:cxn modelId="{39C79B2B-61DE-4A03-8559-3C1522A8074F}" srcId="{3447A797-F981-45FC-A1E9-3A09D55A59DF}" destId="{0A3E58BC-10E4-4246-817D-4F8E16F185E4}" srcOrd="1" destOrd="0" parTransId="{41407AF4-8B9C-4714-95BF-CF69174830D3}" sibTransId="{72B7CD60-854E-447A-9434-77C6E68DE240}"/>
    <dgm:cxn modelId="{F257C8B4-4A58-47AE-9007-43C38C93A421}" srcId="{3447A797-F981-45FC-A1E9-3A09D55A59DF}" destId="{D917DCD1-6B43-4DE4-846E-A5C6BF9CFF2D}" srcOrd="0" destOrd="0" parTransId="{57412C44-B68F-477A-9EC5-4832D378E989}" sibTransId="{FE7A6BAB-FAB4-4C8A-80D0-AB1FB60A3F0A}"/>
    <dgm:cxn modelId="{BF29358F-B5B7-48A9-959C-E190B60FAB6B}" type="presOf" srcId="{251A918D-7756-4895-950C-0561C5BEA40D}" destId="{8B4DDFCE-4184-4D77-BF24-A8DAFAC85DFD}" srcOrd="0" destOrd="0" presId="urn:microsoft.com/office/officeart/2005/8/layout/hierarchy2"/>
    <dgm:cxn modelId="{D5EACF6D-983B-45A2-AB65-ED28A7061227}" srcId="{3447A797-F981-45FC-A1E9-3A09D55A59DF}" destId="{652A7377-7DF0-42A0-AFE4-DABFE3CC459F}" srcOrd="3" destOrd="0" parTransId="{3D538784-40F1-4A99-B990-7C6A3B5EBAE1}" sibTransId="{A0E76F3E-65CA-4628-BAAF-85267B420C70}"/>
    <dgm:cxn modelId="{1D820082-E0AF-4859-A3E5-8EADCBDAD6CA}" type="presParOf" srcId="{DF932D14-CB5D-4435-BCF4-253317260CE2}" destId="{F71D04A9-4EDB-4446-ABB0-50D90911BC42}" srcOrd="0" destOrd="0" presId="urn:microsoft.com/office/officeart/2005/8/layout/hierarchy2"/>
    <dgm:cxn modelId="{F2EBED7E-5278-4458-AAEE-3A83CDBCBB02}" type="presParOf" srcId="{F71D04A9-4EDB-4446-ABB0-50D90911BC42}" destId="{535E3FF6-21AD-40AC-9D17-BE73E20BB67D}" srcOrd="0" destOrd="0" presId="urn:microsoft.com/office/officeart/2005/8/layout/hierarchy2"/>
    <dgm:cxn modelId="{6A8F9E74-2F75-4465-97A7-20EEF2B7C008}" type="presParOf" srcId="{F71D04A9-4EDB-4446-ABB0-50D90911BC42}" destId="{FA7E81E5-2F46-4D01-A6BB-0203559667E5}" srcOrd="1" destOrd="0" presId="urn:microsoft.com/office/officeart/2005/8/layout/hierarchy2"/>
    <dgm:cxn modelId="{2F88AD4C-2B93-4387-A9AE-0345B06C9F58}" type="presParOf" srcId="{FA7E81E5-2F46-4D01-A6BB-0203559667E5}" destId="{8B4DDFCE-4184-4D77-BF24-A8DAFAC85DFD}" srcOrd="0" destOrd="0" presId="urn:microsoft.com/office/officeart/2005/8/layout/hierarchy2"/>
    <dgm:cxn modelId="{BB4C64A9-75F4-4F0A-8696-AF5CE5D2F04F}" type="presParOf" srcId="{8B4DDFCE-4184-4D77-BF24-A8DAFAC85DFD}" destId="{7D867B44-D00A-4927-941D-37D7BAA6856E}" srcOrd="0" destOrd="0" presId="urn:microsoft.com/office/officeart/2005/8/layout/hierarchy2"/>
    <dgm:cxn modelId="{09B80248-21F9-4B24-951E-BD79A23A3F5B}" type="presParOf" srcId="{FA7E81E5-2F46-4D01-A6BB-0203559667E5}" destId="{B099B580-D6DB-456F-9B0A-6DC2315A00F5}" srcOrd="1" destOrd="0" presId="urn:microsoft.com/office/officeart/2005/8/layout/hierarchy2"/>
    <dgm:cxn modelId="{9313C484-2FB6-4CE6-A263-84C0EEE31B8B}" type="presParOf" srcId="{B099B580-D6DB-456F-9B0A-6DC2315A00F5}" destId="{778A134F-1A07-4D56-9D61-9FB739FB2638}" srcOrd="0" destOrd="0" presId="urn:microsoft.com/office/officeart/2005/8/layout/hierarchy2"/>
    <dgm:cxn modelId="{EA4F342A-338E-460F-A579-C283459B8B71}" type="presParOf" srcId="{B099B580-D6DB-456F-9B0A-6DC2315A00F5}" destId="{25A40A29-B8F0-4607-89C2-C4E0C89D282F}" srcOrd="1" destOrd="0" presId="urn:microsoft.com/office/officeart/2005/8/layout/hierarchy2"/>
    <dgm:cxn modelId="{39611D65-64F1-4E6A-8981-1BA918FAC163}" type="presParOf" srcId="{25A40A29-B8F0-4607-89C2-C4E0C89D282F}" destId="{86FDC22E-06A4-4B00-B223-948D10ED8C6D}" srcOrd="0" destOrd="0" presId="urn:microsoft.com/office/officeart/2005/8/layout/hierarchy2"/>
    <dgm:cxn modelId="{E8360F40-A564-424F-8363-81A497823F83}" type="presParOf" srcId="{86FDC22E-06A4-4B00-B223-948D10ED8C6D}" destId="{81EB435E-9B44-4505-ABFD-F10CC90F9FEE}" srcOrd="0" destOrd="0" presId="urn:microsoft.com/office/officeart/2005/8/layout/hierarchy2"/>
    <dgm:cxn modelId="{DB6224AB-D789-4A08-B676-3D562FA147E8}" type="presParOf" srcId="{25A40A29-B8F0-4607-89C2-C4E0C89D282F}" destId="{F6E4B382-A39E-436B-A852-3432F8E3B4BF}" srcOrd="1" destOrd="0" presId="urn:microsoft.com/office/officeart/2005/8/layout/hierarchy2"/>
    <dgm:cxn modelId="{FC602CDA-6C87-431D-BBF0-F9EF574D9FC2}" type="presParOf" srcId="{F6E4B382-A39E-436B-A852-3432F8E3B4BF}" destId="{CF73EE21-8C03-44F5-BA96-FB9860BE7668}" srcOrd="0" destOrd="0" presId="urn:microsoft.com/office/officeart/2005/8/layout/hierarchy2"/>
    <dgm:cxn modelId="{32C22CBA-B459-4E06-9AAB-7B334153E665}" type="presParOf" srcId="{F6E4B382-A39E-436B-A852-3432F8E3B4BF}" destId="{26B9EDA9-DA28-484F-9AC0-EF51A187CA9A}" srcOrd="1" destOrd="0" presId="urn:microsoft.com/office/officeart/2005/8/layout/hierarchy2"/>
    <dgm:cxn modelId="{F193D192-8BF7-4FFE-9509-200940519099}" type="presParOf" srcId="{25A40A29-B8F0-4607-89C2-C4E0C89D282F}" destId="{C1377D40-ADBB-443D-B707-645F90BF9798}" srcOrd="2" destOrd="0" presId="urn:microsoft.com/office/officeart/2005/8/layout/hierarchy2"/>
    <dgm:cxn modelId="{09B27A8F-D546-4A91-A937-32281651CB43}" type="presParOf" srcId="{C1377D40-ADBB-443D-B707-645F90BF9798}" destId="{8A9820BC-FED3-4F75-BB9E-86597DDE865C}" srcOrd="0" destOrd="0" presId="urn:microsoft.com/office/officeart/2005/8/layout/hierarchy2"/>
    <dgm:cxn modelId="{9FF17943-58B5-433A-936A-96778ED9D158}" type="presParOf" srcId="{25A40A29-B8F0-4607-89C2-C4E0C89D282F}" destId="{87E2B8C2-636A-49D5-9960-A63375210F31}" srcOrd="3" destOrd="0" presId="urn:microsoft.com/office/officeart/2005/8/layout/hierarchy2"/>
    <dgm:cxn modelId="{936D66DE-1F47-4D53-B85D-16C2F5065478}" type="presParOf" srcId="{87E2B8C2-636A-49D5-9960-A63375210F31}" destId="{C01FFD4D-41CC-468C-BC15-ED655F73944C}" srcOrd="0" destOrd="0" presId="urn:microsoft.com/office/officeart/2005/8/layout/hierarchy2"/>
    <dgm:cxn modelId="{48906373-FCB7-4E2D-BB46-31C704EC5AFD}" type="presParOf" srcId="{87E2B8C2-636A-49D5-9960-A63375210F31}" destId="{AAFBF440-2AD9-4FF4-9B75-A494C2C9E1F4}" srcOrd="1" destOrd="0" presId="urn:microsoft.com/office/officeart/2005/8/layout/hierarchy2"/>
    <dgm:cxn modelId="{2EBCAA0A-B727-4DB1-91E6-3FA6B267014C}" type="presParOf" srcId="{25A40A29-B8F0-4607-89C2-C4E0C89D282F}" destId="{3EFCF4EE-4FB4-4FB8-A46F-5E1C1D4F37FD}" srcOrd="4" destOrd="0" presId="urn:microsoft.com/office/officeart/2005/8/layout/hierarchy2"/>
    <dgm:cxn modelId="{09DD4487-8B16-4FA7-9A81-9F801C842678}" type="presParOf" srcId="{3EFCF4EE-4FB4-4FB8-A46F-5E1C1D4F37FD}" destId="{8925846C-7DBE-4084-A772-62AC8D4B080D}" srcOrd="0" destOrd="0" presId="urn:microsoft.com/office/officeart/2005/8/layout/hierarchy2"/>
    <dgm:cxn modelId="{F2F36AA6-265E-4893-942B-4A465B42772E}" type="presParOf" srcId="{25A40A29-B8F0-4607-89C2-C4E0C89D282F}" destId="{CC39700C-7586-4516-8B84-BECB275F36C7}" srcOrd="5" destOrd="0" presId="urn:microsoft.com/office/officeart/2005/8/layout/hierarchy2"/>
    <dgm:cxn modelId="{EF23B575-9DFB-4C41-8307-49CE892F04D9}" type="presParOf" srcId="{CC39700C-7586-4516-8B84-BECB275F36C7}" destId="{BC1AF1CA-2F5B-4C40-9A34-2E97229747D8}" srcOrd="0" destOrd="0" presId="urn:microsoft.com/office/officeart/2005/8/layout/hierarchy2"/>
    <dgm:cxn modelId="{E7F7A917-5B86-445E-B9C2-A60770C4C954}" type="presParOf" srcId="{CC39700C-7586-4516-8B84-BECB275F36C7}" destId="{02D039F2-FC9A-452C-B639-97B1E7602617}" srcOrd="1" destOrd="0" presId="urn:microsoft.com/office/officeart/2005/8/layout/hierarchy2"/>
    <dgm:cxn modelId="{636C4C7D-1CF9-4F7F-88B5-76B0848D89F7}" type="presParOf" srcId="{25A40A29-B8F0-4607-89C2-C4E0C89D282F}" destId="{FA62971A-D13F-41B8-82E3-DBBE6A6CC78F}" srcOrd="6" destOrd="0" presId="urn:microsoft.com/office/officeart/2005/8/layout/hierarchy2"/>
    <dgm:cxn modelId="{8A591B35-6F16-4357-9E5B-2A4E05A17850}" type="presParOf" srcId="{FA62971A-D13F-41B8-82E3-DBBE6A6CC78F}" destId="{99D802D8-608B-4429-A26F-676A92CF683F}" srcOrd="0" destOrd="0" presId="urn:microsoft.com/office/officeart/2005/8/layout/hierarchy2"/>
    <dgm:cxn modelId="{B9E2D70D-5C5F-4405-B857-908011AE36D8}" type="presParOf" srcId="{25A40A29-B8F0-4607-89C2-C4E0C89D282F}" destId="{4AC297AE-04DE-4486-A1FB-C32D3EFFD339}" srcOrd="7" destOrd="0" presId="urn:microsoft.com/office/officeart/2005/8/layout/hierarchy2"/>
    <dgm:cxn modelId="{A4B59851-0442-4964-92E1-DB5FC1FEEC5F}" type="presParOf" srcId="{4AC297AE-04DE-4486-A1FB-C32D3EFFD339}" destId="{6D27A02D-E859-4DAB-B9C5-CA3000C689BF}" srcOrd="0" destOrd="0" presId="urn:microsoft.com/office/officeart/2005/8/layout/hierarchy2"/>
    <dgm:cxn modelId="{372BB075-6A0D-40FF-9C9B-558B65EE8168}" type="presParOf" srcId="{4AC297AE-04DE-4486-A1FB-C32D3EFFD339}" destId="{564E6DAF-BCF8-4FCA-9ECC-AFCB88401F34}" srcOrd="1" destOrd="0" presId="urn:microsoft.com/office/officeart/2005/8/layout/hierarchy2"/>
    <dgm:cxn modelId="{55EB140C-8709-4674-8C8B-BF65D22E3F72}" type="presParOf" srcId="{FA7E81E5-2F46-4D01-A6BB-0203559667E5}" destId="{F5B1B9AF-D9A2-4266-87E3-5D67C5F02078}" srcOrd="2" destOrd="0" presId="urn:microsoft.com/office/officeart/2005/8/layout/hierarchy2"/>
    <dgm:cxn modelId="{FFC50A9E-7EB3-4F41-B830-D039C2B8030E}" type="presParOf" srcId="{F5B1B9AF-D9A2-4266-87E3-5D67C5F02078}" destId="{40721D12-FB10-4ACA-857D-ED14812DC9AF}" srcOrd="0" destOrd="0" presId="urn:microsoft.com/office/officeart/2005/8/layout/hierarchy2"/>
    <dgm:cxn modelId="{59C37261-E73D-43DF-B2C6-01C4366B030F}" type="presParOf" srcId="{FA7E81E5-2F46-4D01-A6BB-0203559667E5}" destId="{E1887B58-2250-4E05-B3B2-CF32A0BC2722}" srcOrd="3" destOrd="0" presId="urn:microsoft.com/office/officeart/2005/8/layout/hierarchy2"/>
    <dgm:cxn modelId="{259B6DAB-25C1-446F-91F0-58A41F91AD6F}" type="presParOf" srcId="{E1887B58-2250-4E05-B3B2-CF32A0BC2722}" destId="{9EE5606B-0377-43C9-9F27-64E4B42B7657}" srcOrd="0" destOrd="0" presId="urn:microsoft.com/office/officeart/2005/8/layout/hierarchy2"/>
    <dgm:cxn modelId="{988B7C59-785C-45B4-B9EE-43818DF42D6C}" type="presParOf" srcId="{E1887B58-2250-4E05-B3B2-CF32A0BC2722}" destId="{3DFEF93E-5C05-48D6-A497-9BCB789CD101}" srcOrd="1" destOrd="0" presId="urn:microsoft.com/office/officeart/2005/8/layout/hierarchy2"/>
    <dgm:cxn modelId="{9190115C-44CE-4071-B07E-D678CC94DAAC}" type="presParOf" srcId="{3DFEF93E-5C05-48D6-A497-9BCB789CD101}" destId="{0CC0DAFF-04D2-4C79-8DDD-44E51BFB1A14}" srcOrd="0" destOrd="0" presId="urn:microsoft.com/office/officeart/2005/8/layout/hierarchy2"/>
    <dgm:cxn modelId="{0E464F74-3537-445F-BBEE-D714F810CA32}" type="presParOf" srcId="{0CC0DAFF-04D2-4C79-8DDD-44E51BFB1A14}" destId="{76B6BD9B-776A-4D52-81CC-7C461AC28FFE}" srcOrd="0" destOrd="0" presId="urn:microsoft.com/office/officeart/2005/8/layout/hierarchy2"/>
    <dgm:cxn modelId="{D073DB95-5AA2-481D-990A-0A86C51433C9}" type="presParOf" srcId="{3DFEF93E-5C05-48D6-A497-9BCB789CD101}" destId="{07E6C40C-4AE8-4CA4-8852-A6CC9536499F}" srcOrd="1" destOrd="0" presId="urn:microsoft.com/office/officeart/2005/8/layout/hierarchy2"/>
    <dgm:cxn modelId="{46E1B062-2FC8-4B82-AC70-9AB4CFDBE8DE}" type="presParOf" srcId="{07E6C40C-4AE8-4CA4-8852-A6CC9536499F}" destId="{529D02DB-01D8-449A-8F61-6A4EA8801B1E}" srcOrd="0" destOrd="0" presId="urn:microsoft.com/office/officeart/2005/8/layout/hierarchy2"/>
    <dgm:cxn modelId="{86FC4B0B-6A98-41E5-A89C-DD1625ACE305}" type="presParOf" srcId="{07E6C40C-4AE8-4CA4-8852-A6CC9536499F}" destId="{D1E36E9D-B272-4090-89F6-46CDC454F3C8}" srcOrd="1" destOrd="0" presId="urn:microsoft.com/office/officeart/2005/8/layout/hierarchy2"/>
    <dgm:cxn modelId="{5AB695B1-47F5-4B99-B4EB-3224C1C550BF}" type="presParOf" srcId="{3DFEF93E-5C05-48D6-A497-9BCB789CD101}" destId="{DED89386-52F0-44B2-8791-196E47DD093C}" srcOrd="2" destOrd="0" presId="urn:microsoft.com/office/officeart/2005/8/layout/hierarchy2"/>
    <dgm:cxn modelId="{039C11F4-0460-4069-824B-D2DD270EF59F}" type="presParOf" srcId="{DED89386-52F0-44B2-8791-196E47DD093C}" destId="{9A716F20-0D7E-4A17-8DF6-A18329CB4309}" srcOrd="0" destOrd="0" presId="urn:microsoft.com/office/officeart/2005/8/layout/hierarchy2"/>
    <dgm:cxn modelId="{4955ECF8-8C9C-48C9-85C6-3C2DAE2FE952}" type="presParOf" srcId="{3DFEF93E-5C05-48D6-A497-9BCB789CD101}" destId="{1C0D2155-D7BA-4E9E-9C66-C9165CBF8CB2}" srcOrd="3" destOrd="0" presId="urn:microsoft.com/office/officeart/2005/8/layout/hierarchy2"/>
    <dgm:cxn modelId="{10C8B7FF-C1C5-4324-BB1D-0CC2F0A84840}" type="presParOf" srcId="{1C0D2155-D7BA-4E9E-9C66-C9165CBF8CB2}" destId="{DDDC4CB7-CB52-4A90-B834-6081B6AC3932}" srcOrd="0" destOrd="0" presId="urn:microsoft.com/office/officeart/2005/8/layout/hierarchy2"/>
    <dgm:cxn modelId="{916EDA68-DFB3-4995-BDBC-E745DB42C986}" type="presParOf" srcId="{1C0D2155-D7BA-4E9E-9C66-C9165CBF8CB2}" destId="{4F7DED5F-751B-4BD9-9310-2E64EA05AD12}" srcOrd="1" destOrd="0" presId="urn:microsoft.com/office/officeart/2005/8/layout/hierarchy2"/>
    <dgm:cxn modelId="{0E6E014B-2A0D-4DD2-8BD5-3E8652188F9F}" type="presParOf" srcId="{3DFEF93E-5C05-48D6-A497-9BCB789CD101}" destId="{BA092022-F37E-4387-9E4C-F15D193F5E54}" srcOrd="4" destOrd="0" presId="urn:microsoft.com/office/officeart/2005/8/layout/hierarchy2"/>
    <dgm:cxn modelId="{2113B76D-190C-4B45-8128-395628626C80}" type="presParOf" srcId="{BA092022-F37E-4387-9E4C-F15D193F5E54}" destId="{47F27987-DFFA-43A3-B46C-86DC5FDE5897}" srcOrd="0" destOrd="0" presId="urn:microsoft.com/office/officeart/2005/8/layout/hierarchy2"/>
    <dgm:cxn modelId="{54338E2E-08DA-49FC-8D22-A13FD11867D2}" type="presParOf" srcId="{3DFEF93E-5C05-48D6-A497-9BCB789CD101}" destId="{415CC953-5C1A-4148-A6F1-369E59539E68}" srcOrd="5" destOrd="0" presId="urn:microsoft.com/office/officeart/2005/8/layout/hierarchy2"/>
    <dgm:cxn modelId="{849739A6-E7DE-44AE-B13A-D67B91C1CF15}" type="presParOf" srcId="{415CC953-5C1A-4148-A6F1-369E59539E68}" destId="{E7CECFAB-0DC7-4FA2-8D98-1ED7125E33A5}" srcOrd="0" destOrd="0" presId="urn:microsoft.com/office/officeart/2005/8/layout/hierarchy2"/>
    <dgm:cxn modelId="{42ECD0CC-4EE2-4313-BC37-CA83BA15A5A8}" type="presParOf" srcId="{415CC953-5C1A-4148-A6F1-369E59539E68}" destId="{4D887E20-851C-424E-A2DA-01A76CA691F4}" srcOrd="1" destOrd="0" presId="urn:microsoft.com/office/officeart/2005/8/layout/hierarchy2"/>
    <dgm:cxn modelId="{C382267C-4F75-4336-BE79-A0CC9689D62D}" type="presParOf" srcId="{FA7E81E5-2F46-4D01-A6BB-0203559667E5}" destId="{92BD8773-36C7-4828-820F-97D664AD5D8A}" srcOrd="4" destOrd="0" presId="urn:microsoft.com/office/officeart/2005/8/layout/hierarchy2"/>
    <dgm:cxn modelId="{28DE15E8-5A1D-4557-B8C3-9DF717D6BC73}" type="presParOf" srcId="{92BD8773-36C7-4828-820F-97D664AD5D8A}" destId="{135CC941-8B46-425D-A5DC-6AF5DCB4F121}" srcOrd="0" destOrd="0" presId="urn:microsoft.com/office/officeart/2005/8/layout/hierarchy2"/>
    <dgm:cxn modelId="{20CC82C5-BBDD-489E-8BD1-F8D758691061}" type="presParOf" srcId="{FA7E81E5-2F46-4D01-A6BB-0203559667E5}" destId="{7A153961-A01C-4768-A124-E6DDA461930D}" srcOrd="5" destOrd="0" presId="urn:microsoft.com/office/officeart/2005/8/layout/hierarchy2"/>
    <dgm:cxn modelId="{FEDEDFC2-AC1F-4737-8913-A26152E5D226}" type="presParOf" srcId="{7A153961-A01C-4768-A124-E6DDA461930D}" destId="{A270B4AD-10A4-4E32-B7CD-46BB64C92E0F}" srcOrd="0" destOrd="0" presId="urn:microsoft.com/office/officeart/2005/8/layout/hierarchy2"/>
    <dgm:cxn modelId="{06550217-EB60-4492-B986-43379D983347}" type="presParOf" srcId="{7A153961-A01C-4768-A124-E6DDA461930D}" destId="{9C49F26F-503C-44E5-A9A0-2128DC069598}" srcOrd="1" destOrd="0" presId="urn:microsoft.com/office/officeart/2005/8/layout/hierarchy2"/>
    <dgm:cxn modelId="{5453D837-5AFB-4F4A-89C1-5EBB647416EA}" type="presParOf" srcId="{9C49F26F-503C-44E5-A9A0-2128DC069598}" destId="{82AEB709-75C8-4BA9-B64D-166FCEDD60DC}" srcOrd="0" destOrd="0" presId="urn:microsoft.com/office/officeart/2005/8/layout/hierarchy2"/>
    <dgm:cxn modelId="{4E9F3E6E-0429-46C7-9364-7D9FE97443ED}" type="presParOf" srcId="{82AEB709-75C8-4BA9-B64D-166FCEDD60DC}" destId="{1DE74B99-22B0-409E-906D-2CABCF9579A9}" srcOrd="0" destOrd="0" presId="urn:microsoft.com/office/officeart/2005/8/layout/hierarchy2"/>
    <dgm:cxn modelId="{89377166-A94E-42F5-9845-7C2960C2B174}" type="presParOf" srcId="{9C49F26F-503C-44E5-A9A0-2128DC069598}" destId="{2191D82A-D3FE-4152-9009-CE4C9D7A5EB9}" srcOrd="1" destOrd="0" presId="urn:microsoft.com/office/officeart/2005/8/layout/hierarchy2"/>
    <dgm:cxn modelId="{BC9B4D8C-A82A-40A1-82D8-D1BCDC4E05A2}" type="presParOf" srcId="{2191D82A-D3FE-4152-9009-CE4C9D7A5EB9}" destId="{52A35F0B-DB67-4DF4-AF49-1E5F06A67CE3}" srcOrd="0" destOrd="0" presId="urn:microsoft.com/office/officeart/2005/8/layout/hierarchy2"/>
    <dgm:cxn modelId="{71CD7855-2431-46A8-BF85-CF67188A9B21}" type="presParOf" srcId="{2191D82A-D3FE-4152-9009-CE4C9D7A5EB9}" destId="{6130B8A8-F77D-4B31-8855-03ACAF92D69E}" srcOrd="1" destOrd="0" presId="urn:microsoft.com/office/officeart/2005/8/layout/hierarchy2"/>
    <dgm:cxn modelId="{0FE9B163-0714-4032-ACB5-F6742088F121}" type="presParOf" srcId="{9C49F26F-503C-44E5-A9A0-2128DC069598}" destId="{40BCB036-D1AB-494C-808D-78F538F64629}" srcOrd="2" destOrd="0" presId="urn:microsoft.com/office/officeart/2005/8/layout/hierarchy2"/>
    <dgm:cxn modelId="{4814ADB1-BB29-43FA-AB56-97424C1840AC}" type="presParOf" srcId="{40BCB036-D1AB-494C-808D-78F538F64629}" destId="{462D0244-990E-46A7-8C2E-03DC0E92971E}" srcOrd="0" destOrd="0" presId="urn:microsoft.com/office/officeart/2005/8/layout/hierarchy2"/>
    <dgm:cxn modelId="{0EA2D7B3-C885-4A42-A126-7A25DE0A8727}" type="presParOf" srcId="{9C49F26F-503C-44E5-A9A0-2128DC069598}" destId="{E1EEF491-037C-44C9-AFC0-4C15D2C3C29C}" srcOrd="3" destOrd="0" presId="urn:microsoft.com/office/officeart/2005/8/layout/hierarchy2"/>
    <dgm:cxn modelId="{7C3A8A4A-B5FB-4F84-9A83-25981C9F1123}" type="presParOf" srcId="{E1EEF491-037C-44C9-AFC0-4C15D2C3C29C}" destId="{5376ED04-42F9-41AA-88A4-DE3E33D08531}" srcOrd="0" destOrd="0" presId="urn:microsoft.com/office/officeart/2005/8/layout/hierarchy2"/>
    <dgm:cxn modelId="{DCC92A79-7247-4B96-A099-74523365F950}" type="presParOf" srcId="{E1EEF491-037C-44C9-AFC0-4C15D2C3C29C}" destId="{7110CA8C-1E2B-45E9-9DEA-0B4F7776858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FFBE39-A093-44CD-9935-D0197C695E93}" type="doc">
      <dgm:prSet loTypeId="urn:microsoft.com/office/officeart/2005/8/layout/process4" loCatId="process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DEDF4C1-C077-4BFD-B908-ADA64177B462}" type="pres">
      <dgm:prSet presAssocID="{7AFFBE39-A093-44CD-9935-D0197C695E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B7CF19F-8ADF-4C16-B59F-97F38A7F3A00}" type="presOf" srcId="{7AFFBE39-A093-44CD-9935-D0197C695E93}" destId="{EDEDF4C1-C077-4BFD-B908-ADA64177B46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FFBE39-A093-44CD-9935-D0197C695E93}" type="doc">
      <dgm:prSet loTypeId="urn:microsoft.com/office/officeart/2005/8/layout/process4" loCatId="process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DEDF4C1-C077-4BFD-B908-ADA64177B462}" type="pres">
      <dgm:prSet presAssocID="{7AFFBE39-A093-44CD-9935-D0197C695E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B7CF19F-8ADF-4C16-B59F-97F38A7F3A00}" type="presOf" srcId="{7AFFBE39-A093-44CD-9935-D0197C695E93}" destId="{EDEDF4C1-C077-4BFD-B908-ADA64177B46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E3FF6-21AD-40AC-9D17-BE73E20BB67D}">
      <dsp:nvSpPr>
        <dsp:cNvPr id="0" name=""/>
        <dsp:cNvSpPr/>
      </dsp:nvSpPr>
      <dsp:spPr>
        <a:xfrm>
          <a:off x="484370" y="2344851"/>
          <a:ext cx="1509272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Efficient Neutron Source</a:t>
          </a:r>
          <a:endParaRPr lang="en-US" sz="900" kern="1200" dirty="0"/>
        </a:p>
      </dsp:txBody>
      <dsp:txXfrm>
        <a:off x="496863" y="2357344"/>
        <a:ext cx="1484286" cy="401542"/>
      </dsp:txXfrm>
    </dsp:sp>
    <dsp:sp modelId="{8B4DDFCE-4184-4D77-BF24-A8DAFAC85DFD}">
      <dsp:nvSpPr>
        <dsp:cNvPr id="0" name=""/>
        <dsp:cNvSpPr/>
      </dsp:nvSpPr>
      <dsp:spPr>
        <a:xfrm rot="18782572">
          <a:off x="1644255" y="1744935"/>
          <a:ext cx="220118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201180" y="882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689816" y="1698727"/>
        <a:ext cx="110059" cy="110059"/>
      </dsp:txXfrm>
    </dsp:sp>
    <dsp:sp modelId="{778A134F-1A07-4D56-9D61-9FB739FB2638}">
      <dsp:nvSpPr>
        <dsp:cNvPr id="0" name=""/>
        <dsp:cNvSpPr/>
      </dsp:nvSpPr>
      <dsp:spPr>
        <a:xfrm>
          <a:off x="3496048" y="736134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Comparing Sources</a:t>
          </a:r>
          <a:endParaRPr lang="en-US" sz="900" kern="1200" dirty="0"/>
        </a:p>
      </dsp:txBody>
      <dsp:txXfrm>
        <a:off x="3508541" y="748627"/>
        <a:ext cx="828071" cy="401542"/>
      </dsp:txXfrm>
    </dsp:sp>
    <dsp:sp modelId="{86FDC22E-06A4-4B00-B223-948D10ED8C6D}">
      <dsp:nvSpPr>
        <dsp:cNvPr id="0" name=""/>
        <dsp:cNvSpPr/>
      </dsp:nvSpPr>
      <dsp:spPr>
        <a:xfrm rot="20041085">
          <a:off x="4265587" y="578558"/>
          <a:ext cx="1652722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652722" y="882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50630" y="546061"/>
        <a:ext cx="82636" cy="82636"/>
      </dsp:txXfrm>
    </dsp:sp>
    <dsp:sp modelId="{CF73EE21-8C03-44F5-BA96-FB9860BE7668}">
      <dsp:nvSpPr>
        <dsp:cNvPr id="0" name=""/>
        <dsp:cNvSpPr/>
      </dsp:nvSpPr>
      <dsp:spPr>
        <a:xfrm>
          <a:off x="5834791" y="12097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Neutron/Joule</a:t>
          </a:r>
          <a:endParaRPr lang="en-US" sz="900" kern="1200" dirty="0"/>
        </a:p>
      </dsp:txBody>
      <dsp:txXfrm>
        <a:off x="5847284" y="24590"/>
        <a:ext cx="828071" cy="401542"/>
      </dsp:txXfrm>
    </dsp:sp>
    <dsp:sp modelId="{C1377D40-ADBB-443D-B707-645F90BF9798}">
      <dsp:nvSpPr>
        <dsp:cNvPr id="0" name=""/>
        <dsp:cNvSpPr/>
      </dsp:nvSpPr>
      <dsp:spPr>
        <a:xfrm rot="21121298">
          <a:off x="4336884" y="765322"/>
          <a:ext cx="2525293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525293" y="882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536398" y="711011"/>
        <a:ext cx="126264" cy="126264"/>
      </dsp:txXfrm>
    </dsp:sp>
    <dsp:sp modelId="{C01FFD4D-41CC-468C-BC15-ED655F73944C}">
      <dsp:nvSpPr>
        <dsp:cNvPr id="0" name=""/>
        <dsp:cNvSpPr/>
      </dsp:nvSpPr>
      <dsp:spPr>
        <a:xfrm>
          <a:off x="6849955" y="385625"/>
          <a:ext cx="858781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Neutron/Heat</a:t>
          </a:r>
          <a:endParaRPr lang="en-US" sz="900" kern="1200" dirty="0"/>
        </a:p>
      </dsp:txBody>
      <dsp:txXfrm>
        <a:off x="6862448" y="398118"/>
        <a:ext cx="833795" cy="401542"/>
      </dsp:txXfrm>
    </dsp:sp>
    <dsp:sp modelId="{3EFCF4EE-4FB4-4FB8-A46F-5E1C1D4F37FD}">
      <dsp:nvSpPr>
        <dsp:cNvPr id="0" name=""/>
        <dsp:cNvSpPr/>
      </dsp:nvSpPr>
      <dsp:spPr>
        <a:xfrm rot="112929">
          <a:off x="4348706" y="964888"/>
          <a:ext cx="148046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480469" y="882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51929" y="936698"/>
        <a:ext cx="74023" cy="74023"/>
      </dsp:txXfrm>
    </dsp:sp>
    <dsp:sp modelId="{BC1AF1CA-2F5B-4C40-9A34-2E97229747D8}">
      <dsp:nvSpPr>
        <dsp:cNvPr id="0" name=""/>
        <dsp:cNvSpPr/>
      </dsp:nvSpPr>
      <dsp:spPr>
        <a:xfrm>
          <a:off x="5828777" y="784758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Neutron/Proton</a:t>
          </a:r>
          <a:endParaRPr lang="en-US" sz="900" kern="1200" dirty="0"/>
        </a:p>
      </dsp:txBody>
      <dsp:txXfrm>
        <a:off x="5841270" y="797251"/>
        <a:ext cx="828071" cy="401542"/>
      </dsp:txXfrm>
    </dsp:sp>
    <dsp:sp modelId="{FA62971A-D13F-41B8-82E3-DBBE6A6CC78F}">
      <dsp:nvSpPr>
        <dsp:cNvPr id="0" name=""/>
        <dsp:cNvSpPr/>
      </dsp:nvSpPr>
      <dsp:spPr>
        <a:xfrm rot="723076">
          <a:off x="4320894" y="1207837"/>
          <a:ext cx="256012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560129" y="882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536956" y="1152656"/>
        <a:ext cx="128006" cy="128006"/>
      </dsp:txXfrm>
    </dsp:sp>
    <dsp:sp modelId="{6D27A02D-E859-4DAB-B9C5-CA3000C689BF}">
      <dsp:nvSpPr>
        <dsp:cNvPr id="0" name=""/>
        <dsp:cNvSpPr/>
      </dsp:nvSpPr>
      <dsp:spPr>
        <a:xfrm>
          <a:off x="6852813" y="1270655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Moderated Neutron/Fast Neutron</a:t>
          </a:r>
          <a:endParaRPr lang="en-US" sz="900" kern="1200" dirty="0"/>
        </a:p>
      </dsp:txBody>
      <dsp:txXfrm>
        <a:off x="6865306" y="1283148"/>
        <a:ext cx="828071" cy="401542"/>
      </dsp:txXfrm>
    </dsp:sp>
    <dsp:sp modelId="{F5B1B9AF-D9A2-4266-87E3-5D67C5F02078}">
      <dsp:nvSpPr>
        <dsp:cNvPr id="0" name=""/>
        <dsp:cNvSpPr/>
      </dsp:nvSpPr>
      <dsp:spPr>
        <a:xfrm rot="21406207">
          <a:off x="1992452" y="2507071"/>
          <a:ext cx="1498771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498771" y="882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04369" y="2478424"/>
        <a:ext cx="74938" cy="74938"/>
      </dsp:txXfrm>
    </dsp:sp>
    <dsp:sp modelId="{9EE5606B-0377-43C9-9F27-64E4B42B7657}">
      <dsp:nvSpPr>
        <dsp:cNvPr id="0" name=""/>
        <dsp:cNvSpPr/>
      </dsp:nvSpPr>
      <dsp:spPr>
        <a:xfrm>
          <a:off x="3490034" y="2260407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User</a:t>
          </a:r>
          <a:endParaRPr lang="en-US" sz="900" kern="1200" dirty="0"/>
        </a:p>
      </dsp:txBody>
      <dsp:txXfrm>
        <a:off x="3502527" y="2272900"/>
        <a:ext cx="828071" cy="401542"/>
      </dsp:txXfrm>
    </dsp:sp>
    <dsp:sp modelId="{0CC0DAFF-04D2-4C79-8DDD-44E51BFB1A14}">
      <dsp:nvSpPr>
        <dsp:cNvPr id="0" name=""/>
        <dsp:cNvSpPr/>
      </dsp:nvSpPr>
      <dsp:spPr>
        <a:xfrm rot="20458237">
          <a:off x="4299628" y="2205531"/>
          <a:ext cx="1590654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590654" y="882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55189" y="2174586"/>
        <a:ext cx="79532" cy="79532"/>
      </dsp:txXfrm>
    </dsp:sp>
    <dsp:sp modelId="{529D02DB-01D8-449A-8F61-6A4EA8801B1E}">
      <dsp:nvSpPr>
        <dsp:cNvPr id="0" name=""/>
        <dsp:cNvSpPr/>
      </dsp:nvSpPr>
      <dsp:spPr>
        <a:xfrm>
          <a:off x="5846819" y="1741769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SNR</a:t>
          </a:r>
        </a:p>
      </dsp:txBody>
      <dsp:txXfrm>
        <a:off x="5859312" y="1754262"/>
        <a:ext cx="828071" cy="401542"/>
      </dsp:txXfrm>
    </dsp:sp>
    <dsp:sp modelId="{DED89386-52F0-44B2-8791-196E47DD093C}">
      <dsp:nvSpPr>
        <dsp:cNvPr id="0" name=""/>
        <dsp:cNvSpPr/>
      </dsp:nvSpPr>
      <dsp:spPr>
        <a:xfrm rot="21473888">
          <a:off x="4342246" y="2418795"/>
          <a:ext cx="2511411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511411" y="882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535167" y="2364832"/>
        <a:ext cx="125570" cy="125570"/>
      </dsp:txXfrm>
    </dsp:sp>
    <dsp:sp modelId="{DDDC4CB7-CB52-4A90-B834-6081B6AC3932}">
      <dsp:nvSpPr>
        <dsp:cNvPr id="0" name=""/>
        <dsp:cNvSpPr/>
      </dsp:nvSpPr>
      <dsp:spPr>
        <a:xfrm>
          <a:off x="6852813" y="2168298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Reliability</a:t>
          </a:r>
          <a:endParaRPr lang="en-US" sz="900" kern="1200" dirty="0"/>
        </a:p>
      </dsp:txBody>
      <dsp:txXfrm>
        <a:off x="6865306" y="2180791"/>
        <a:ext cx="828071" cy="401542"/>
      </dsp:txXfrm>
    </dsp:sp>
    <dsp:sp modelId="{BA092022-F37E-4387-9E4C-F15D193F5E54}">
      <dsp:nvSpPr>
        <dsp:cNvPr id="0" name=""/>
        <dsp:cNvSpPr/>
      </dsp:nvSpPr>
      <dsp:spPr>
        <a:xfrm rot="775272">
          <a:off x="4323498" y="2637877"/>
          <a:ext cx="1547580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547580" y="882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58599" y="2608010"/>
        <a:ext cx="77379" cy="77379"/>
      </dsp:txXfrm>
    </dsp:sp>
    <dsp:sp modelId="{E7CECFAB-0DC7-4FA2-8D98-1ED7125E33A5}">
      <dsp:nvSpPr>
        <dsp:cNvPr id="0" name=""/>
        <dsp:cNvSpPr/>
      </dsp:nvSpPr>
      <dsp:spPr>
        <a:xfrm>
          <a:off x="5851485" y="2606463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Efficient Beam Delivery</a:t>
          </a:r>
          <a:endParaRPr lang="en-US" sz="900" kern="1200" dirty="0"/>
        </a:p>
      </dsp:txBody>
      <dsp:txXfrm>
        <a:off x="5863978" y="2618956"/>
        <a:ext cx="828071" cy="401542"/>
      </dsp:txXfrm>
    </dsp:sp>
    <dsp:sp modelId="{92BD8773-36C7-4828-820F-97D664AD5D8A}">
      <dsp:nvSpPr>
        <dsp:cNvPr id="0" name=""/>
        <dsp:cNvSpPr/>
      </dsp:nvSpPr>
      <dsp:spPr>
        <a:xfrm rot="2496555">
          <a:off x="1740148" y="3216459"/>
          <a:ext cx="2009393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2009393" y="882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694610" y="3175047"/>
        <a:ext cx="100469" cy="100469"/>
      </dsp:txXfrm>
    </dsp:sp>
    <dsp:sp modelId="{A270B4AD-10A4-4E32-B7CD-46BB64C92E0F}">
      <dsp:nvSpPr>
        <dsp:cNvPr id="0" name=""/>
        <dsp:cNvSpPr/>
      </dsp:nvSpPr>
      <dsp:spPr>
        <a:xfrm>
          <a:off x="3496048" y="3679183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Funding Agency</a:t>
          </a:r>
          <a:endParaRPr lang="en-US" sz="900" kern="1200" dirty="0"/>
        </a:p>
      </dsp:txBody>
      <dsp:txXfrm>
        <a:off x="3508541" y="3691676"/>
        <a:ext cx="828071" cy="401542"/>
      </dsp:txXfrm>
    </dsp:sp>
    <dsp:sp modelId="{82AEB709-75C8-4BA9-B64D-166FCEDD60DC}">
      <dsp:nvSpPr>
        <dsp:cNvPr id="0" name=""/>
        <dsp:cNvSpPr/>
      </dsp:nvSpPr>
      <dsp:spPr>
        <a:xfrm rot="20487668">
          <a:off x="4308448" y="3634513"/>
          <a:ext cx="1566999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566999" y="882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52773" y="3604160"/>
        <a:ext cx="78349" cy="78349"/>
      </dsp:txXfrm>
    </dsp:sp>
    <dsp:sp modelId="{52A35F0B-DB67-4DF4-AF49-1E5F06A67CE3}">
      <dsp:nvSpPr>
        <dsp:cNvPr id="0" name=""/>
        <dsp:cNvSpPr/>
      </dsp:nvSpPr>
      <dsp:spPr>
        <a:xfrm>
          <a:off x="5834791" y="3180959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Science/$</a:t>
          </a:r>
          <a:endParaRPr lang="en-US" sz="900" kern="1200" dirty="0"/>
        </a:p>
      </dsp:txBody>
      <dsp:txXfrm>
        <a:off x="5847284" y="3193452"/>
        <a:ext cx="828071" cy="401542"/>
      </dsp:txXfrm>
    </dsp:sp>
    <dsp:sp modelId="{40BCB036-D1AB-494C-808D-78F538F64629}">
      <dsp:nvSpPr>
        <dsp:cNvPr id="0" name=""/>
        <dsp:cNvSpPr/>
      </dsp:nvSpPr>
      <dsp:spPr>
        <a:xfrm rot="79322">
          <a:off x="4348907" y="3900838"/>
          <a:ext cx="1492096" cy="17644"/>
        </a:xfrm>
        <a:custGeom>
          <a:avLst/>
          <a:gdLst/>
          <a:ahLst/>
          <a:cxnLst/>
          <a:rect l="0" t="0" r="0" b="0"/>
          <a:pathLst>
            <a:path>
              <a:moveTo>
                <a:pt x="0" y="8822"/>
              </a:moveTo>
              <a:lnTo>
                <a:pt x="1492096" y="8822"/>
              </a:lnTo>
            </a:path>
          </a:pathLst>
        </a:custGeom>
        <a:noFill/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057653" y="3872357"/>
        <a:ext cx="74604" cy="74604"/>
      </dsp:txXfrm>
    </dsp:sp>
    <dsp:sp modelId="{5376ED04-42F9-41AA-88A4-DE3E33D08531}">
      <dsp:nvSpPr>
        <dsp:cNvPr id="0" name=""/>
        <dsp:cNvSpPr/>
      </dsp:nvSpPr>
      <dsp:spPr>
        <a:xfrm>
          <a:off x="5840805" y="3713608"/>
          <a:ext cx="853057" cy="4265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Life cost</a:t>
          </a:r>
          <a:endParaRPr lang="en-US" sz="900" kern="1200" dirty="0"/>
        </a:p>
      </dsp:txBody>
      <dsp:txXfrm>
        <a:off x="5853298" y="3726101"/>
        <a:ext cx="828071" cy="4015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9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0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5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3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4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1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52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1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388D2-6C20-4FC3-8C6A-596D6759E8A2}" type="datetimeFigureOut">
              <a:rPr lang="en-US" smtClean="0"/>
              <a:t>18-Oct-19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F8F4B-3D36-4C64-999C-783889D32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psi.ch/event/7274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Report from the First ARIES Workshop on Efficient Neutron 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Yoann Charles </a:t>
            </a:r>
            <a:r>
              <a:rPr lang="en-US" dirty="0" smtClean="0"/>
              <a:t>| ICANSXXIII | 18.X.2019</a:t>
            </a:r>
            <a:endParaRPr lang="en-US" dirty="0"/>
          </a:p>
        </p:txBody>
      </p:sp>
      <p:pic>
        <p:nvPicPr>
          <p:cNvPr id="1026" name="Picture 2" descr="https://aries.web.cern.ch/sites/aries.web.cern.ch/files/download/Aries-Logo-std-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344" y="125428"/>
            <a:ext cx="2858198" cy="20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19710" y="562798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This project has received funding from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the European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Union's Horizon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2020 research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and innovation </a:t>
            </a:r>
            <a:r>
              <a:rPr lang="en-US" sz="1200" dirty="0" err="1" smtClean="0">
                <a:solidFill>
                  <a:srgbClr val="444444"/>
                </a:solidFill>
                <a:latin typeface="Verdana" panose="020B0604030504040204" pitchFamily="34" charset="0"/>
              </a:rPr>
              <a:t>programme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 under grant agreement No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730871.</a:t>
            </a:r>
            <a:endParaRPr lang="en-US" sz="1200" dirty="0"/>
          </a:p>
        </p:txBody>
      </p:sp>
      <p:pic>
        <p:nvPicPr>
          <p:cNvPr id="7" name="Picture 2" descr="https://europa.eu/european-union/sites/europaeu/files/docs/body/flag_yellow_hi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5627985"/>
            <a:ext cx="687859" cy="45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Efficiency must consider</a:t>
            </a:r>
            <a:endParaRPr lang="en-US" sz="3600" dirty="0"/>
          </a:p>
        </p:txBody>
      </p:sp>
      <p:pic>
        <p:nvPicPr>
          <p:cNvPr id="11" name="Picture 2" descr="C:\Users\cronert\Desktop\BHS_trippel_V05.jpg">
            <a:extLst>
              <a:ext uri="{FF2B5EF4-FFF2-40B4-BE49-F238E27FC236}">
                <a16:creationId xmlns:a16="http://schemas.microsoft.com/office/drawing/2014/main" id="{FDC92BEF-19EA-4DDA-AAD7-C7AAD29303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0616" y="1374953"/>
            <a:ext cx="8833184" cy="416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5">
            <a:extLst>
              <a:ext uri="{FF2B5EF4-FFF2-40B4-BE49-F238E27FC236}">
                <a16:creationId xmlns:a16="http://schemas.microsoft.com/office/drawing/2014/main" id="{890C3AEB-9C15-46BE-BDF0-0F051E57828E}"/>
              </a:ext>
            </a:extLst>
          </p:cNvPr>
          <p:cNvSpPr txBox="1"/>
          <p:nvPr/>
        </p:nvSpPr>
        <p:spPr>
          <a:xfrm>
            <a:off x="2892502" y="4215576"/>
            <a:ext cx="127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7030A0"/>
                </a:solidFill>
              </a:rPr>
              <a:t>Accelerator</a:t>
            </a:r>
            <a:endParaRPr lang="de-DE" b="1" dirty="0">
              <a:solidFill>
                <a:srgbClr val="7030A0"/>
              </a:solidFill>
            </a:endParaRPr>
          </a:p>
        </p:txBody>
      </p:sp>
      <p:sp>
        <p:nvSpPr>
          <p:cNvPr id="13" name="Textfeld 16">
            <a:extLst>
              <a:ext uri="{FF2B5EF4-FFF2-40B4-BE49-F238E27FC236}">
                <a16:creationId xmlns:a16="http://schemas.microsoft.com/office/drawing/2014/main" id="{D6009D93-2FB9-4D86-AF02-82725BC72496}"/>
              </a:ext>
            </a:extLst>
          </p:cNvPr>
          <p:cNvSpPr txBox="1"/>
          <p:nvPr/>
        </p:nvSpPr>
        <p:spPr>
          <a:xfrm>
            <a:off x="5353340" y="4616025"/>
            <a:ext cx="2020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6600"/>
                </a:solidFill>
              </a:rPr>
              <a:t>Beam </a:t>
            </a:r>
            <a:r>
              <a:rPr lang="de-DE" b="1" dirty="0" err="1" smtClean="0">
                <a:solidFill>
                  <a:srgbClr val="006600"/>
                </a:solidFill>
              </a:rPr>
              <a:t>multiplexing</a:t>
            </a:r>
            <a:endParaRPr lang="de-DE" b="1" dirty="0">
              <a:solidFill>
                <a:srgbClr val="006600"/>
              </a:solidFill>
            </a:endParaRPr>
          </a:p>
        </p:txBody>
      </p:sp>
      <p:sp>
        <p:nvSpPr>
          <p:cNvPr id="14" name="Textfeld 17">
            <a:extLst>
              <a:ext uri="{FF2B5EF4-FFF2-40B4-BE49-F238E27FC236}">
                <a16:creationId xmlns:a16="http://schemas.microsoft.com/office/drawing/2014/main" id="{C11CBAC8-2C80-4939-9A5E-8A4504623EA3}"/>
              </a:ext>
            </a:extLst>
          </p:cNvPr>
          <p:cNvSpPr txBox="1"/>
          <p:nvPr/>
        </p:nvSpPr>
        <p:spPr>
          <a:xfrm>
            <a:off x="6680517" y="3397395"/>
            <a:ext cx="138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</a:rPr>
              <a:t>Targets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5" name="Textfeld 18">
            <a:extLst>
              <a:ext uri="{FF2B5EF4-FFF2-40B4-BE49-F238E27FC236}">
                <a16:creationId xmlns:a16="http://schemas.microsoft.com/office/drawing/2014/main" id="{49F8855E-A493-4257-9EEF-31A95E58885C}"/>
              </a:ext>
            </a:extLst>
          </p:cNvPr>
          <p:cNvSpPr txBox="1"/>
          <p:nvPr/>
        </p:nvSpPr>
        <p:spPr>
          <a:xfrm>
            <a:off x="7760254" y="2293841"/>
            <a:ext cx="134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Instruments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30718" y="1166677"/>
            <a:ext cx="1423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/>
                </a:solidFill>
              </a:rPr>
              <a:t>Source: T. Gutberlet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199" y="1169239"/>
            <a:ext cx="46782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entire chain: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Neutron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Moderator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Beam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Instruments &amp;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Analysis, Modelling &amp; Interpretation</a:t>
            </a: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96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Efficiency must consider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325563"/>
            <a:ext cx="5181600" cy="4351338"/>
          </a:xfrm>
        </p:spPr>
        <p:txBody>
          <a:bodyPr/>
          <a:lstStyle/>
          <a:p>
            <a:r>
              <a:rPr lang="en-US" sz="2200" dirty="0" smtClean="0"/>
              <a:t>The entire chain</a:t>
            </a:r>
          </a:p>
          <a:p>
            <a:r>
              <a:rPr lang="en-US" sz="2200" dirty="0" smtClean="0"/>
              <a:t>The entire ecosystem</a:t>
            </a:r>
          </a:p>
          <a:p>
            <a:pPr lvl="1"/>
            <a:r>
              <a:rPr lang="en-US" sz="1800" dirty="0" smtClean="0"/>
              <a:t>Capacity</a:t>
            </a:r>
          </a:p>
          <a:p>
            <a:pPr lvl="1"/>
            <a:r>
              <a:rPr lang="en-US" sz="1800" dirty="0" smtClean="0"/>
              <a:t>Capability</a:t>
            </a:r>
          </a:p>
          <a:p>
            <a:pPr lvl="1"/>
            <a:r>
              <a:rPr lang="en-US" sz="1800" dirty="0" smtClean="0"/>
              <a:t>Education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9409568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https://europeanspallationsource.se/sites/default/files/styles/article_image/public/images/media/2018-06/LENS%20partners2.png?h=205f5152&amp;itok=NjSpEIG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481" y="1214548"/>
            <a:ext cx="8462319" cy="496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357052" y="5899964"/>
            <a:ext cx="996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/>
                </a:solidFill>
              </a:rPr>
              <a:t>Source: LENS</a:t>
            </a:r>
            <a:endParaRPr lang="en-US" sz="1200" dirty="0">
              <a:solidFill>
                <a:schemeClr val="accent3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8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Efficiency must consider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289153"/>
            <a:ext cx="5181600" cy="4351338"/>
          </a:xfrm>
        </p:spPr>
        <p:txBody>
          <a:bodyPr/>
          <a:lstStyle/>
          <a:p>
            <a:r>
              <a:rPr lang="en-US" sz="2200" dirty="0" smtClean="0"/>
              <a:t>The entire chain</a:t>
            </a:r>
          </a:p>
          <a:p>
            <a:r>
              <a:rPr lang="en-US" sz="2200" dirty="0" smtClean="0"/>
              <a:t>The entire ecosystem</a:t>
            </a:r>
          </a:p>
          <a:p>
            <a:r>
              <a:rPr lang="en-US" sz="2200" dirty="0" smtClean="0"/>
              <a:t>Entire life cost</a:t>
            </a:r>
          </a:p>
          <a:p>
            <a:pPr lvl="1"/>
            <a:r>
              <a:rPr lang="en-US" sz="1800" dirty="0" smtClean="0"/>
              <a:t>Initial investment</a:t>
            </a:r>
          </a:p>
          <a:p>
            <a:pPr lvl="1"/>
            <a:r>
              <a:rPr lang="en-US" sz="1800" dirty="0" smtClean="0"/>
              <a:t>Operation</a:t>
            </a:r>
          </a:p>
          <a:p>
            <a:pPr lvl="1"/>
            <a:r>
              <a:rPr lang="en-US" sz="1800" dirty="0" smtClean="0"/>
              <a:t>Disposal</a:t>
            </a:r>
          </a:p>
          <a:p>
            <a:pPr lvl="1"/>
            <a:r>
              <a:rPr lang="en-US" sz="1800" dirty="0" smtClean="0"/>
              <a:t>Etc.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321" y="1289154"/>
            <a:ext cx="7300480" cy="492331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5843140"/>
            <a:ext cx="4053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3"/>
                </a:solidFill>
              </a:rPr>
              <a:t>Disposal of MEGAPIE at SINQ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Outputs</a:t>
            </a:r>
            <a:endParaRPr lang="en-US" dirty="0"/>
          </a:p>
        </p:txBody>
      </p:sp>
      <p:pic>
        <p:nvPicPr>
          <p:cNvPr id="4" name="Picture 2" descr="https://aries.web.cern.ch/sites/aries.web.cern.ch/files/download/Aries-Logo-std-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97" y="281215"/>
            <a:ext cx="2858198" cy="20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19710" y="563088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This project has received funding from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the European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Union's Horizon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2020 research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and innovation </a:t>
            </a:r>
            <a:r>
              <a:rPr lang="en-US" sz="1200" dirty="0" err="1" smtClean="0">
                <a:solidFill>
                  <a:srgbClr val="444444"/>
                </a:solidFill>
                <a:latin typeface="Verdana" panose="020B0604030504040204" pitchFamily="34" charset="0"/>
              </a:rPr>
              <a:t>programme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 under grant agreement No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730871.</a:t>
            </a:r>
            <a:endParaRPr lang="en-US" sz="1200" dirty="0"/>
          </a:p>
        </p:txBody>
      </p:sp>
      <p:pic>
        <p:nvPicPr>
          <p:cNvPr id="9" name="Picture 2" descr="https://europa.eu/european-union/sites/europaeu/files/docs/body/flag_yellow_hi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5630883"/>
            <a:ext cx="687859" cy="45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7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Neutron Production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2211" y="1068782"/>
            <a:ext cx="7151588" cy="5126639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Low pulse repetition rate gives more time to use all the spectrum, increasing efficiency</a:t>
            </a:r>
          </a:p>
          <a:p>
            <a:r>
              <a:rPr lang="en-US" sz="2200" dirty="0"/>
              <a:t>Long pulses in spallation is cheapest way to obtain intense short pulses</a:t>
            </a:r>
          </a:p>
          <a:p>
            <a:pPr lvl="1"/>
            <a:r>
              <a:rPr lang="en-US" sz="1800" dirty="0"/>
              <a:t>Mechanical choppers for pulse shaping</a:t>
            </a:r>
          </a:p>
          <a:p>
            <a:pPr lvl="1"/>
            <a:r>
              <a:rPr lang="en-US" sz="1800" dirty="0"/>
              <a:t>Tunable pulse length</a:t>
            </a:r>
          </a:p>
          <a:p>
            <a:pPr lvl="1"/>
            <a:r>
              <a:rPr lang="en-US" sz="1800" dirty="0" smtClean="0"/>
              <a:t>Pulse can be used multiple times with different choppers</a:t>
            </a:r>
          </a:p>
          <a:p>
            <a:pPr lvl="1"/>
            <a:r>
              <a:rPr lang="en-US" sz="1800" dirty="0" smtClean="0"/>
              <a:t>High integrated intensity per pulse</a:t>
            </a:r>
          </a:p>
          <a:p>
            <a:r>
              <a:rPr lang="en-US" sz="2200" dirty="0"/>
              <a:t>Long pulses with choppers is cheap and flexible way to obtain short pulses</a:t>
            </a:r>
          </a:p>
          <a:p>
            <a:r>
              <a:rPr lang="en-US" sz="2200" dirty="0"/>
              <a:t>Superimpose fast modulation to a pulse </a:t>
            </a:r>
            <a:r>
              <a:rPr lang="en-US" sz="2200" dirty="0" smtClean="0">
                <a:sym typeface="Wingdings" panose="05000000000000000000" pitchFamily="2" charset="2"/>
              </a:rPr>
              <a:t>for </a:t>
            </a:r>
            <a:r>
              <a:rPr lang="en-US" sz="2200" dirty="0">
                <a:sym typeface="Wingdings" panose="05000000000000000000" pitchFamily="2" charset="2"/>
              </a:rPr>
              <a:t>higher resolution</a:t>
            </a:r>
          </a:p>
          <a:p>
            <a:r>
              <a:rPr lang="en-US" sz="2200" dirty="0" smtClean="0"/>
              <a:t>Importance </a:t>
            </a:r>
            <a:r>
              <a:rPr lang="en-US" sz="2200" dirty="0"/>
              <a:t>of signal-to-</a:t>
            </a:r>
            <a:r>
              <a:rPr lang="en-US" sz="2200" dirty="0">
                <a:solidFill>
                  <a:schemeClr val="accent2"/>
                </a:solidFill>
              </a:rPr>
              <a:t>noise</a:t>
            </a:r>
            <a:r>
              <a:rPr lang="en-US" sz="2200" dirty="0"/>
              <a:t> ratio</a:t>
            </a:r>
          </a:p>
          <a:p>
            <a:pPr lvl="1"/>
            <a:r>
              <a:rPr lang="en-US" sz="1800" dirty="0"/>
              <a:t>Focus on background </a:t>
            </a:r>
            <a:r>
              <a:rPr lang="en-US" sz="1800" dirty="0" smtClean="0"/>
              <a:t>reduction</a:t>
            </a:r>
            <a:r>
              <a:rPr lang="en-US" sz="1800" dirty="0"/>
              <a:t>, use Monte Carlo to study </a:t>
            </a:r>
            <a:r>
              <a:rPr lang="en-US" sz="1800" dirty="0" smtClean="0"/>
              <a:t>origin of noise</a:t>
            </a:r>
            <a:endParaRPr lang="en-US" sz="1800" dirty="0"/>
          </a:p>
          <a:p>
            <a:r>
              <a:rPr lang="en-US" sz="2200" dirty="0" smtClean="0"/>
              <a:t>Future opportunities, </a:t>
            </a:r>
            <a:r>
              <a:rPr lang="en-US" sz="2200" dirty="0"/>
              <a:t>e.g. Inverse Compton Scattering, Laser Fusion, Plasma or Halo </a:t>
            </a:r>
            <a:r>
              <a:rPr lang="en-US" sz="2200" dirty="0" smtClean="0"/>
              <a:t>Nuclei</a:t>
            </a:r>
            <a:endParaRPr lang="en-US" sz="1800" dirty="0" smtClean="0"/>
          </a:p>
          <a:p>
            <a:endParaRPr lang="en-US" sz="3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068782"/>
            <a:ext cx="3056021" cy="2820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19" y="3888881"/>
            <a:ext cx="3015201" cy="2306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4028" y="3973102"/>
            <a:ext cx="1798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/>
                </a:solidFill>
              </a:rPr>
              <a:t>Source: P. </a:t>
            </a:r>
            <a:r>
              <a:rPr lang="en-US" sz="1200" dirty="0" err="1" smtClean="0">
                <a:solidFill>
                  <a:schemeClr val="accent3"/>
                </a:solidFill>
              </a:rPr>
              <a:t>Böni</a:t>
            </a:r>
            <a:r>
              <a:rPr lang="en-US" sz="1200" dirty="0" smtClean="0">
                <a:solidFill>
                  <a:schemeClr val="accent3"/>
                </a:solidFill>
              </a:rPr>
              <a:t> &amp; W. </a:t>
            </a:r>
            <a:r>
              <a:rPr lang="en-US" sz="1200" dirty="0" err="1" smtClean="0">
                <a:solidFill>
                  <a:schemeClr val="accent3"/>
                </a:solidFill>
              </a:rPr>
              <a:t>Petry</a:t>
            </a:r>
            <a:endParaRPr lang="en-US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790" y="1004636"/>
            <a:ext cx="3496009" cy="2231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Moderators &amp; Reflectors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04636"/>
            <a:ext cx="7127217" cy="5172327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We need the ORNL moderator test facility</a:t>
            </a:r>
          </a:p>
          <a:p>
            <a:pPr lvl="1"/>
            <a:r>
              <a:rPr lang="en-US" sz="1900" dirty="0"/>
              <a:t>Provide space for neutron extraction </a:t>
            </a:r>
          </a:p>
          <a:p>
            <a:r>
              <a:rPr lang="en-US" sz="2400" dirty="0" smtClean="0"/>
              <a:t>General trend towards low-D moderators, better brightness and efficiency</a:t>
            </a:r>
            <a:endParaRPr lang="en-US" sz="1900" dirty="0"/>
          </a:p>
          <a:p>
            <a:pPr lvl="1"/>
            <a:r>
              <a:rPr lang="en-US" sz="2000" dirty="0" smtClean="0"/>
              <a:t>Applicable to both high power and compact sources, considered at continuous sources</a:t>
            </a:r>
          </a:p>
          <a:p>
            <a:pPr lvl="1"/>
            <a:r>
              <a:rPr lang="en-US" sz="2000" dirty="0" smtClean="0"/>
              <a:t>Engineering </a:t>
            </a:r>
            <a:r>
              <a:rPr lang="en-US" sz="2000" dirty="0"/>
              <a:t>puts constrains on </a:t>
            </a:r>
            <a:r>
              <a:rPr lang="en-US" sz="2000" dirty="0" smtClean="0"/>
              <a:t>design</a:t>
            </a:r>
          </a:p>
          <a:p>
            <a:r>
              <a:rPr lang="en-US" sz="2400" dirty="0" smtClean="0"/>
              <a:t>MgH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as reflector and </a:t>
            </a:r>
            <a:r>
              <a:rPr lang="en-US" sz="2400" dirty="0" err="1" smtClean="0"/>
              <a:t>nanodiamond</a:t>
            </a:r>
            <a:r>
              <a:rPr lang="en-US" sz="2400" dirty="0" smtClean="0"/>
              <a:t> layers as albedo material in beam extraction</a:t>
            </a:r>
          </a:p>
          <a:p>
            <a:pPr lvl="1"/>
            <a:r>
              <a:rPr lang="en-US" sz="1900" dirty="0"/>
              <a:t>E</a:t>
            </a:r>
            <a:r>
              <a:rPr lang="en-US" sz="1900" dirty="0" smtClean="0"/>
              <a:t>xperiments on reflective properties needed</a:t>
            </a:r>
          </a:p>
          <a:p>
            <a:pPr lvl="1"/>
            <a:r>
              <a:rPr lang="en-US" sz="1900" dirty="0" smtClean="0"/>
              <a:t>Engineering solution to manufacture a reflective layer may be sandwiched and rolled between cladding, same with </a:t>
            </a:r>
            <a:r>
              <a:rPr lang="en-US" sz="1900" dirty="0" err="1" smtClean="0"/>
              <a:t>nanodiamonds</a:t>
            </a:r>
            <a:r>
              <a:rPr lang="en-US" sz="1900" dirty="0" smtClean="0"/>
              <a:t>?</a:t>
            </a:r>
          </a:p>
          <a:p>
            <a:r>
              <a:rPr lang="en-US" sz="2400" dirty="0" smtClean="0"/>
              <a:t>Moderator material:</a:t>
            </a:r>
          </a:p>
          <a:p>
            <a:pPr lvl="1"/>
            <a:r>
              <a:rPr lang="en-US" sz="1900" dirty="0" smtClean="0"/>
              <a:t>High power sources: para-H</a:t>
            </a:r>
            <a:r>
              <a:rPr lang="en-US" sz="1900" baseline="-25000" dirty="0" smtClean="0"/>
              <a:t>2</a:t>
            </a:r>
            <a:r>
              <a:rPr lang="en-US" sz="1900" dirty="0" smtClean="0"/>
              <a:t> and water, and beryllium reflector</a:t>
            </a:r>
          </a:p>
          <a:p>
            <a:pPr lvl="1"/>
            <a:r>
              <a:rPr lang="en-US" sz="1900" dirty="0" smtClean="0"/>
              <a:t>Continuous sources: D</a:t>
            </a:r>
            <a:r>
              <a:rPr lang="en-US" sz="1900" baseline="-25000" dirty="0" smtClean="0"/>
              <a:t>2</a:t>
            </a:r>
            <a:r>
              <a:rPr lang="en-US" sz="1900" dirty="0" smtClean="0"/>
              <a:t>O and </a:t>
            </a:r>
            <a:r>
              <a:rPr lang="en-US" sz="1900" dirty="0" smtClean="0"/>
              <a:t>D</a:t>
            </a:r>
            <a:r>
              <a:rPr lang="en-US" sz="1900" baseline="-25000" dirty="0" smtClean="0"/>
              <a:t>2</a:t>
            </a:r>
            <a:endParaRPr lang="en-US" sz="1900" baseline="-25000" dirty="0" smtClean="0"/>
          </a:p>
          <a:p>
            <a:pPr lvl="1"/>
            <a:r>
              <a:rPr lang="en-US" sz="1900" dirty="0" smtClean="0"/>
              <a:t>Other materials: clathrates, ethane, methane, </a:t>
            </a:r>
            <a:r>
              <a:rPr lang="en-US" sz="1900" dirty="0" err="1" smtClean="0"/>
              <a:t>mesitylene</a:t>
            </a:r>
            <a:r>
              <a:rPr lang="en-US" sz="1900" dirty="0" smtClean="0"/>
              <a:t> (e.g. IBR-2, NETPUN); challenges to be overcome</a:t>
            </a:r>
          </a:p>
          <a:p>
            <a:r>
              <a:rPr lang="en-US" sz="2400" dirty="0" smtClean="0"/>
              <a:t> Need </a:t>
            </a:r>
            <a:r>
              <a:rPr lang="en-US" sz="2400" dirty="0"/>
              <a:t>for collecting benchmark material for TMRA simulation </a:t>
            </a:r>
            <a:r>
              <a:rPr lang="en-US" sz="2400" dirty="0" smtClean="0"/>
              <a:t>work</a:t>
            </a:r>
          </a:p>
          <a:p>
            <a:pPr lvl="1"/>
            <a:r>
              <a:rPr lang="en-US" sz="2000" dirty="0" smtClean="0"/>
              <a:t>Often already existing, need to be processed and made available e.g. </a:t>
            </a:r>
            <a:r>
              <a:rPr lang="en-US" sz="2000" dirty="0" err="1" smtClean="0"/>
              <a:t>Github</a:t>
            </a:r>
            <a:r>
              <a:rPr lang="en-US" sz="2000" dirty="0" smtClean="0"/>
              <a:t>-style repository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857790" y="2959576"/>
            <a:ext cx="1292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</a:rPr>
              <a:t>Source: E. Iverson</a:t>
            </a:r>
            <a:endParaRPr lang="en-US" sz="1200" dirty="0">
              <a:solidFill>
                <a:schemeClr val="accent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416" y="3233226"/>
            <a:ext cx="3388381" cy="2947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79511" y="5903313"/>
            <a:ext cx="1374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/>
                </a:solidFill>
              </a:rPr>
              <a:t>Source: R. Granada</a:t>
            </a:r>
            <a:endParaRPr lang="en-US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9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hematic of a nested elliptical multi-mirror system. M and M′ are common focal points of ellipses (the dashed line shows one of them), which after truncation to a common length define the mirror surfaces. See Ref. [37] for the construction of the ellips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29707"/>
            <a:ext cx="6135710" cy="17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Neutron Guides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Opportunities for significant improvements at large sources</a:t>
            </a:r>
          </a:p>
          <a:p>
            <a:pPr lvl="1"/>
            <a:r>
              <a:rPr lang="en-US" sz="1800" dirty="0" smtClean="0"/>
              <a:t>e.g. U. Filges SINQ upgrade</a:t>
            </a:r>
          </a:p>
          <a:p>
            <a:r>
              <a:rPr lang="en-US" sz="2200" dirty="0" smtClean="0"/>
              <a:t>Supermirrors, Montel optics, elliptic guides</a:t>
            </a:r>
          </a:p>
          <a:p>
            <a:pPr lvl="1"/>
            <a:r>
              <a:rPr lang="en-US" sz="1800" dirty="0" smtClean="0"/>
              <a:t>Challenge in reducing absorption</a:t>
            </a:r>
          </a:p>
          <a:p>
            <a:r>
              <a:rPr lang="en-US" sz="2200" dirty="0" smtClean="0"/>
              <a:t>Nested mirrors assemblies</a:t>
            </a:r>
          </a:p>
          <a:p>
            <a:pPr lvl="1"/>
            <a:r>
              <a:rPr lang="en-US" sz="1800" dirty="0" err="1" smtClean="0"/>
              <a:t>Wolter</a:t>
            </a:r>
            <a:r>
              <a:rPr lang="en-US" sz="1800" dirty="0" smtClean="0"/>
              <a:t> optics for versatility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28349" y="5899964"/>
            <a:ext cx="134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/>
                </a:solidFill>
              </a:rPr>
              <a:t>Source: O. Zimmer</a:t>
            </a: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278" y="3819953"/>
            <a:ext cx="2519068" cy="23570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47346" y="3987763"/>
            <a:ext cx="1102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/>
                </a:solidFill>
              </a:rPr>
              <a:t>Source: P. </a:t>
            </a:r>
            <a:r>
              <a:rPr lang="en-US" sz="1200" dirty="0" err="1" smtClean="0">
                <a:solidFill>
                  <a:schemeClr val="accent3"/>
                </a:solidFill>
              </a:rPr>
              <a:t>Böni</a:t>
            </a: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331" y="1325563"/>
            <a:ext cx="2346469" cy="26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Opportunities at CANS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2453"/>
            <a:ext cx="5454674" cy="5174510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Flexible design</a:t>
            </a:r>
          </a:p>
          <a:p>
            <a:pPr lvl="1"/>
            <a:r>
              <a:rPr lang="en-US" sz="1800" dirty="0" smtClean="0"/>
              <a:t>Lower power deposition</a:t>
            </a:r>
          </a:p>
          <a:p>
            <a:pPr lvl="1"/>
            <a:r>
              <a:rPr lang="en-US" sz="1800" dirty="0" smtClean="0"/>
              <a:t>Good for testing new concepts and materials</a:t>
            </a:r>
          </a:p>
          <a:p>
            <a:pPr lvl="1"/>
            <a:r>
              <a:rPr lang="en-US" sz="1800" dirty="0" smtClean="0"/>
              <a:t>Useful for education</a:t>
            </a:r>
          </a:p>
          <a:p>
            <a:pPr lvl="1"/>
            <a:r>
              <a:rPr lang="en-US" sz="1800" dirty="0" smtClean="0"/>
              <a:t>Multiple targets from single accelerator allows to specialize each target</a:t>
            </a:r>
          </a:p>
          <a:p>
            <a:pPr lvl="1"/>
            <a:r>
              <a:rPr lang="en-US" sz="1800" dirty="0" smtClean="0"/>
              <a:t>Use commercial products</a:t>
            </a:r>
          </a:p>
          <a:p>
            <a:pPr lvl="1"/>
            <a:r>
              <a:rPr lang="en-US" sz="1800" dirty="0" smtClean="0"/>
              <a:t>Drive innovation</a:t>
            </a:r>
            <a:endParaRPr lang="en-US" sz="1800" dirty="0"/>
          </a:p>
          <a:p>
            <a:r>
              <a:rPr lang="en-US" sz="2200" dirty="0" smtClean="0"/>
              <a:t>Potential to replace research reactors at lower cost</a:t>
            </a:r>
          </a:p>
          <a:p>
            <a:r>
              <a:rPr lang="en-US" sz="2200" dirty="0" smtClean="0"/>
              <a:t>Significant gain margins</a:t>
            </a:r>
          </a:p>
          <a:p>
            <a:pPr lvl="1"/>
            <a:r>
              <a:rPr lang="en-US" sz="1800" dirty="0" smtClean="0"/>
              <a:t>Less understood target nuclear data</a:t>
            </a:r>
          </a:p>
          <a:p>
            <a:pPr lvl="1"/>
            <a:r>
              <a:rPr lang="en-US" sz="1800" dirty="0" smtClean="0"/>
              <a:t>Material effects</a:t>
            </a:r>
          </a:p>
          <a:p>
            <a:pPr lvl="1"/>
            <a:r>
              <a:rPr lang="en-US" sz="1800" dirty="0" smtClean="0"/>
              <a:t>Cooling</a:t>
            </a:r>
          </a:p>
          <a:p>
            <a:r>
              <a:rPr lang="en-US" sz="2200" dirty="0">
                <a:sym typeface="Wingdings" panose="05000000000000000000" pitchFamily="2" charset="2"/>
              </a:rPr>
              <a:t>Solid moderators at colder temperatures may give unique </a:t>
            </a:r>
            <a:r>
              <a:rPr lang="en-US" sz="2200" dirty="0" smtClean="0">
                <a:sym typeface="Wingdings" panose="05000000000000000000" pitchFamily="2" charset="2"/>
              </a:rPr>
              <a:t>opportunities</a:t>
            </a:r>
          </a:p>
          <a:p>
            <a:r>
              <a:rPr lang="en-US" sz="2200" dirty="0" smtClean="0">
                <a:sym typeface="Wingdings" panose="05000000000000000000" pitchFamily="2" charset="2"/>
              </a:rPr>
              <a:t>Industrial interest (BNCT, imaging, etc.), soon economically viable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74" y="1002453"/>
            <a:ext cx="5060926" cy="22341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087318" y="1660932"/>
            <a:ext cx="1291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3"/>
                </a:solidFill>
              </a:rPr>
              <a:t>Source: P. </a:t>
            </a:r>
            <a:r>
              <a:rPr lang="en-US" sz="1200" dirty="0" err="1" smtClean="0">
                <a:solidFill>
                  <a:schemeClr val="accent3"/>
                </a:solidFill>
              </a:rPr>
              <a:t>Zakalek</a:t>
            </a:r>
            <a:endParaRPr lang="en-US" sz="1200" dirty="0">
              <a:solidFill>
                <a:schemeClr val="accent3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74" y="3327121"/>
            <a:ext cx="5060926" cy="28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6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Scattering data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Need experts in thermal and cold scattering data/library production</a:t>
            </a:r>
          </a:p>
          <a:p>
            <a:pPr lvl="1"/>
            <a:r>
              <a:rPr lang="en-US" sz="1800" dirty="0" smtClean="0"/>
              <a:t>Working group</a:t>
            </a:r>
          </a:p>
          <a:p>
            <a:pPr lvl="1"/>
            <a:r>
              <a:rPr lang="en-US" sz="1800" dirty="0" smtClean="0"/>
              <a:t>Education of newcomers in dedicated workshops</a:t>
            </a:r>
          </a:p>
          <a:p>
            <a:r>
              <a:rPr lang="en-US" sz="2200" dirty="0" smtClean="0"/>
              <a:t>Evaluation of cross-sections differ strongly, suggesting that cross sections are not well-known</a:t>
            </a:r>
          </a:p>
          <a:p>
            <a:r>
              <a:rPr lang="en-US" sz="2200" dirty="0" smtClean="0"/>
              <a:t>Provide feedback to TENDL developers</a:t>
            </a:r>
          </a:p>
          <a:p>
            <a:r>
              <a:rPr lang="en-US" sz="2200" dirty="0" smtClean="0"/>
              <a:t>Very few groups develop cross-sections for cold moderator systems and our exotic needs. Various groups have some expertise but not the time</a:t>
            </a:r>
          </a:p>
          <a:p>
            <a:pPr lvl="1"/>
            <a:r>
              <a:rPr lang="en-US" sz="1800" dirty="0"/>
              <a:t>W</a:t>
            </a:r>
            <a:r>
              <a:rPr lang="en-US" sz="1800" dirty="0" smtClean="0"/>
              <a:t>orking group</a:t>
            </a:r>
          </a:p>
          <a:p>
            <a:pPr lvl="1"/>
            <a:r>
              <a:rPr lang="en-US" sz="1800" dirty="0"/>
              <a:t>S</a:t>
            </a:r>
            <a:r>
              <a:rPr lang="en-US" sz="1800" dirty="0" smtClean="0"/>
              <a:t>cattering kernel school?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4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Simulation capabilities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We need to enhance the capabilities of our simulation tools, including aspects such as snr, background, etc.</a:t>
            </a:r>
          </a:p>
          <a:p>
            <a:r>
              <a:rPr lang="en-US" sz="2200" dirty="0" smtClean="0"/>
              <a:t>Background simulation</a:t>
            </a:r>
          </a:p>
          <a:p>
            <a:r>
              <a:rPr lang="en-US" sz="2200" dirty="0" smtClean="0"/>
              <a:t>Identified need of learning to process experimental data to a format usable in Monte Carlo </a:t>
            </a:r>
          </a:p>
          <a:p>
            <a:r>
              <a:rPr lang="en-US" sz="2200" dirty="0" smtClean="0"/>
              <a:t>Feedbacks between particle transport codes and fluid/mechanical models</a:t>
            </a:r>
          </a:p>
          <a:p>
            <a:pPr lvl="1"/>
            <a:r>
              <a:rPr lang="en-US" sz="1800" dirty="0" smtClean="0"/>
              <a:t>Density varies with power deposition, impacting moderator efficiency</a:t>
            </a:r>
          </a:p>
          <a:p>
            <a:pPr lvl="1"/>
            <a:r>
              <a:rPr lang="en-US" sz="1800" dirty="0" smtClean="0"/>
              <a:t>Change of dynamical regimes in fluid targets and moderators</a:t>
            </a:r>
          </a:p>
          <a:p>
            <a:pPr lvl="1"/>
            <a:r>
              <a:rPr lang="en-US" sz="1800" dirty="0" smtClean="0"/>
              <a:t>Transport </a:t>
            </a:r>
            <a:r>
              <a:rPr lang="en-US" sz="1800" dirty="0" smtClean="0"/>
              <a:t>of delayed </a:t>
            </a:r>
            <a:r>
              <a:rPr lang="en-US" sz="1800" dirty="0" smtClean="0"/>
              <a:t>neutrons by coolant/moderator fluid</a:t>
            </a:r>
            <a:endParaRPr lang="en-US" sz="1800" dirty="0" smtClean="0"/>
          </a:p>
          <a:p>
            <a:pPr lvl="1"/>
            <a:r>
              <a:rPr lang="en-US" sz="1800" dirty="0" smtClean="0"/>
              <a:t>Etc.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Contents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3885" y="1118763"/>
            <a:ext cx="6011778" cy="529092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The ENS2019 ARIES Workshop</a:t>
            </a:r>
          </a:p>
          <a:p>
            <a:r>
              <a:rPr lang="en-US" sz="2200" dirty="0" smtClean="0"/>
              <a:t>What Is </a:t>
            </a:r>
            <a:r>
              <a:rPr lang="en-US" sz="2200" dirty="0"/>
              <a:t>E</a:t>
            </a:r>
            <a:r>
              <a:rPr lang="en-US" sz="2200" dirty="0" smtClean="0"/>
              <a:t>nergy </a:t>
            </a:r>
            <a:r>
              <a:rPr lang="en-US" sz="2200" dirty="0"/>
              <a:t>E</a:t>
            </a:r>
            <a:r>
              <a:rPr lang="en-US" sz="2200" dirty="0" smtClean="0"/>
              <a:t>fficiency of Neutron Sources?</a:t>
            </a:r>
          </a:p>
          <a:p>
            <a:r>
              <a:rPr lang="en-US" sz="2200" dirty="0" smtClean="0"/>
              <a:t>Outputs</a:t>
            </a:r>
          </a:p>
          <a:p>
            <a:pPr lvl="1"/>
            <a:r>
              <a:rPr lang="en-US" sz="1800" dirty="0"/>
              <a:t>Neutron </a:t>
            </a:r>
            <a:r>
              <a:rPr lang="en-US" sz="1800" dirty="0" smtClean="0"/>
              <a:t>Production</a:t>
            </a:r>
            <a:endParaRPr lang="en-US" sz="1800" dirty="0"/>
          </a:p>
          <a:p>
            <a:pPr lvl="1"/>
            <a:r>
              <a:rPr lang="en-US" sz="1800" dirty="0"/>
              <a:t>Moderators &amp; R</a:t>
            </a:r>
            <a:r>
              <a:rPr lang="en-US" sz="1800" dirty="0" smtClean="0"/>
              <a:t>eflectors</a:t>
            </a:r>
          </a:p>
          <a:p>
            <a:pPr lvl="1"/>
            <a:r>
              <a:rPr lang="en-US" sz="1800" dirty="0" smtClean="0"/>
              <a:t>Neutron Guides</a:t>
            </a:r>
            <a:endParaRPr lang="en-US" sz="1800" dirty="0"/>
          </a:p>
          <a:p>
            <a:pPr lvl="1"/>
            <a:r>
              <a:rPr lang="en-US" sz="1800" dirty="0"/>
              <a:t>Compact </a:t>
            </a:r>
            <a:r>
              <a:rPr lang="en-US" sz="1800" dirty="0" smtClean="0"/>
              <a:t>Sources</a:t>
            </a:r>
          </a:p>
          <a:p>
            <a:pPr lvl="1"/>
            <a:r>
              <a:rPr lang="en-US" sz="1800" dirty="0" smtClean="0"/>
              <a:t>Modeling Capabilities</a:t>
            </a:r>
          </a:p>
          <a:p>
            <a:pPr lvl="1"/>
            <a:r>
              <a:rPr lang="en-US" sz="1800" dirty="0" smtClean="0"/>
              <a:t>Network &amp; Collaboration</a:t>
            </a:r>
          </a:p>
          <a:p>
            <a:r>
              <a:rPr lang="en-US" sz="2200" dirty="0" smtClean="0"/>
              <a:t>Closing remarks</a:t>
            </a:r>
          </a:p>
          <a:p>
            <a:endParaRPr lang="en-US" sz="2200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82747544"/>
              </p:ext>
            </p:extLst>
          </p:nvPr>
        </p:nvGraphicFramePr>
        <p:xfrm>
          <a:off x="1564863" y="1118763"/>
          <a:ext cx="3741822" cy="5290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" name="Acrobat Document" r:id="rId3" imgW="6415912" imgH="9075262" progId="Acrobat.Document.2017">
                  <p:embed/>
                </p:oleObj>
              </mc:Choice>
              <mc:Fallback>
                <p:oleObj name="Acrobat Document" r:id="rId3" imgW="6415912" imgH="9075262" progId="Acrobat.Document.2017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64863" y="1118763"/>
                        <a:ext cx="3741822" cy="5290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04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Diverse Community</a:t>
            </a:r>
            <a:endParaRPr lang="en-US" sz="3600" dirty="0"/>
          </a:p>
        </p:txBody>
      </p:sp>
      <p:sp>
        <p:nvSpPr>
          <p:cNvPr id="4" name="Oval 3"/>
          <p:cNvSpPr/>
          <p:nvPr/>
        </p:nvSpPr>
        <p:spPr>
          <a:xfrm>
            <a:off x="1399745" y="1038330"/>
            <a:ext cx="1408959" cy="140895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Target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20716" y="2561359"/>
            <a:ext cx="1781454" cy="178145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Accelerator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02170" y="1778193"/>
            <a:ext cx="1724859" cy="172485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Instrument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9887487" y="3505491"/>
            <a:ext cx="1412631" cy="1412631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Flagship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990812" y="4790369"/>
            <a:ext cx="1383437" cy="1383437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Medium Flux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857647" y="3828719"/>
            <a:ext cx="896675" cy="896675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Flux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633171" y="1745097"/>
            <a:ext cx="1082415" cy="108241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ICANS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779475" y="1494508"/>
            <a:ext cx="1223640" cy="122364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  <a:r>
              <a:rPr lang="en-US" dirty="0" smtClean="0"/>
              <a:t>CANS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999325" y="1144444"/>
            <a:ext cx="946130" cy="94613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LENS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308880" y="2676823"/>
            <a:ext cx="1082415" cy="108241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CRP  (IAEA)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975096" y="4231198"/>
            <a:ext cx="1304507" cy="1304507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Reactor based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244088" y="3494542"/>
            <a:ext cx="1659459" cy="165945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Spallation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062538" y="5091393"/>
            <a:ext cx="1082415" cy="1082415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 flipH="1">
            <a:off x="2707270" y="3413185"/>
            <a:ext cx="571553" cy="571553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 flipH="1">
            <a:off x="5158925" y="5160738"/>
            <a:ext cx="571553" cy="571553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 flipH="1">
            <a:off x="7473810" y="2735091"/>
            <a:ext cx="571553" cy="571553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 flipH="1">
            <a:off x="10469234" y="4983702"/>
            <a:ext cx="571553" cy="571553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999325" y="2115288"/>
            <a:ext cx="1071240" cy="107124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ARIES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5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48" b="15011"/>
          <a:stretch/>
        </p:blipFill>
        <p:spPr>
          <a:xfrm>
            <a:off x="7291137" y="1093940"/>
            <a:ext cx="4062663" cy="5083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Enhanced Collaborations and Visibility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4874"/>
            <a:ext cx="6001753" cy="5082089"/>
          </a:xfrm>
        </p:spPr>
        <p:txBody>
          <a:bodyPr>
            <a:normAutofit/>
          </a:bodyPr>
          <a:lstStyle/>
          <a:p>
            <a:r>
              <a:rPr lang="en-US" sz="2200" dirty="0" smtClean="0"/>
              <a:t>Consortium for Neutron Sources:</a:t>
            </a:r>
          </a:p>
          <a:p>
            <a:pPr lvl="1"/>
            <a:r>
              <a:rPr lang="en-US" sz="1800" dirty="0" smtClean="0"/>
              <a:t>Facilitate the development of a </a:t>
            </a:r>
            <a:r>
              <a:rPr lang="en-US" sz="1800" dirty="0" smtClean="0">
                <a:solidFill>
                  <a:schemeClr val="accent2"/>
                </a:solidFill>
              </a:rPr>
              <a:t>collective strategy </a:t>
            </a:r>
            <a:r>
              <a:rPr lang="en-US" sz="1800" dirty="0" smtClean="0"/>
              <a:t>across facilities worldwide</a:t>
            </a:r>
          </a:p>
          <a:p>
            <a:pPr lvl="1"/>
            <a:r>
              <a:rPr lang="en-US" sz="1800" dirty="0" smtClean="0"/>
              <a:t>Engage with stakeholders and funding bodies to </a:t>
            </a:r>
            <a:r>
              <a:rPr lang="en-US" sz="1800" dirty="0" smtClean="0">
                <a:solidFill>
                  <a:schemeClr val="accent2"/>
                </a:solidFill>
              </a:rPr>
              <a:t>shape future policies</a:t>
            </a:r>
            <a:endParaRPr lang="en-US" sz="1800" dirty="0" smtClean="0"/>
          </a:p>
          <a:p>
            <a:pPr lvl="1"/>
            <a:r>
              <a:rPr lang="en-US" sz="1800" dirty="0" smtClean="0"/>
              <a:t>Identify </a:t>
            </a:r>
            <a:r>
              <a:rPr lang="en-US" sz="1800" dirty="0" smtClean="0">
                <a:solidFill>
                  <a:schemeClr val="accent2"/>
                </a:solidFill>
              </a:rPr>
              <a:t>key areas and technologies </a:t>
            </a:r>
            <a:r>
              <a:rPr lang="en-US" sz="1800" dirty="0" smtClean="0"/>
              <a:t>to develop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Promote</a:t>
            </a:r>
            <a:r>
              <a:rPr lang="en-US" sz="1800" dirty="0" smtClean="0"/>
              <a:t> the scientific, industrial and societal applications of neutron science</a:t>
            </a:r>
          </a:p>
          <a:p>
            <a:pPr lvl="1"/>
            <a:r>
              <a:rPr lang="en-US" sz="1800" dirty="0" smtClean="0"/>
              <a:t>Enhance the </a:t>
            </a:r>
            <a:r>
              <a:rPr lang="en-US" sz="1800" dirty="0" smtClean="0">
                <a:solidFill>
                  <a:schemeClr val="accent2"/>
                </a:solidFill>
              </a:rPr>
              <a:t>interactions</a:t>
            </a:r>
            <a:r>
              <a:rPr lang="en-US" sz="1800" dirty="0" smtClean="0"/>
              <a:t> between communities, fields of expertise, facilities, etc.</a:t>
            </a:r>
          </a:p>
          <a:p>
            <a:pPr lvl="1"/>
            <a:r>
              <a:rPr lang="en-US" sz="1800" dirty="0" smtClean="0"/>
              <a:t>See </a:t>
            </a:r>
            <a:r>
              <a:rPr lang="en-US" sz="1800" dirty="0" smtClean="0"/>
              <a:t>LENS (League of advanced European Neutron Sources), </a:t>
            </a:r>
            <a:r>
              <a:rPr lang="en-US" sz="1800" dirty="0" smtClean="0"/>
              <a:t>LEAPS (synchrotrons)</a:t>
            </a:r>
          </a:p>
          <a:p>
            <a:r>
              <a:rPr lang="en-US" sz="2200" dirty="0" smtClean="0"/>
              <a:t>Working groups on key topics</a:t>
            </a:r>
          </a:p>
          <a:p>
            <a:pPr lvl="1"/>
            <a:r>
              <a:rPr lang="en-US" sz="1800" dirty="0" smtClean="0"/>
              <a:t>Cross sections for cold moderator systems</a:t>
            </a:r>
          </a:p>
          <a:p>
            <a:pPr lvl="1"/>
            <a:r>
              <a:rPr lang="en-US" sz="1800" dirty="0" smtClean="0"/>
              <a:t>Thermal and cold scattering data/library production</a:t>
            </a:r>
          </a:p>
          <a:p>
            <a:r>
              <a:rPr lang="en-US" sz="2200" dirty="0" smtClean="0"/>
              <a:t>Connect source and instrument/detector people</a:t>
            </a:r>
          </a:p>
          <a:p>
            <a:pPr marL="0" indent="0">
              <a:buNone/>
            </a:pPr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91137" y="5899964"/>
            <a:ext cx="1373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</a:rPr>
              <a:t>Source: ESFRI 2016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5685" y="3595742"/>
            <a:ext cx="266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Instrument-days in Europe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Remarks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19710" y="563088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This project has received funding from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the European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Union's Horizon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2020 research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and innovation </a:t>
            </a:r>
            <a:r>
              <a:rPr lang="en-US" sz="1200" dirty="0" err="1" smtClean="0">
                <a:solidFill>
                  <a:srgbClr val="444444"/>
                </a:solidFill>
                <a:latin typeface="Verdana" panose="020B0604030504040204" pitchFamily="34" charset="0"/>
              </a:rPr>
              <a:t>programme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 under grant agreement No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730871.</a:t>
            </a:r>
            <a:endParaRPr lang="en-US" sz="1200" dirty="0"/>
          </a:p>
        </p:txBody>
      </p:sp>
      <p:pic>
        <p:nvPicPr>
          <p:cNvPr id="8" name="Picture 2" descr="https://europa.eu/european-union/sites/europaeu/files/docs/body/flag_yellow_hig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5630883"/>
            <a:ext cx="687859" cy="45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ries.web.cern.ch/sites/aries.web.cern.ch/files/download/Aries-Logo-std-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97" y="281215"/>
            <a:ext cx="2858198" cy="20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9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en-US" sz="2200" dirty="0"/>
              <a:t>Heat dissipation on load and on decay is the major engineering limitation</a:t>
            </a:r>
          </a:p>
          <a:p>
            <a:r>
              <a:rPr lang="en-US" sz="2200" dirty="0"/>
              <a:t>It is important to report failures as well as successes</a:t>
            </a:r>
          </a:p>
          <a:p>
            <a:r>
              <a:rPr lang="en-US" sz="2200" dirty="0"/>
              <a:t>Holistic optimization of the neutron source</a:t>
            </a:r>
          </a:p>
          <a:p>
            <a:pPr lvl="1"/>
            <a:r>
              <a:rPr lang="en-US" sz="1800" dirty="0"/>
              <a:t>From accelerator/fuel element to instrument</a:t>
            </a:r>
          </a:p>
          <a:p>
            <a:pPr lvl="1"/>
            <a:r>
              <a:rPr lang="en-US" sz="1800" dirty="0"/>
              <a:t>Consider modelling capabilities and data analysis</a:t>
            </a:r>
          </a:p>
          <a:p>
            <a:pPr lvl="1"/>
            <a:r>
              <a:rPr lang="en-US" sz="1800" dirty="0"/>
              <a:t>Place in ecosystem</a:t>
            </a:r>
          </a:p>
          <a:p>
            <a:pPr lvl="1"/>
            <a:r>
              <a:rPr lang="en-US" sz="1800" dirty="0"/>
              <a:t>Life </a:t>
            </a:r>
            <a:r>
              <a:rPr lang="en-US" sz="1800" dirty="0" smtClean="0"/>
              <a:t>cycle</a:t>
            </a:r>
            <a:endParaRPr lang="en-US" sz="1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Closing Remarks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773" y="3586484"/>
            <a:ext cx="6267027" cy="259047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160075" y="3586484"/>
            <a:ext cx="119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</a:rPr>
              <a:t>Source: F. </a:t>
            </a:r>
            <a:r>
              <a:rPr lang="en-US" sz="1200" dirty="0" err="1" smtClean="0">
                <a:solidFill>
                  <a:schemeClr val="accent3"/>
                </a:solidFill>
              </a:rPr>
              <a:t>Mezei</a:t>
            </a:r>
            <a:endParaRPr lang="en-US" sz="1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ndico-psi-2019-20e5e2cf27bdf043267cf61bd3e982b3.s3.cern.ch/event/7274/event/20263-19447-Workshop_Photo.jpg?response-content-disposition=inline%3B%20filename%3DWorkshop_Photo.jpg&amp;response-content-type=image%2Fjpeg&amp;AWSAccessKeyId=JDQTAH353PARKIW7IXW3&amp;Expires=1570713637&amp;Signature=6djI8yBvdKmpHskfobGdpipOQJw%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2326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31851" y="62650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This project has received funding from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the European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Union's Horizon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2020 research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and innovation </a:t>
            </a:r>
            <a:r>
              <a:rPr lang="en-US" sz="1200" dirty="0" err="1" smtClean="0">
                <a:solidFill>
                  <a:srgbClr val="444444"/>
                </a:solidFill>
                <a:latin typeface="Verdana" panose="020B0604030504040204" pitchFamily="34" charset="0"/>
              </a:rPr>
              <a:t>programme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 under grant agreement No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730871.</a:t>
            </a:r>
            <a:endParaRPr lang="en-US" sz="1200" dirty="0"/>
          </a:p>
        </p:txBody>
      </p:sp>
      <p:pic>
        <p:nvPicPr>
          <p:cNvPr id="17" name="Picture 2" descr="https://europa.eu/european-union/sites/europaeu/files/docs/body/flag_yellow_hi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" y="6265037"/>
            <a:ext cx="687859" cy="45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ries.web.cern.ch/sites/aries.web.cern.ch/files/download/Aries-Logo-std-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597" y="281215"/>
            <a:ext cx="2858198" cy="20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ENS2019 ARIES Workshop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s://aries.web.cern.ch/sites/aries.web.cern.ch/files/download/Aries-Logo-std-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144" y="-165825"/>
            <a:ext cx="2858198" cy="20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19710" y="563088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This project has received funding from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the European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Union's Horizon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2020 research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and innovation </a:t>
            </a:r>
            <a:r>
              <a:rPr lang="en-US" sz="1200" dirty="0" err="1" smtClean="0">
                <a:solidFill>
                  <a:srgbClr val="444444"/>
                </a:solidFill>
                <a:latin typeface="Verdana" panose="020B0604030504040204" pitchFamily="34" charset="0"/>
              </a:rPr>
              <a:t>programme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 under grant agreement No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730871.</a:t>
            </a:r>
            <a:endParaRPr lang="en-US" sz="1200" dirty="0"/>
          </a:p>
        </p:txBody>
      </p:sp>
      <p:pic>
        <p:nvPicPr>
          <p:cNvPr id="7" name="Picture 2" descr="https://europa.eu/european-union/sites/europaeu/files/docs/body/flag_yellow_hi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5630883"/>
            <a:ext cx="687859" cy="45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ENS2019 Workshop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>
          <a:xfrm>
            <a:off x="6170815" y="1690688"/>
            <a:ext cx="5181600" cy="4351338"/>
          </a:xfrm>
        </p:spPr>
        <p:txBody>
          <a:bodyPr>
            <a:normAutofit/>
          </a:bodyPr>
          <a:lstStyle/>
          <a:p>
            <a:r>
              <a:rPr lang="en-US" sz="2200" dirty="0" smtClean="0"/>
              <a:t>63 participants from 17 countries</a:t>
            </a:r>
          </a:p>
          <a:p>
            <a:r>
              <a:rPr lang="en-US" sz="2200" dirty="0" smtClean="0"/>
              <a:t>33 talks and 3 discussion rounds over 3.5 days, no parallel sessions</a:t>
            </a:r>
          </a:p>
          <a:p>
            <a:r>
              <a:rPr lang="en-US" sz="2200" dirty="0" smtClean="0"/>
              <a:t>3 keynote lectures</a:t>
            </a:r>
          </a:p>
          <a:p>
            <a:pPr lvl="1"/>
            <a:r>
              <a:rPr lang="en-US" sz="1800" dirty="0" smtClean="0"/>
              <a:t>J.M. Carpenter, </a:t>
            </a:r>
            <a:r>
              <a:rPr lang="en-US" sz="1800" i="1" dirty="0" smtClean="0"/>
              <a:t>Neutron Production, &amp;C.</a:t>
            </a:r>
          </a:p>
          <a:p>
            <a:pPr lvl="1"/>
            <a:r>
              <a:rPr lang="en-US" sz="1800" dirty="0" smtClean="0"/>
              <a:t>F. </a:t>
            </a:r>
            <a:r>
              <a:rPr lang="en-US" sz="1800" dirty="0" err="1" smtClean="0"/>
              <a:t>Mezei</a:t>
            </a:r>
            <a:r>
              <a:rPr lang="en-US" sz="1800" dirty="0" smtClean="0"/>
              <a:t>, </a:t>
            </a:r>
            <a:r>
              <a:rPr lang="en-US" sz="1800" i="1" dirty="0" smtClean="0"/>
              <a:t>Combined Efficiency of Moderation and Beam </a:t>
            </a:r>
            <a:r>
              <a:rPr lang="en-US" sz="1800" i="1" dirty="0"/>
              <a:t>D</a:t>
            </a:r>
            <a:r>
              <a:rPr lang="en-US" sz="1800" i="1" dirty="0" smtClean="0"/>
              <a:t>elivery</a:t>
            </a:r>
          </a:p>
          <a:p>
            <a:pPr lvl="1"/>
            <a:r>
              <a:rPr lang="en-US" sz="1800" dirty="0" smtClean="0"/>
              <a:t>R. Granada, </a:t>
            </a:r>
            <a:r>
              <a:rPr lang="en-US" sz="1800" i="1" dirty="0" smtClean="0"/>
              <a:t>Cold Neutron Moderators and Reflectors: Some Recent </a:t>
            </a:r>
            <a:r>
              <a:rPr lang="en-US" sz="1800" i="1" dirty="0"/>
              <a:t>P</a:t>
            </a:r>
            <a:r>
              <a:rPr lang="en-US" sz="1800" i="1" dirty="0" smtClean="0"/>
              <a:t>roblems and </a:t>
            </a:r>
            <a:r>
              <a:rPr lang="en-US" sz="1800" i="1" dirty="0" smtClean="0"/>
              <a:t>Results</a:t>
            </a:r>
          </a:p>
          <a:p>
            <a:r>
              <a:rPr lang="en-US" sz="2200" dirty="0" smtClean="0"/>
              <a:t>Proceedings:</a:t>
            </a:r>
          </a:p>
          <a:p>
            <a:pPr lvl="1"/>
            <a:r>
              <a:rPr lang="en-US" sz="1800" dirty="0" smtClean="0"/>
              <a:t>Booklet</a:t>
            </a:r>
          </a:p>
          <a:p>
            <a:pPr lvl="1"/>
            <a:r>
              <a:rPr lang="en-US" sz="1800" dirty="0" smtClean="0"/>
              <a:t>Neutron News article</a:t>
            </a:r>
            <a:endParaRPr lang="en-US" sz="2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indico-psi-2019-20e5e2cf27bdf043267cf61bd3e982b3.s3.cern.ch/event/7274/event/20263-19447-Workshop_Photo.jpg?response-content-disposition=inline%3B%20filename%3DWorkshop_Photo.jpg&amp;response-content-type=image%2Fjpeg&amp;AWSAccessKeyId=JDQTAH353PARKIW7IXW3&amp;Expires=1570713637&amp;Signature=6djI8yBvdKmpHskfobGdpipOQJw%3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181600" cy="345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6864" y="5324958"/>
            <a:ext cx="342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indico.psi.ch/event/7274/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Organization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Organized by PSI and </a:t>
            </a:r>
            <a:r>
              <a:rPr lang="en-US" sz="2200" dirty="0" smtClean="0"/>
              <a:t>ESS</a:t>
            </a:r>
            <a:endParaRPr lang="en-US" sz="2200" dirty="0"/>
          </a:p>
          <a:p>
            <a:r>
              <a:rPr lang="en-US" sz="2200" dirty="0"/>
              <a:t>Held in </a:t>
            </a:r>
            <a:r>
              <a:rPr lang="en-US" sz="2200" dirty="0" err="1"/>
              <a:t>Villigen</a:t>
            </a:r>
            <a:r>
              <a:rPr lang="en-US" sz="2200" dirty="0"/>
              <a:t> (CH) on September 2-5, </a:t>
            </a:r>
            <a:r>
              <a:rPr lang="en-US" sz="2200" dirty="0" smtClean="0"/>
              <a:t>2019</a:t>
            </a:r>
            <a:endParaRPr lang="en-US" sz="2200" dirty="0"/>
          </a:p>
          <a:p>
            <a:r>
              <a:rPr lang="en-US" sz="2200" dirty="0"/>
              <a:t>Funded by ARIES (EU - Horizon 2020), coordinator M. </a:t>
            </a:r>
            <a:r>
              <a:rPr lang="en-US" sz="2200" dirty="0" err="1" smtClean="0"/>
              <a:t>Vretenar</a:t>
            </a:r>
            <a:endParaRPr lang="en-US" sz="2200" dirty="0"/>
          </a:p>
          <a:p>
            <a:endParaRPr lang="en-US" sz="2200" dirty="0"/>
          </a:p>
          <a:p>
            <a:pPr marL="0" indent="0" algn="ctr">
              <a:buNone/>
            </a:pPr>
            <a:r>
              <a:rPr lang="en-US" sz="2200" dirty="0"/>
              <a:t>Explore ideas on improvement of existing and future sources.</a:t>
            </a:r>
          </a:p>
        </p:txBody>
      </p:sp>
      <p:pic>
        <p:nvPicPr>
          <p:cNvPr id="8" name="Content Placeholder 7" descr="https://aries.web.cern.ch/sites/aries.web.cern.ch/files/Map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279" y="1825625"/>
            <a:ext cx="367144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Ã©sultat de recherche d'images pour &quot;logo ess lund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62" y="3535680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Ã©sultat de recherche d'images pour &quot;paul scherrer institut logo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39" y="4526692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5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Organization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5137" y="1325563"/>
            <a:ext cx="5007726" cy="435133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Session chairs</a:t>
            </a:r>
          </a:p>
          <a:p>
            <a:pPr marL="0" indent="0" algn="ctr">
              <a:buNone/>
            </a:pPr>
            <a:r>
              <a:rPr lang="en-US" sz="2200" dirty="0" smtClean="0"/>
              <a:t>E. Iverson</a:t>
            </a:r>
          </a:p>
          <a:p>
            <a:pPr marL="0" indent="0" algn="ctr">
              <a:buNone/>
            </a:pPr>
            <a:r>
              <a:rPr lang="en-US" sz="2200" dirty="0" smtClean="0"/>
              <a:t>M. </a:t>
            </a:r>
            <a:r>
              <a:rPr lang="en-US" sz="2200" dirty="0" err="1" smtClean="0"/>
              <a:t>Janoschek</a:t>
            </a:r>
            <a:endParaRPr lang="en-US" sz="2200" dirty="0"/>
          </a:p>
          <a:p>
            <a:pPr marL="0" indent="0" algn="ctr">
              <a:buNone/>
            </a:pPr>
            <a:r>
              <a:rPr lang="en-US" sz="2200" dirty="0" smtClean="0"/>
              <a:t>F.X. </a:t>
            </a:r>
            <a:r>
              <a:rPr lang="en-US" sz="2200" dirty="0" err="1" smtClean="0"/>
              <a:t>Gallmeier</a:t>
            </a:r>
            <a:endParaRPr lang="en-US" sz="2200" dirty="0"/>
          </a:p>
          <a:p>
            <a:pPr marL="0" indent="0" algn="ctr">
              <a:buNone/>
            </a:pPr>
            <a:r>
              <a:rPr lang="en-US" sz="2200" dirty="0" smtClean="0"/>
              <a:t>M. Harada</a:t>
            </a:r>
          </a:p>
          <a:p>
            <a:pPr marL="0" indent="0" algn="ctr">
              <a:buNone/>
            </a:pPr>
            <a:r>
              <a:rPr lang="en-US" sz="2200" dirty="0" smtClean="0"/>
              <a:t>S. Lilley</a:t>
            </a:r>
          </a:p>
          <a:p>
            <a:pPr marL="0" indent="0" algn="ctr">
              <a:buNone/>
            </a:pPr>
            <a:r>
              <a:rPr lang="en-US" sz="2200" dirty="0" smtClean="0"/>
              <a:t>C. Niedermayer</a:t>
            </a:r>
          </a:p>
          <a:p>
            <a:pPr marL="0" indent="0" algn="ctr">
              <a:buNone/>
            </a:pPr>
            <a:r>
              <a:rPr lang="en-US" sz="2200" dirty="0" smtClean="0"/>
              <a:t>A. </a:t>
            </a:r>
            <a:r>
              <a:rPr lang="en-US" sz="2200" dirty="0" err="1" smtClean="0"/>
              <a:t>Takibayev</a:t>
            </a:r>
            <a:endParaRPr lang="en-US" sz="2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8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Funding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629" y="1027916"/>
            <a:ext cx="8494742" cy="571658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79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energy efficiency </a:t>
            </a:r>
            <a:r>
              <a:rPr lang="en-US" smtClean="0"/>
              <a:t>of neutron sources?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aries.web.cern.ch/sites/aries.web.cern.ch/files/download/Aries-Logo-std-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144" y="-165825"/>
            <a:ext cx="2858198" cy="20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1851" y="62650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This project has received funding from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the European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Union's Horizon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2020 research 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and innovation </a:t>
            </a:r>
            <a:r>
              <a:rPr lang="en-US" sz="1200" dirty="0" err="1" smtClean="0">
                <a:solidFill>
                  <a:srgbClr val="444444"/>
                </a:solidFill>
                <a:latin typeface="Verdana" panose="020B0604030504040204" pitchFamily="34" charset="0"/>
              </a:rPr>
              <a:t>programme</a:t>
            </a:r>
            <a:r>
              <a:rPr lang="en-US" sz="1200" dirty="0">
                <a:solidFill>
                  <a:srgbClr val="444444"/>
                </a:solidFill>
                <a:latin typeface="Verdana" panose="020B0604030504040204" pitchFamily="34" charset="0"/>
              </a:rPr>
              <a:t> under grant agreement No </a:t>
            </a:r>
            <a:r>
              <a:rPr lang="en-US" sz="1200" dirty="0" smtClean="0">
                <a:solidFill>
                  <a:srgbClr val="444444"/>
                </a:solidFill>
                <a:latin typeface="Verdana" panose="020B0604030504040204" pitchFamily="34" charset="0"/>
              </a:rPr>
              <a:t>730871.</a:t>
            </a:r>
            <a:endParaRPr lang="en-US" sz="1200" dirty="0"/>
          </a:p>
        </p:txBody>
      </p:sp>
      <p:pic>
        <p:nvPicPr>
          <p:cNvPr id="6" name="Picture 2" descr="https://europa.eu/european-union/sites/europaeu/files/docs/body/flag_yellow_hi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" y="6265037"/>
            <a:ext cx="687859" cy="45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4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There are several efficiency definitions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761829"/>
              </p:ext>
            </p:extLst>
          </p:nvPr>
        </p:nvGraphicFramePr>
        <p:xfrm>
          <a:off x="838200" y="153085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52059" y="3332813"/>
            <a:ext cx="323625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Background </a:t>
            </a:r>
            <a:r>
              <a:rPr lang="en-US" sz="1400" dirty="0" smtClean="0"/>
              <a:t>noise</a:t>
            </a:r>
            <a:endParaRPr lang="en-US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552059" y="5307330"/>
            <a:ext cx="242046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Disposal must be included!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68728" y="1890045"/>
            <a:ext cx="323625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Heat load on target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Dissipated (lost) heat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552059" y="1558582"/>
            <a:ext cx="323625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/>
              <a:t>Energy drawn from power grid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933011"/>
            <a:ext cx="10515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5E3FF6-21AD-40AC-9D17-BE73E20BB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4DDFCE-4184-4D77-BF24-A8DAFAC85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8A134F-1A07-4D56-9D61-9FB739FB2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FDC22E-06A4-4B00-B223-948D10ED8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3EE21-8C03-44F5-BA96-FB9860BE7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377D40-ADBB-443D-B707-645F90BF9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1FFD4D-41CC-468C-BC15-ED655F739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FCF4EE-4FB4-4FB8-A46F-5E1C1D4F3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1AF1CA-2F5B-4C40-9A34-2E9722974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A62971A-D13F-41B8-82E3-DBBE6A6CC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27A02D-E859-4DAB-B9C5-CA3000C68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B1B9AF-D9A2-4266-87E3-5D67C5F02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E5606B-0377-43C9-9F27-64E4B42B7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C0DAFF-04D2-4C79-8DDD-44E51BFB1A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9D02DB-01D8-449A-8F61-6A4EA8801B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D89386-52F0-44B2-8791-196E47DD09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DC4CB7-CB52-4A90-B834-6081B6AC3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092022-F37E-4387-9E4C-F15D193F5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CECFAB-0DC7-4FA2-8D98-1ED7125E3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BD8773-36C7-4828-820F-97D664AD5D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70B4AD-10A4-4E32-B7CD-46BB64C92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AEB709-75C8-4BA9-B64D-166FCEDD6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A35F0B-DB67-4DF4-AF49-1E5F06A67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BCB036-D1AB-494C-808D-78F538F64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76ED04-42F9-41AA-88A4-DE3E33D08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1119</Words>
  <Application>Microsoft Office PowerPoint</Application>
  <PresentationFormat>Widescreen</PresentationFormat>
  <Paragraphs>213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Verdana</vt:lpstr>
      <vt:lpstr>Wingdings</vt:lpstr>
      <vt:lpstr>Office Theme</vt:lpstr>
      <vt:lpstr>Acrobat Document</vt:lpstr>
      <vt:lpstr>Report from the First ARIES Workshop on Efficient Neutron Sources</vt:lpstr>
      <vt:lpstr>Contents</vt:lpstr>
      <vt:lpstr>The ENS2019 ARIES Workshop</vt:lpstr>
      <vt:lpstr>ENS2019 Workshop</vt:lpstr>
      <vt:lpstr>Organization</vt:lpstr>
      <vt:lpstr>Organization</vt:lpstr>
      <vt:lpstr>Funding</vt:lpstr>
      <vt:lpstr>What is energy efficiency of neutron sources?</vt:lpstr>
      <vt:lpstr>There are several efficiency definitions</vt:lpstr>
      <vt:lpstr>Efficiency must consider</vt:lpstr>
      <vt:lpstr>Efficiency must consider</vt:lpstr>
      <vt:lpstr>Efficiency must consider</vt:lpstr>
      <vt:lpstr>Outputs</vt:lpstr>
      <vt:lpstr>Neutron Production</vt:lpstr>
      <vt:lpstr>Moderators &amp; Reflectors</vt:lpstr>
      <vt:lpstr>Neutron Guides</vt:lpstr>
      <vt:lpstr>Opportunities at CANS</vt:lpstr>
      <vt:lpstr>Scattering data</vt:lpstr>
      <vt:lpstr>Simulation capabilities</vt:lpstr>
      <vt:lpstr>A Diverse Community</vt:lpstr>
      <vt:lpstr>Enhanced Collaborations and Visibility</vt:lpstr>
      <vt:lpstr>Closing Remarks</vt:lpstr>
      <vt:lpstr>PowerPoint Presentation</vt:lpstr>
      <vt:lpstr>PowerPoint Presentation</vt:lpstr>
    </vt:vector>
  </TitlesOfParts>
  <Company>PSI - 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Yoann Charles</dc:creator>
  <cp:lastModifiedBy>Yoann Charles</cp:lastModifiedBy>
  <cp:revision>212</cp:revision>
  <dcterms:created xsi:type="dcterms:W3CDTF">2019-10-08T14:54:24Z</dcterms:created>
  <dcterms:modified xsi:type="dcterms:W3CDTF">2019-10-18T11:55:20Z</dcterms:modified>
</cp:coreProperties>
</file>