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23"/>
  </p:notesMasterIdLst>
  <p:sldIdLst>
    <p:sldId id="349" r:id="rId3"/>
    <p:sldId id="368" r:id="rId4"/>
    <p:sldId id="369" r:id="rId5"/>
    <p:sldId id="352" r:id="rId6"/>
    <p:sldId id="354" r:id="rId7"/>
    <p:sldId id="353" r:id="rId8"/>
    <p:sldId id="402" r:id="rId9"/>
    <p:sldId id="403" r:id="rId10"/>
    <p:sldId id="404" r:id="rId11"/>
    <p:sldId id="405" r:id="rId12"/>
    <p:sldId id="406" r:id="rId13"/>
    <p:sldId id="382" r:id="rId14"/>
    <p:sldId id="383" r:id="rId15"/>
    <p:sldId id="410" r:id="rId16"/>
    <p:sldId id="377" r:id="rId17"/>
    <p:sldId id="378" r:id="rId18"/>
    <p:sldId id="391" r:id="rId19"/>
    <p:sldId id="412" r:id="rId20"/>
    <p:sldId id="413" r:id="rId21"/>
    <p:sldId id="393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FBFBF"/>
    <a:srgbClr val="1E9FDB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115" autoAdjust="0"/>
    <p:restoredTop sz="93243" autoAdjust="0"/>
  </p:normalViewPr>
  <p:slideViewPr>
    <p:cSldViewPr>
      <p:cViewPr varScale="1">
        <p:scale>
          <a:sx n="98" d="100"/>
          <a:sy n="98" d="100"/>
        </p:scale>
        <p:origin x="224" y="640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EE83CD-F3F3-4944-BC89-0797364CBF48}" type="doc">
      <dgm:prSet loTypeId="urn:microsoft.com/office/officeart/2005/8/layout/hierarchy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5B381D-45F7-7D46-96D1-290152C1E343}">
      <dgm:prSet phldrT="[Text]" custT="1"/>
      <dgm:spPr/>
      <dgm:t>
        <a:bodyPr/>
        <a:lstStyle/>
        <a:p>
          <a:r>
            <a:rPr lang="en-US" sz="1200" b="1" dirty="0"/>
            <a:t>Spallation Materials</a:t>
          </a:r>
        </a:p>
      </dgm:t>
    </dgm:pt>
    <dgm:pt modelId="{836EC192-CC97-4B4F-95FD-9C78C61C416D}" type="parTrans" cxnId="{C62DE12C-E1E0-8B4C-AA2F-3D5FA6A8092F}">
      <dgm:prSet/>
      <dgm:spPr/>
      <dgm:t>
        <a:bodyPr/>
        <a:lstStyle/>
        <a:p>
          <a:endParaRPr lang="en-US" sz="1000" b="1"/>
        </a:p>
      </dgm:t>
    </dgm:pt>
    <dgm:pt modelId="{A3D0BE19-0DFD-2E4F-8226-9CA1D7308278}" type="sibTrans" cxnId="{C62DE12C-E1E0-8B4C-AA2F-3D5FA6A8092F}">
      <dgm:prSet/>
      <dgm:spPr/>
      <dgm:t>
        <a:bodyPr/>
        <a:lstStyle/>
        <a:p>
          <a:endParaRPr lang="en-US" sz="1000" b="1"/>
        </a:p>
      </dgm:t>
    </dgm:pt>
    <dgm:pt modelId="{A4B60400-9BF3-6F45-A863-3ECE7D436429}">
      <dgm:prSet phldrT="[Text]" custT="1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en-US" sz="1000" b="1" dirty="0"/>
            <a:t>Mechanical Properties</a:t>
          </a:r>
        </a:p>
      </dgm:t>
    </dgm:pt>
    <dgm:pt modelId="{E8679C89-8925-BD4F-93E3-E25CB3AEA40F}" type="parTrans" cxnId="{0920A756-CE7B-D84B-9490-8D9C9ABC0F15}">
      <dgm:prSet/>
      <dgm:spPr/>
      <dgm:t>
        <a:bodyPr/>
        <a:lstStyle/>
        <a:p>
          <a:endParaRPr lang="en-US" sz="1000" b="1"/>
        </a:p>
      </dgm:t>
    </dgm:pt>
    <dgm:pt modelId="{5194D968-26E0-204E-A38B-F98C7368049D}" type="sibTrans" cxnId="{0920A756-CE7B-D84B-9490-8D9C9ABC0F15}">
      <dgm:prSet/>
      <dgm:spPr/>
      <dgm:t>
        <a:bodyPr/>
        <a:lstStyle/>
        <a:p>
          <a:endParaRPr lang="en-US" sz="1000" b="1"/>
        </a:p>
      </dgm:t>
    </dgm:pt>
    <dgm:pt modelId="{9EA8EF9D-E83E-4142-85A9-90AED4510B10}">
      <dgm:prSet phldrT="[Text]" custT="1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en-US" sz="1000" b="1" dirty="0"/>
            <a:t>Oxidation Properties</a:t>
          </a:r>
        </a:p>
      </dgm:t>
    </dgm:pt>
    <dgm:pt modelId="{EFF308AC-2AE3-2242-9686-C085684D8353}" type="parTrans" cxnId="{5C0BDC8A-5DB2-7B4F-BB12-6DF6DA9B3E3F}">
      <dgm:prSet/>
      <dgm:spPr/>
      <dgm:t>
        <a:bodyPr/>
        <a:lstStyle/>
        <a:p>
          <a:endParaRPr lang="en-US" sz="1000" b="1"/>
        </a:p>
      </dgm:t>
    </dgm:pt>
    <dgm:pt modelId="{464289AC-2504-DB4B-9033-A51410FB495D}" type="sibTrans" cxnId="{5C0BDC8A-5DB2-7B4F-BB12-6DF6DA9B3E3F}">
      <dgm:prSet/>
      <dgm:spPr/>
      <dgm:t>
        <a:bodyPr/>
        <a:lstStyle/>
        <a:p>
          <a:endParaRPr lang="en-US" sz="1000" b="1"/>
        </a:p>
      </dgm:t>
    </dgm:pt>
    <dgm:pt modelId="{8DAB8DCA-F149-FE43-BA01-75BEF249ACC7}">
      <dgm:prSet phldrT="[Text]" custT="1"/>
      <dgm:spPr/>
      <dgm:t>
        <a:bodyPr/>
        <a:lstStyle/>
        <a:p>
          <a:r>
            <a:rPr lang="en-US" sz="1200" b="1" dirty="0"/>
            <a:t>Proton Beam Window Materials</a:t>
          </a:r>
        </a:p>
      </dgm:t>
    </dgm:pt>
    <dgm:pt modelId="{23E7C1AD-0A31-444F-8C8F-FF4AD3C2BE0D}" type="parTrans" cxnId="{21F76CE9-8494-6B44-BA3C-DF57AB2A1346}">
      <dgm:prSet/>
      <dgm:spPr/>
      <dgm:t>
        <a:bodyPr/>
        <a:lstStyle/>
        <a:p>
          <a:endParaRPr lang="en-US" sz="1000" b="1"/>
        </a:p>
      </dgm:t>
    </dgm:pt>
    <dgm:pt modelId="{A4490E49-C766-7E4C-8E1E-C44114D00061}" type="sibTrans" cxnId="{21F76CE9-8494-6B44-BA3C-DF57AB2A1346}">
      <dgm:prSet/>
      <dgm:spPr/>
      <dgm:t>
        <a:bodyPr/>
        <a:lstStyle/>
        <a:p>
          <a:endParaRPr lang="en-US" sz="1000" b="1"/>
        </a:p>
      </dgm:t>
    </dgm:pt>
    <dgm:pt modelId="{F7942F65-7C3D-514A-BF04-8EE21726DE39}">
      <dgm:prSet phldrT="[Text]"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en-US" sz="1000" b="1" dirty="0"/>
            <a:t>BLIP Irradiation Campaign</a:t>
          </a:r>
        </a:p>
      </dgm:t>
    </dgm:pt>
    <dgm:pt modelId="{A1E3FF81-318A-CF4E-86D7-F178C8F96284}" type="parTrans" cxnId="{AC25CCE8-CF71-F74D-9E84-D6003D24807F}">
      <dgm:prSet/>
      <dgm:spPr/>
      <dgm:t>
        <a:bodyPr/>
        <a:lstStyle/>
        <a:p>
          <a:endParaRPr lang="en-US" sz="1000" b="1"/>
        </a:p>
      </dgm:t>
    </dgm:pt>
    <dgm:pt modelId="{7BB0CB06-1B5C-D24D-AF4F-0E86F69BEFF9}" type="sibTrans" cxnId="{AC25CCE8-CF71-F74D-9E84-D6003D24807F}">
      <dgm:prSet/>
      <dgm:spPr/>
      <dgm:t>
        <a:bodyPr/>
        <a:lstStyle/>
        <a:p>
          <a:endParaRPr lang="en-US" sz="1000" b="1"/>
        </a:p>
      </dgm:t>
    </dgm:pt>
    <dgm:pt modelId="{39638B21-D711-A441-B5A9-91520610D9A3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1000" b="1" dirty="0"/>
            <a:t>PIE of STIP Specimens: Al6061-T6, Alloy 718, Ti-6Al-4V</a:t>
          </a:r>
        </a:p>
      </dgm:t>
    </dgm:pt>
    <dgm:pt modelId="{BAC2226A-6893-F343-B10F-92F8776EBF63}" type="parTrans" cxnId="{61941BCF-F781-0F4A-B774-0584B707CAA7}">
      <dgm:prSet/>
      <dgm:spPr/>
      <dgm:t>
        <a:bodyPr/>
        <a:lstStyle/>
        <a:p>
          <a:endParaRPr lang="en-US" sz="1000" b="1"/>
        </a:p>
      </dgm:t>
    </dgm:pt>
    <dgm:pt modelId="{2EFD5ED6-E9DA-DC4C-978A-3C1AEB0313AE}" type="sibTrans" cxnId="{61941BCF-F781-0F4A-B774-0584B707CAA7}">
      <dgm:prSet/>
      <dgm:spPr/>
      <dgm:t>
        <a:bodyPr/>
        <a:lstStyle/>
        <a:p>
          <a:endParaRPr lang="en-US" sz="1000" b="1"/>
        </a:p>
      </dgm:t>
    </dgm:pt>
    <dgm:pt modelId="{EA374402-D515-9842-B123-919B47172F11}">
      <dgm:prSet phldrT="[Text]" custT="1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en-US" sz="1000" b="1" dirty="0"/>
            <a:t>PIE of STIP-V Specimens</a:t>
          </a:r>
        </a:p>
      </dgm:t>
    </dgm:pt>
    <dgm:pt modelId="{F0B583D6-0A6F-E84D-A51C-A0B37705912A}" type="parTrans" cxnId="{545511A8-887E-4143-B2D5-5A3CA187CCCE}">
      <dgm:prSet/>
      <dgm:spPr/>
      <dgm:t>
        <a:bodyPr/>
        <a:lstStyle/>
        <a:p>
          <a:endParaRPr lang="en-US" sz="1000" b="1"/>
        </a:p>
      </dgm:t>
    </dgm:pt>
    <dgm:pt modelId="{2A20AE83-8662-E342-85EF-7AC5A9DCD78C}" type="sibTrans" cxnId="{545511A8-887E-4143-B2D5-5A3CA187CCCE}">
      <dgm:prSet/>
      <dgm:spPr/>
      <dgm:t>
        <a:bodyPr/>
        <a:lstStyle/>
        <a:p>
          <a:endParaRPr lang="en-US" sz="1000" b="1"/>
        </a:p>
      </dgm:t>
    </dgm:pt>
    <dgm:pt modelId="{D8AE8684-D6BE-5746-9699-82F59BAFB707}">
      <dgm:prSet phldrT="[Text]" custT="1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en-US" sz="1000" b="1" dirty="0"/>
            <a:t>RI Beam </a:t>
          </a:r>
          <a:r>
            <a:rPr lang="en-US" sz="1000" b="1" dirty="0" err="1"/>
            <a:t>Irrad</a:t>
          </a:r>
          <a:r>
            <a:rPr lang="en-US" sz="1000" b="1" dirty="0"/>
            <a:t>. Campaign &amp; PIE</a:t>
          </a:r>
        </a:p>
      </dgm:t>
    </dgm:pt>
    <dgm:pt modelId="{0A58E785-6013-0E44-B306-E855B3738391}" type="parTrans" cxnId="{DA6DAA76-B29D-6046-A7D7-E78D8D5C8441}">
      <dgm:prSet/>
      <dgm:spPr/>
      <dgm:t>
        <a:bodyPr/>
        <a:lstStyle/>
        <a:p>
          <a:endParaRPr lang="en-US" sz="1000" b="1"/>
        </a:p>
      </dgm:t>
    </dgm:pt>
    <dgm:pt modelId="{2AB24E39-C155-5E4C-9232-33ED49E1B1AD}" type="sibTrans" cxnId="{DA6DAA76-B29D-6046-A7D7-E78D8D5C8441}">
      <dgm:prSet/>
      <dgm:spPr/>
      <dgm:t>
        <a:bodyPr/>
        <a:lstStyle/>
        <a:p>
          <a:endParaRPr lang="en-US" sz="1000" b="1"/>
        </a:p>
      </dgm:t>
    </dgm:pt>
    <dgm:pt modelId="{43A43029-3B7F-1D41-8AAA-9DB3BCBD30D2}">
      <dgm:prSet phldrT="[Text]" custT="1"/>
      <dgm:spPr/>
      <dgm:t>
        <a:bodyPr/>
        <a:lstStyle/>
        <a:p>
          <a:r>
            <a:rPr lang="en-US" sz="1200" b="1" dirty="0"/>
            <a:t>Moderator Materials</a:t>
          </a:r>
        </a:p>
      </dgm:t>
    </dgm:pt>
    <dgm:pt modelId="{2EBE8B6A-D241-4E4C-9FA1-07B049AC858F}" type="parTrans" cxnId="{B847569C-6988-9648-9B34-F2A906770641}">
      <dgm:prSet/>
      <dgm:spPr/>
      <dgm:t>
        <a:bodyPr/>
        <a:lstStyle/>
        <a:p>
          <a:endParaRPr lang="en-US" sz="1000" b="1"/>
        </a:p>
      </dgm:t>
    </dgm:pt>
    <dgm:pt modelId="{7B217D68-AC24-6F46-8EFB-A664A268B3C4}" type="sibTrans" cxnId="{B847569C-6988-9648-9B34-F2A906770641}">
      <dgm:prSet/>
      <dgm:spPr/>
      <dgm:t>
        <a:bodyPr/>
        <a:lstStyle/>
        <a:p>
          <a:endParaRPr lang="en-US" sz="1000" b="1"/>
        </a:p>
      </dgm:t>
    </dgm:pt>
    <dgm:pt modelId="{25B1F0A3-8AE6-674D-9D40-BF751EE76BC8}">
      <dgm:prSet phldrT="[Text]" custT="1"/>
      <dgm:spPr>
        <a:solidFill>
          <a:srgbClr val="00B050">
            <a:alpha val="90000"/>
          </a:srgbClr>
        </a:solidFill>
        <a:ln w="25400">
          <a:solidFill>
            <a:srgbClr val="0070C0"/>
          </a:solidFill>
        </a:ln>
      </dgm:spPr>
      <dgm:t>
        <a:bodyPr/>
        <a:lstStyle/>
        <a:p>
          <a:r>
            <a:rPr lang="en-US" sz="1000" b="1" dirty="0"/>
            <a:t>Measurement Tech for Ortho-Para H</a:t>
          </a:r>
          <a:r>
            <a:rPr lang="en-US" sz="1000" b="1" baseline="-25000" dirty="0"/>
            <a:t>2</a:t>
          </a:r>
          <a:endParaRPr lang="en-US" sz="1000" b="1" dirty="0"/>
        </a:p>
      </dgm:t>
    </dgm:pt>
    <dgm:pt modelId="{22B3FC85-8BDA-5F4E-BFA7-9D75420EE6A3}" type="parTrans" cxnId="{371CBB47-7E5B-B343-940F-63F852384C38}">
      <dgm:prSet/>
      <dgm:spPr/>
      <dgm:t>
        <a:bodyPr/>
        <a:lstStyle/>
        <a:p>
          <a:endParaRPr lang="en-US" sz="1000" b="1"/>
        </a:p>
      </dgm:t>
    </dgm:pt>
    <dgm:pt modelId="{70F2F8BC-4A1B-A54C-B1EE-0B0AE390A0E1}" type="sibTrans" cxnId="{371CBB47-7E5B-B343-940F-63F852384C38}">
      <dgm:prSet/>
      <dgm:spPr/>
      <dgm:t>
        <a:bodyPr/>
        <a:lstStyle/>
        <a:p>
          <a:endParaRPr lang="en-US" sz="1000" b="1"/>
        </a:p>
      </dgm:t>
    </dgm:pt>
    <dgm:pt modelId="{CDB83D1B-330C-CD41-AF62-98FC30FA0F15}">
      <dgm:prSet phldrT="[Text]" custT="1"/>
      <dgm:spPr>
        <a:solidFill>
          <a:srgbClr val="FFFF00">
            <a:alpha val="90000"/>
          </a:srgbClr>
        </a:solidFill>
        <a:ln w="25400">
          <a:solidFill>
            <a:srgbClr val="0070C0"/>
          </a:solidFill>
        </a:ln>
      </dgm:spPr>
      <dgm:t>
        <a:bodyPr/>
        <a:lstStyle/>
        <a:p>
          <a:r>
            <a:rPr lang="en-US" sz="1000" b="1" dirty="0"/>
            <a:t>Conversion Kinetics of Ortho-Para H</a:t>
          </a:r>
          <a:r>
            <a:rPr lang="en-US" sz="1000" b="1" baseline="-25000" dirty="0"/>
            <a:t>2</a:t>
          </a:r>
          <a:endParaRPr lang="en-US" sz="1000" b="1" dirty="0"/>
        </a:p>
      </dgm:t>
    </dgm:pt>
    <dgm:pt modelId="{3AFC5D33-7FF8-E748-9D68-28710E0CB0BF}" type="parTrans" cxnId="{89627458-B1CD-6841-85A8-32C78EC84FDC}">
      <dgm:prSet/>
      <dgm:spPr/>
      <dgm:t>
        <a:bodyPr/>
        <a:lstStyle/>
        <a:p>
          <a:endParaRPr lang="en-US" sz="1000" b="1"/>
        </a:p>
      </dgm:t>
    </dgm:pt>
    <dgm:pt modelId="{5E228800-6FCC-DF40-BDC4-DFDAE536DF6C}" type="sibTrans" cxnId="{89627458-B1CD-6841-85A8-32C78EC84FDC}">
      <dgm:prSet/>
      <dgm:spPr/>
      <dgm:t>
        <a:bodyPr/>
        <a:lstStyle/>
        <a:p>
          <a:endParaRPr lang="en-US" sz="1000" b="1"/>
        </a:p>
      </dgm:t>
    </dgm:pt>
    <dgm:pt modelId="{0667E8A0-046A-6144-BA26-61DE153A0E80}">
      <dgm:prSet phldrT="[Text]" custT="1"/>
      <dgm:spPr>
        <a:solidFill>
          <a:srgbClr val="FFFF00">
            <a:alpha val="90000"/>
          </a:srgbClr>
        </a:solidFill>
        <a:ln w="25400">
          <a:solidFill>
            <a:srgbClr val="0070C0"/>
          </a:solidFill>
        </a:ln>
      </dgm:spPr>
      <dgm:t>
        <a:bodyPr/>
        <a:lstStyle/>
        <a:p>
          <a:r>
            <a:rPr lang="en-US" sz="1000" b="1" dirty="0"/>
            <a:t>Beryllium XS Characterization</a:t>
          </a:r>
        </a:p>
      </dgm:t>
    </dgm:pt>
    <dgm:pt modelId="{F2F88245-3CC2-314E-B47B-C536B5BF3889}" type="parTrans" cxnId="{2AC4512F-0A76-0A4F-BA38-2F31C061CB0F}">
      <dgm:prSet/>
      <dgm:spPr/>
      <dgm:t>
        <a:bodyPr/>
        <a:lstStyle/>
        <a:p>
          <a:endParaRPr lang="en-US" sz="1000" b="1"/>
        </a:p>
      </dgm:t>
    </dgm:pt>
    <dgm:pt modelId="{C79EB4A8-84E5-2F46-A952-7FD5F51C6706}" type="sibTrans" cxnId="{2AC4512F-0A76-0A4F-BA38-2F31C061CB0F}">
      <dgm:prSet/>
      <dgm:spPr/>
      <dgm:t>
        <a:bodyPr/>
        <a:lstStyle/>
        <a:p>
          <a:endParaRPr lang="en-US" sz="1000" b="1"/>
        </a:p>
      </dgm:t>
    </dgm:pt>
    <dgm:pt modelId="{0E95F6F2-D6FE-CF4E-854A-72155082E67E}">
      <dgm:prSet phldrT="[Text]" custT="1"/>
      <dgm:spPr/>
      <dgm:t>
        <a:bodyPr/>
        <a:lstStyle/>
        <a:p>
          <a:r>
            <a:rPr lang="en-US" sz="1200" b="1" dirty="0"/>
            <a:t>Beam-Material Interaction</a:t>
          </a:r>
        </a:p>
      </dgm:t>
    </dgm:pt>
    <dgm:pt modelId="{7C1ECF1D-439E-6947-B0D5-36A13052F8EE}" type="parTrans" cxnId="{A0821CDD-5CC3-1E44-969B-762B1AE9AD70}">
      <dgm:prSet/>
      <dgm:spPr/>
      <dgm:t>
        <a:bodyPr/>
        <a:lstStyle/>
        <a:p>
          <a:endParaRPr lang="en-US" sz="1000" b="1"/>
        </a:p>
      </dgm:t>
    </dgm:pt>
    <dgm:pt modelId="{75AE1DC0-9123-CB45-ABC8-9C3D5DD4E2EB}" type="sibTrans" cxnId="{A0821CDD-5CC3-1E44-969B-762B1AE9AD70}">
      <dgm:prSet/>
      <dgm:spPr/>
      <dgm:t>
        <a:bodyPr/>
        <a:lstStyle/>
        <a:p>
          <a:endParaRPr lang="en-US" sz="1000" b="1"/>
        </a:p>
      </dgm:t>
    </dgm:pt>
    <dgm:pt modelId="{38874181-EE45-194D-ADC5-5F1CE761E30C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1000" b="1" dirty="0"/>
            <a:t>Dynamic Response of W to Raster</a:t>
          </a:r>
        </a:p>
      </dgm:t>
    </dgm:pt>
    <dgm:pt modelId="{0494ABBA-D26E-C041-BC00-887865535510}" type="parTrans" cxnId="{A39394C2-7F8D-1140-BCB7-B6B2510025C6}">
      <dgm:prSet/>
      <dgm:spPr/>
      <dgm:t>
        <a:bodyPr/>
        <a:lstStyle/>
        <a:p>
          <a:endParaRPr lang="en-US" sz="1000" b="1"/>
        </a:p>
      </dgm:t>
    </dgm:pt>
    <dgm:pt modelId="{B87DF353-F7FB-A145-8AAB-F0EB7567388F}" type="sibTrans" cxnId="{A39394C2-7F8D-1140-BCB7-B6B2510025C6}">
      <dgm:prSet/>
      <dgm:spPr/>
      <dgm:t>
        <a:bodyPr/>
        <a:lstStyle/>
        <a:p>
          <a:endParaRPr lang="en-US" sz="1000" b="1"/>
        </a:p>
      </dgm:t>
    </dgm:pt>
    <dgm:pt modelId="{50433C3C-81F3-F54A-BB72-120FB4D7A791}">
      <dgm:prSet phldrT="[Text]" custT="1"/>
      <dgm:spPr>
        <a:solidFill>
          <a:srgbClr val="00B050">
            <a:alpha val="90000"/>
          </a:srgbClr>
        </a:solidFill>
        <a:ln w="25400">
          <a:solidFill>
            <a:srgbClr val="0070C0"/>
          </a:solidFill>
        </a:ln>
      </dgm:spPr>
      <dgm:t>
        <a:bodyPr/>
        <a:lstStyle/>
        <a:p>
          <a:r>
            <a:rPr lang="en-US" sz="1000" b="1" dirty="0"/>
            <a:t>Beam Intercepting Diagnostic Devices </a:t>
          </a:r>
        </a:p>
      </dgm:t>
    </dgm:pt>
    <dgm:pt modelId="{9A40D4DC-6E17-274E-A724-8C319082D8D1}" type="parTrans" cxnId="{A5C3A0AA-873F-0549-8062-56F695283437}">
      <dgm:prSet/>
      <dgm:spPr/>
      <dgm:t>
        <a:bodyPr/>
        <a:lstStyle/>
        <a:p>
          <a:endParaRPr lang="en-US" sz="1000" b="1"/>
        </a:p>
      </dgm:t>
    </dgm:pt>
    <dgm:pt modelId="{54F8D8C8-F79F-7148-9B73-DB551DDD6828}" type="sibTrans" cxnId="{A5C3A0AA-873F-0549-8062-56F695283437}">
      <dgm:prSet/>
      <dgm:spPr/>
      <dgm:t>
        <a:bodyPr/>
        <a:lstStyle/>
        <a:p>
          <a:endParaRPr lang="en-US" sz="1000" b="1"/>
        </a:p>
      </dgm:t>
    </dgm:pt>
    <dgm:pt modelId="{D6FC3218-7407-EA41-B6F9-32223EFF3C38}">
      <dgm:prSet phldrT="[Text]" custT="1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en-US" sz="1000" b="1" dirty="0"/>
            <a:t>LINAC Beam Dump </a:t>
          </a:r>
        </a:p>
      </dgm:t>
    </dgm:pt>
    <dgm:pt modelId="{2967C4E0-704A-FF43-9B51-341F29B74316}" type="parTrans" cxnId="{4BCBD1CE-9F08-1E45-929E-806B1AAE2A4B}">
      <dgm:prSet/>
      <dgm:spPr/>
      <dgm:t>
        <a:bodyPr/>
        <a:lstStyle/>
        <a:p>
          <a:endParaRPr lang="en-US" sz="1000" b="1"/>
        </a:p>
      </dgm:t>
    </dgm:pt>
    <dgm:pt modelId="{6B0BF357-251A-1942-9F9F-6A79536E4CCF}" type="sibTrans" cxnId="{4BCBD1CE-9F08-1E45-929E-806B1AAE2A4B}">
      <dgm:prSet/>
      <dgm:spPr/>
      <dgm:t>
        <a:bodyPr/>
        <a:lstStyle/>
        <a:p>
          <a:endParaRPr lang="en-US" sz="1000" b="1"/>
        </a:p>
      </dgm:t>
    </dgm:pt>
    <dgm:pt modelId="{E913DD55-9766-AA43-AAE0-8DDB9A9CA077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1000" b="1" dirty="0"/>
            <a:t>Beam Conditions on Target</a:t>
          </a:r>
        </a:p>
      </dgm:t>
    </dgm:pt>
    <dgm:pt modelId="{936DC434-1EC8-A746-9FD9-0A8EED5FF4A8}" type="parTrans" cxnId="{13925B89-DB16-A74C-9D43-6F99054B95AA}">
      <dgm:prSet/>
      <dgm:spPr/>
      <dgm:t>
        <a:bodyPr/>
        <a:lstStyle/>
        <a:p>
          <a:endParaRPr lang="en-US" sz="1000" b="1"/>
        </a:p>
      </dgm:t>
    </dgm:pt>
    <dgm:pt modelId="{9F7344A2-23A0-F046-B61C-B06CC6DE6602}" type="sibTrans" cxnId="{13925B89-DB16-A74C-9D43-6F99054B95AA}">
      <dgm:prSet/>
      <dgm:spPr/>
      <dgm:t>
        <a:bodyPr/>
        <a:lstStyle/>
        <a:p>
          <a:endParaRPr lang="en-US" sz="1000" b="1"/>
        </a:p>
      </dgm:t>
    </dgm:pt>
    <dgm:pt modelId="{8AA8B400-D51D-CE40-858D-A464D0D4DAE0}">
      <dgm:prSet phldrT="[Text]" custT="1"/>
      <dgm:spPr/>
      <dgm:t>
        <a:bodyPr/>
        <a:lstStyle/>
        <a:p>
          <a:r>
            <a:rPr lang="en-US" sz="1200" b="1" dirty="0"/>
            <a:t>Polymeric Materials</a:t>
          </a:r>
        </a:p>
      </dgm:t>
    </dgm:pt>
    <dgm:pt modelId="{70FD15B4-B54B-874D-A585-38525DC729CD}" type="parTrans" cxnId="{0E60FFD5-DFCD-944A-BF2F-12903B9193BB}">
      <dgm:prSet/>
      <dgm:spPr/>
      <dgm:t>
        <a:bodyPr/>
        <a:lstStyle/>
        <a:p>
          <a:endParaRPr lang="en-US" sz="1000" b="1"/>
        </a:p>
      </dgm:t>
    </dgm:pt>
    <dgm:pt modelId="{7F8A0A41-5BA4-6444-969A-07909D3D30F5}" type="sibTrans" cxnId="{0E60FFD5-DFCD-944A-BF2F-12903B9193BB}">
      <dgm:prSet/>
      <dgm:spPr/>
      <dgm:t>
        <a:bodyPr/>
        <a:lstStyle/>
        <a:p>
          <a:endParaRPr lang="en-US" sz="1000" b="1"/>
        </a:p>
      </dgm:t>
    </dgm:pt>
    <dgm:pt modelId="{B915708B-FAC4-8242-87E9-9C5702BD525A}">
      <dgm:prSet phldrT="[Text]" custT="1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en-US" sz="1000" b="1" dirty="0" err="1"/>
            <a:t>Irradi</a:t>
          </a:r>
          <a:r>
            <a:rPr lang="en-US" sz="1000" b="1" dirty="0"/>
            <a:t>. Campaign &amp; PIE of Elastomers</a:t>
          </a:r>
        </a:p>
      </dgm:t>
    </dgm:pt>
    <dgm:pt modelId="{5E2CE983-2DEF-324E-9E14-983E0678F16A}" type="parTrans" cxnId="{501A3DC6-621F-F240-9C2E-16A5FFEDA75A}">
      <dgm:prSet/>
      <dgm:spPr/>
      <dgm:t>
        <a:bodyPr/>
        <a:lstStyle/>
        <a:p>
          <a:endParaRPr lang="en-US" sz="1000" b="1"/>
        </a:p>
      </dgm:t>
    </dgm:pt>
    <dgm:pt modelId="{AD6E5FD8-EE4B-9648-A235-2ACDA305E871}" type="sibTrans" cxnId="{501A3DC6-621F-F240-9C2E-16A5FFEDA75A}">
      <dgm:prSet/>
      <dgm:spPr/>
      <dgm:t>
        <a:bodyPr/>
        <a:lstStyle/>
        <a:p>
          <a:endParaRPr lang="en-US" sz="1000" b="1"/>
        </a:p>
      </dgm:t>
    </dgm:pt>
    <dgm:pt modelId="{FFA337E7-FE14-0D4F-937A-C7748A3A8985}">
      <dgm:prSet phldrT="[Text]" custT="1"/>
      <dgm:spPr>
        <a:solidFill>
          <a:srgbClr val="00B050">
            <a:alpha val="90000"/>
          </a:srgbClr>
        </a:solidFill>
        <a:ln w="25400">
          <a:solidFill>
            <a:srgbClr val="0070C0"/>
          </a:solidFill>
        </a:ln>
      </dgm:spPr>
      <dgm:t>
        <a:bodyPr/>
        <a:lstStyle/>
        <a:p>
          <a:r>
            <a:rPr lang="en-US" sz="1000" b="1" dirty="0" err="1"/>
            <a:t>Irrad</a:t>
          </a:r>
          <a:r>
            <a:rPr lang="en-US" sz="1000" b="1" dirty="0"/>
            <a:t>. Campaign &amp; PIE of Grease</a:t>
          </a:r>
        </a:p>
      </dgm:t>
    </dgm:pt>
    <dgm:pt modelId="{68234FE0-3FA7-7945-B57C-5B0CC57795AC}" type="parTrans" cxnId="{27CBAA9E-C206-264F-8C13-CEC852FC71AE}">
      <dgm:prSet/>
      <dgm:spPr/>
      <dgm:t>
        <a:bodyPr/>
        <a:lstStyle/>
        <a:p>
          <a:endParaRPr lang="en-US" sz="1000" b="1"/>
        </a:p>
      </dgm:t>
    </dgm:pt>
    <dgm:pt modelId="{847A7C1E-C83B-B245-B6DC-2BF01BEEB6A3}" type="sibTrans" cxnId="{27CBAA9E-C206-264F-8C13-CEC852FC71AE}">
      <dgm:prSet/>
      <dgm:spPr/>
      <dgm:t>
        <a:bodyPr/>
        <a:lstStyle/>
        <a:p>
          <a:endParaRPr lang="en-US" sz="1000" b="1"/>
        </a:p>
      </dgm:t>
    </dgm:pt>
    <dgm:pt modelId="{D8A33FD0-AF30-EC4A-BB41-6C2116CF2822}">
      <dgm:prSet custT="1"/>
      <dgm:spPr/>
      <dgm:t>
        <a:bodyPr/>
        <a:lstStyle/>
        <a:p>
          <a:r>
            <a:rPr lang="en-US" sz="1200" b="1" dirty="0"/>
            <a:t>Materials Lab</a:t>
          </a:r>
        </a:p>
      </dgm:t>
    </dgm:pt>
    <dgm:pt modelId="{DF909B97-71CF-4F4E-9C37-10C0DACF06C9}" type="parTrans" cxnId="{88D9C30E-969C-D047-9CE6-E0A71E751549}">
      <dgm:prSet/>
      <dgm:spPr/>
      <dgm:t>
        <a:bodyPr/>
        <a:lstStyle/>
        <a:p>
          <a:endParaRPr lang="en-US" sz="1000" b="1"/>
        </a:p>
      </dgm:t>
    </dgm:pt>
    <dgm:pt modelId="{7C30E3FF-0113-4A42-9DA5-8D455F9A1EB7}" type="sibTrans" cxnId="{88D9C30E-969C-D047-9CE6-E0A71E751549}">
      <dgm:prSet/>
      <dgm:spPr/>
      <dgm:t>
        <a:bodyPr/>
        <a:lstStyle/>
        <a:p>
          <a:endParaRPr lang="en-US" sz="1000" b="1"/>
        </a:p>
      </dgm:t>
    </dgm:pt>
    <dgm:pt modelId="{E6580FE5-C145-F345-831A-FECCA0E8305F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1000" b="1" dirty="0"/>
            <a:t>SEM</a:t>
          </a:r>
        </a:p>
      </dgm:t>
    </dgm:pt>
    <dgm:pt modelId="{F404C536-4BDC-9643-8746-6F1ECA7A2DF5}" type="parTrans" cxnId="{B59BC529-7036-1245-886F-7D6B805F9928}">
      <dgm:prSet/>
      <dgm:spPr/>
      <dgm:t>
        <a:bodyPr/>
        <a:lstStyle/>
        <a:p>
          <a:endParaRPr lang="en-US" sz="1000" b="1"/>
        </a:p>
      </dgm:t>
    </dgm:pt>
    <dgm:pt modelId="{E0F3D4E3-C1C1-2D49-B0B6-86022D0E656F}" type="sibTrans" cxnId="{B59BC529-7036-1245-886F-7D6B805F9928}">
      <dgm:prSet/>
      <dgm:spPr/>
      <dgm:t>
        <a:bodyPr/>
        <a:lstStyle/>
        <a:p>
          <a:endParaRPr lang="en-US" sz="1000" b="1"/>
        </a:p>
      </dgm:t>
    </dgm:pt>
    <dgm:pt modelId="{72DCBCF1-0779-9548-A76E-FC6C0E49FB22}">
      <dgm:prSet custT="1"/>
      <dgm:spPr>
        <a:solidFill>
          <a:srgbClr val="00B050">
            <a:alpha val="90000"/>
          </a:srgbClr>
        </a:solidFill>
        <a:ln w="25400">
          <a:solidFill>
            <a:srgbClr val="0070C0"/>
          </a:solidFill>
        </a:ln>
      </dgm:spPr>
      <dgm:t>
        <a:bodyPr/>
        <a:lstStyle/>
        <a:p>
          <a:r>
            <a:rPr lang="en-US" sz="1000" b="1" dirty="0"/>
            <a:t>Optical Microscope</a:t>
          </a:r>
        </a:p>
      </dgm:t>
    </dgm:pt>
    <dgm:pt modelId="{EE99DD77-8939-9B45-AA1F-57C91BA7166E}" type="parTrans" cxnId="{98D527FA-FFF3-2B4C-B33B-0A0E2A6AC481}">
      <dgm:prSet/>
      <dgm:spPr/>
      <dgm:t>
        <a:bodyPr/>
        <a:lstStyle/>
        <a:p>
          <a:endParaRPr lang="en-US" sz="1000" b="1"/>
        </a:p>
      </dgm:t>
    </dgm:pt>
    <dgm:pt modelId="{0914A8E5-9E34-7342-88FA-2FC6E69C1B5E}" type="sibTrans" cxnId="{98D527FA-FFF3-2B4C-B33B-0A0E2A6AC481}">
      <dgm:prSet/>
      <dgm:spPr/>
      <dgm:t>
        <a:bodyPr/>
        <a:lstStyle/>
        <a:p>
          <a:endParaRPr lang="en-US" sz="1000" b="1"/>
        </a:p>
      </dgm:t>
    </dgm:pt>
    <dgm:pt modelId="{31C4A802-01A8-5848-BBB5-75F5DEA1320D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1000" b="1" dirty="0"/>
            <a:t>EDX</a:t>
          </a:r>
        </a:p>
      </dgm:t>
    </dgm:pt>
    <dgm:pt modelId="{A6E89FA8-7512-814A-A984-6CA707AFBE91}" type="parTrans" cxnId="{0F32F8FF-EF0E-AD45-9EB2-32E0629A46E5}">
      <dgm:prSet/>
      <dgm:spPr/>
      <dgm:t>
        <a:bodyPr/>
        <a:lstStyle/>
        <a:p>
          <a:endParaRPr lang="en-US" sz="1000" b="1"/>
        </a:p>
      </dgm:t>
    </dgm:pt>
    <dgm:pt modelId="{69F10319-9F48-FC42-ABC1-C743E01CAC27}" type="sibTrans" cxnId="{0F32F8FF-EF0E-AD45-9EB2-32E0629A46E5}">
      <dgm:prSet/>
      <dgm:spPr/>
      <dgm:t>
        <a:bodyPr/>
        <a:lstStyle/>
        <a:p>
          <a:endParaRPr lang="en-US" sz="1000" b="1"/>
        </a:p>
      </dgm:t>
    </dgm:pt>
    <dgm:pt modelId="{DA0A9A22-97AD-9745-9CB8-339FA0DE60A4}">
      <dgm:prSet custT="1"/>
      <dgm:spPr/>
      <dgm:t>
        <a:bodyPr/>
        <a:lstStyle/>
        <a:p>
          <a:r>
            <a:rPr lang="en-US" sz="1200" b="1" dirty="0"/>
            <a:t>Project Support</a:t>
          </a:r>
        </a:p>
      </dgm:t>
    </dgm:pt>
    <dgm:pt modelId="{13DF85CB-AAAC-9347-ACA4-7E69CA179164}" type="parTrans" cxnId="{5C90E6B5-6697-AB40-8747-B1132B75DC7E}">
      <dgm:prSet/>
      <dgm:spPr/>
      <dgm:t>
        <a:bodyPr/>
        <a:lstStyle/>
        <a:p>
          <a:endParaRPr lang="en-US" sz="1000" b="1"/>
        </a:p>
      </dgm:t>
    </dgm:pt>
    <dgm:pt modelId="{84357B53-38F2-314C-B657-6CBD6BB7A059}" type="sibTrans" cxnId="{5C90E6B5-6697-AB40-8747-B1132B75DC7E}">
      <dgm:prSet/>
      <dgm:spPr/>
      <dgm:t>
        <a:bodyPr/>
        <a:lstStyle/>
        <a:p>
          <a:endParaRPr lang="en-US" sz="1000" b="1"/>
        </a:p>
      </dgm:t>
    </dgm:pt>
    <dgm:pt modelId="{2840FB37-89DE-764D-A63C-3B3D932D6A52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1000" b="1" dirty="0"/>
            <a:t>Materials Handbook</a:t>
          </a:r>
        </a:p>
      </dgm:t>
    </dgm:pt>
    <dgm:pt modelId="{C2855BDD-F2DD-F944-9327-5992B6BB4C60}" type="parTrans" cxnId="{4BD3AC5D-7141-1A43-B547-A8F09D4F04CE}">
      <dgm:prSet/>
      <dgm:spPr/>
      <dgm:t>
        <a:bodyPr/>
        <a:lstStyle/>
        <a:p>
          <a:endParaRPr lang="en-US" sz="1000" b="1"/>
        </a:p>
      </dgm:t>
    </dgm:pt>
    <dgm:pt modelId="{314EE449-2877-D248-95B5-2D17A942931F}" type="sibTrans" cxnId="{4BD3AC5D-7141-1A43-B547-A8F09D4F04CE}">
      <dgm:prSet/>
      <dgm:spPr/>
      <dgm:t>
        <a:bodyPr/>
        <a:lstStyle/>
        <a:p>
          <a:endParaRPr lang="en-US" sz="1000" b="1"/>
        </a:p>
      </dgm:t>
    </dgm:pt>
    <dgm:pt modelId="{BFF6D9C0-CCF1-544B-8926-AD2D1D6A02E7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1000" b="1" dirty="0"/>
            <a:t>Materials Selection &amp; Lifetime Criteria</a:t>
          </a:r>
        </a:p>
      </dgm:t>
    </dgm:pt>
    <dgm:pt modelId="{4CA2E15D-27DE-144E-B3E2-EF314BE40C79}" type="parTrans" cxnId="{8A954674-BB9E-6846-8E6A-A9E3C95FF817}">
      <dgm:prSet/>
      <dgm:spPr/>
      <dgm:t>
        <a:bodyPr/>
        <a:lstStyle/>
        <a:p>
          <a:endParaRPr lang="en-US" sz="1000" b="1"/>
        </a:p>
      </dgm:t>
    </dgm:pt>
    <dgm:pt modelId="{FBDE9451-8BB8-EE4C-9718-87C8B339EB7C}" type="sibTrans" cxnId="{8A954674-BB9E-6846-8E6A-A9E3C95FF817}">
      <dgm:prSet/>
      <dgm:spPr/>
      <dgm:t>
        <a:bodyPr/>
        <a:lstStyle/>
        <a:p>
          <a:endParaRPr lang="en-US" sz="1000" b="1"/>
        </a:p>
      </dgm:t>
    </dgm:pt>
    <dgm:pt modelId="{3BB8136B-A95B-8543-B759-85FD45BDC9F8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1000" b="1" dirty="0"/>
            <a:t>Multiphysics Analyses</a:t>
          </a:r>
        </a:p>
      </dgm:t>
    </dgm:pt>
    <dgm:pt modelId="{9B0B5B49-7FB3-2444-B493-D94600F3004A}" type="parTrans" cxnId="{2E7CFAD9-4E40-C94E-8856-926548A153EA}">
      <dgm:prSet/>
      <dgm:spPr/>
      <dgm:t>
        <a:bodyPr/>
        <a:lstStyle/>
        <a:p>
          <a:endParaRPr lang="en-US" sz="1000" b="1"/>
        </a:p>
      </dgm:t>
    </dgm:pt>
    <dgm:pt modelId="{A9D1526D-73F7-6241-8155-856C186580C7}" type="sibTrans" cxnId="{2E7CFAD9-4E40-C94E-8856-926548A153EA}">
      <dgm:prSet/>
      <dgm:spPr/>
      <dgm:t>
        <a:bodyPr/>
        <a:lstStyle/>
        <a:p>
          <a:endParaRPr lang="en-US" sz="1000" b="1"/>
        </a:p>
      </dgm:t>
    </dgm:pt>
    <dgm:pt modelId="{A96E711F-B7C7-9D41-AD0C-4B0BFDBE6FB8}">
      <dgm:prSet custT="1"/>
      <dgm:spPr>
        <a:solidFill>
          <a:srgbClr val="00B050">
            <a:alpha val="90000"/>
          </a:srgbClr>
        </a:solidFill>
        <a:ln w="25400">
          <a:solidFill>
            <a:srgbClr val="0070C0"/>
          </a:solidFill>
        </a:ln>
      </dgm:spPr>
      <dgm:t>
        <a:bodyPr/>
        <a:lstStyle/>
        <a:p>
          <a:r>
            <a:rPr lang="en-US" sz="1000" b="1" dirty="0"/>
            <a:t>Tritium Release, Water Radiolysis, Corrosion Issues</a:t>
          </a:r>
        </a:p>
      </dgm:t>
    </dgm:pt>
    <dgm:pt modelId="{B6953BDF-DF25-844A-8739-7E453B6154DB}" type="parTrans" cxnId="{50A8D446-2747-F848-B0B2-F7D06FF70FD2}">
      <dgm:prSet/>
      <dgm:spPr/>
      <dgm:t>
        <a:bodyPr/>
        <a:lstStyle/>
        <a:p>
          <a:endParaRPr lang="en-US" sz="1000" b="1"/>
        </a:p>
      </dgm:t>
    </dgm:pt>
    <dgm:pt modelId="{81E04285-96F1-3D42-8DC2-EBD1A997456C}" type="sibTrans" cxnId="{50A8D446-2747-F848-B0B2-F7D06FF70FD2}">
      <dgm:prSet/>
      <dgm:spPr/>
      <dgm:t>
        <a:bodyPr/>
        <a:lstStyle/>
        <a:p>
          <a:endParaRPr lang="en-US" sz="1000" b="1"/>
        </a:p>
      </dgm:t>
    </dgm:pt>
    <dgm:pt modelId="{09C43D90-F5C9-5F40-A48A-C3A4DFCF6468}">
      <dgm:prSet phldrT="[Text]" custT="1"/>
      <dgm:spPr/>
      <dgm:t>
        <a:bodyPr/>
        <a:lstStyle/>
        <a:p>
          <a:r>
            <a:rPr lang="en-US" sz="1200" b="1" dirty="0"/>
            <a:t>Future Projects</a:t>
          </a:r>
        </a:p>
      </dgm:t>
    </dgm:pt>
    <dgm:pt modelId="{B079EA3D-A302-E441-95E9-C82D2BD59E75}" type="parTrans" cxnId="{683A25C3-3B03-BF45-AF77-8D3A76B7B4AA}">
      <dgm:prSet/>
      <dgm:spPr/>
      <dgm:t>
        <a:bodyPr/>
        <a:lstStyle/>
        <a:p>
          <a:endParaRPr lang="en-US" sz="1000" b="1"/>
        </a:p>
      </dgm:t>
    </dgm:pt>
    <dgm:pt modelId="{3E0354DD-703F-C64F-B39B-DEF54092CAC7}" type="sibTrans" cxnId="{683A25C3-3B03-BF45-AF77-8D3A76B7B4AA}">
      <dgm:prSet/>
      <dgm:spPr/>
      <dgm:t>
        <a:bodyPr/>
        <a:lstStyle/>
        <a:p>
          <a:endParaRPr lang="en-US" sz="1000" b="1"/>
        </a:p>
      </dgm:t>
    </dgm:pt>
    <dgm:pt modelId="{8412CC85-3FF7-0948-9B39-83C7A47E2CB1}">
      <dgm:prSet phldrT="[Text]" custT="1"/>
      <dgm:spPr>
        <a:solidFill>
          <a:srgbClr val="00B050"/>
        </a:solidFill>
        <a:ln>
          <a:solidFill>
            <a:srgbClr val="0070C0"/>
          </a:solidFill>
        </a:ln>
      </dgm:spPr>
      <dgm:t>
        <a:bodyPr/>
        <a:lstStyle/>
        <a:p>
          <a:r>
            <a:rPr lang="en-US" sz="1000" b="1" dirty="0"/>
            <a:t>Irradiation Module</a:t>
          </a:r>
        </a:p>
      </dgm:t>
    </dgm:pt>
    <dgm:pt modelId="{AE40192C-90D1-2D49-970D-75C1270DF999}" type="parTrans" cxnId="{36E3157F-02D7-5D41-B581-ABF1E15B13EC}">
      <dgm:prSet/>
      <dgm:spPr/>
      <dgm:t>
        <a:bodyPr/>
        <a:lstStyle/>
        <a:p>
          <a:endParaRPr lang="en-US" sz="1000" b="1"/>
        </a:p>
      </dgm:t>
    </dgm:pt>
    <dgm:pt modelId="{8989AABE-EF48-9E4C-9E46-56E9025F304B}" type="sibTrans" cxnId="{36E3157F-02D7-5D41-B581-ABF1E15B13EC}">
      <dgm:prSet/>
      <dgm:spPr/>
      <dgm:t>
        <a:bodyPr/>
        <a:lstStyle/>
        <a:p>
          <a:endParaRPr lang="en-US" sz="1000" b="1"/>
        </a:p>
      </dgm:t>
    </dgm:pt>
    <dgm:pt modelId="{2B97FF30-3A91-8440-A150-6C8752EA1948}">
      <dgm:prSet phldrT="[Text]" custT="1"/>
      <dgm:spPr>
        <a:noFill/>
      </dgm:spPr>
      <dgm:t>
        <a:bodyPr/>
        <a:lstStyle/>
        <a:p>
          <a:r>
            <a:rPr lang="en-US" sz="1000" b="1" dirty="0"/>
            <a:t>Proposals for External Grants</a:t>
          </a:r>
        </a:p>
      </dgm:t>
    </dgm:pt>
    <dgm:pt modelId="{B733CC91-0D29-BD49-B077-FAE5962C9076}" type="parTrans" cxnId="{6513E335-2743-624C-ADD1-85D79F6CA8F3}">
      <dgm:prSet/>
      <dgm:spPr/>
      <dgm:t>
        <a:bodyPr/>
        <a:lstStyle/>
        <a:p>
          <a:endParaRPr lang="en-US" sz="1000" b="1"/>
        </a:p>
      </dgm:t>
    </dgm:pt>
    <dgm:pt modelId="{F722F15A-DD38-1447-866F-ED86D9DD4D2A}" type="sibTrans" cxnId="{6513E335-2743-624C-ADD1-85D79F6CA8F3}">
      <dgm:prSet/>
      <dgm:spPr/>
      <dgm:t>
        <a:bodyPr/>
        <a:lstStyle/>
        <a:p>
          <a:endParaRPr lang="en-US" sz="1000" b="1"/>
        </a:p>
      </dgm:t>
    </dgm:pt>
    <dgm:pt modelId="{8FD43491-9045-5A46-B650-BCC261D1B73C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1000" b="1" dirty="0" err="1"/>
            <a:t>Muography</a:t>
          </a:r>
          <a:r>
            <a:rPr lang="en-US" sz="1000" b="1" dirty="0"/>
            <a:t> for TG Monitoring</a:t>
          </a:r>
        </a:p>
      </dgm:t>
    </dgm:pt>
    <dgm:pt modelId="{386210DF-3378-544B-BC48-5980A5BE1251}" type="parTrans" cxnId="{AE1E9D1D-9166-F94A-85D0-2383AA0AFDE3}">
      <dgm:prSet/>
      <dgm:spPr/>
      <dgm:t>
        <a:bodyPr/>
        <a:lstStyle/>
        <a:p>
          <a:endParaRPr lang="en-US" sz="1000" b="1"/>
        </a:p>
      </dgm:t>
    </dgm:pt>
    <dgm:pt modelId="{E47D5B1C-3E03-0243-AAE3-B6C3F81D75FF}" type="sibTrans" cxnId="{AE1E9D1D-9166-F94A-85D0-2383AA0AFDE3}">
      <dgm:prSet/>
      <dgm:spPr/>
      <dgm:t>
        <a:bodyPr/>
        <a:lstStyle/>
        <a:p>
          <a:endParaRPr lang="en-US" sz="1000" b="1"/>
        </a:p>
      </dgm:t>
    </dgm:pt>
    <dgm:pt modelId="{BD447921-C3B6-FC48-836E-9D47D49A8C6E}">
      <dgm:prSet custT="1"/>
      <dgm:spPr>
        <a:solidFill>
          <a:srgbClr val="FFFF00">
            <a:alpha val="90000"/>
          </a:srgbClr>
        </a:solidFill>
        <a:ln w="25400">
          <a:solidFill>
            <a:srgbClr val="0070C0"/>
          </a:solidFill>
        </a:ln>
      </dgm:spPr>
      <dgm:t>
        <a:bodyPr/>
        <a:lstStyle/>
        <a:p>
          <a:r>
            <a:rPr lang="en-US" sz="1000" b="1" dirty="0"/>
            <a:t>Elemental Analyses</a:t>
          </a:r>
        </a:p>
      </dgm:t>
    </dgm:pt>
    <dgm:pt modelId="{8662E3CA-927B-BB47-A2A2-D9479268D6CF}" type="parTrans" cxnId="{B5754048-C5F4-DE4F-B8E0-42DB7B2D1EE9}">
      <dgm:prSet/>
      <dgm:spPr/>
      <dgm:t>
        <a:bodyPr/>
        <a:lstStyle/>
        <a:p>
          <a:endParaRPr lang="en-US" sz="1000" b="1"/>
        </a:p>
      </dgm:t>
    </dgm:pt>
    <dgm:pt modelId="{D7A0C72A-CEC0-BC47-8F35-3A57A86837DA}" type="sibTrans" cxnId="{B5754048-C5F4-DE4F-B8E0-42DB7B2D1EE9}">
      <dgm:prSet/>
      <dgm:spPr/>
      <dgm:t>
        <a:bodyPr/>
        <a:lstStyle/>
        <a:p>
          <a:endParaRPr lang="en-US" sz="1000" b="1"/>
        </a:p>
      </dgm:t>
    </dgm:pt>
    <dgm:pt modelId="{0DE638DE-C77F-D24E-B5AE-53ED65BF5EBC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1000" b="1" dirty="0"/>
            <a:t>Structural Behavior of  Coated Al6061</a:t>
          </a:r>
        </a:p>
      </dgm:t>
    </dgm:pt>
    <dgm:pt modelId="{BD3BBDF2-1970-EB48-A377-F2DAF1F11A3A}" type="parTrans" cxnId="{FD470B7C-DC89-7544-86C1-21C24B0331C7}">
      <dgm:prSet/>
      <dgm:spPr/>
      <dgm:t>
        <a:bodyPr/>
        <a:lstStyle/>
        <a:p>
          <a:endParaRPr lang="en-US" sz="1000" b="1"/>
        </a:p>
      </dgm:t>
    </dgm:pt>
    <dgm:pt modelId="{4F32548D-9E2E-054B-9694-CAC5CADD0030}" type="sibTrans" cxnId="{FD470B7C-DC89-7544-86C1-21C24B0331C7}">
      <dgm:prSet/>
      <dgm:spPr/>
      <dgm:t>
        <a:bodyPr/>
        <a:lstStyle/>
        <a:p>
          <a:endParaRPr lang="en-US" sz="1000" b="1"/>
        </a:p>
      </dgm:t>
    </dgm:pt>
    <dgm:pt modelId="{5468C2FF-4450-E240-83A3-B8A7ECA4E8E3}">
      <dgm:prSet custT="1"/>
      <dgm:spPr>
        <a:solidFill>
          <a:srgbClr val="00B050">
            <a:alpha val="90000"/>
          </a:srgbClr>
        </a:solidFill>
        <a:ln w="25400">
          <a:solidFill>
            <a:srgbClr val="0070C0"/>
          </a:solidFill>
        </a:ln>
      </dgm:spPr>
      <dgm:t>
        <a:bodyPr/>
        <a:lstStyle/>
        <a:p>
          <a:r>
            <a:rPr lang="en-US" sz="1000" b="1" dirty="0"/>
            <a:t>LFA</a:t>
          </a:r>
        </a:p>
      </dgm:t>
    </dgm:pt>
    <dgm:pt modelId="{E9DDBA64-0A4F-364A-9B93-932A6C433308}" type="parTrans" cxnId="{D49EB272-6954-A144-B7C2-856597384DC2}">
      <dgm:prSet/>
      <dgm:spPr/>
      <dgm:t>
        <a:bodyPr/>
        <a:lstStyle/>
        <a:p>
          <a:endParaRPr lang="en-US"/>
        </a:p>
      </dgm:t>
    </dgm:pt>
    <dgm:pt modelId="{A254ACF8-4231-7642-AFE9-D06BD145993B}" type="sibTrans" cxnId="{D49EB272-6954-A144-B7C2-856597384DC2}">
      <dgm:prSet/>
      <dgm:spPr/>
      <dgm:t>
        <a:bodyPr/>
        <a:lstStyle/>
        <a:p>
          <a:endParaRPr lang="en-US"/>
        </a:p>
      </dgm:t>
    </dgm:pt>
    <dgm:pt modelId="{0ADAE8C8-BE5E-6041-93F6-656B786E8B56}">
      <dgm:prSet custT="1"/>
      <dgm:spPr>
        <a:solidFill>
          <a:srgbClr val="00B050">
            <a:alpha val="90000"/>
          </a:srgbClr>
        </a:solidFill>
        <a:ln w="25400">
          <a:solidFill>
            <a:srgbClr val="0070C0"/>
          </a:solidFill>
        </a:ln>
      </dgm:spPr>
      <dgm:t>
        <a:bodyPr/>
        <a:lstStyle/>
        <a:p>
          <a:r>
            <a:rPr lang="en-US" sz="1000" b="1" dirty="0"/>
            <a:t>Water-cooled Back-up Target </a:t>
          </a:r>
        </a:p>
      </dgm:t>
    </dgm:pt>
    <dgm:pt modelId="{8A4F81C5-5A6F-4C43-8D60-2EDC8DFA2418}" type="parTrans" cxnId="{1EBD91EF-28A9-844A-B2F9-0560E8FBE11D}">
      <dgm:prSet/>
      <dgm:spPr/>
      <dgm:t>
        <a:bodyPr/>
        <a:lstStyle/>
        <a:p>
          <a:endParaRPr lang="en-US"/>
        </a:p>
      </dgm:t>
    </dgm:pt>
    <dgm:pt modelId="{0B6A59BE-5194-F644-B5A0-D81FE7F166A5}" type="sibTrans" cxnId="{1EBD91EF-28A9-844A-B2F9-0560E8FBE11D}">
      <dgm:prSet/>
      <dgm:spPr/>
      <dgm:t>
        <a:bodyPr/>
        <a:lstStyle/>
        <a:p>
          <a:endParaRPr lang="en-US"/>
        </a:p>
      </dgm:t>
    </dgm:pt>
    <dgm:pt modelId="{50505DCE-6148-9040-A4D2-94875DD6F340}" type="pres">
      <dgm:prSet presAssocID="{12EE83CD-F3F3-4944-BC89-0797364CBF4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89FA695-ED2B-AE4F-9F91-729F771A0F3E}" type="pres">
      <dgm:prSet presAssocID="{DA0A9A22-97AD-9745-9CB8-339FA0DE60A4}" presName="root" presStyleCnt="0"/>
      <dgm:spPr/>
    </dgm:pt>
    <dgm:pt modelId="{5EADFA34-4177-314C-9E12-C020A8233257}" type="pres">
      <dgm:prSet presAssocID="{DA0A9A22-97AD-9745-9CB8-339FA0DE60A4}" presName="rootComposite" presStyleCnt="0"/>
      <dgm:spPr/>
    </dgm:pt>
    <dgm:pt modelId="{D71413A8-BAB8-B148-A02D-34DCE07A329B}" type="pres">
      <dgm:prSet presAssocID="{DA0A9A22-97AD-9745-9CB8-339FA0DE60A4}" presName="rootText" presStyleLbl="node1" presStyleIdx="0" presStyleCnt="8"/>
      <dgm:spPr/>
    </dgm:pt>
    <dgm:pt modelId="{8531D77A-C6B8-5C4B-A3A2-D462E71352D2}" type="pres">
      <dgm:prSet presAssocID="{DA0A9A22-97AD-9745-9CB8-339FA0DE60A4}" presName="rootConnector" presStyleLbl="node1" presStyleIdx="0" presStyleCnt="8"/>
      <dgm:spPr/>
    </dgm:pt>
    <dgm:pt modelId="{6D007C3B-C67D-DB44-9153-DCCE11455D7D}" type="pres">
      <dgm:prSet presAssocID="{DA0A9A22-97AD-9745-9CB8-339FA0DE60A4}" presName="childShape" presStyleCnt="0"/>
      <dgm:spPr/>
    </dgm:pt>
    <dgm:pt modelId="{22AC5669-EB22-DE4F-905E-BFC12EB3F821}" type="pres">
      <dgm:prSet presAssocID="{C2855BDD-F2DD-F944-9327-5992B6BB4C60}" presName="Name13" presStyleLbl="parChTrans1D2" presStyleIdx="0" presStyleCnt="29"/>
      <dgm:spPr/>
    </dgm:pt>
    <dgm:pt modelId="{ADB61BC4-C1A6-994A-AA41-3082B6A2A85D}" type="pres">
      <dgm:prSet presAssocID="{2840FB37-89DE-764D-A63C-3B3D932D6A52}" presName="childText" presStyleLbl="bgAcc1" presStyleIdx="0" presStyleCnt="29">
        <dgm:presLayoutVars>
          <dgm:bulletEnabled val="1"/>
        </dgm:presLayoutVars>
      </dgm:prSet>
      <dgm:spPr/>
    </dgm:pt>
    <dgm:pt modelId="{16473E6F-B590-AB4B-A32F-551943AD75FD}" type="pres">
      <dgm:prSet presAssocID="{4CA2E15D-27DE-144E-B3E2-EF314BE40C79}" presName="Name13" presStyleLbl="parChTrans1D2" presStyleIdx="1" presStyleCnt="29"/>
      <dgm:spPr/>
    </dgm:pt>
    <dgm:pt modelId="{0D20F3EF-9464-8C4B-B044-E32524ECF6DD}" type="pres">
      <dgm:prSet presAssocID="{BFF6D9C0-CCF1-544B-8926-AD2D1D6A02E7}" presName="childText" presStyleLbl="bgAcc1" presStyleIdx="1" presStyleCnt="29">
        <dgm:presLayoutVars>
          <dgm:bulletEnabled val="1"/>
        </dgm:presLayoutVars>
      </dgm:prSet>
      <dgm:spPr/>
    </dgm:pt>
    <dgm:pt modelId="{D4E9FD37-1D6B-5344-BC44-0E0FC25D9E5C}" type="pres">
      <dgm:prSet presAssocID="{9B0B5B49-7FB3-2444-B493-D94600F3004A}" presName="Name13" presStyleLbl="parChTrans1D2" presStyleIdx="2" presStyleCnt="29"/>
      <dgm:spPr/>
    </dgm:pt>
    <dgm:pt modelId="{AAC8BCB6-64E2-9A4D-8ECF-63132B64E7A5}" type="pres">
      <dgm:prSet presAssocID="{3BB8136B-A95B-8543-B759-85FD45BDC9F8}" presName="childText" presStyleLbl="bgAcc1" presStyleIdx="2" presStyleCnt="29">
        <dgm:presLayoutVars>
          <dgm:bulletEnabled val="1"/>
        </dgm:presLayoutVars>
      </dgm:prSet>
      <dgm:spPr/>
    </dgm:pt>
    <dgm:pt modelId="{A392019F-AC63-794D-B914-55FA46FA67FE}" type="pres">
      <dgm:prSet presAssocID="{8662E3CA-927B-BB47-A2A2-D9479268D6CF}" presName="Name13" presStyleLbl="parChTrans1D2" presStyleIdx="3" presStyleCnt="29"/>
      <dgm:spPr/>
    </dgm:pt>
    <dgm:pt modelId="{23E3B31C-C2B4-CE4E-A4E4-53BB25545BB6}" type="pres">
      <dgm:prSet presAssocID="{BD447921-C3B6-FC48-836E-9D47D49A8C6E}" presName="childText" presStyleLbl="bgAcc1" presStyleIdx="3" presStyleCnt="29">
        <dgm:presLayoutVars>
          <dgm:bulletEnabled val="1"/>
        </dgm:presLayoutVars>
      </dgm:prSet>
      <dgm:spPr/>
    </dgm:pt>
    <dgm:pt modelId="{E8531738-4B30-4C46-8341-D769112A41EE}" type="pres">
      <dgm:prSet presAssocID="{B6953BDF-DF25-844A-8739-7E453B6154DB}" presName="Name13" presStyleLbl="parChTrans1D2" presStyleIdx="4" presStyleCnt="29"/>
      <dgm:spPr/>
    </dgm:pt>
    <dgm:pt modelId="{E3B622B4-7FC6-AA41-94A7-D4309523BE06}" type="pres">
      <dgm:prSet presAssocID="{A96E711F-B7C7-9D41-AD0C-4B0BFDBE6FB8}" presName="childText" presStyleLbl="bgAcc1" presStyleIdx="4" presStyleCnt="29">
        <dgm:presLayoutVars>
          <dgm:bulletEnabled val="1"/>
        </dgm:presLayoutVars>
      </dgm:prSet>
      <dgm:spPr/>
    </dgm:pt>
    <dgm:pt modelId="{5BE41540-8884-FE46-8A87-D37EE3B71456}" type="pres">
      <dgm:prSet presAssocID="{8A4F81C5-5A6F-4C43-8D60-2EDC8DFA2418}" presName="Name13" presStyleLbl="parChTrans1D2" presStyleIdx="5" presStyleCnt="29"/>
      <dgm:spPr/>
    </dgm:pt>
    <dgm:pt modelId="{E4A63811-55C9-AB4D-BF05-47C79DF7CD07}" type="pres">
      <dgm:prSet presAssocID="{0ADAE8C8-BE5E-6041-93F6-656B786E8B56}" presName="childText" presStyleLbl="bgAcc1" presStyleIdx="5" presStyleCnt="29">
        <dgm:presLayoutVars>
          <dgm:bulletEnabled val="1"/>
        </dgm:presLayoutVars>
      </dgm:prSet>
      <dgm:spPr/>
    </dgm:pt>
    <dgm:pt modelId="{1BA823F6-4366-3749-8E6D-E45EAEA0AFA5}" type="pres">
      <dgm:prSet presAssocID="{D8A33FD0-AF30-EC4A-BB41-6C2116CF2822}" presName="root" presStyleCnt="0"/>
      <dgm:spPr/>
    </dgm:pt>
    <dgm:pt modelId="{176EB12B-6C81-8144-8B04-84395EDC2F00}" type="pres">
      <dgm:prSet presAssocID="{D8A33FD0-AF30-EC4A-BB41-6C2116CF2822}" presName="rootComposite" presStyleCnt="0"/>
      <dgm:spPr/>
    </dgm:pt>
    <dgm:pt modelId="{CB3AEC29-F8F6-3447-9461-3125713A751F}" type="pres">
      <dgm:prSet presAssocID="{D8A33FD0-AF30-EC4A-BB41-6C2116CF2822}" presName="rootText" presStyleLbl="node1" presStyleIdx="1" presStyleCnt="8"/>
      <dgm:spPr/>
    </dgm:pt>
    <dgm:pt modelId="{803692DD-3621-AC45-88F6-EED3E207F954}" type="pres">
      <dgm:prSet presAssocID="{D8A33FD0-AF30-EC4A-BB41-6C2116CF2822}" presName="rootConnector" presStyleLbl="node1" presStyleIdx="1" presStyleCnt="8"/>
      <dgm:spPr/>
    </dgm:pt>
    <dgm:pt modelId="{4C4218B9-567A-E64D-932E-0B7E53BDD14C}" type="pres">
      <dgm:prSet presAssocID="{D8A33FD0-AF30-EC4A-BB41-6C2116CF2822}" presName="childShape" presStyleCnt="0"/>
      <dgm:spPr/>
    </dgm:pt>
    <dgm:pt modelId="{7CE56226-D6EE-1A4D-96EC-54770E6C401A}" type="pres">
      <dgm:prSet presAssocID="{F404C536-4BDC-9643-8746-6F1ECA7A2DF5}" presName="Name13" presStyleLbl="parChTrans1D2" presStyleIdx="6" presStyleCnt="29"/>
      <dgm:spPr/>
    </dgm:pt>
    <dgm:pt modelId="{41E4E211-4C8D-DA4F-A3F6-DC7B83FD0212}" type="pres">
      <dgm:prSet presAssocID="{E6580FE5-C145-F345-831A-FECCA0E8305F}" presName="childText" presStyleLbl="bgAcc1" presStyleIdx="6" presStyleCnt="29">
        <dgm:presLayoutVars>
          <dgm:bulletEnabled val="1"/>
        </dgm:presLayoutVars>
      </dgm:prSet>
      <dgm:spPr/>
    </dgm:pt>
    <dgm:pt modelId="{0A6F1D77-2043-024D-9B49-158B144B56AA}" type="pres">
      <dgm:prSet presAssocID="{A6E89FA8-7512-814A-A984-6CA707AFBE91}" presName="Name13" presStyleLbl="parChTrans1D2" presStyleIdx="7" presStyleCnt="29"/>
      <dgm:spPr/>
    </dgm:pt>
    <dgm:pt modelId="{7E69C472-525D-974A-B0EE-9774E2F2FD1D}" type="pres">
      <dgm:prSet presAssocID="{31C4A802-01A8-5848-BBB5-75F5DEA1320D}" presName="childText" presStyleLbl="bgAcc1" presStyleIdx="7" presStyleCnt="29">
        <dgm:presLayoutVars>
          <dgm:bulletEnabled val="1"/>
        </dgm:presLayoutVars>
      </dgm:prSet>
      <dgm:spPr/>
    </dgm:pt>
    <dgm:pt modelId="{FD18FD02-4A2A-3C40-B78D-393D5A50376D}" type="pres">
      <dgm:prSet presAssocID="{EE99DD77-8939-9B45-AA1F-57C91BA7166E}" presName="Name13" presStyleLbl="parChTrans1D2" presStyleIdx="8" presStyleCnt="29"/>
      <dgm:spPr/>
    </dgm:pt>
    <dgm:pt modelId="{5DCA2BAB-74CE-0348-8AD7-9E9BBDA23D01}" type="pres">
      <dgm:prSet presAssocID="{72DCBCF1-0779-9548-A76E-FC6C0E49FB22}" presName="childText" presStyleLbl="bgAcc1" presStyleIdx="8" presStyleCnt="29">
        <dgm:presLayoutVars>
          <dgm:bulletEnabled val="1"/>
        </dgm:presLayoutVars>
      </dgm:prSet>
      <dgm:spPr/>
    </dgm:pt>
    <dgm:pt modelId="{72C19348-F4EA-4348-B673-648BE445B381}" type="pres">
      <dgm:prSet presAssocID="{E9DDBA64-0A4F-364A-9B93-932A6C433308}" presName="Name13" presStyleLbl="parChTrans1D2" presStyleIdx="9" presStyleCnt="29"/>
      <dgm:spPr/>
    </dgm:pt>
    <dgm:pt modelId="{86F6A1F5-1A24-504F-AE5B-D211C75862EF}" type="pres">
      <dgm:prSet presAssocID="{5468C2FF-4450-E240-83A3-B8A7ECA4E8E3}" presName="childText" presStyleLbl="bgAcc1" presStyleIdx="9" presStyleCnt="29">
        <dgm:presLayoutVars>
          <dgm:bulletEnabled val="1"/>
        </dgm:presLayoutVars>
      </dgm:prSet>
      <dgm:spPr/>
    </dgm:pt>
    <dgm:pt modelId="{FAAFC2CB-E0B7-4D4A-8245-3C296C62F0F3}" type="pres">
      <dgm:prSet presAssocID="{B15B381D-45F7-7D46-96D1-290152C1E343}" presName="root" presStyleCnt="0"/>
      <dgm:spPr/>
    </dgm:pt>
    <dgm:pt modelId="{FEE44199-5AE7-5344-8778-11BE419A6EAB}" type="pres">
      <dgm:prSet presAssocID="{B15B381D-45F7-7D46-96D1-290152C1E343}" presName="rootComposite" presStyleCnt="0"/>
      <dgm:spPr/>
    </dgm:pt>
    <dgm:pt modelId="{9DB8A626-CC23-A84B-95DF-5913319CEF57}" type="pres">
      <dgm:prSet presAssocID="{B15B381D-45F7-7D46-96D1-290152C1E343}" presName="rootText" presStyleLbl="node1" presStyleIdx="2" presStyleCnt="8"/>
      <dgm:spPr/>
    </dgm:pt>
    <dgm:pt modelId="{06B09500-4692-A24C-B384-497F2882325F}" type="pres">
      <dgm:prSet presAssocID="{B15B381D-45F7-7D46-96D1-290152C1E343}" presName="rootConnector" presStyleLbl="node1" presStyleIdx="2" presStyleCnt="8"/>
      <dgm:spPr/>
    </dgm:pt>
    <dgm:pt modelId="{9D56E0C0-6B23-7A45-9271-EF2AB2C16379}" type="pres">
      <dgm:prSet presAssocID="{B15B381D-45F7-7D46-96D1-290152C1E343}" presName="childShape" presStyleCnt="0"/>
      <dgm:spPr/>
    </dgm:pt>
    <dgm:pt modelId="{8F504AC4-76B2-2B4C-AC46-119669FBE819}" type="pres">
      <dgm:prSet presAssocID="{E8679C89-8925-BD4F-93E3-E25CB3AEA40F}" presName="Name13" presStyleLbl="parChTrans1D2" presStyleIdx="10" presStyleCnt="29"/>
      <dgm:spPr/>
    </dgm:pt>
    <dgm:pt modelId="{5FBAF068-3C86-2D42-9034-5AF4B69DA661}" type="pres">
      <dgm:prSet presAssocID="{A4B60400-9BF3-6F45-A863-3ECE7D436429}" presName="childText" presStyleLbl="bgAcc1" presStyleIdx="10" presStyleCnt="29">
        <dgm:presLayoutVars>
          <dgm:bulletEnabled val="1"/>
        </dgm:presLayoutVars>
      </dgm:prSet>
      <dgm:spPr/>
    </dgm:pt>
    <dgm:pt modelId="{3E7B58EC-380D-154F-8989-F6BAE95B0D5E}" type="pres">
      <dgm:prSet presAssocID="{EFF308AC-2AE3-2242-9686-C085684D8353}" presName="Name13" presStyleLbl="parChTrans1D2" presStyleIdx="11" presStyleCnt="29"/>
      <dgm:spPr/>
    </dgm:pt>
    <dgm:pt modelId="{8AF9FDB7-B4C0-0644-AA3A-9A36ACD3FD81}" type="pres">
      <dgm:prSet presAssocID="{9EA8EF9D-E83E-4142-85A9-90AED4510B10}" presName="childText" presStyleLbl="bgAcc1" presStyleIdx="11" presStyleCnt="29">
        <dgm:presLayoutVars>
          <dgm:bulletEnabled val="1"/>
        </dgm:presLayoutVars>
      </dgm:prSet>
      <dgm:spPr/>
    </dgm:pt>
    <dgm:pt modelId="{CA00136A-6115-EC4B-B862-53B661B6A108}" type="pres">
      <dgm:prSet presAssocID="{0A58E785-6013-0E44-B306-E855B3738391}" presName="Name13" presStyleLbl="parChTrans1D2" presStyleIdx="12" presStyleCnt="29"/>
      <dgm:spPr/>
    </dgm:pt>
    <dgm:pt modelId="{42976D78-4DF7-734D-A694-655864EB4B72}" type="pres">
      <dgm:prSet presAssocID="{D8AE8684-D6BE-5746-9699-82F59BAFB707}" presName="childText" presStyleLbl="bgAcc1" presStyleIdx="12" presStyleCnt="29">
        <dgm:presLayoutVars>
          <dgm:bulletEnabled val="1"/>
        </dgm:presLayoutVars>
      </dgm:prSet>
      <dgm:spPr/>
    </dgm:pt>
    <dgm:pt modelId="{A308ECF1-ACE9-A14F-8E7E-2FD7E92955B0}" type="pres">
      <dgm:prSet presAssocID="{F0B583D6-0A6F-E84D-A51C-A0B37705912A}" presName="Name13" presStyleLbl="parChTrans1D2" presStyleIdx="13" presStyleCnt="29"/>
      <dgm:spPr/>
    </dgm:pt>
    <dgm:pt modelId="{6E33968B-4E26-0A4C-B311-DAB8E590B27D}" type="pres">
      <dgm:prSet presAssocID="{EA374402-D515-9842-B123-919B47172F11}" presName="childText" presStyleLbl="bgAcc1" presStyleIdx="13" presStyleCnt="29">
        <dgm:presLayoutVars>
          <dgm:bulletEnabled val="1"/>
        </dgm:presLayoutVars>
      </dgm:prSet>
      <dgm:spPr/>
    </dgm:pt>
    <dgm:pt modelId="{C96A057F-0352-054C-8242-EB4217436E4D}" type="pres">
      <dgm:prSet presAssocID="{8DAB8DCA-F149-FE43-BA01-75BEF249ACC7}" presName="root" presStyleCnt="0"/>
      <dgm:spPr/>
    </dgm:pt>
    <dgm:pt modelId="{2CDFDF60-A25D-1845-84D1-2D1CD60919C6}" type="pres">
      <dgm:prSet presAssocID="{8DAB8DCA-F149-FE43-BA01-75BEF249ACC7}" presName="rootComposite" presStyleCnt="0"/>
      <dgm:spPr/>
    </dgm:pt>
    <dgm:pt modelId="{BA3A5290-A91E-0243-AFDE-F54312D2E664}" type="pres">
      <dgm:prSet presAssocID="{8DAB8DCA-F149-FE43-BA01-75BEF249ACC7}" presName="rootText" presStyleLbl="node1" presStyleIdx="3" presStyleCnt="8"/>
      <dgm:spPr/>
    </dgm:pt>
    <dgm:pt modelId="{0DAE7E7D-A4C1-424B-B310-15E994B25684}" type="pres">
      <dgm:prSet presAssocID="{8DAB8DCA-F149-FE43-BA01-75BEF249ACC7}" presName="rootConnector" presStyleLbl="node1" presStyleIdx="3" presStyleCnt="8"/>
      <dgm:spPr/>
    </dgm:pt>
    <dgm:pt modelId="{3E092F00-8F03-DC4C-9295-3C76F57D15CC}" type="pres">
      <dgm:prSet presAssocID="{8DAB8DCA-F149-FE43-BA01-75BEF249ACC7}" presName="childShape" presStyleCnt="0"/>
      <dgm:spPr/>
    </dgm:pt>
    <dgm:pt modelId="{71086D8F-DA26-D343-9D0B-3D432E75044D}" type="pres">
      <dgm:prSet presAssocID="{BAC2226A-6893-F343-B10F-92F8776EBF63}" presName="Name13" presStyleLbl="parChTrans1D2" presStyleIdx="14" presStyleCnt="29"/>
      <dgm:spPr/>
    </dgm:pt>
    <dgm:pt modelId="{3F98DBB5-3E92-C745-84D2-B54336880F64}" type="pres">
      <dgm:prSet presAssocID="{39638B21-D711-A441-B5A9-91520610D9A3}" presName="childText" presStyleLbl="bgAcc1" presStyleIdx="14" presStyleCnt="29">
        <dgm:presLayoutVars>
          <dgm:bulletEnabled val="1"/>
        </dgm:presLayoutVars>
      </dgm:prSet>
      <dgm:spPr/>
    </dgm:pt>
    <dgm:pt modelId="{DE023471-503A-724B-BC80-A73D01A2EF1D}" type="pres">
      <dgm:prSet presAssocID="{BD3BBDF2-1970-EB48-A377-F2DAF1F11A3A}" presName="Name13" presStyleLbl="parChTrans1D2" presStyleIdx="15" presStyleCnt="29"/>
      <dgm:spPr/>
    </dgm:pt>
    <dgm:pt modelId="{18779DE0-E4D9-A343-AA2D-04694B3C9EC4}" type="pres">
      <dgm:prSet presAssocID="{0DE638DE-C77F-D24E-B5AE-53ED65BF5EBC}" presName="childText" presStyleLbl="bgAcc1" presStyleIdx="15" presStyleCnt="29">
        <dgm:presLayoutVars>
          <dgm:bulletEnabled val="1"/>
        </dgm:presLayoutVars>
      </dgm:prSet>
      <dgm:spPr/>
    </dgm:pt>
    <dgm:pt modelId="{4C5B12C4-1F26-FC4B-A0FF-AC4EF3F8693C}" type="pres">
      <dgm:prSet presAssocID="{A1E3FF81-318A-CF4E-86D7-F178C8F96284}" presName="Name13" presStyleLbl="parChTrans1D2" presStyleIdx="16" presStyleCnt="29"/>
      <dgm:spPr/>
    </dgm:pt>
    <dgm:pt modelId="{BD0A42F7-75B8-3849-A285-B90E3840403C}" type="pres">
      <dgm:prSet presAssocID="{F7942F65-7C3D-514A-BF04-8EE21726DE39}" presName="childText" presStyleLbl="bgAcc1" presStyleIdx="16" presStyleCnt="29">
        <dgm:presLayoutVars>
          <dgm:bulletEnabled val="1"/>
        </dgm:presLayoutVars>
      </dgm:prSet>
      <dgm:spPr/>
    </dgm:pt>
    <dgm:pt modelId="{A7BC3A15-A9AC-8E4B-9901-4F18DF3F766B}" type="pres">
      <dgm:prSet presAssocID="{43A43029-3B7F-1D41-8AAA-9DB3BCBD30D2}" presName="root" presStyleCnt="0"/>
      <dgm:spPr/>
    </dgm:pt>
    <dgm:pt modelId="{835399C8-6047-4448-88DB-7B159D60FAB5}" type="pres">
      <dgm:prSet presAssocID="{43A43029-3B7F-1D41-8AAA-9DB3BCBD30D2}" presName="rootComposite" presStyleCnt="0"/>
      <dgm:spPr/>
    </dgm:pt>
    <dgm:pt modelId="{0A490EE1-B273-B641-9388-00DCEC089944}" type="pres">
      <dgm:prSet presAssocID="{43A43029-3B7F-1D41-8AAA-9DB3BCBD30D2}" presName="rootText" presStyleLbl="node1" presStyleIdx="4" presStyleCnt="8"/>
      <dgm:spPr/>
    </dgm:pt>
    <dgm:pt modelId="{41DF9DA7-EB75-FA4C-9AC1-D8F6FE0C513E}" type="pres">
      <dgm:prSet presAssocID="{43A43029-3B7F-1D41-8AAA-9DB3BCBD30D2}" presName="rootConnector" presStyleLbl="node1" presStyleIdx="4" presStyleCnt="8"/>
      <dgm:spPr/>
    </dgm:pt>
    <dgm:pt modelId="{E2706DB5-5EE0-514A-91BA-3FA44271C610}" type="pres">
      <dgm:prSet presAssocID="{43A43029-3B7F-1D41-8AAA-9DB3BCBD30D2}" presName="childShape" presStyleCnt="0"/>
      <dgm:spPr/>
    </dgm:pt>
    <dgm:pt modelId="{853FCF4D-E664-1C4B-ADC2-5C83B5B79600}" type="pres">
      <dgm:prSet presAssocID="{22B3FC85-8BDA-5F4E-BFA7-9D75420EE6A3}" presName="Name13" presStyleLbl="parChTrans1D2" presStyleIdx="17" presStyleCnt="29"/>
      <dgm:spPr/>
    </dgm:pt>
    <dgm:pt modelId="{8A155261-9426-844D-A5AF-471335ECDB84}" type="pres">
      <dgm:prSet presAssocID="{25B1F0A3-8AE6-674D-9D40-BF751EE76BC8}" presName="childText" presStyleLbl="bgAcc1" presStyleIdx="17" presStyleCnt="29">
        <dgm:presLayoutVars>
          <dgm:bulletEnabled val="1"/>
        </dgm:presLayoutVars>
      </dgm:prSet>
      <dgm:spPr/>
    </dgm:pt>
    <dgm:pt modelId="{3B9A869E-7F9F-0A42-9E2E-0AD8CC007D78}" type="pres">
      <dgm:prSet presAssocID="{3AFC5D33-7FF8-E748-9D68-28710E0CB0BF}" presName="Name13" presStyleLbl="parChTrans1D2" presStyleIdx="18" presStyleCnt="29"/>
      <dgm:spPr/>
    </dgm:pt>
    <dgm:pt modelId="{4D80AD42-1B71-FF43-9DC2-1602B65693D3}" type="pres">
      <dgm:prSet presAssocID="{CDB83D1B-330C-CD41-AF62-98FC30FA0F15}" presName="childText" presStyleLbl="bgAcc1" presStyleIdx="18" presStyleCnt="29">
        <dgm:presLayoutVars>
          <dgm:bulletEnabled val="1"/>
        </dgm:presLayoutVars>
      </dgm:prSet>
      <dgm:spPr/>
    </dgm:pt>
    <dgm:pt modelId="{1196C603-6EF8-C443-8735-F362245AAC99}" type="pres">
      <dgm:prSet presAssocID="{F2F88245-3CC2-314E-B47B-C536B5BF3889}" presName="Name13" presStyleLbl="parChTrans1D2" presStyleIdx="19" presStyleCnt="29"/>
      <dgm:spPr/>
    </dgm:pt>
    <dgm:pt modelId="{9EC23CA1-D99D-BA42-A039-52505A3A7D9E}" type="pres">
      <dgm:prSet presAssocID="{0667E8A0-046A-6144-BA26-61DE153A0E80}" presName="childText" presStyleLbl="bgAcc1" presStyleIdx="19" presStyleCnt="29">
        <dgm:presLayoutVars>
          <dgm:bulletEnabled val="1"/>
        </dgm:presLayoutVars>
      </dgm:prSet>
      <dgm:spPr/>
    </dgm:pt>
    <dgm:pt modelId="{4F89F2ED-6C95-3444-8C3A-CAEA0A1840D2}" type="pres">
      <dgm:prSet presAssocID="{8AA8B400-D51D-CE40-858D-A464D0D4DAE0}" presName="root" presStyleCnt="0"/>
      <dgm:spPr/>
    </dgm:pt>
    <dgm:pt modelId="{8605E352-1983-6A4B-ADDB-4237738FD0DB}" type="pres">
      <dgm:prSet presAssocID="{8AA8B400-D51D-CE40-858D-A464D0D4DAE0}" presName="rootComposite" presStyleCnt="0"/>
      <dgm:spPr/>
    </dgm:pt>
    <dgm:pt modelId="{544B0981-6235-6A44-B61A-FE3CAFEB6BB3}" type="pres">
      <dgm:prSet presAssocID="{8AA8B400-D51D-CE40-858D-A464D0D4DAE0}" presName="rootText" presStyleLbl="node1" presStyleIdx="5" presStyleCnt="8"/>
      <dgm:spPr/>
    </dgm:pt>
    <dgm:pt modelId="{9C7CA678-90A0-DE4E-BDD7-E5AF852FBF25}" type="pres">
      <dgm:prSet presAssocID="{8AA8B400-D51D-CE40-858D-A464D0D4DAE0}" presName="rootConnector" presStyleLbl="node1" presStyleIdx="5" presStyleCnt="8"/>
      <dgm:spPr/>
    </dgm:pt>
    <dgm:pt modelId="{B0FF3F61-5466-7E45-9B59-569E322D4D54}" type="pres">
      <dgm:prSet presAssocID="{8AA8B400-D51D-CE40-858D-A464D0D4DAE0}" presName="childShape" presStyleCnt="0"/>
      <dgm:spPr/>
    </dgm:pt>
    <dgm:pt modelId="{C5283776-0586-8E49-B9BB-7BA928D77E7A}" type="pres">
      <dgm:prSet presAssocID="{5E2CE983-2DEF-324E-9E14-983E0678F16A}" presName="Name13" presStyleLbl="parChTrans1D2" presStyleIdx="20" presStyleCnt="29"/>
      <dgm:spPr/>
    </dgm:pt>
    <dgm:pt modelId="{B03F5BEC-6CD7-F048-BE63-64E9389659A6}" type="pres">
      <dgm:prSet presAssocID="{B915708B-FAC4-8242-87E9-9C5702BD525A}" presName="childText" presStyleLbl="bgAcc1" presStyleIdx="20" presStyleCnt="29">
        <dgm:presLayoutVars>
          <dgm:bulletEnabled val="1"/>
        </dgm:presLayoutVars>
      </dgm:prSet>
      <dgm:spPr/>
    </dgm:pt>
    <dgm:pt modelId="{0F6916B2-0C97-F44D-BB30-747E78237156}" type="pres">
      <dgm:prSet presAssocID="{68234FE0-3FA7-7945-B57C-5B0CC57795AC}" presName="Name13" presStyleLbl="parChTrans1D2" presStyleIdx="21" presStyleCnt="29"/>
      <dgm:spPr/>
    </dgm:pt>
    <dgm:pt modelId="{877FFB64-93FC-1342-97D8-D5AA9055DEFF}" type="pres">
      <dgm:prSet presAssocID="{FFA337E7-FE14-0D4F-937A-C7748A3A8985}" presName="childText" presStyleLbl="bgAcc1" presStyleIdx="21" presStyleCnt="29">
        <dgm:presLayoutVars>
          <dgm:bulletEnabled val="1"/>
        </dgm:presLayoutVars>
      </dgm:prSet>
      <dgm:spPr/>
    </dgm:pt>
    <dgm:pt modelId="{DAABA2DF-0BBE-A145-A6F5-A609F8D64F37}" type="pres">
      <dgm:prSet presAssocID="{0E95F6F2-D6FE-CF4E-854A-72155082E67E}" presName="root" presStyleCnt="0"/>
      <dgm:spPr/>
    </dgm:pt>
    <dgm:pt modelId="{9C21DBBA-31A2-4B49-90C8-6702D34E0D56}" type="pres">
      <dgm:prSet presAssocID="{0E95F6F2-D6FE-CF4E-854A-72155082E67E}" presName="rootComposite" presStyleCnt="0"/>
      <dgm:spPr/>
    </dgm:pt>
    <dgm:pt modelId="{597A54D3-C9FA-2E4B-836C-D3D3561899D7}" type="pres">
      <dgm:prSet presAssocID="{0E95F6F2-D6FE-CF4E-854A-72155082E67E}" presName="rootText" presStyleLbl="node1" presStyleIdx="6" presStyleCnt="8"/>
      <dgm:spPr/>
    </dgm:pt>
    <dgm:pt modelId="{50A81D63-BAD1-FB42-84EC-8A0551842569}" type="pres">
      <dgm:prSet presAssocID="{0E95F6F2-D6FE-CF4E-854A-72155082E67E}" presName="rootConnector" presStyleLbl="node1" presStyleIdx="6" presStyleCnt="8"/>
      <dgm:spPr/>
    </dgm:pt>
    <dgm:pt modelId="{8DD03176-80F9-084C-A52B-7C3FB6BDCB60}" type="pres">
      <dgm:prSet presAssocID="{0E95F6F2-D6FE-CF4E-854A-72155082E67E}" presName="childShape" presStyleCnt="0"/>
      <dgm:spPr/>
    </dgm:pt>
    <dgm:pt modelId="{E4DAB7EE-AFEB-8C44-B76B-681AB3D98ED4}" type="pres">
      <dgm:prSet presAssocID="{0494ABBA-D26E-C041-BC00-887865535510}" presName="Name13" presStyleLbl="parChTrans1D2" presStyleIdx="22" presStyleCnt="29"/>
      <dgm:spPr/>
    </dgm:pt>
    <dgm:pt modelId="{AE75C27C-D327-F340-8FBC-BEA42D4C3F20}" type="pres">
      <dgm:prSet presAssocID="{38874181-EE45-194D-ADC5-5F1CE761E30C}" presName="childText" presStyleLbl="bgAcc1" presStyleIdx="22" presStyleCnt="29">
        <dgm:presLayoutVars>
          <dgm:bulletEnabled val="1"/>
        </dgm:presLayoutVars>
      </dgm:prSet>
      <dgm:spPr/>
    </dgm:pt>
    <dgm:pt modelId="{5C108C58-BD0C-7044-915C-460DD0C32A1D}" type="pres">
      <dgm:prSet presAssocID="{936DC434-1EC8-A746-9FD9-0A8EED5FF4A8}" presName="Name13" presStyleLbl="parChTrans1D2" presStyleIdx="23" presStyleCnt="29"/>
      <dgm:spPr/>
    </dgm:pt>
    <dgm:pt modelId="{D1D048EB-4E92-8A46-B64F-FACD9CC1CC05}" type="pres">
      <dgm:prSet presAssocID="{E913DD55-9766-AA43-AAE0-8DDB9A9CA077}" presName="childText" presStyleLbl="bgAcc1" presStyleIdx="23" presStyleCnt="29">
        <dgm:presLayoutVars>
          <dgm:bulletEnabled val="1"/>
        </dgm:presLayoutVars>
      </dgm:prSet>
      <dgm:spPr/>
    </dgm:pt>
    <dgm:pt modelId="{CE7E00F9-CFD3-1549-9A72-9DAA3D2E9515}" type="pres">
      <dgm:prSet presAssocID="{2967C4E0-704A-FF43-9B51-341F29B74316}" presName="Name13" presStyleLbl="parChTrans1D2" presStyleIdx="24" presStyleCnt="29"/>
      <dgm:spPr/>
    </dgm:pt>
    <dgm:pt modelId="{2A5F08D7-515C-434C-BF8F-3DA525090B28}" type="pres">
      <dgm:prSet presAssocID="{D6FC3218-7407-EA41-B6F9-32223EFF3C38}" presName="childText" presStyleLbl="bgAcc1" presStyleIdx="24" presStyleCnt="29">
        <dgm:presLayoutVars>
          <dgm:bulletEnabled val="1"/>
        </dgm:presLayoutVars>
      </dgm:prSet>
      <dgm:spPr/>
    </dgm:pt>
    <dgm:pt modelId="{2A263E3A-85B9-D848-8D9F-6978BDDF742F}" type="pres">
      <dgm:prSet presAssocID="{9A40D4DC-6E17-274E-A724-8C319082D8D1}" presName="Name13" presStyleLbl="parChTrans1D2" presStyleIdx="25" presStyleCnt="29"/>
      <dgm:spPr/>
    </dgm:pt>
    <dgm:pt modelId="{E1CFDCAB-6539-EA41-8C92-581386328786}" type="pres">
      <dgm:prSet presAssocID="{50433C3C-81F3-F54A-BB72-120FB4D7A791}" presName="childText" presStyleLbl="bgAcc1" presStyleIdx="25" presStyleCnt="29">
        <dgm:presLayoutVars>
          <dgm:bulletEnabled val="1"/>
        </dgm:presLayoutVars>
      </dgm:prSet>
      <dgm:spPr/>
    </dgm:pt>
    <dgm:pt modelId="{89E055D5-C394-B047-B703-41B92D058C09}" type="pres">
      <dgm:prSet presAssocID="{09C43D90-F5C9-5F40-A48A-C3A4DFCF6468}" presName="root" presStyleCnt="0"/>
      <dgm:spPr/>
    </dgm:pt>
    <dgm:pt modelId="{9C2C427E-6FD0-7149-A675-064017A8742F}" type="pres">
      <dgm:prSet presAssocID="{09C43D90-F5C9-5F40-A48A-C3A4DFCF6468}" presName="rootComposite" presStyleCnt="0"/>
      <dgm:spPr/>
    </dgm:pt>
    <dgm:pt modelId="{BBEF1F57-2CEE-4E4C-81F3-E5C718B3FC36}" type="pres">
      <dgm:prSet presAssocID="{09C43D90-F5C9-5F40-A48A-C3A4DFCF6468}" presName="rootText" presStyleLbl="node1" presStyleIdx="7" presStyleCnt="8"/>
      <dgm:spPr/>
    </dgm:pt>
    <dgm:pt modelId="{C7213CD9-EFEE-B044-89EF-8621C0282C20}" type="pres">
      <dgm:prSet presAssocID="{09C43D90-F5C9-5F40-A48A-C3A4DFCF6468}" presName="rootConnector" presStyleLbl="node1" presStyleIdx="7" presStyleCnt="8"/>
      <dgm:spPr/>
    </dgm:pt>
    <dgm:pt modelId="{1E378880-509F-2145-AD4A-576CC0AD45CE}" type="pres">
      <dgm:prSet presAssocID="{09C43D90-F5C9-5F40-A48A-C3A4DFCF6468}" presName="childShape" presStyleCnt="0"/>
      <dgm:spPr/>
    </dgm:pt>
    <dgm:pt modelId="{1BD7A0CD-E9D2-EC40-906F-9DB8E25B044A}" type="pres">
      <dgm:prSet presAssocID="{AE40192C-90D1-2D49-970D-75C1270DF999}" presName="Name13" presStyleLbl="parChTrans1D2" presStyleIdx="26" presStyleCnt="29"/>
      <dgm:spPr/>
    </dgm:pt>
    <dgm:pt modelId="{7A63F1B9-E397-084E-B1B9-87B5CFE0F2C0}" type="pres">
      <dgm:prSet presAssocID="{8412CC85-3FF7-0948-9B39-83C7A47E2CB1}" presName="childText" presStyleLbl="bgAcc1" presStyleIdx="26" presStyleCnt="29">
        <dgm:presLayoutVars>
          <dgm:bulletEnabled val="1"/>
        </dgm:presLayoutVars>
      </dgm:prSet>
      <dgm:spPr/>
    </dgm:pt>
    <dgm:pt modelId="{97579E91-6D4E-5348-8598-B048B5D181ED}" type="pres">
      <dgm:prSet presAssocID="{386210DF-3378-544B-BC48-5980A5BE1251}" presName="Name13" presStyleLbl="parChTrans1D2" presStyleIdx="27" presStyleCnt="29"/>
      <dgm:spPr/>
    </dgm:pt>
    <dgm:pt modelId="{8163382B-EE0F-A74A-BDEC-3F9D4B1CF55B}" type="pres">
      <dgm:prSet presAssocID="{8FD43491-9045-5A46-B650-BCC261D1B73C}" presName="childText" presStyleLbl="bgAcc1" presStyleIdx="27" presStyleCnt="29">
        <dgm:presLayoutVars>
          <dgm:bulletEnabled val="1"/>
        </dgm:presLayoutVars>
      </dgm:prSet>
      <dgm:spPr/>
    </dgm:pt>
    <dgm:pt modelId="{C556CBEA-5968-A246-BB73-0F0CDA548559}" type="pres">
      <dgm:prSet presAssocID="{B733CC91-0D29-BD49-B077-FAE5962C9076}" presName="Name13" presStyleLbl="parChTrans1D2" presStyleIdx="28" presStyleCnt="29"/>
      <dgm:spPr/>
    </dgm:pt>
    <dgm:pt modelId="{1103550A-5EB2-B94A-A8F3-51D22B40D6CE}" type="pres">
      <dgm:prSet presAssocID="{2B97FF30-3A91-8440-A150-6C8752EA1948}" presName="childText" presStyleLbl="bgAcc1" presStyleIdx="28" presStyleCnt="29">
        <dgm:presLayoutVars>
          <dgm:bulletEnabled val="1"/>
        </dgm:presLayoutVars>
      </dgm:prSet>
      <dgm:spPr/>
    </dgm:pt>
  </dgm:ptLst>
  <dgm:cxnLst>
    <dgm:cxn modelId="{37357C04-43CC-B44F-A6B7-06F2DBCF98F3}" type="presOf" srcId="{E913DD55-9766-AA43-AAE0-8DDB9A9CA077}" destId="{D1D048EB-4E92-8A46-B64F-FACD9CC1CC05}" srcOrd="0" destOrd="0" presId="urn:microsoft.com/office/officeart/2005/8/layout/hierarchy3"/>
    <dgm:cxn modelId="{66D8190D-9399-C642-A96B-A77FD6FAE7E7}" type="presOf" srcId="{0E95F6F2-D6FE-CF4E-854A-72155082E67E}" destId="{50A81D63-BAD1-FB42-84EC-8A0551842569}" srcOrd="1" destOrd="0" presId="urn:microsoft.com/office/officeart/2005/8/layout/hierarchy3"/>
    <dgm:cxn modelId="{15D2F50D-FBD2-E343-B7BD-8476638EC6DB}" type="presOf" srcId="{B6953BDF-DF25-844A-8739-7E453B6154DB}" destId="{E8531738-4B30-4C46-8341-D769112A41EE}" srcOrd="0" destOrd="0" presId="urn:microsoft.com/office/officeart/2005/8/layout/hierarchy3"/>
    <dgm:cxn modelId="{25A1B40E-4526-5C47-8381-28890D0C33F3}" type="presOf" srcId="{EFF308AC-2AE3-2242-9686-C085684D8353}" destId="{3E7B58EC-380D-154F-8989-F6BAE95B0D5E}" srcOrd="0" destOrd="0" presId="urn:microsoft.com/office/officeart/2005/8/layout/hierarchy3"/>
    <dgm:cxn modelId="{88D9C30E-969C-D047-9CE6-E0A71E751549}" srcId="{12EE83CD-F3F3-4944-BC89-0797364CBF48}" destId="{D8A33FD0-AF30-EC4A-BB41-6C2116CF2822}" srcOrd="1" destOrd="0" parTransId="{DF909B97-71CF-4F4E-9C37-10C0DACF06C9}" sibTransId="{7C30E3FF-0113-4A42-9DA5-8D455F9A1EB7}"/>
    <dgm:cxn modelId="{6B632B15-7109-2242-B78B-0AA90647C25E}" type="presOf" srcId="{AE40192C-90D1-2D49-970D-75C1270DF999}" destId="{1BD7A0CD-E9D2-EC40-906F-9DB8E25B044A}" srcOrd="0" destOrd="0" presId="urn:microsoft.com/office/officeart/2005/8/layout/hierarchy3"/>
    <dgm:cxn modelId="{290DF615-B0D5-D94A-877C-BE02A7DA46C0}" type="presOf" srcId="{E9DDBA64-0A4F-364A-9B93-932A6C433308}" destId="{72C19348-F4EA-4348-B673-648BE445B381}" srcOrd="0" destOrd="0" presId="urn:microsoft.com/office/officeart/2005/8/layout/hierarchy3"/>
    <dgm:cxn modelId="{7AFA3018-4A12-B840-A15B-C5FACCB10348}" type="presOf" srcId="{D8A33FD0-AF30-EC4A-BB41-6C2116CF2822}" destId="{803692DD-3621-AC45-88F6-EED3E207F954}" srcOrd="1" destOrd="0" presId="urn:microsoft.com/office/officeart/2005/8/layout/hierarchy3"/>
    <dgm:cxn modelId="{E1EC3518-AE10-5A48-AF9D-D90B51B2D317}" type="presOf" srcId="{3BB8136B-A95B-8543-B759-85FD45BDC9F8}" destId="{AAC8BCB6-64E2-9A4D-8ECF-63132B64E7A5}" srcOrd="0" destOrd="0" presId="urn:microsoft.com/office/officeart/2005/8/layout/hierarchy3"/>
    <dgm:cxn modelId="{05C87E1B-C572-7D4F-AD6B-627F5F0A975F}" type="presOf" srcId="{8DAB8DCA-F149-FE43-BA01-75BEF249ACC7}" destId="{BA3A5290-A91E-0243-AFDE-F54312D2E664}" srcOrd="0" destOrd="0" presId="urn:microsoft.com/office/officeart/2005/8/layout/hierarchy3"/>
    <dgm:cxn modelId="{AE1E9D1D-9166-F94A-85D0-2383AA0AFDE3}" srcId="{09C43D90-F5C9-5F40-A48A-C3A4DFCF6468}" destId="{8FD43491-9045-5A46-B650-BCC261D1B73C}" srcOrd="1" destOrd="0" parTransId="{386210DF-3378-544B-BC48-5980A5BE1251}" sibTransId="{E47D5B1C-3E03-0243-AAE3-B6C3F81D75FF}"/>
    <dgm:cxn modelId="{4553CB20-4F66-7048-AA96-73FCB90D12E6}" type="presOf" srcId="{72DCBCF1-0779-9548-A76E-FC6C0E49FB22}" destId="{5DCA2BAB-74CE-0348-8AD7-9E9BBDA23D01}" srcOrd="0" destOrd="0" presId="urn:microsoft.com/office/officeart/2005/8/layout/hierarchy3"/>
    <dgm:cxn modelId="{61F36021-050C-CE45-A0E0-16131BF22FC7}" type="presOf" srcId="{D8AE8684-D6BE-5746-9699-82F59BAFB707}" destId="{42976D78-4DF7-734D-A694-655864EB4B72}" srcOrd="0" destOrd="0" presId="urn:microsoft.com/office/officeart/2005/8/layout/hierarchy3"/>
    <dgm:cxn modelId="{B167A922-57B4-3F46-BB40-18404B2B197B}" type="presOf" srcId="{BFF6D9C0-CCF1-544B-8926-AD2D1D6A02E7}" destId="{0D20F3EF-9464-8C4B-B044-E32524ECF6DD}" srcOrd="0" destOrd="0" presId="urn:microsoft.com/office/officeart/2005/8/layout/hierarchy3"/>
    <dgm:cxn modelId="{2214F422-E393-6E4E-AB8D-D04A312E9A68}" type="presOf" srcId="{B15B381D-45F7-7D46-96D1-290152C1E343}" destId="{9DB8A626-CC23-A84B-95DF-5913319CEF57}" srcOrd="0" destOrd="0" presId="urn:microsoft.com/office/officeart/2005/8/layout/hierarchy3"/>
    <dgm:cxn modelId="{D4A89A24-ABC0-984C-9B64-74BFE45B7892}" type="presOf" srcId="{0667E8A0-046A-6144-BA26-61DE153A0E80}" destId="{9EC23CA1-D99D-BA42-A039-52505A3A7D9E}" srcOrd="0" destOrd="0" presId="urn:microsoft.com/office/officeart/2005/8/layout/hierarchy3"/>
    <dgm:cxn modelId="{18E95D28-93E9-6B43-AD35-7CC43B1B3EB2}" type="presOf" srcId="{D8A33FD0-AF30-EC4A-BB41-6C2116CF2822}" destId="{CB3AEC29-F8F6-3447-9461-3125713A751F}" srcOrd="0" destOrd="0" presId="urn:microsoft.com/office/officeart/2005/8/layout/hierarchy3"/>
    <dgm:cxn modelId="{B59BC529-7036-1245-886F-7D6B805F9928}" srcId="{D8A33FD0-AF30-EC4A-BB41-6C2116CF2822}" destId="{E6580FE5-C145-F345-831A-FECCA0E8305F}" srcOrd="0" destOrd="0" parTransId="{F404C536-4BDC-9643-8746-6F1ECA7A2DF5}" sibTransId="{E0F3D4E3-C1C1-2D49-B0B6-86022D0E656F}"/>
    <dgm:cxn modelId="{2B78502A-008C-5445-B6EB-4507C311B8B9}" type="presOf" srcId="{F0B583D6-0A6F-E84D-A51C-A0B37705912A}" destId="{A308ECF1-ACE9-A14F-8E7E-2FD7E92955B0}" srcOrd="0" destOrd="0" presId="urn:microsoft.com/office/officeart/2005/8/layout/hierarchy3"/>
    <dgm:cxn modelId="{C62DE12C-E1E0-8B4C-AA2F-3D5FA6A8092F}" srcId="{12EE83CD-F3F3-4944-BC89-0797364CBF48}" destId="{B15B381D-45F7-7D46-96D1-290152C1E343}" srcOrd="2" destOrd="0" parTransId="{836EC192-CC97-4B4F-95FD-9C78C61C416D}" sibTransId="{A3D0BE19-0DFD-2E4F-8226-9CA1D7308278}"/>
    <dgm:cxn modelId="{790BEA2D-8254-1B49-8EAF-11261B910A0D}" type="presOf" srcId="{09C43D90-F5C9-5F40-A48A-C3A4DFCF6468}" destId="{C7213CD9-EFEE-B044-89EF-8621C0282C20}" srcOrd="1" destOrd="0" presId="urn:microsoft.com/office/officeart/2005/8/layout/hierarchy3"/>
    <dgm:cxn modelId="{2AC4512F-0A76-0A4F-BA38-2F31C061CB0F}" srcId="{43A43029-3B7F-1D41-8AAA-9DB3BCBD30D2}" destId="{0667E8A0-046A-6144-BA26-61DE153A0E80}" srcOrd="2" destOrd="0" parTransId="{F2F88245-3CC2-314E-B47B-C536B5BF3889}" sibTransId="{C79EB4A8-84E5-2F46-A952-7FD5F51C6706}"/>
    <dgm:cxn modelId="{6513E335-2743-624C-ADD1-85D79F6CA8F3}" srcId="{09C43D90-F5C9-5F40-A48A-C3A4DFCF6468}" destId="{2B97FF30-3A91-8440-A150-6C8752EA1948}" srcOrd="2" destOrd="0" parTransId="{B733CC91-0D29-BD49-B077-FAE5962C9076}" sibTransId="{F722F15A-DD38-1447-866F-ED86D9DD4D2A}"/>
    <dgm:cxn modelId="{1FBB013A-7C16-3A41-A1BF-3F51DB9297A3}" type="presOf" srcId="{0ADAE8C8-BE5E-6041-93F6-656B786E8B56}" destId="{E4A63811-55C9-AB4D-BF05-47C79DF7CD07}" srcOrd="0" destOrd="0" presId="urn:microsoft.com/office/officeart/2005/8/layout/hierarchy3"/>
    <dgm:cxn modelId="{1386673B-6B4B-0241-AE41-96E01853C8D8}" type="presOf" srcId="{5E2CE983-2DEF-324E-9E14-983E0678F16A}" destId="{C5283776-0586-8E49-B9BB-7BA928D77E7A}" srcOrd="0" destOrd="0" presId="urn:microsoft.com/office/officeart/2005/8/layout/hierarchy3"/>
    <dgm:cxn modelId="{4527A13C-2DAF-7342-B6E7-408F2809AAB3}" type="presOf" srcId="{8AA8B400-D51D-CE40-858D-A464D0D4DAE0}" destId="{9C7CA678-90A0-DE4E-BDD7-E5AF852FBF25}" srcOrd="1" destOrd="0" presId="urn:microsoft.com/office/officeart/2005/8/layout/hierarchy3"/>
    <dgm:cxn modelId="{F007F040-D4F5-7E43-8555-A05DAAACBC03}" type="presOf" srcId="{0DE638DE-C77F-D24E-B5AE-53ED65BF5EBC}" destId="{18779DE0-E4D9-A343-AA2D-04694B3C9EC4}" srcOrd="0" destOrd="0" presId="urn:microsoft.com/office/officeart/2005/8/layout/hierarchy3"/>
    <dgm:cxn modelId="{4439EE41-87D8-EB4E-AC02-DA320963C0C6}" type="presOf" srcId="{0494ABBA-D26E-C041-BC00-887865535510}" destId="{E4DAB7EE-AFEB-8C44-B76B-681AB3D98ED4}" srcOrd="0" destOrd="0" presId="urn:microsoft.com/office/officeart/2005/8/layout/hierarchy3"/>
    <dgm:cxn modelId="{533AB445-24DE-F244-B165-72079F9989DE}" type="presOf" srcId="{25B1F0A3-8AE6-674D-9D40-BF751EE76BC8}" destId="{8A155261-9426-844D-A5AF-471335ECDB84}" srcOrd="0" destOrd="0" presId="urn:microsoft.com/office/officeart/2005/8/layout/hierarchy3"/>
    <dgm:cxn modelId="{50A8D446-2747-F848-B0B2-F7D06FF70FD2}" srcId="{DA0A9A22-97AD-9745-9CB8-339FA0DE60A4}" destId="{A96E711F-B7C7-9D41-AD0C-4B0BFDBE6FB8}" srcOrd="4" destOrd="0" parTransId="{B6953BDF-DF25-844A-8739-7E453B6154DB}" sibTransId="{81E04285-96F1-3D42-8DC2-EBD1A997456C}"/>
    <dgm:cxn modelId="{6EA21A47-76D6-914F-8771-ED9B694200E8}" type="presOf" srcId="{A1E3FF81-318A-CF4E-86D7-F178C8F96284}" destId="{4C5B12C4-1F26-FC4B-A0FF-AC4EF3F8693C}" srcOrd="0" destOrd="0" presId="urn:microsoft.com/office/officeart/2005/8/layout/hierarchy3"/>
    <dgm:cxn modelId="{88924847-A7CB-2C46-894C-C98C9DD51683}" type="presOf" srcId="{E6580FE5-C145-F345-831A-FECCA0E8305F}" destId="{41E4E211-4C8D-DA4F-A3F6-DC7B83FD0212}" srcOrd="0" destOrd="0" presId="urn:microsoft.com/office/officeart/2005/8/layout/hierarchy3"/>
    <dgm:cxn modelId="{727D8347-7E0A-0147-83D2-81D58B41268A}" type="presOf" srcId="{B733CC91-0D29-BD49-B077-FAE5962C9076}" destId="{C556CBEA-5968-A246-BB73-0F0CDA548559}" srcOrd="0" destOrd="0" presId="urn:microsoft.com/office/officeart/2005/8/layout/hierarchy3"/>
    <dgm:cxn modelId="{371CBB47-7E5B-B343-940F-63F852384C38}" srcId="{43A43029-3B7F-1D41-8AAA-9DB3BCBD30D2}" destId="{25B1F0A3-8AE6-674D-9D40-BF751EE76BC8}" srcOrd="0" destOrd="0" parTransId="{22B3FC85-8BDA-5F4E-BFA7-9D75420EE6A3}" sibTransId="{70F2F8BC-4A1B-A54C-B1EE-0B0AE390A0E1}"/>
    <dgm:cxn modelId="{B5754048-C5F4-DE4F-B8E0-42DB7B2D1EE9}" srcId="{DA0A9A22-97AD-9745-9CB8-339FA0DE60A4}" destId="{BD447921-C3B6-FC48-836E-9D47D49A8C6E}" srcOrd="3" destOrd="0" parTransId="{8662E3CA-927B-BB47-A2A2-D9479268D6CF}" sibTransId="{D7A0C72A-CEC0-BC47-8F35-3A57A86837DA}"/>
    <dgm:cxn modelId="{34DD604D-A7B5-434D-9777-6CFA4FDD2294}" type="presOf" srcId="{D6FC3218-7407-EA41-B6F9-32223EFF3C38}" destId="{2A5F08D7-515C-434C-BF8F-3DA525090B28}" srcOrd="0" destOrd="0" presId="urn:microsoft.com/office/officeart/2005/8/layout/hierarchy3"/>
    <dgm:cxn modelId="{B205B250-0DCE-9045-B6FF-228A0171FC1B}" type="presOf" srcId="{2967C4E0-704A-FF43-9B51-341F29B74316}" destId="{CE7E00F9-CFD3-1549-9A72-9DAA3D2E9515}" srcOrd="0" destOrd="0" presId="urn:microsoft.com/office/officeart/2005/8/layout/hierarchy3"/>
    <dgm:cxn modelId="{95521554-3FF3-8040-80E8-58C95913038C}" type="presOf" srcId="{B15B381D-45F7-7D46-96D1-290152C1E343}" destId="{06B09500-4692-A24C-B384-497F2882325F}" srcOrd="1" destOrd="0" presId="urn:microsoft.com/office/officeart/2005/8/layout/hierarchy3"/>
    <dgm:cxn modelId="{45040555-78BB-AA49-8394-D92E1B3D825D}" type="presOf" srcId="{5468C2FF-4450-E240-83A3-B8A7ECA4E8E3}" destId="{86F6A1F5-1A24-504F-AE5B-D211C75862EF}" srcOrd="0" destOrd="0" presId="urn:microsoft.com/office/officeart/2005/8/layout/hierarchy3"/>
    <dgm:cxn modelId="{0920A756-CE7B-D84B-9490-8D9C9ABC0F15}" srcId="{B15B381D-45F7-7D46-96D1-290152C1E343}" destId="{A4B60400-9BF3-6F45-A863-3ECE7D436429}" srcOrd="0" destOrd="0" parTransId="{E8679C89-8925-BD4F-93E3-E25CB3AEA40F}" sibTransId="{5194D968-26E0-204E-A38B-F98C7368049D}"/>
    <dgm:cxn modelId="{89627458-B1CD-6841-85A8-32C78EC84FDC}" srcId="{43A43029-3B7F-1D41-8AAA-9DB3BCBD30D2}" destId="{CDB83D1B-330C-CD41-AF62-98FC30FA0F15}" srcOrd="1" destOrd="0" parTransId="{3AFC5D33-7FF8-E748-9D68-28710E0CB0BF}" sibTransId="{5E228800-6FCC-DF40-BDC4-DFDAE536DF6C}"/>
    <dgm:cxn modelId="{907E855C-02EE-0A48-B010-2B40C699BB71}" type="presOf" srcId="{B915708B-FAC4-8242-87E9-9C5702BD525A}" destId="{B03F5BEC-6CD7-F048-BE63-64E9389659A6}" srcOrd="0" destOrd="0" presId="urn:microsoft.com/office/officeart/2005/8/layout/hierarchy3"/>
    <dgm:cxn modelId="{4BD3AC5D-7141-1A43-B547-A8F09D4F04CE}" srcId="{DA0A9A22-97AD-9745-9CB8-339FA0DE60A4}" destId="{2840FB37-89DE-764D-A63C-3B3D932D6A52}" srcOrd="0" destOrd="0" parTransId="{C2855BDD-F2DD-F944-9327-5992B6BB4C60}" sibTransId="{314EE449-2877-D248-95B5-2D17A942931F}"/>
    <dgm:cxn modelId="{1FAF2E5E-BFC8-BA4F-9810-5F562B1F2BD5}" type="presOf" srcId="{31C4A802-01A8-5848-BBB5-75F5DEA1320D}" destId="{7E69C472-525D-974A-B0EE-9774E2F2FD1D}" srcOrd="0" destOrd="0" presId="urn:microsoft.com/office/officeart/2005/8/layout/hierarchy3"/>
    <dgm:cxn modelId="{5062D96D-2B5D-E140-A84C-829284BF5A57}" type="presOf" srcId="{A4B60400-9BF3-6F45-A863-3ECE7D436429}" destId="{5FBAF068-3C86-2D42-9034-5AF4B69DA661}" srcOrd="0" destOrd="0" presId="urn:microsoft.com/office/officeart/2005/8/layout/hierarchy3"/>
    <dgm:cxn modelId="{97F66C72-7FA3-0A4D-96E6-43E464DC46C8}" type="presOf" srcId="{0E95F6F2-D6FE-CF4E-854A-72155082E67E}" destId="{597A54D3-C9FA-2E4B-836C-D3D3561899D7}" srcOrd="0" destOrd="0" presId="urn:microsoft.com/office/officeart/2005/8/layout/hierarchy3"/>
    <dgm:cxn modelId="{D49EB272-6954-A144-B7C2-856597384DC2}" srcId="{D8A33FD0-AF30-EC4A-BB41-6C2116CF2822}" destId="{5468C2FF-4450-E240-83A3-B8A7ECA4E8E3}" srcOrd="3" destOrd="0" parTransId="{E9DDBA64-0A4F-364A-9B93-932A6C433308}" sibTransId="{A254ACF8-4231-7642-AFE9-D06BD145993B}"/>
    <dgm:cxn modelId="{8A954674-BB9E-6846-8E6A-A9E3C95FF817}" srcId="{DA0A9A22-97AD-9745-9CB8-339FA0DE60A4}" destId="{BFF6D9C0-CCF1-544B-8926-AD2D1D6A02E7}" srcOrd="1" destOrd="0" parTransId="{4CA2E15D-27DE-144E-B3E2-EF314BE40C79}" sibTransId="{FBDE9451-8BB8-EE4C-9718-87C8B339EB7C}"/>
    <dgm:cxn modelId="{1FBEE975-B198-B248-9D03-632A171397D7}" type="presOf" srcId="{8DAB8DCA-F149-FE43-BA01-75BEF249ACC7}" destId="{0DAE7E7D-A4C1-424B-B310-15E994B25684}" srcOrd="1" destOrd="0" presId="urn:microsoft.com/office/officeart/2005/8/layout/hierarchy3"/>
    <dgm:cxn modelId="{DA6DAA76-B29D-6046-A7D7-E78D8D5C8441}" srcId="{B15B381D-45F7-7D46-96D1-290152C1E343}" destId="{D8AE8684-D6BE-5746-9699-82F59BAFB707}" srcOrd="2" destOrd="0" parTransId="{0A58E785-6013-0E44-B306-E855B3738391}" sibTransId="{2AB24E39-C155-5E4C-9232-33ED49E1B1AD}"/>
    <dgm:cxn modelId="{01F3EC77-81E9-834C-A3E4-DE78FD51B5B7}" type="presOf" srcId="{BD3BBDF2-1970-EB48-A377-F2DAF1F11A3A}" destId="{DE023471-503A-724B-BC80-A73D01A2EF1D}" srcOrd="0" destOrd="0" presId="urn:microsoft.com/office/officeart/2005/8/layout/hierarchy3"/>
    <dgm:cxn modelId="{2AC28D7A-2FC3-AF45-BE87-1546B652402A}" type="presOf" srcId="{CDB83D1B-330C-CD41-AF62-98FC30FA0F15}" destId="{4D80AD42-1B71-FF43-9DC2-1602B65693D3}" srcOrd="0" destOrd="0" presId="urn:microsoft.com/office/officeart/2005/8/layout/hierarchy3"/>
    <dgm:cxn modelId="{FD470B7C-DC89-7544-86C1-21C24B0331C7}" srcId="{8DAB8DCA-F149-FE43-BA01-75BEF249ACC7}" destId="{0DE638DE-C77F-D24E-B5AE-53ED65BF5EBC}" srcOrd="1" destOrd="0" parTransId="{BD3BBDF2-1970-EB48-A377-F2DAF1F11A3A}" sibTransId="{4F32548D-9E2E-054B-9694-CAC5CADD0030}"/>
    <dgm:cxn modelId="{945B887D-F108-E347-84F2-CE6F3F2A7DEA}" type="presOf" srcId="{2B97FF30-3A91-8440-A150-6C8752EA1948}" destId="{1103550A-5EB2-B94A-A8F3-51D22B40D6CE}" srcOrd="0" destOrd="0" presId="urn:microsoft.com/office/officeart/2005/8/layout/hierarchy3"/>
    <dgm:cxn modelId="{F2A88F7E-1394-5A47-B23F-66F5B9C91ADE}" type="presOf" srcId="{8A4F81C5-5A6F-4C43-8D60-2EDC8DFA2418}" destId="{5BE41540-8884-FE46-8A87-D37EE3B71456}" srcOrd="0" destOrd="0" presId="urn:microsoft.com/office/officeart/2005/8/layout/hierarchy3"/>
    <dgm:cxn modelId="{36E3157F-02D7-5D41-B581-ABF1E15B13EC}" srcId="{09C43D90-F5C9-5F40-A48A-C3A4DFCF6468}" destId="{8412CC85-3FF7-0948-9B39-83C7A47E2CB1}" srcOrd="0" destOrd="0" parTransId="{AE40192C-90D1-2D49-970D-75C1270DF999}" sibTransId="{8989AABE-EF48-9E4C-9E46-56E9025F304B}"/>
    <dgm:cxn modelId="{FA92DE7F-B977-BE4A-8D79-E461B435562E}" type="presOf" srcId="{A96E711F-B7C7-9D41-AD0C-4B0BFDBE6FB8}" destId="{E3B622B4-7FC6-AA41-94A7-D4309523BE06}" srcOrd="0" destOrd="0" presId="urn:microsoft.com/office/officeart/2005/8/layout/hierarchy3"/>
    <dgm:cxn modelId="{65233A83-ACB8-DA47-91CB-8C379BDA8143}" type="presOf" srcId="{F7942F65-7C3D-514A-BF04-8EE21726DE39}" destId="{BD0A42F7-75B8-3849-A285-B90E3840403C}" srcOrd="0" destOrd="0" presId="urn:microsoft.com/office/officeart/2005/8/layout/hierarchy3"/>
    <dgm:cxn modelId="{484A8688-F28F-504C-86E4-28366A0817E1}" type="presOf" srcId="{9A40D4DC-6E17-274E-A724-8C319082D8D1}" destId="{2A263E3A-85B9-D848-8D9F-6978BDDF742F}" srcOrd="0" destOrd="0" presId="urn:microsoft.com/office/officeart/2005/8/layout/hierarchy3"/>
    <dgm:cxn modelId="{13925B89-DB16-A74C-9D43-6F99054B95AA}" srcId="{0E95F6F2-D6FE-CF4E-854A-72155082E67E}" destId="{E913DD55-9766-AA43-AAE0-8DDB9A9CA077}" srcOrd="1" destOrd="0" parTransId="{936DC434-1EC8-A746-9FD9-0A8EED5FF4A8}" sibTransId="{9F7344A2-23A0-F046-B61C-B06CC6DE6602}"/>
    <dgm:cxn modelId="{5C0BDC8A-5DB2-7B4F-BB12-6DF6DA9B3E3F}" srcId="{B15B381D-45F7-7D46-96D1-290152C1E343}" destId="{9EA8EF9D-E83E-4142-85A9-90AED4510B10}" srcOrd="1" destOrd="0" parTransId="{EFF308AC-2AE3-2242-9686-C085684D8353}" sibTransId="{464289AC-2504-DB4B-9033-A51410FB495D}"/>
    <dgm:cxn modelId="{355C6A8D-B5F9-C142-A54F-D27CAAABA68F}" type="presOf" srcId="{936DC434-1EC8-A746-9FD9-0A8EED5FF4A8}" destId="{5C108C58-BD0C-7044-915C-460DD0C32A1D}" srcOrd="0" destOrd="0" presId="urn:microsoft.com/office/officeart/2005/8/layout/hierarchy3"/>
    <dgm:cxn modelId="{3F3C8591-D07D-E144-83C0-233935028057}" type="presOf" srcId="{EA374402-D515-9842-B123-919B47172F11}" destId="{6E33968B-4E26-0A4C-B311-DAB8E590B27D}" srcOrd="0" destOrd="0" presId="urn:microsoft.com/office/officeart/2005/8/layout/hierarchy3"/>
    <dgm:cxn modelId="{2A80E391-2067-264E-BF47-CAB774822FF9}" type="presOf" srcId="{DA0A9A22-97AD-9745-9CB8-339FA0DE60A4}" destId="{D71413A8-BAB8-B148-A02D-34DCE07A329B}" srcOrd="0" destOrd="0" presId="urn:microsoft.com/office/officeart/2005/8/layout/hierarchy3"/>
    <dgm:cxn modelId="{9AB5CF92-9DB2-D047-B483-871E02916430}" type="presOf" srcId="{09C43D90-F5C9-5F40-A48A-C3A4DFCF6468}" destId="{BBEF1F57-2CEE-4E4C-81F3-E5C718B3FC36}" srcOrd="0" destOrd="0" presId="urn:microsoft.com/office/officeart/2005/8/layout/hierarchy3"/>
    <dgm:cxn modelId="{C3FDCF97-5097-EA4E-A344-F0D63C313D7A}" type="presOf" srcId="{386210DF-3378-544B-BC48-5980A5BE1251}" destId="{97579E91-6D4E-5348-8598-B048B5D181ED}" srcOrd="0" destOrd="0" presId="urn:microsoft.com/office/officeart/2005/8/layout/hierarchy3"/>
    <dgm:cxn modelId="{6AA68B99-3529-C145-9C09-553A7EA9D9BC}" type="presOf" srcId="{38874181-EE45-194D-ADC5-5F1CE761E30C}" destId="{AE75C27C-D327-F340-8FBC-BEA42D4C3F20}" srcOrd="0" destOrd="0" presId="urn:microsoft.com/office/officeart/2005/8/layout/hierarchy3"/>
    <dgm:cxn modelId="{7413379B-E665-7F4A-95EB-CA3BA3EC70E6}" type="presOf" srcId="{E8679C89-8925-BD4F-93E3-E25CB3AEA40F}" destId="{8F504AC4-76B2-2B4C-AC46-119669FBE819}" srcOrd="0" destOrd="0" presId="urn:microsoft.com/office/officeart/2005/8/layout/hierarchy3"/>
    <dgm:cxn modelId="{B847569C-6988-9648-9B34-F2A906770641}" srcId="{12EE83CD-F3F3-4944-BC89-0797364CBF48}" destId="{43A43029-3B7F-1D41-8AAA-9DB3BCBD30D2}" srcOrd="4" destOrd="0" parTransId="{2EBE8B6A-D241-4E4C-9FA1-07B049AC858F}" sibTransId="{7B217D68-AC24-6F46-8EFB-A664A268B3C4}"/>
    <dgm:cxn modelId="{27CBAA9E-C206-264F-8C13-CEC852FC71AE}" srcId="{8AA8B400-D51D-CE40-858D-A464D0D4DAE0}" destId="{FFA337E7-FE14-0D4F-937A-C7748A3A8985}" srcOrd="1" destOrd="0" parTransId="{68234FE0-3FA7-7945-B57C-5B0CC57795AC}" sibTransId="{847A7C1E-C83B-B245-B6DC-2BF01BEEB6A3}"/>
    <dgm:cxn modelId="{134E5C9F-C7C8-004D-B2E6-82B3B1750DF7}" type="presOf" srcId="{BAC2226A-6893-F343-B10F-92F8776EBF63}" destId="{71086D8F-DA26-D343-9D0B-3D432E75044D}" srcOrd="0" destOrd="0" presId="urn:microsoft.com/office/officeart/2005/8/layout/hierarchy3"/>
    <dgm:cxn modelId="{90AF14A1-B7AC-CD4E-A69D-EA25CF7C775C}" type="presOf" srcId="{12EE83CD-F3F3-4944-BC89-0797364CBF48}" destId="{50505DCE-6148-9040-A4D2-94875DD6F340}" srcOrd="0" destOrd="0" presId="urn:microsoft.com/office/officeart/2005/8/layout/hierarchy3"/>
    <dgm:cxn modelId="{545511A8-887E-4143-B2D5-5A3CA187CCCE}" srcId="{B15B381D-45F7-7D46-96D1-290152C1E343}" destId="{EA374402-D515-9842-B123-919B47172F11}" srcOrd="3" destOrd="0" parTransId="{F0B583D6-0A6F-E84D-A51C-A0B37705912A}" sibTransId="{2A20AE83-8662-E342-85EF-7AC5A9DCD78C}"/>
    <dgm:cxn modelId="{A5C3A0AA-873F-0549-8062-56F695283437}" srcId="{0E95F6F2-D6FE-CF4E-854A-72155082E67E}" destId="{50433C3C-81F3-F54A-BB72-120FB4D7A791}" srcOrd="3" destOrd="0" parTransId="{9A40D4DC-6E17-274E-A724-8C319082D8D1}" sibTransId="{54F8D8C8-F79F-7148-9B73-DB551DDD6828}"/>
    <dgm:cxn modelId="{193669AE-CD48-D14C-BE72-758B6EF06091}" type="presOf" srcId="{3AFC5D33-7FF8-E748-9D68-28710E0CB0BF}" destId="{3B9A869E-7F9F-0A42-9E2E-0AD8CC007D78}" srcOrd="0" destOrd="0" presId="urn:microsoft.com/office/officeart/2005/8/layout/hierarchy3"/>
    <dgm:cxn modelId="{F2EFB8AE-3387-BE49-AABC-4A576D01C91A}" type="presOf" srcId="{9B0B5B49-7FB3-2444-B493-D94600F3004A}" destId="{D4E9FD37-1D6B-5344-BC44-0E0FC25D9E5C}" srcOrd="0" destOrd="0" presId="urn:microsoft.com/office/officeart/2005/8/layout/hierarchy3"/>
    <dgm:cxn modelId="{EE1F1FAF-8B86-9344-BEB2-C7939625A28D}" type="presOf" srcId="{DA0A9A22-97AD-9745-9CB8-339FA0DE60A4}" destId="{8531D77A-C6B8-5C4B-A3A2-D462E71352D2}" srcOrd="1" destOrd="0" presId="urn:microsoft.com/office/officeart/2005/8/layout/hierarchy3"/>
    <dgm:cxn modelId="{5C90E6B5-6697-AB40-8747-B1132B75DC7E}" srcId="{12EE83CD-F3F3-4944-BC89-0797364CBF48}" destId="{DA0A9A22-97AD-9745-9CB8-339FA0DE60A4}" srcOrd="0" destOrd="0" parTransId="{13DF85CB-AAAC-9347-ACA4-7E69CA179164}" sibTransId="{84357B53-38F2-314C-B657-6CBD6BB7A059}"/>
    <dgm:cxn modelId="{994A43B7-483E-9C46-A2FB-2C41965EDCA1}" type="presOf" srcId="{A6E89FA8-7512-814A-A984-6CA707AFBE91}" destId="{0A6F1D77-2043-024D-9B49-158B144B56AA}" srcOrd="0" destOrd="0" presId="urn:microsoft.com/office/officeart/2005/8/layout/hierarchy3"/>
    <dgm:cxn modelId="{20C9C4B8-7FAA-6445-9E2E-6407CFC391BF}" type="presOf" srcId="{4CA2E15D-27DE-144E-B3E2-EF314BE40C79}" destId="{16473E6F-B590-AB4B-A32F-551943AD75FD}" srcOrd="0" destOrd="0" presId="urn:microsoft.com/office/officeart/2005/8/layout/hierarchy3"/>
    <dgm:cxn modelId="{A39394C2-7F8D-1140-BCB7-B6B2510025C6}" srcId="{0E95F6F2-D6FE-CF4E-854A-72155082E67E}" destId="{38874181-EE45-194D-ADC5-5F1CE761E30C}" srcOrd="0" destOrd="0" parTransId="{0494ABBA-D26E-C041-BC00-887865535510}" sibTransId="{B87DF353-F7FB-A145-8AAB-F0EB7567388F}"/>
    <dgm:cxn modelId="{683A25C3-3B03-BF45-AF77-8D3A76B7B4AA}" srcId="{12EE83CD-F3F3-4944-BC89-0797364CBF48}" destId="{09C43D90-F5C9-5F40-A48A-C3A4DFCF6468}" srcOrd="7" destOrd="0" parTransId="{B079EA3D-A302-E441-95E9-C82D2BD59E75}" sibTransId="{3E0354DD-703F-C64F-B39B-DEF54092CAC7}"/>
    <dgm:cxn modelId="{67B93EC3-9FF9-8A47-B17A-D2BDBB6C5CB4}" type="presOf" srcId="{8FD43491-9045-5A46-B650-BCC261D1B73C}" destId="{8163382B-EE0F-A74A-BDEC-3F9D4B1CF55B}" srcOrd="0" destOrd="0" presId="urn:microsoft.com/office/officeart/2005/8/layout/hierarchy3"/>
    <dgm:cxn modelId="{0DD401C4-7465-B74B-AC1B-2E0A3CCDAE7E}" type="presOf" srcId="{68234FE0-3FA7-7945-B57C-5B0CC57795AC}" destId="{0F6916B2-0C97-F44D-BB30-747E78237156}" srcOrd="0" destOrd="0" presId="urn:microsoft.com/office/officeart/2005/8/layout/hierarchy3"/>
    <dgm:cxn modelId="{501A3DC6-621F-F240-9C2E-16A5FFEDA75A}" srcId="{8AA8B400-D51D-CE40-858D-A464D0D4DAE0}" destId="{B915708B-FAC4-8242-87E9-9C5702BD525A}" srcOrd="0" destOrd="0" parTransId="{5E2CE983-2DEF-324E-9E14-983E0678F16A}" sibTransId="{AD6E5FD8-EE4B-9648-A235-2ACDA305E871}"/>
    <dgm:cxn modelId="{F6DD91C7-EE33-D146-8739-8D100B580D98}" type="presOf" srcId="{FFA337E7-FE14-0D4F-937A-C7748A3A8985}" destId="{877FFB64-93FC-1342-97D8-D5AA9055DEFF}" srcOrd="0" destOrd="0" presId="urn:microsoft.com/office/officeart/2005/8/layout/hierarchy3"/>
    <dgm:cxn modelId="{55FE12C8-A093-894C-8417-12DCD387CE83}" type="presOf" srcId="{8412CC85-3FF7-0948-9B39-83C7A47E2CB1}" destId="{7A63F1B9-E397-084E-B1B9-87B5CFE0F2C0}" srcOrd="0" destOrd="0" presId="urn:microsoft.com/office/officeart/2005/8/layout/hierarchy3"/>
    <dgm:cxn modelId="{4BCBD1CE-9F08-1E45-929E-806B1AAE2A4B}" srcId="{0E95F6F2-D6FE-CF4E-854A-72155082E67E}" destId="{D6FC3218-7407-EA41-B6F9-32223EFF3C38}" srcOrd="2" destOrd="0" parTransId="{2967C4E0-704A-FF43-9B51-341F29B74316}" sibTransId="{6B0BF357-251A-1942-9F9F-6A79536E4CCF}"/>
    <dgm:cxn modelId="{61941BCF-F781-0F4A-B774-0584B707CAA7}" srcId="{8DAB8DCA-F149-FE43-BA01-75BEF249ACC7}" destId="{39638B21-D711-A441-B5A9-91520610D9A3}" srcOrd="0" destOrd="0" parTransId="{BAC2226A-6893-F343-B10F-92F8776EBF63}" sibTransId="{2EFD5ED6-E9DA-DC4C-978A-3C1AEB0313AE}"/>
    <dgm:cxn modelId="{DA9C5DD4-8AC8-3A42-9EE3-85B1D736BA49}" type="presOf" srcId="{8662E3CA-927B-BB47-A2A2-D9479268D6CF}" destId="{A392019F-AC63-794D-B914-55FA46FA67FE}" srcOrd="0" destOrd="0" presId="urn:microsoft.com/office/officeart/2005/8/layout/hierarchy3"/>
    <dgm:cxn modelId="{0E60FFD5-DFCD-944A-BF2F-12903B9193BB}" srcId="{12EE83CD-F3F3-4944-BC89-0797364CBF48}" destId="{8AA8B400-D51D-CE40-858D-A464D0D4DAE0}" srcOrd="5" destOrd="0" parTransId="{70FD15B4-B54B-874D-A585-38525DC729CD}" sibTransId="{7F8A0A41-5BA4-6444-969A-07909D3D30F5}"/>
    <dgm:cxn modelId="{407BF3D6-76F6-2C48-B5EF-72055FBDCBD0}" type="presOf" srcId="{43A43029-3B7F-1D41-8AAA-9DB3BCBD30D2}" destId="{0A490EE1-B273-B641-9388-00DCEC089944}" srcOrd="0" destOrd="0" presId="urn:microsoft.com/office/officeart/2005/8/layout/hierarchy3"/>
    <dgm:cxn modelId="{652EE9D8-0A08-1D4D-84E1-B27A997B24F7}" type="presOf" srcId="{BD447921-C3B6-FC48-836E-9D47D49A8C6E}" destId="{23E3B31C-C2B4-CE4E-A4E4-53BB25545BB6}" srcOrd="0" destOrd="0" presId="urn:microsoft.com/office/officeart/2005/8/layout/hierarchy3"/>
    <dgm:cxn modelId="{2E7CFAD9-4E40-C94E-8856-926548A153EA}" srcId="{DA0A9A22-97AD-9745-9CB8-339FA0DE60A4}" destId="{3BB8136B-A95B-8543-B759-85FD45BDC9F8}" srcOrd="2" destOrd="0" parTransId="{9B0B5B49-7FB3-2444-B493-D94600F3004A}" sibTransId="{A9D1526D-73F7-6241-8155-856C186580C7}"/>
    <dgm:cxn modelId="{A0821CDD-5CC3-1E44-969B-762B1AE9AD70}" srcId="{12EE83CD-F3F3-4944-BC89-0797364CBF48}" destId="{0E95F6F2-D6FE-CF4E-854A-72155082E67E}" srcOrd="6" destOrd="0" parTransId="{7C1ECF1D-439E-6947-B0D5-36A13052F8EE}" sibTransId="{75AE1DC0-9123-CB45-ABC8-9C3D5DD4E2EB}"/>
    <dgm:cxn modelId="{A2E24CDD-50FB-F64F-9F4C-B6E96C9C0C45}" type="presOf" srcId="{0A58E785-6013-0E44-B306-E855B3738391}" destId="{CA00136A-6115-EC4B-B862-53B661B6A108}" srcOrd="0" destOrd="0" presId="urn:microsoft.com/office/officeart/2005/8/layout/hierarchy3"/>
    <dgm:cxn modelId="{193920E4-2D9C-9C40-8D48-B138CFF5B57A}" type="presOf" srcId="{F2F88245-3CC2-314E-B47B-C536B5BF3889}" destId="{1196C603-6EF8-C443-8735-F362245AAC99}" srcOrd="0" destOrd="0" presId="urn:microsoft.com/office/officeart/2005/8/layout/hierarchy3"/>
    <dgm:cxn modelId="{DD4693E5-4551-E34F-9870-E2050E7470A3}" type="presOf" srcId="{50433C3C-81F3-F54A-BB72-120FB4D7A791}" destId="{E1CFDCAB-6539-EA41-8C92-581386328786}" srcOrd="0" destOrd="0" presId="urn:microsoft.com/office/officeart/2005/8/layout/hierarchy3"/>
    <dgm:cxn modelId="{58244DE7-1A7E-E54C-BFB2-B2247C72028A}" type="presOf" srcId="{C2855BDD-F2DD-F944-9327-5992B6BB4C60}" destId="{22AC5669-EB22-DE4F-905E-BFC12EB3F821}" srcOrd="0" destOrd="0" presId="urn:microsoft.com/office/officeart/2005/8/layout/hierarchy3"/>
    <dgm:cxn modelId="{AC25CCE8-CF71-F74D-9E84-D6003D24807F}" srcId="{8DAB8DCA-F149-FE43-BA01-75BEF249ACC7}" destId="{F7942F65-7C3D-514A-BF04-8EE21726DE39}" srcOrd="2" destOrd="0" parTransId="{A1E3FF81-318A-CF4E-86D7-F178C8F96284}" sibTransId="{7BB0CB06-1B5C-D24D-AF4F-0E86F69BEFF9}"/>
    <dgm:cxn modelId="{21F76CE9-8494-6B44-BA3C-DF57AB2A1346}" srcId="{12EE83CD-F3F3-4944-BC89-0797364CBF48}" destId="{8DAB8DCA-F149-FE43-BA01-75BEF249ACC7}" srcOrd="3" destOrd="0" parTransId="{23E7C1AD-0A31-444F-8C8F-FF4AD3C2BE0D}" sibTransId="{A4490E49-C766-7E4C-8E1E-C44114D00061}"/>
    <dgm:cxn modelId="{D3B7C8E9-1D98-BF4B-A0E9-4362A4C3D5FD}" type="presOf" srcId="{2840FB37-89DE-764D-A63C-3B3D932D6A52}" destId="{ADB61BC4-C1A6-994A-AA41-3082B6A2A85D}" srcOrd="0" destOrd="0" presId="urn:microsoft.com/office/officeart/2005/8/layout/hierarchy3"/>
    <dgm:cxn modelId="{8F867CEC-1985-1848-B7EE-EB3B135D268F}" type="presOf" srcId="{EE99DD77-8939-9B45-AA1F-57C91BA7166E}" destId="{FD18FD02-4A2A-3C40-B78D-393D5A50376D}" srcOrd="0" destOrd="0" presId="urn:microsoft.com/office/officeart/2005/8/layout/hierarchy3"/>
    <dgm:cxn modelId="{DFEA72EF-D6BA-024C-BC40-406E80517341}" type="presOf" srcId="{F404C536-4BDC-9643-8746-6F1ECA7A2DF5}" destId="{7CE56226-D6EE-1A4D-96EC-54770E6C401A}" srcOrd="0" destOrd="0" presId="urn:microsoft.com/office/officeart/2005/8/layout/hierarchy3"/>
    <dgm:cxn modelId="{1EBD91EF-28A9-844A-B2F9-0560E8FBE11D}" srcId="{DA0A9A22-97AD-9745-9CB8-339FA0DE60A4}" destId="{0ADAE8C8-BE5E-6041-93F6-656B786E8B56}" srcOrd="5" destOrd="0" parTransId="{8A4F81C5-5A6F-4C43-8D60-2EDC8DFA2418}" sibTransId="{0B6A59BE-5194-F644-B5A0-D81FE7F166A5}"/>
    <dgm:cxn modelId="{5C2CF8F0-27E0-0D4B-B16B-1555813E128D}" type="presOf" srcId="{43A43029-3B7F-1D41-8AAA-9DB3BCBD30D2}" destId="{41DF9DA7-EB75-FA4C-9AC1-D8F6FE0C513E}" srcOrd="1" destOrd="0" presId="urn:microsoft.com/office/officeart/2005/8/layout/hierarchy3"/>
    <dgm:cxn modelId="{F386E5F4-9DC3-414E-B0C5-A9CA8B102EE6}" type="presOf" srcId="{9EA8EF9D-E83E-4142-85A9-90AED4510B10}" destId="{8AF9FDB7-B4C0-0644-AA3A-9A36ACD3FD81}" srcOrd="0" destOrd="0" presId="urn:microsoft.com/office/officeart/2005/8/layout/hierarchy3"/>
    <dgm:cxn modelId="{C2227CF6-F29E-F645-916A-C5A7F8F4FD9C}" type="presOf" srcId="{39638B21-D711-A441-B5A9-91520610D9A3}" destId="{3F98DBB5-3E92-C745-84D2-B54336880F64}" srcOrd="0" destOrd="0" presId="urn:microsoft.com/office/officeart/2005/8/layout/hierarchy3"/>
    <dgm:cxn modelId="{98D527FA-FFF3-2B4C-B33B-0A0E2A6AC481}" srcId="{D8A33FD0-AF30-EC4A-BB41-6C2116CF2822}" destId="{72DCBCF1-0779-9548-A76E-FC6C0E49FB22}" srcOrd="2" destOrd="0" parTransId="{EE99DD77-8939-9B45-AA1F-57C91BA7166E}" sibTransId="{0914A8E5-9E34-7342-88FA-2FC6E69C1B5E}"/>
    <dgm:cxn modelId="{260E26FC-B03F-7F45-A68A-2E3E34D7F27C}" type="presOf" srcId="{22B3FC85-8BDA-5F4E-BFA7-9D75420EE6A3}" destId="{853FCF4D-E664-1C4B-ADC2-5C83B5B79600}" srcOrd="0" destOrd="0" presId="urn:microsoft.com/office/officeart/2005/8/layout/hierarchy3"/>
    <dgm:cxn modelId="{88FA90FE-5A8D-5E4E-80FB-9B5F1406E156}" type="presOf" srcId="{8AA8B400-D51D-CE40-858D-A464D0D4DAE0}" destId="{544B0981-6235-6A44-B61A-FE3CAFEB6BB3}" srcOrd="0" destOrd="0" presId="urn:microsoft.com/office/officeart/2005/8/layout/hierarchy3"/>
    <dgm:cxn modelId="{0F32F8FF-EF0E-AD45-9EB2-32E0629A46E5}" srcId="{D8A33FD0-AF30-EC4A-BB41-6C2116CF2822}" destId="{31C4A802-01A8-5848-BBB5-75F5DEA1320D}" srcOrd="1" destOrd="0" parTransId="{A6E89FA8-7512-814A-A984-6CA707AFBE91}" sibTransId="{69F10319-9F48-FC42-ABC1-C743E01CAC27}"/>
    <dgm:cxn modelId="{0B932F46-125E-7448-BE58-0576AE5368BE}" type="presParOf" srcId="{50505DCE-6148-9040-A4D2-94875DD6F340}" destId="{989FA695-ED2B-AE4F-9F91-729F771A0F3E}" srcOrd="0" destOrd="0" presId="urn:microsoft.com/office/officeart/2005/8/layout/hierarchy3"/>
    <dgm:cxn modelId="{C03EFFF9-3FB3-8A4D-8D89-942B05B125B7}" type="presParOf" srcId="{989FA695-ED2B-AE4F-9F91-729F771A0F3E}" destId="{5EADFA34-4177-314C-9E12-C020A8233257}" srcOrd="0" destOrd="0" presId="urn:microsoft.com/office/officeart/2005/8/layout/hierarchy3"/>
    <dgm:cxn modelId="{B3E10EFB-F6DE-2A4F-BF85-9B5E80B1C9DC}" type="presParOf" srcId="{5EADFA34-4177-314C-9E12-C020A8233257}" destId="{D71413A8-BAB8-B148-A02D-34DCE07A329B}" srcOrd="0" destOrd="0" presId="urn:microsoft.com/office/officeart/2005/8/layout/hierarchy3"/>
    <dgm:cxn modelId="{8669079B-F359-FF4A-9DC1-6344646A2E59}" type="presParOf" srcId="{5EADFA34-4177-314C-9E12-C020A8233257}" destId="{8531D77A-C6B8-5C4B-A3A2-D462E71352D2}" srcOrd="1" destOrd="0" presId="urn:microsoft.com/office/officeart/2005/8/layout/hierarchy3"/>
    <dgm:cxn modelId="{986E1F8B-91E4-824D-B6AB-3716B58C9D60}" type="presParOf" srcId="{989FA695-ED2B-AE4F-9F91-729F771A0F3E}" destId="{6D007C3B-C67D-DB44-9153-DCCE11455D7D}" srcOrd="1" destOrd="0" presId="urn:microsoft.com/office/officeart/2005/8/layout/hierarchy3"/>
    <dgm:cxn modelId="{DFFCB245-86F9-7F42-BAD1-C21066609A28}" type="presParOf" srcId="{6D007C3B-C67D-DB44-9153-DCCE11455D7D}" destId="{22AC5669-EB22-DE4F-905E-BFC12EB3F821}" srcOrd="0" destOrd="0" presId="urn:microsoft.com/office/officeart/2005/8/layout/hierarchy3"/>
    <dgm:cxn modelId="{847A9CB2-27FF-044E-A9A7-835A6FCC2704}" type="presParOf" srcId="{6D007C3B-C67D-DB44-9153-DCCE11455D7D}" destId="{ADB61BC4-C1A6-994A-AA41-3082B6A2A85D}" srcOrd="1" destOrd="0" presId="urn:microsoft.com/office/officeart/2005/8/layout/hierarchy3"/>
    <dgm:cxn modelId="{70F0BFAE-952F-5547-9803-44EBA456AD65}" type="presParOf" srcId="{6D007C3B-C67D-DB44-9153-DCCE11455D7D}" destId="{16473E6F-B590-AB4B-A32F-551943AD75FD}" srcOrd="2" destOrd="0" presId="urn:microsoft.com/office/officeart/2005/8/layout/hierarchy3"/>
    <dgm:cxn modelId="{E9A5E141-3F2D-FA40-B32C-9C49298D071F}" type="presParOf" srcId="{6D007C3B-C67D-DB44-9153-DCCE11455D7D}" destId="{0D20F3EF-9464-8C4B-B044-E32524ECF6DD}" srcOrd="3" destOrd="0" presId="urn:microsoft.com/office/officeart/2005/8/layout/hierarchy3"/>
    <dgm:cxn modelId="{97B94754-C476-B44F-AEF8-7CD7587A2508}" type="presParOf" srcId="{6D007C3B-C67D-DB44-9153-DCCE11455D7D}" destId="{D4E9FD37-1D6B-5344-BC44-0E0FC25D9E5C}" srcOrd="4" destOrd="0" presId="urn:microsoft.com/office/officeart/2005/8/layout/hierarchy3"/>
    <dgm:cxn modelId="{91BD7EB0-1EAB-C649-905A-51439BA432D1}" type="presParOf" srcId="{6D007C3B-C67D-DB44-9153-DCCE11455D7D}" destId="{AAC8BCB6-64E2-9A4D-8ECF-63132B64E7A5}" srcOrd="5" destOrd="0" presId="urn:microsoft.com/office/officeart/2005/8/layout/hierarchy3"/>
    <dgm:cxn modelId="{658F8DD0-9EF0-5F4E-89E2-7C4710671B1B}" type="presParOf" srcId="{6D007C3B-C67D-DB44-9153-DCCE11455D7D}" destId="{A392019F-AC63-794D-B914-55FA46FA67FE}" srcOrd="6" destOrd="0" presId="urn:microsoft.com/office/officeart/2005/8/layout/hierarchy3"/>
    <dgm:cxn modelId="{27120166-7C74-1E41-9C92-6B0092B7BF32}" type="presParOf" srcId="{6D007C3B-C67D-DB44-9153-DCCE11455D7D}" destId="{23E3B31C-C2B4-CE4E-A4E4-53BB25545BB6}" srcOrd="7" destOrd="0" presId="urn:microsoft.com/office/officeart/2005/8/layout/hierarchy3"/>
    <dgm:cxn modelId="{F1970C3E-069D-0F48-8C62-AD97B409D467}" type="presParOf" srcId="{6D007C3B-C67D-DB44-9153-DCCE11455D7D}" destId="{E8531738-4B30-4C46-8341-D769112A41EE}" srcOrd="8" destOrd="0" presId="urn:microsoft.com/office/officeart/2005/8/layout/hierarchy3"/>
    <dgm:cxn modelId="{65A58EAA-1EA8-A447-99AC-4D32901D2F7B}" type="presParOf" srcId="{6D007C3B-C67D-DB44-9153-DCCE11455D7D}" destId="{E3B622B4-7FC6-AA41-94A7-D4309523BE06}" srcOrd="9" destOrd="0" presId="urn:microsoft.com/office/officeart/2005/8/layout/hierarchy3"/>
    <dgm:cxn modelId="{10122414-8288-544D-82B8-94F600BCE175}" type="presParOf" srcId="{6D007C3B-C67D-DB44-9153-DCCE11455D7D}" destId="{5BE41540-8884-FE46-8A87-D37EE3B71456}" srcOrd="10" destOrd="0" presId="urn:microsoft.com/office/officeart/2005/8/layout/hierarchy3"/>
    <dgm:cxn modelId="{31999D67-01E5-3D4A-B874-45ACB50FBFFF}" type="presParOf" srcId="{6D007C3B-C67D-DB44-9153-DCCE11455D7D}" destId="{E4A63811-55C9-AB4D-BF05-47C79DF7CD07}" srcOrd="11" destOrd="0" presId="urn:microsoft.com/office/officeart/2005/8/layout/hierarchy3"/>
    <dgm:cxn modelId="{33C86896-316A-7342-8F1E-5C689C90F63D}" type="presParOf" srcId="{50505DCE-6148-9040-A4D2-94875DD6F340}" destId="{1BA823F6-4366-3749-8E6D-E45EAEA0AFA5}" srcOrd="1" destOrd="0" presId="urn:microsoft.com/office/officeart/2005/8/layout/hierarchy3"/>
    <dgm:cxn modelId="{7990061E-5FEA-3242-B344-3B870C38173D}" type="presParOf" srcId="{1BA823F6-4366-3749-8E6D-E45EAEA0AFA5}" destId="{176EB12B-6C81-8144-8B04-84395EDC2F00}" srcOrd="0" destOrd="0" presId="urn:microsoft.com/office/officeart/2005/8/layout/hierarchy3"/>
    <dgm:cxn modelId="{46093374-42AE-9048-8047-A65172CA46D1}" type="presParOf" srcId="{176EB12B-6C81-8144-8B04-84395EDC2F00}" destId="{CB3AEC29-F8F6-3447-9461-3125713A751F}" srcOrd="0" destOrd="0" presId="urn:microsoft.com/office/officeart/2005/8/layout/hierarchy3"/>
    <dgm:cxn modelId="{5ADE1497-1A85-6349-AE8B-1C1DCE392965}" type="presParOf" srcId="{176EB12B-6C81-8144-8B04-84395EDC2F00}" destId="{803692DD-3621-AC45-88F6-EED3E207F954}" srcOrd="1" destOrd="0" presId="urn:microsoft.com/office/officeart/2005/8/layout/hierarchy3"/>
    <dgm:cxn modelId="{26BBA8CB-328B-0F4E-A015-99E685B5B57F}" type="presParOf" srcId="{1BA823F6-4366-3749-8E6D-E45EAEA0AFA5}" destId="{4C4218B9-567A-E64D-932E-0B7E53BDD14C}" srcOrd="1" destOrd="0" presId="urn:microsoft.com/office/officeart/2005/8/layout/hierarchy3"/>
    <dgm:cxn modelId="{6B19224F-27E1-484D-9233-1CCC3D938B37}" type="presParOf" srcId="{4C4218B9-567A-E64D-932E-0B7E53BDD14C}" destId="{7CE56226-D6EE-1A4D-96EC-54770E6C401A}" srcOrd="0" destOrd="0" presId="urn:microsoft.com/office/officeart/2005/8/layout/hierarchy3"/>
    <dgm:cxn modelId="{37A7121E-8A41-664B-A100-6C87A4DA43F3}" type="presParOf" srcId="{4C4218B9-567A-E64D-932E-0B7E53BDD14C}" destId="{41E4E211-4C8D-DA4F-A3F6-DC7B83FD0212}" srcOrd="1" destOrd="0" presId="urn:microsoft.com/office/officeart/2005/8/layout/hierarchy3"/>
    <dgm:cxn modelId="{ABDABB39-5334-314D-B6DE-24A797AC03E2}" type="presParOf" srcId="{4C4218B9-567A-E64D-932E-0B7E53BDD14C}" destId="{0A6F1D77-2043-024D-9B49-158B144B56AA}" srcOrd="2" destOrd="0" presId="urn:microsoft.com/office/officeart/2005/8/layout/hierarchy3"/>
    <dgm:cxn modelId="{B93FE73D-84CC-E24E-A4DE-57D9749E75CF}" type="presParOf" srcId="{4C4218B9-567A-E64D-932E-0B7E53BDD14C}" destId="{7E69C472-525D-974A-B0EE-9774E2F2FD1D}" srcOrd="3" destOrd="0" presId="urn:microsoft.com/office/officeart/2005/8/layout/hierarchy3"/>
    <dgm:cxn modelId="{1F0F2D17-01C7-2443-87D9-F88ABDA9A33B}" type="presParOf" srcId="{4C4218B9-567A-E64D-932E-0B7E53BDD14C}" destId="{FD18FD02-4A2A-3C40-B78D-393D5A50376D}" srcOrd="4" destOrd="0" presId="urn:microsoft.com/office/officeart/2005/8/layout/hierarchy3"/>
    <dgm:cxn modelId="{A54D414B-8F11-FD49-90A6-E03BEDB258BE}" type="presParOf" srcId="{4C4218B9-567A-E64D-932E-0B7E53BDD14C}" destId="{5DCA2BAB-74CE-0348-8AD7-9E9BBDA23D01}" srcOrd="5" destOrd="0" presId="urn:microsoft.com/office/officeart/2005/8/layout/hierarchy3"/>
    <dgm:cxn modelId="{ECAD68B1-8272-B24A-81C8-64AFA07EFBA6}" type="presParOf" srcId="{4C4218B9-567A-E64D-932E-0B7E53BDD14C}" destId="{72C19348-F4EA-4348-B673-648BE445B381}" srcOrd="6" destOrd="0" presId="urn:microsoft.com/office/officeart/2005/8/layout/hierarchy3"/>
    <dgm:cxn modelId="{70A8EF2B-C0BE-7E44-B42A-56A56F0FA842}" type="presParOf" srcId="{4C4218B9-567A-E64D-932E-0B7E53BDD14C}" destId="{86F6A1F5-1A24-504F-AE5B-D211C75862EF}" srcOrd="7" destOrd="0" presId="urn:microsoft.com/office/officeart/2005/8/layout/hierarchy3"/>
    <dgm:cxn modelId="{91765892-0040-CC4A-92C4-965ED90335B6}" type="presParOf" srcId="{50505DCE-6148-9040-A4D2-94875DD6F340}" destId="{FAAFC2CB-E0B7-4D4A-8245-3C296C62F0F3}" srcOrd="2" destOrd="0" presId="urn:microsoft.com/office/officeart/2005/8/layout/hierarchy3"/>
    <dgm:cxn modelId="{EBD91CEF-9472-B942-AB70-336DD129C2EE}" type="presParOf" srcId="{FAAFC2CB-E0B7-4D4A-8245-3C296C62F0F3}" destId="{FEE44199-5AE7-5344-8778-11BE419A6EAB}" srcOrd="0" destOrd="0" presId="urn:microsoft.com/office/officeart/2005/8/layout/hierarchy3"/>
    <dgm:cxn modelId="{DF28CA4D-6C24-4042-BFA7-9299F4365842}" type="presParOf" srcId="{FEE44199-5AE7-5344-8778-11BE419A6EAB}" destId="{9DB8A626-CC23-A84B-95DF-5913319CEF57}" srcOrd="0" destOrd="0" presId="urn:microsoft.com/office/officeart/2005/8/layout/hierarchy3"/>
    <dgm:cxn modelId="{BB6C748F-82F2-584F-A6CB-D2385B1428D8}" type="presParOf" srcId="{FEE44199-5AE7-5344-8778-11BE419A6EAB}" destId="{06B09500-4692-A24C-B384-497F2882325F}" srcOrd="1" destOrd="0" presId="urn:microsoft.com/office/officeart/2005/8/layout/hierarchy3"/>
    <dgm:cxn modelId="{5B823732-6B6D-4A4F-ACD8-781F018E7EAE}" type="presParOf" srcId="{FAAFC2CB-E0B7-4D4A-8245-3C296C62F0F3}" destId="{9D56E0C0-6B23-7A45-9271-EF2AB2C16379}" srcOrd="1" destOrd="0" presId="urn:microsoft.com/office/officeart/2005/8/layout/hierarchy3"/>
    <dgm:cxn modelId="{4F47839C-5671-6B48-BEFE-FB2BE9C4651C}" type="presParOf" srcId="{9D56E0C0-6B23-7A45-9271-EF2AB2C16379}" destId="{8F504AC4-76B2-2B4C-AC46-119669FBE819}" srcOrd="0" destOrd="0" presId="urn:microsoft.com/office/officeart/2005/8/layout/hierarchy3"/>
    <dgm:cxn modelId="{34CC88A7-6B68-674B-9B97-1D9C6369245B}" type="presParOf" srcId="{9D56E0C0-6B23-7A45-9271-EF2AB2C16379}" destId="{5FBAF068-3C86-2D42-9034-5AF4B69DA661}" srcOrd="1" destOrd="0" presId="urn:microsoft.com/office/officeart/2005/8/layout/hierarchy3"/>
    <dgm:cxn modelId="{6FC0E010-1E6B-4D4B-BAD9-1280855E907D}" type="presParOf" srcId="{9D56E0C0-6B23-7A45-9271-EF2AB2C16379}" destId="{3E7B58EC-380D-154F-8989-F6BAE95B0D5E}" srcOrd="2" destOrd="0" presId="urn:microsoft.com/office/officeart/2005/8/layout/hierarchy3"/>
    <dgm:cxn modelId="{7D22D056-9C07-9F40-9571-D9610378BCD8}" type="presParOf" srcId="{9D56E0C0-6B23-7A45-9271-EF2AB2C16379}" destId="{8AF9FDB7-B4C0-0644-AA3A-9A36ACD3FD81}" srcOrd="3" destOrd="0" presId="urn:microsoft.com/office/officeart/2005/8/layout/hierarchy3"/>
    <dgm:cxn modelId="{4B4C8621-26F5-BA40-B938-2DFF55398689}" type="presParOf" srcId="{9D56E0C0-6B23-7A45-9271-EF2AB2C16379}" destId="{CA00136A-6115-EC4B-B862-53B661B6A108}" srcOrd="4" destOrd="0" presId="urn:microsoft.com/office/officeart/2005/8/layout/hierarchy3"/>
    <dgm:cxn modelId="{5B264DDB-25DE-3548-96B4-4EDEAD26EA94}" type="presParOf" srcId="{9D56E0C0-6B23-7A45-9271-EF2AB2C16379}" destId="{42976D78-4DF7-734D-A694-655864EB4B72}" srcOrd="5" destOrd="0" presId="urn:microsoft.com/office/officeart/2005/8/layout/hierarchy3"/>
    <dgm:cxn modelId="{5E379631-4C4A-CD4B-BEDD-EAA2778A87EF}" type="presParOf" srcId="{9D56E0C0-6B23-7A45-9271-EF2AB2C16379}" destId="{A308ECF1-ACE9-A14F-8E7E-2FD7E92955B0}" srcOrd="6" destOrd="0" presId="urn:microsoft.com/office/officeart/2005/8/layout/hierarchy3"/>
    <dgm:cxn modelId="{1E6C0098-E2D3-DF42-9E6A-FD05EC74A623}" type="presParOf" srcId="{9D56E0C0-6B23-7A45-9271-EF2AB2C16379}" destId="{6E33968B-4E26-0A4C-B311-DAB8E590B27D}" srcOrd="7" destOrd="0" presId="urn:microsoft.com/office/officeart/2005/8/layout/hierarchy3"/>
    <dgm:cxn modelId="{8B12C6A7-4C4D-7F48-8DBF-2867721187BD}" type="presParOf" srcId="{50505DCE-6148-9040-A4D2-94875DD6F340}" destId="{C96A057F-0352-054C-8242-EB4217436E4D}" srcOrd="3" destOrd="0" presId="urn:microsoft.com/office/officeart/2005/8/layout/hierarchy3"/>
    <dgm:cxn modelId="{55D9760D-4867-944F-AA55-FBE13ED6BA9A}" type="presParOf" srcId="{C96A057F-0352-054C-8242-EB4217436E4D}" destId="{2CDFDF60-A25D-1845-84D1-2D1CD60919C6}" srcOrd="0" destOrd="0" presId="urn:microsoft.com/office/officeart/2005/8/layout/hierarchy3"/>
    <dgm:cxn modelId="{84D197DE-F56F-4D41-841D-A6737E510FDC}" type="presParOf" srcId="{2CDFDF60-A25D-1845-84D1-2D1CD60919C6}" destId="{BA3A5290-A91E-0243-AFDE-F54312D2E664}" srcOrd="0" destOrd="0" presId="urn:microsoft.com/office/officeart/2005/8/layout/hierarchy3"/>
    <dgm:cxn modelId="{6D52CE80-28D9-814D-BC62-8FDE113D8279}" type="presParOf" srcId="{2CDFDF60-A25D-1845-84D1-2D1CD60919C6}" destId="{0DAE7E7D-A4C1-424B-B310-15E994B25684}" srcOrd="1" destOrd="0" presId="urn:microsoft.com/office/officeart/2005/8/layout/hierarchy3"/>
    <dgm:cxn modelId="{AC50C38C-D876-6E42-BD62-914EA653D750}" type="presParOf" srcId="{C96A057F-0352-054C-8242-EB4217436E4D}" destId="{3E092F00-8F03-DC4C-9295-3C76F57D15CC}" srcOrd="1" destOrd="0" presId="urn:microsoft.com/office/officeart/2005/8/layout/hierarchy3"/>
    <dgm:cxn modelId="{C26110CE-6546-174E-B42A-885654213FAE}" type="presParOf" srcId="{3E092F00-8F03-DC4C-9295-3C76F57D15CC}" destId="{71086D8F-DA26-D343-9D0B-3D432E75044D}" srcOrd="0" destOrd="0" presId="urn:microsoft.com/office/officeart/2005/8/layout/hierarchy3"/>
    <dgm:cxn modelId="{BCA7AB55-CA1F-AE4C-AF85-EAF8F485457B}" type="presParOf" srcId="{3E092F00-8F03-DC4C-9295-3C76F57D15CC}" destId="{3F98DBB5-3E92-C745-84D2-B54336880F64}" srcOrd="1" destOrd="0" presId="urn:microsoft.com/office/officeart/2005/8/layout/hierarchy3"/>
    <dgm:cxn modelId="{C77FA15B-DC78-374A-A8D1-0E1AFB7F69EC}" type="presParOf" srcId="{3E092F00-8F03-DC4C-9295-3C76F57D15CC}" destId="{DE023471-503A-724B-BC80-A73D01A2EF1D}" srcOrd="2" destOrd="0" presId="urn:microsoft.com/office/officeart/2005/8/layout/hierarchy3"/>
    <dgm:cxn modelId="{544B02F7-C393-A14A-BB6A-AA81885F2E26}" type="presParOf" srcId="{3E092F00-8F03-DC4C-9295-3C76F57D15CC}" destId="{18779DE0-E4D9-A343-AA2D-04694B3C9EC4}" srcOrd="3" destOrd="0" presId="urn:microsoft.com/office/officeart/2005/8/layout/hierarchy3"/>
    <dgm:cxn modelId="{A84C6149-426D-5E47-9BB8-F2DC90A0F1B6}" type="presParOf" srcId="{3E092F00-8F03-DC4C-9295-3C76F57D15CC}" destId="{4C5B12C4-1F26-FC4B-A0FF-AC4EF3F8693C}" srcOrd="4" destOrd="0" presId="urn:microsoft.com/office/officeart/2005/8/layout/hierarchy3"/>
    <dgm:cxn modelId="{87ECA0F5-C39E-9A42-AFC1-98B0C1C6193E}" type="presParOf" srcId="{3E092F00-8F03-DC4C-9295-3C76F57D15CC}" destId="{BD0A42F7-75B8-3849-A285-B90E3840403C}" srcOrd="5" destOrd="0" presId="urn:microsoft.com/office/officeart/2005/8/layout/hierarchy3"/>
    <dgm:cxn modelId="{DE6B96FF-998B-2F48-A034-8494C8166267}" type="presParOf" srcId="{50505DCE-6148-9040-A4D2-94875DD6F340}" destId="{A7BC3A15-A9AC-8E4B-9901-4F18DF3F766B}" srcOrd="4" destOrd="0" presId="urn:microsoft.com/office/officeart/2005/8/layout/hierarchy3"/>
    <dgm:cxn modelId="{E6AE1D34-9E48-B647-8D7C-63A39EAC3738}" type="presParOf" srcId="{A7BC3A15-A9AC-8E4B-9901-4F18DF3F766B}" destId="{835399C8-6047-4448-88DB-7B159D60FAB5}" srcOrd="0" destOrd="0" presId="urn:microsoft.com/office/officeart/2005/8/layout/hierarchy3"/>
    <dgm:cxn modelId="{24A8C85D-30D0-4949-A935-A0E355C19B49}" type="presParOf" srcId="{835399C8-6047-4448-88DB-7B159D60FAB5}" destId="{0A490EE1-B273-B641-9388-00DCEC089944}" srcOrd="0" destOrd="0" presId="urn:microsoft.com/office/officeart/2005/8/layout/hierarchy3"/>
    <dgm:cxn modelId="{FE1F9EF3-1263-F74C-9CEF-AEAB951CB606}" type="presParOf" srcId="{835399C8-6047-4448-88DB-7B159D60FAB5}" destId="{41DF9DA7-EB75-FA4C-9AC1-D8F6FE0C513E}" srcOrd="1" destOrd="0" presId="urn:microsoft.com/office/officeart/2005/8/layout/hierarchy3"/>
    <dgm:cxn modelId="{17B3BA9E-199C-9743-B4E0-A3555F9EFC24}" type="presParOf" srcId="{A7BC3A15-A9AC-8E4B-9901-4F18DF3F766B}" destId="{E2706DB5-5EE0-514A-91BA-3FA44271C610}" srcOrd="1" destOrd="0" presId="urn:microsoft.com/office/officeart/2005/8/layout/hierarchy3"/>
    <dgm:cxn modelId="{C1AD0432-8468-BF48-B683-F6D174BF76EE}" type="presParOf" srcId="{E2706DB5-5EE0-514A-91BA-3FA44271C610}" destId="{853FCF4D-E664-1C4B-ADC2-5C83B5B79600}" srcOrd="0" destOrd="0" presId="urn:microsoft.com/office/officeart/2005/8/layout/hierarchy3"/>
    <dgm:cxn modelId="{098C5682-90BA-AF4B-AC44-EEDF149BE9D9}" type="presParOf" srcId="{E2706DB5-5EE0-514A-91BA-3FA44271C610}" destId="{8A155261-9426-844D-A5AF-471335ECDB84}" srcOrd="1" destOrd="0" presId="urn:microsoft.com/office/officeart/2005/8/layout/hierarchy3"/>
    <dgm:cxn modelId="{D88049E9-2801-A040-923D-E136AE34C243}" type="presParOf" srcId="{E2706DB5-5EE0-514A-91BA-3FA44271C610}" destId="{3B9A869E-7F9F-0A42-9E2E-0AD8CC007D78}" srcOrd="2" destOrd="0" presId="urn:microsoft.com/office/officeart/2005/8/layout/hierarchy3"/>
    <dgm:cxn modelId="{C800D645-878E-084E-A5B7-638421ED69EF}" type="presParOf" srcId="{E2706DB5-5EE0-514A-91BA-3FA44271C610}" destId="{4D80AD42-1B71-FF43-9DC2-1602B65693D3}" srcOrd="3" destOrd="0" presId="urn:microsoft.com/office/officeart/2005/8/layout/hierarchy3"/>
    <dgm:cxn modelId="{EDC83101-0492-9342-865B-D5AEF45B3807}" type="presParOf" srcId="{E2706DB5-5EE0-514A-91BA-3FA44271C610}" destId="{1196C603-6EF8-C443-8735-F362245AAC99}" srcOrd="4" destOrd="0" presId="urn:microsoft.com/office/officeart/2005/8/layout/hierarchy3"/>
    <dgm:cxn modelId="{E326A65C-AEDC-BE48-A689-BC6F8964B2A6}" type="presParOf" srcId="{E2706DB5-5EE0-514A-91BA-3FA44271C610}" destId="{9EC23CA1-D99D-BA42-A039-52505A3A7D9E}" srcOrd="5" destOrd="0" presId="urn:microsoft.com/office/officeart/2005/8/layout/hierarchy3"/>
    <dgm:cxn modelId="{6111E6BC-C865-3446-8AEE-DC63065632D3}" type="presParOf" srcId="{50505DCE-6148-9040-A4D2-94875DD6F340}" destId="{4F89F2ED-6C95-3444-8C3A-CAEA0A1840D2}" srcOrd="5" destOrd="0" presId="urn:microsoft.com/office/officeart/2005/8/layout/hierarchy3"/>
    <dgm:cxn modelId="{28FA2DA0-D4E9-BD4C-93EA-16BA2512645D}" type="presParOf" srcId="{4F89F2ED-6C95-3444-8C3A-CAEA0A1840D2}" destId="{8605E352-1983-6A4B-ADDB-4237738FD0DB}" srcOrd="0" destOrd="0" presId="urn:microsoft.com/office/officeart/2005/8/layout/hierarchy3"/>
    <dgm:cxn modelId="{EAF18294-227F-0243-B782-4332078A5542}" type="presParOf" srcId="{8605E352-1983-6A4B-ADDB-4237738FD0DB}" destId="{544B0981-6235-6A44-B61A-FE3CAFEB6BB3}" srcOrd="0" destOrd="0" presId="urn:microsoft.com/office/officeart/2005/8/layout/hierarchy3"/>
    <dgm:cxn modelId="{E1D1B885-85A6-C648-98E6-3D482AAAD8CF}" type="presParOf" srcId="{8605E352-1983-6A4B-ADDB-4237738FD0DB}" destId="{9C7CA678-90A0-DE4E-BDD7-E5AF852FBF25}" srcOrd="1" destOrd="0" presId="urn:microsoft.com/office/officeart/2005/8/layout/hierarchy3"/>
    <dgm:cxn modelId="{F2E2498F-5C04-C84A-9E6C-FC83DB7EC6A4}" type="presParOf" srcId="{4F89F2ED-6C95-3444-8C3A-CAEA0A1840D2}" destId="{B0FF3F61-5466-7E45-9B59-569E322D4D54}" srcOrd="1" destOrd="0" presId="urn:microsoft.com/office/officeart/2005/8/layout/hierarchy3"/>
    <dgm:cxn modelId="{B7B67131-8D5D-F644-9842-8112F774B3F6}" type="presParOf" srcId="{B0FF3F61-5466-7E45-9B59-569E322D4D54}" destId="{C5283776-0586-8E49-B9BB-7BA928D77E7A}" srcOrd="0" destOrd="0" presId="urn:microsoft.com/office/officeart/2005/8/layout/hierarchy3"/>
    <dgm:cxn modelId="{0E5EBFB1-F736-DF43-964D-D432816F0C5B}" type="presParOf" srcId="{B0FF3F61-5466-7E45-9B59-569E322D4D54}" destId="{B03F5BEC-6CD7-F048-BE63-64E9389659A6}" srcOrd="1" destOrd="0" presId="urn:microsoft.com/office/officeart/2005/8/layout/hierarchy3"/>
    <dgm:cxn modelId="{5AD6BC16-BC01-5D41-BEEF-661786875FFE}" type="presParOf" srcId="{B0FF3F61-5466-7E45-9B59-569E322D4D54}" destId="{0F6916B2-0C97-F44D-BB30-747E78237156}" srcOrd="2" destOrd="0" presId="urn:microsoft.com/office/officeart/2005/8/layout/hierarchy3"/>
    <dgm:cxn modelId="{DD2F6FDB-610D-D743-834D-E9C765ED4B55}" type="presParOf" srcId="{B0FF3F61-5466-7E45-9B59-569E322D4D54}" destId="{877FFB64-93FC-1342-97D8-D5AA9055DEFF}" srcOrd="3" destOrd="0" presId="urn:microsoft.com/office/officeart/2005/8/layout/hierarchy3"/>
    <dgm:cxn modelId="{EF7C05E3-72B7-3F46-B372-508474302B44}" type="presParOf" srcId="{50505DCE-6148-9040-A4D2-94875DD6F340}" destId="{DAABA2DF-0BBE-A145-A6F5-A609F8D64F37}" srcOrd="6" destOrd="0" presId="urn:microsoft.com/office/officeart/2005/8/layout/hierarchy3"/>
    <dgm:cxn modelId="{E40BA9ED-5B4C-754F-9ADA-3B9B3E396410}" type="presParOf" srcId="{DAABA2DF-0BBE-A145-A6F5-A609F8D64F37}" destId="{9C21DBBA-31A2-4B49-90C8-6702D34E0D56}" srcOrd="0" destOrd="0" presId="urn:microsoft.com/office/officeart/2005/8/layout/hierarchy3"/>
    <dgm:cxn modelId="{811D2A1E-9E94-2246-80BF-5F2042A99062}" type="presParOf" srcId="{9C21DBBA-31A2-4B49-90C8-6702D34E0D56}" destId="{597A54D3-C9FA-2E4B-836C-D3D3561899D7}" srcOrd="0" destOrd="0" presId="urn:microsoft.com/office/officeart/2005/8/layout/hierarchy3"/>
    <dgm:cxn modelId="{094FF3D5-5525-9447-B643-0C08B68FCF1D}" type="presParOf" srcId="{9C21DBBA-31A2-4B49-90C8-6702D34E0D56}" destId="{50A81D63-BAD1-FB42-84EC-8A0551842569}" srcOrd="1" destOrd="0" presId="urn:microsoft.com/office/officeart/2005/8/layout/hierarchy3"/>
    <dgm:cxn modelId="{EF60A8A6-9C63-914C-90E2-D42BB221F2C2}" type="presParOf" srcId="{DAABA2DF-0BBE-A145-A6F5-A609F8D64F37}" destId="{8DD03176-80F9-084C-A52B-7C3FB6BDCB60}" srcOrd="1" destOrd="0" presId="urn:microsoft.com/office/officeart/2005/8/layout/hierarchy3"/>
    <dgm:cxn modelId="{A9411EFA-A3EF-6244-82AC-580B9061CEB7}" type="presParOf" srcId="{8DD03176-80F9-084C-A52B-7C3FB6BDCB60}" destId="{E4DAB7EE-AFEB-8C44-B76B-681AB3D98ED4}" srcOrd="0" destOrd="0" presId="urn:microsoft.com/office/officeart/2005/8/layout/hierarchy3"/>
    <dgm:cxn modelId="{977BB1A9-E8A8-CC43-9002-12CBAE8BBDED}" type="presParOf" srcId="{8DD03176-80F9-084C-A52B-7C3FB6BDCB60}" destId="{AE75C27C-D327-F340-8FBC-BEA42D4C3F20}" srcOrd="1" destOrd="0" presId="urn:microsoft.com/office/officeart/2005/8/layout/hierarchy3"/>
    <dgm:cxn modelId="{A1B5397F-7226-0A44-9C13-751A91411D50}" type="presParOf" srcId="{8DD03176-80F9-084C-A52B-7C3FB6BDCB60}" destId="{5C108C58-BD0C-7044-915C-460DD0C32A1D}" srcOrd="2" destOrd="0" presId="urn:microsoft.com/office/officeart/2005/8/layout/hierarchy3"/>
    <dgm:cxn modelId="{B2F1C57B-CB73-8741-AC68-06291A4FA115}" type="presParOf" srcId="{8DD03176-80F9-084C-A52B-7C3FB6BDCB60}" destId="{D1D048EB-4E92-8A46-B64F-FACD9CC1CC05}" srcOrd="3" destOrd="0" presId="urn:microsoft.com/office/officeart/2005/8/layout/hierarchy3"/>
    <dgm:cxn modelId="{C7F4BFDA-6887-C142-A359-A70050AC341C}" type="presParOf" srcId="{8DD03176-80F9-084C-A52B-7C3FB6BDCB60}" destId="{CE7E00F9-CFD3-1549-9A72-9DAA3D2E9515}" srcOrd="4" destOrd="0" presId="urn:microsoft.com/office/officeart/2005/8/layout/hierarchy3"/>
    <dgm:cxn modelId="{BCF3EBCD-B88A-0847-AA5A-20B6808550FA}" type="presParOf" srcId="{8DD03176-80F9-084C-A52B-7C3FB6BDCB60}" destId="{2A5F08D7-515C-434C-BF8F-3DA525090B28}" srcOrd="5" destOrd="0" presId="urn:microsoft.com/office/officeart/2005/8/layout/hierarchy3"/>
    <dgm:cxn modelId="{38A3E462-E635-974B-8EC0-C6F64E031537}" type="presParOf" srcId="{8DD03176-80F9-084C-A52B-7C3FB6BDCB60}" destId="{2A263E3A-85B9-D848-8D9F-6978BDDF742F}" srcOrd="6" destOrd="0" presId="urn:microsoft.com/office/officeart/2005/8/layout/hierarchy3"/>
    <dgm:cxn modelId="{D74E63C4-7D6F-E94E-A874-B650F5522294}" type="presParOf" srcId="{8DD03176-80F9-084C-A52B-7C3FB6BDCB60}" destId="{E1CFDCAB-6539-EA41-8C92-581386328786}" srcOrd="7" destOrd="0" presId="urn:microsoft.com/office/officeart/2005/8/layout/hierarchy3"/>
    <dgm:cxn modelId="{7935C1AC-984E-C24A-8A97-E569D4CA56CB}" type="presParOf" srcId="{50505DCE-6148-9040-A4D2-94875DD6F340}" destId="{89E055D5-C394-B047-B703-41B92D058C09}" srcOrd="7" destOrd="0" presId="urn:microsoft.com/office/officeart/2005/8/layout/hierarchy3"/>
    <dgm:cxn modelId="{4E300B05-E383-4A42-82E0-B8BD49E1BFB7}" type="presParOf" srcId="{89E055D5-C394-B047-B703-41B92D058C09}" destId="{9C2C427E-6FD0-7149-A675-064017A8742F}" srcOrd="0" destOrd="0" presId="urn:microsoft.com/office/officeart/2005/8/layout/hierarchy3"/>
    <dgm:cxn modelId="{5C267CD5-88A8-D34B-9EEB-34483D2C8D59}" type="presParOf" srcId="{9C2C427E-6FD0-7149-A675-064017A8742F}" destId="{BBEF1F57-2CEE-4E4C-81F3-E5C718B3FC36}" srcOrd="0" destOrd="0" presId="urn:microsoft.com/office/officeart/2005/8/layout/hierarchy3"/>
    <dgm:cxn modelId="{A423522B-338D-574C-A55E-0F7971867F86}" type="presParOf" srcId="{9C2C427E-6FD0-7149-A675-064017A8742F}" destId="{C7213CD9-EFEE-B044-89EF-8621C0282C20}" srcOrd="1" destOrd="0" presId="urn:microsoft.com/office/officeart/2005/8/layout/hierarchy3"/>
    <dgm:cxn modelId="{D2A21424-3886-9646-8F8C-6C7C81362E17}" type="presParOf" srcId="{89E055D5-C394-B047-B703-41B92D058C09}" destId="{1E378880-509F-2145-AD4A-576CC0AD45CE}" srcOrd="1" destOrd="0" presId="urn:microsoft.com/office/officeart/2005/8/layout/hierarchy3"/>
    <dgm:cxn modelId="{B62B1B7B-8581-5546-89AB-A743E8FBD5FC}" type="presParOf" srcId="{1E378880-509F-2145-AD4A-576CC0AD45CE}" destId="{1BD7A0CD-E9D2-EC40-906F-9DB8E25B044A}" srcOrd="0" destOrd="0" presId="urn:microsoft.com/office/officeart/2005/8/layout/hierarchy3"/>
    <dgm:cxn modelId="{32974615-F990-0145-9E06-5ACE7E3B6A06}" type="presParOf" srcId="{1E378880-509F-2145-AD4A-576CC0AD45CE}" destId="{7A63F1B9-E397-084E-B1B9-87B5CFE0F2C0}" srcOrd="1" destOrd="0" presId="urn:microsoft.com/office/officeart/2005/8/layout/hierarchy3"/>
    <dgm:cxn modelId="{62F24B17-265E-E048-BC50-C10FC591EDE6}" type="presParOf" srcId="{1E378880-509F-2145-AD4A-576CC0AD45CE}" destId="{97579E91-6D4E-5348-8598-B048B5D181ED}" srcOrd="2" destOrd="0" presId="urn:microsoft.com/office/officeart/2005/8/layout/hierarchy3"/>
    <dgm:cxn modelId="{FB8F28E7-82EA-604E-B775-F8768D192A48}" type="presParOf" srcId="{1E378880-509F-2145-AD4A-576CC0AD45CE}" destId="{8163382B-EE0F-A74A-BDEC-3F9D4B1CF55B}" srcOrd="3" destOrd="0" presId="urn:microsoft.com/office/officeart/2005/8/layout/hierarchy3"/>
    <dgm:cxn modelId="{BA95200E-8DF4-0A42-8DBC-A93EA4492AD9}" type="presParOf" srcId="{1E378880-509F-2145-AD4A-576CC0AD45CE}" destId="{C556CBEA-5968-A246-BB73-0F0CDA548559}" srcOrd="4" destOrd="0" presId="urn:microsoft.com/office/officeart/2005/8/layout/hierarchy3"/>
    <dgm:cxn modelId="{C669F16F-629E-D443-9D29-2F708C541D98}" type="presParOf" srcId="{1E378880-509F-2145-AD4A-576CC0AD45CE}" destId="{1103550A-5EB2-B94A-A8F3-51D22B40D6CE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413A8-BAB8-B148-A02D-34DCE07A329B}">
      <dsp:nvSpPr>
        <dsp:cNvPr id="0" name=""/>
        <dsp:cNvSpPr/>
      </dsp:nvSpPr>
      <dsp:spPr>
        <a:xfrm>
          <a:off x="1488" y="48517"/>
          <a:ext cx="1250156" cy="6250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Project Support</a:t>
          </a:r>
        </a:p>
      </dsp:txBody>
      <dsp:txXfrm>
        <a:off x="19796" y="66825"/>
        <a:ext cx="1213540" cy="588462"/>
      </dsp:txXfrm>
    </dsp:sp>
    <dsp:sp modelId="{22AC5669-EB22-DE4F-905E-BFC12EB3F821}">
      <dsp:nvSpPr>
        <dsp:cNvPr id="0" name=""/>
        <dsp:cNvSpPr/>
      </dsp:nvSpPr>
      <dsp:spPr>
        <a:xfrm>
          <a:off x="126503" y="673596"/>
          <a:ext cx="125015" cy="468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8808"/>
              </a:lnTo>
              <a:lnTo>
                <a:pt x="125015" y="4688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61BC4-C1A6-994A-AA41-3082B6A2A85D}">
      <dsp:nvSpPr>
        <dsp:cNvPr id="0" name=""/>
        <dsp:cNvSpPr/>
      </dsp:nvSpPr>
      <dsp:spPr>
        <a:xfrm>
          <a:off x="251519" y="829865"/>
          <a:ext cx="1000124" cy="625078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Materials Handbook</a:t>
          </a:r>
        </a:p>
      </dsp:txBody>
      <dsp:txXfrm>
        <a:off x="269827" y="848173"/>
        <a:ext cx="963508" cy="588462"/>
      </dsp:txXfrm>
    </dsp:sp>
    <dsp:sp modelId="{16473E6F-B590-AB4B-A32F-551943AD75FD}">
      <dsp:nvSpPr>
        <dsp:cNvPr id="0" name=""/>
        <dsp:cNvSpPr/>
      </dsp:nvSpPr>
      <dsp:spPr>
        <a:xfrm>
          <a:off x="126503" y="673596"/>
          <a:ext cx="125015" cy="1250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156"/>
              </a:lnTo>
              <a:lnTo>
                <a:pt x="125015" y="12501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20F3EF-9464-8C4B-B044-E32524ECF6DD}">
      <dsp:nvSpPr>
        <dsp:cNvPr id="0" name=""/>
        <dsp:cNvSpPr/>
      </dsp:nvSpPr>
      <dsp:spPr>
        <a:xfrm>
          <a:off x="251519" y="1611213"/>
          <a:ext cx="1000124" cy="625078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Materials Selection &amp; Lifetime Criteria</a:t>
          </a:r>
        </a:p>
      </dsp:txBody>
      <dsp:txXfrm>
        <a:off x="269827" y="1629521"/>
        <a:ext cx="963508" cy="588462"/>
      </dsp:txXfrm>
    </dsp:sp>
    <dsp:sp modelId="{D4E9FD37-1D6B-5344-BC44-0E0FC25D9E5C}">
      <dsp:nvSpPr>
        <dsp:cNvPr id="0" name=""/>
        <dsp:cNvSpPr/>
      </dsp:nvSpPr>
      <dsp:spPr>
        <a:xfrm>
          <a:off x="126503" y="673596"/>
          <a:ext cx="125015" cy="2031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1503"/>
              </a:lnTo>
              <a:lnTo>
                <a:pt x="125015" y="20315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C8BCB6-64E2-9A4D-8ECF-63132B64E7A5}">
      <dsp:nvSpPr>
        <dsp:cNvPr id="0" name=""/>
        <dsp:cNvSpPr/>
      </dsp:nvSpPr>
      <dsp:spPr>
        <a:xfrm>
          <a:off x="251519" y="2392560"/>
          <a:ext cx="1000124" cy="625078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Multiphysics Analyses</a:t>
          </a:r>
        </a:p>
      </dsp:txBody>
      <dsp:txXfrm>
        <a:off x="269827" y="2410868"/>
        <a:ext cx="963508" cy="588462"/>
      </dsp:txXfrm>
    </dsp:sp>
    <dsp:sp modelId="{A392019F-AC63-794D-B914-55FA46FA67FE}">
      <dsp:nvSpPr>
        <dsp:cNvPr id="0" name=""/>
        <dsp:cNvSpPr/>
      </dsp:nvSpPr>
      <dsp:spPr>
        <a:xfrm>
          <a:off x="126503" y="673596"/>
          <a:ext cx="125015" cy="2812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2851"/>
              </a:lnTo>
              <a:lnTo>
                <a:pt x="125015" y="28128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E3B31C-C2B4-CE4E-A4E4-53BB25545BB6}">
      <dsp:nvSpPr>
        <dsp:cNvPr id="0" name=""/>
        <dsp:cNvSpPr/>
      </dsp:nvSpPr>
      <dsp:spPr>
        <a:xfrm>
          <a:off x="251519" y="3173908"/>
          <a:ext cx="1000124" cy="625078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Elemental Analyses</a:t>
          </a:r>
        </a:p>
      </dsp:txBody>
      <dsp:txXfrm>
        <a:off x="269827" y="3192216"/>
        <a:ext cx="963508" cy="588462"/>
      </dsp:txXfrm>
    </dsp:sp>
    <dsp:sp modelId="{E8531738-4B30-4C46-8341-D769112A41EE}">
      <dsp:nvSpPr>
        <dsp:cNvPr id="0" name=""/>
        <dsp:cNvSpPr/>
      </dsp:nvSpPr>
      <dsp:spPr>
        <a:xfrm>
          <a:off x="126503" y="673596"/>
          <a:ext cx="125015" cy="3594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94199"/>
              </a:lnTo>
              <a:lnTo>
                <a:pt x="125015" y="35941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B622B4-7FC6-AA41-94A7-D4309523BE06}">
      <dsp:nvSpPr>
        <dsp:cNvPr id="0" name=""/>
        <dsp:cNvSpPr/>
      </dsp:nvSpPr>
      <dsp:spPr>
        <a:xfrm>
          <a:off x="251519" y="3955256"/>
          <a:ext cx="1000124" cy="625078"/>
        </a:xfrm>
        <a:prstGeom prst="roundRect">
          <a:avLst>
            <a:gd name="adj" fmla="val 10000"/>
          </a:avLst>
        </a:prstGeom>
        <a:solidFill>
          <a:srgbClr val="00B050">
            <a:alpha val="90000"/>
          </a:srgb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Tritium Release, Water Radiolysis, Corrosion Issues</a:t>
          </a:r>
        </a:p>
      </dsp:txBody>
      <dsp:txXfrm>
        <a:off x="269827" y="3973564"/>
        <a:ext cx="963508" cy="588462"/>
      </dsp:txXfrm>
    </dsp:sp>
    <dsp:sp modelId="{5BE41540-8884-FE46-8A87-D37EE3B71456}">
      <dsp:nvSpPr>
        <dsp:cNvPr id="0" name=""/>
        <dsp:cNvSpPr/>
      </dsp:nvSpPr>
      <dsp:spPr>
        <a:xfrm>
          <a:off x="126503" y="673596"/>
          <a:ext cx="125015" cy="4375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75546"/>
              </a:lnTo>
              <a:lnTo>
                <a:pt x="125015" y="43755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A63811-55C9-AB4D-BF05-47C79DF7CD07}">
      <dsp:nvSpPr>
        <dsp:cNvPr id="0" name=""/>
        <dsp:cNvSpPr/>
      </dsp:nvSpPr>
      <dsp:spPr>
        <a:xfrm>
          <a:off x="251519" y="4736603"/>
          <a:ext cx="1000124" cy="625078"/>
        </a:xfrm>
        <a:prstGeom prst="roundRect">
          <a:avLst>
            <a:gd name="adj" fmla="val 10000"/>
          </a:avLst>
        </a:prstGeom>
        <a:solidFill>
          <a:srgbClr val="00B050">
            <a:alpha val="90000"/>
          </a:srgb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Water-cooled Back-up Target </a:t>
          </a:r>
        </a:p>
      </dsp:txBody>
      <dsp:txXfrm>
        <a:off x="269827" y="4754911"/>
        <a:ext cx="963508" cy="588462"/>
      </dsp:txXfrm>
    </dsp:sp>
    <dsp:sp modelId="{CB3AEC29-F8F6-3447-9461-3125713A751F}">
      <dsp:nvSpPr>
        <dsp:cNvPr id="0" name=""/>
        <dsp:cNvSpPr/>
      </dsp:nvSpPr>
      <dsp:spPr>
        <a:xfrm>
          <a:off x="1564183" y="48517"/>
          <a:ext cx="1250156" cy="6250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Materials Lab</a:t>
          </a:r>
        </a:p>
      </dsp:txBody>
      <dsp:txXfrm>
        <a:off x="1582491" y="66825"/>
        <a:ext cx="1213540" cy="588462"/>
      </dsp:txXfrm>
    </dsp:sp>
    <dsp:sp modelId="{7CE56226-D6EE-1A4D-96EC-54770E6C401A}">
      <dsp:nvSpPr>
        <dsp:cNvPr id="0" name=""/>
        <dsp:cNvSpPr/>
      </dsp:nvSpPr>
      <dsp:spPr>
        <a:xfrm>
          <a:off x="1689199" y="673596"/>
          <a:ext cx="125015" cy="468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8808"/>
              </a:lnTo>
              <a:lnTo>
                <a:pt x="125015" y="4688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E4E211-4C8D-DA4F-A3F6-DC7B83FD0212}">
      <dsp:nvSpPr>
        <dsp:cNvPr id="0" name=""/>
        <dsp:cNvSpPr/>
      </dsp:nvSpPr>
      <dsp:spPr>
        <a:xfrm>
          <a:off x="1814214" y="829865"/>
          <a:ext cx="1000124" cy="625078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SEM</a:t>
          </a:r>
        </a:p>
      </dsp:txBody>
      <dsp:txXfrm>
        <a:off x="1832522" y="848173"/>
        <a:ext cx="963508" cy="588462"/>
      </dsp:txXfrm>
    </dsp:sp>
    <dsp:sp modelId="{0A6F1D77-2043-024D-9B49-158B144B56AA}">
      <dsp:nvSpPr>
        <dsp:cNvPr id="0" name=""/>
        <dsp:cNvSpPr/>
      </dsp:nvSpPr>
      <dsp:spPr>
        <a:xfrm>
          <a:off x="1689199" y="673596"/>
          <a:ext cx="125015" cy="1250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156"/>
              </a:lnTo>
              <a:lnTo>
                <a:pt x="125015" y="12501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69C472-525D-974A-B0EE-9774E2F2FD1D}">
      <dsp:nvSpPr>
        <dsp:cNvPr id="0" name=""/>
        <dsp:cNvSpPr/>
      </dsp:nvSpPr>
      <dsp:spPr>
        <a:xfrm>
          <a:off x="1814214" y="1611213"/>
          <a:ext cx="1000124" cy="625078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EDX</a:t>
          </a:r>
        </a:p>
      </dsp:txBody>
      <dsp:txXfrm>
        <a:off x="1832522" y="1629521"/>
        <a:ext cx="963508" cy="588462"/>
      </dsp:txXfrm>
    </dsp:sp>
    <dsp:sp modelId="{FD18FD02-4A2A-3C40-B78D-393D5A50376D}">
      <dsp:nvSpPr>
        <dsp:cNvPr id="0" name=""/>
        <dsp:cNvSpPr/>
      </dsp:nvSpPr>
      <dsp:spPr>
        <a:xfrm>
          <a:off x="1689199" y="673596"/>
          <a:ext cx="125015" cy="2031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1503"/>
              </a:lnTo>
              <a:lnTo>
                <a:pt x="125015" y="20315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A2BAB-74CE-0348-8AD7-9E9BBDA23D01}">
      <dsp:nvSpPr>
        <dsp:cNvPr id="0" name=""/>
        <dsp:cNvSpPr/>
      </dsp:nvSpPr>
      <dsp:spPr>
        <a:xfrm>
          <a:off x="1814214" y="2392560"/>
          <a:ext cx="1000124" cy="625078"/>
        </a:xfrm>
        <a:prstGeom prst="roundRect">
          <a:avLst>
            <a:gd name="adj" fmla="val 10000"/>
          </a:avLst>
        </a:prstGeom>
        <a:solidFill>
          <a:srgbClr val="00B050">
            <a:alpha val="90000"/>
          </a:srgb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Optical Microscope</a:t>
          </a:r>
        </a:p>
      </dsp:txBody>
      <dsp:txXfrm>
        <a:off x="1832522" y="2410868"/>
        <a:ext cx="963508" cy="588462"/>
      </dsp:txXfrm>
    </dsp:sp>
    <dsp:sp modelId="{72C19348-F4EA-4348-B673-648BE445B381}">
      <dsp:nvSpPr>
        <dsp:cNvPr id="0" name=""/>
        <dsp:cNvSpPr/>
      </dsp:nvSpPr>
      <dsp:spPr>
        <a:xfrm>
          <a:off x="1689199" y="673596"/>
          <a:ext cx="125015" cy="2812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2851"/>
              </a:lnTo>
              <a:lnTo>
                <a:pt x="125015" y="28128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F6A1F5-1A24-504F-AE5B-D211C75862EF}">
      <dsp:nvSpPr>
        <dsp:cNvPr id="0" name=""/>
        <dsp:cNvSpPr/>
      </dsp:nvSpPr>
      <dsp:spPr>
        <a:xfrm>
          <a:off x="1814214" y="3173908"/>
          <a:ext cx="1000124" cy="625078"/>
        </a:xfrm>
        <a:prstGeom prst="roundRect">
          <a:avLst>
            <a:gd name="adj" fmla="val 10000"/>
          </a:avLst>
        </a:prstGeom>
        <a:solidFill>
          <a:srgbClr val="00B050">
            <a:alpha val="90000"/>
          </a:srgb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LFA</a:t>
          </a:r>
        </a:p>
      </dsp:txBody>
      <dsp:txXfrm>
        <a:off x="1832522" y="3192216"/>
        <a:ext cx="963508" cy="588462"/>
      </dsp:txXfrm>
    </dsp:sp>
    <dsp:sp modelId="{9DB8A626-CC23-A84B-95DF-5913319CEF57}">
      <dsp:nvSpPr>
        <dsp:cNvPr id="0" name=""/>
        <dsp:cNvSpPr/>
      </dsp:nvSpPr>
      <dsp:spPr>
        <a:xfrm>
          <a:off x="3126878" y="48517"/>
          <a:ext cx="1250156" cy="6250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Spallation Materials</a:t>
          </a:r>
        </a:p>
      </dsp:txBody>
      <dsp:txXfrm>
        <a:off x="3145186" y="66825"/>
        <a:ext cx="1213540" cy="588462"/>
      </dsp:txXfrm>
    </dsp:sp>
    <dsp:sp modelId="{8F504AC4-76B2-2B4C-AC46-119669FBE819}">
      <dsp:nvSpPr>
        <dsp:cNvPr id="0" name=""/>
        <dsp:cNvSpPr/>
      </dsp:nvSpPr>
      <dsp:spPr>
        <a:xfrm>
          <a:off x="3251894" y="673596"/>
          <a:ext cx="125015" cy="468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8808"/>
              </a:lnTo>
              <a:lnTo>
                <a:pt x="125015" y="4688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BAF068-3C86-2D42-9034-5AF4B69DA661}">
      <dsp:nvSpPr>
        <dsp:cNvPr id="0" name=""/>
        <dsp:cNvSpPr/>
      </dsp:nvSpPr>
      <dsp:spPr>
        <a:xfrm>
          <a:off x="3376910" y="829865"/>
          <a:ext cx="1000124" cy="625078"/>
        </a:xfrm>
        <a:prstGeom prst="roundRect">
          <a:avLst>
            <a:gd name="adj" fmla="val 10000"/>
          </a:avLst>
        </a:prstGeom>
        <a:solidFill>
          <a:srgbClr val="00B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Mechanical Properties</a:t>
          </a:r>
        </a:p>
      </dsp:txBody>
      <dsp:txXfrm>
        <a:off x="3395218" y="848173"/>
        <a:ext cx="963508" cy="588462"/>
      </dsp:txXfrm>
    </dsp:sp>
    <dsp:sp modelId="{3E7B58EC-380D-154F-8989-F6BAE95B0D5E}">
      <dsp:nvSpPr>
        <dsp:cNvPr id="0" name=""/>
        <dsp:cNvSpPr/>
      </dsp:nvSpPr>
      <dsp:spPr>
        <a:xfrm>
          <a:off x="3251894" y="673596"/>
          <a:ext cx="125015" cy="1250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156"/>
              </a:lnTo>
              <a:lnTo>
                <a:pt x="125015" y="12501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F9FDB7-B4C0-0644-AA3A-9A36ACD3FD81}">
      <dsp:nvSpPr>
        <dsp:cNvPr id="0" name=""/>
        <dsp:cNvSpPr/>
      </dsp:nvSpPr>
      <dsp:spPr>
        <a:xfrm>
          <a:off x="3376910" y="1611213"/>
          <a:ext cx="1000124" cy="625078"/>
        </a:xfrm>
        <a:prstGeom prst="roundRect">
          <a:avLst>
            <a:gd name="adj" fmla="val 10000"/>
          </a:avLst>
        </a:prstGeom>
        <a:solidFill>
          <a:srgbClr val="00B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Oxidation Properties</a:t>
          </a:r>
        </a:p>
      </dsp:txBody>
      <dsp:txXfrm>
        <a:off x="3395218" y="1629521"/>
        <a:ext cx="963508" cy="588462"/>
      </dsp:txXfrm>
    </dsp:sp>
    <dsp:sp modelId="{CA00136A-6115-EC4B-B862-53B661B6A108}">
      <dsp:nvSpPr>
        <dsp:cNvPr id="0" name=""/>
        <dsp:cNvSpPr/>
      </dsp:nvSpPr>
      <dsp:spPr>
        <a:xfrm>
          <a:off x="3251894" y="673596"/>
          <a:ext cx="125015" cy="2031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1503"/>
              </a:lnTo>
              <a:lnTo>
                <a:pt x="125015" y="20315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976D78-4DF7-734D-A694-655864EB4B72}">
      <dsp:nvSpPr>
        <dsp:cNvPr id="0" name=""/>
        <dsp:cNvSpPr/>
      </dsp:nvSpPr>
      <dsp:spPr>
        <a:xfrm>
          <a:off x="3376910" y="2392560"/>
          <a:ext cx="1000124" cy="625078"/>
        </a:xfrm>
        <a:prstGeom prst="roundRect">
          <a:avLst>
            <a:gd name="adj" fmla="val 10000"/>
          </a:avLst>
        </a:prstGeom>
        <a:solidFill>
          <a:srgbClr val="00B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RI Beam </a:t>
          </a:r>
          <a:r>
            <a:rPr lang="en-US" sz="1000" b="1" kern="1200" dirty="0" err="1"/>
            <a:t>Irrad</a:t>
          </a:r>
          <a:r>
            <a:rPr lang="en-US" sz="1000" b="1" kern="1200" dirty="0"/>
            <a:t>. Campaign &amp; PIE</a:t>
          </a:r>
        </a:p>
      </dsp:txBody>
      <dsp:txXfrm>
        <a:off x="3395218" y="2410868"/>
        <a:ext cx="963508" cy="588462"/>
      </dsp:txXfrm>
    </dsp:sp>
    <dsp:sp modelId="{A308ECF1-ACE9-A14F-8E7E-2FD7E92955B0}">
      <dsp:nvSpPr>
        <dsp:cNvPr id="0" name=""/>
        <dsp:cNvSpPr/>
      </dsp:nvSpPr>
      <dsp:spPr>
        <a:xfrm>
          <a:off x="3251894" y="673596"/>
          <a:ext cx="125015" cy="2812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2851"/>
              </a:lnTo>
              <a:lnTo>
                <a:pt x="125015" y="28128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33968B-4E26-0A4C-B311-DAB8E590B27D}">
      <dsp:nvSpPr>
        <dsp:cNvPr id="0" name=""/>
        <dsp:cNvSpPr/>
      </dsp:nvSpPr>
      <dsp:spPr>
        <a:xfrm>
          <a:off x="3376910" y="3173908"/>
          <a:ext cx="1000124" cy="625078"/>
        </a:xfrm>
        <a:prstGeom prst="roundRect">
          <a:avLst>
            <a:gd name="adj" fmla="val 10000"/>
          </a:avLst>
        </a:prstGeom>
        <a:solidFill>
          <a:srgbClr val="00B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PIE of STIP-V Specimens</a:t>
          </a:r>
        </a:p>
      </dsp:txBody>
      <dsp:txXfrm>
        <a:off x="3395218" y="3192216"/>
        <a:ext cx="963508" cy="588462"/>
      </dsp:txXfrm>
    </dsp:sp>
    <dsp:sp modelId="{BA3A5290-A91E-0243-AFDE-F54312D2E664}">
      <dsp:nvSpPr>
        <dsp:cNvPr id="0" name=""/>
        <dsp:cNvSpPr/>
      </dsp:nvSpPr>
      <dsp:spPr>
        <a:xfrm>
          <a:off x="4689574" y="48517"/>
          <a:ext cx="1250156" cy="6250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Proton Beam Window Materials</a:t>
          </a:r>
        </a:p>
      </dsp:txBody>
      <dsp:txXfrm>
        <a:off x="4707882" y="66825"/>
        <a:ext cx="1213540" cy="588462"/>
      </dsp:txXfrm>
    </dsp:sp>
    <dsp:sp modelId="{71086D8F-DA26-D343-9D0B-3D432E75044D}">
      <dsp:nvSpPr>
        <dsp:cNvPr id="0" name=""/>
        <dsp:cNvSpPr/>
      </dsp:nvSpPr>
      <dsp:spPr>
        <a:xfrm>
          <a:off x="4814589" y="673596"/>
          <a:ext cx="125015" cy="468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8808"/>
              </a:lnTo>
              <a:lnTo>
                <a:pt x="125015" y="4688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98DBB5-3E92-C745-84D2-B54336880F64}">
      <dsp:nvSpPr>
        <dsp:cNvPr id="0" name=""/>
        <dsp:cNvSpPr/>
      </dsp:nvSpPr>
      <dsp:spPr>
        <a:xfrm>
          <a:off x="4939605" y="829865"/>
          <a:ext cx="1000124" cy="625078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PIE of STIP Specimens: Al6061-T6, Alloy 718, Ti-6Al-4V</a:t>
          </a:r>
        </a:p>
      </dsp:txBody>
      <dsp:txXfrm>
        <a:off x="4957913" y="848173"/>
        <a:ext cx="963508" cy="588462"/>
      </dsp:txXfrm>
    </dsp:sp>
    <dsp:sp modelId="{DE023471-503A-724B-BC80-A73D01A2EF1D}">
      <dsp:nvSpPr>
        <dsp:cNvPr id="0" name=""/>
        <dsp:cNvSpPr/>
      </dsp:nvSpPr>
      <dsp:spPr>
        <a:xfrm>
          <a:off x="4814589" y="673596"/>
          <a:ext cx="125015" cy="1250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156"/>
              </a:lnTo>
              <a:lnTo>
                <a:pt x="125015" y="12501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779DE0-E4D9-A343-AA2D-04694B3C9EC4}">
      <dsp:nvSpPr>
        <dsp:cNvPr id="0" name=""/>
        <dsp:cNvSpPr/>
      </dsp:nvSpPr>
      <dsp:spPr>
        <a:xfrm>
          <a:off x="4939605" y="1611213"/>
          <a:ext cx="1000124" cy="625078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Structural Behavior of  Coated Al6061</a:t>
          </a:r>
        </a:p>
      </dsp:txBody>
      <dsp:txXfrm>
        <a:off x="4957913" y="1629521"/>
        <a:ext cx="963508" cy="588462"/>
      </dsp:txXfrm>
    </dsp:sp>
    <dsp:sp modelId="{4C5B12C4-1F26-FC4B-A0FF-AC4EF3F8693C}">
      <dsp:nvSpPr>
        <dsp:cNvPr id="0" name=""/>
        <dsp:cNvSpPr/>
      </dsp:nvSpPr>
      <dsp:spPr>
        <a:xfrm>
          <a:off x="4814589" y="673596"/>
          <a:ext cx="125015" cy="2031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1503"/>
              </a:lnTo>
              <a:lnTo>
                <a:pt x="125015" y="20315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A42F7-75B8-3849-A285-B90E3840403C}">
      <dsp:nvSpPr>
        <dsp:cNvPr id="0" name=""/>
        <dsp:cNvSpPr/>
      </dsp:nvSpPr>
      <dsp:spPr>
        <a:xfrm>
          <a:off x="4939605" y="2392560"/>
          <a:ext cx="1000124" cy="625078"/>
        </a:xfrm>
        <a:prstGeom prst="roundRect">
          <a:avLst>
            <a:gd name="adj" fmla="val 10000"/>
          </a:avLst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BLIP Irradiation Campaign</a:t>
          </a:r>
        </a:p>
      </dsp:txBody>
      <dsp:txXfrm>
        <a:off x="4957913" y="2410868"/>
        <a:ext cx="963508" cy="588462"/>
      </dsp:txXfrm>
    </dsp:sp>
    <dsp:sp modelId="{0A490EE1-B273-B641-9388-00DCEC089944}">
      <dsp:nvSpPr>
        <dsp:cNvPr id="0" name=""/>
        <dsp:cNvSpPr/>
      </dsp:nvSpPr>
      <dsp:spPr>
        <a:xfrm>
          <a:off x="6252269" y="48517"/>
          <a:ext cx="1250156" cy="6250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Moderator Materials</a:t>
          </a:r>
        </a:p>
      </dsp:txBody>
      <dsp:txXfrm>
        <a:off x="6270577" y="66825"/>
        <a:ext cx="1213540" cy="588462"/>
      </dsp:txXfrm>
    </dsp:sp>
    <dsp:sp modelId="{853FCF4D-E664-1C4B-ADC2-5C83B5B79600}">
      <dsp:nvSpPr>
        <dsp:cNvPr id="0" name=""/>
        <dsp:cNvSpPr/>
      </dsp:nvSpPr>
      <dsp:spPr>
        <a:xfrm>
          <a:off x="6377285" y="673596"/>
          <a:ext cx="125015" cy="468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8808"/>
              </a:lnTo>
              <a:lnTo>
                <a:pt x="125015" y="4688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55261-9426-844D-A5AF-471335ECDB84}">
      <dsp:nvSpPr>
        <dsp:cNvPr id="0" name=""/>
        <dsp:cNvSpPr/>
      </dsp:nvSpPr>
      <dsp:spPr>
        <a:xfrm>
          <a:off x="6502300" y="829865"/>
          <a:ext cx="1000124" cy="625078"/>
        </a:xfrm>
        <a:prstGeom prst="roundRect">
          <a:avLst>
            <a:gd name="adj" fmla="val 10000"/>
          </a:avLst>
        </a:prstGeom>
        <a:solidFill>
          <a:srgbClr val="00B050">
            <a:alpha val="90000"/>
          </a:srgb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Measurement Tech for Ortho-Para H</a:t>
          </a:r>
          <a:r>
            <a:rPr lang="en-US" sz="1000" b="1" kern="1200" baseline="-25000" dirty="0"/>
            <a:t>2</a:t>
          </a:r>
          <a:endParaRPr lang="en-US" sz="1000" b="1" kern="1200" dirty="0"/>
        </a:p>
      </dsp:txBody>
      <dsp:txXfrm>
        <a:off x="6520608" y="848173"/>
        <a:ext cx="963508" cy="588462"/>
      </dsp:txXfrm>
    </dsp:sp>
    <dsp:sp modelId="{3B9A869E-7F9F-0A42-9E2E-0AD8CC007D78}">
      <dsp:nvSpPr>
        <dsp:cNvPr id="0" name=""/>
        <dsp:cNvSpPr/>
      </dsp:nvSpPr>
      <dsp:spPr>
        <a:xfrm>
          <a:off x="6377285" y="673596"/>
          <a:ext cx="125015" cy="1250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156"/>
              </a:lnTo>
              <a:lnTo>
                <a:pt x="125015" y="12501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80AD42-1B71-FF43-9DC2-1602B65693D3}">
      <dsp:nvSpPr>
        <dsp:cNvPr id="0" name=""/>
        <dsp:cNvSpPr/>
      </dsp:nvSpPr>
      <dsp:spPr>
        <a:xfrm>
          <a:off x="6502300" y="1611213"/>
          <a:ext cx="1000124" cy="625078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Conversion Kinetics of Ortho-Para H</a:t>
          </a:r>
          <a:r>
            <a:rPr lang="en-US" sz="1000" b="1" kern="1200" baseline="-25000" dirty="0"/>
            <a:t>2</a:t>
          </a:r>
          <a:endParaRPr lang="en-US" sz="1000" b="1" kern="1200" dirty="0"/>
        </a:p>
      </dsp:txBody>
      <dsp:txXfrm>
        <a:off x="6520608" y="1629521"/>
        <a:ext cx="963508" cy="588462"/>
      </dsp:txXfrm>
    </dsp:sp>
    <dsp:sp modelId="{1196C603-6EF8-C443-8735-F362245AAC99}">
      <dsp:nvSpPr>
        <dsp:cNvPr id="0" name=""/>
        <dsp:cNvSpPr/>
      </dsp:nvSpPr>
      <dsp:spPr>
        <a:xfrm>
          <a:off x="6377285" y="673596"/>
          <a:ext cx="125015" cy="2031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1503"/>
              </a:lnTo>
              <a:lnTo>
                <a:pt x="125015" y="20315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C23CA1-D99D-BA42-A039-52505A3A7D9E}">
      <dsp:nvSpPr>
        <dsp:cNvPr id="0" name=""/>
        <dsp:cNvSpPr/>
      </dsp:nvSpPr>
      <dsp:spPr>
        <a:xfrm>
          <a:off x="6502300" y="2392560"/>
          <a:ext cx="1000124" cy="625078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Beryllium XS Characterization</a:t>
          </a:r>
        </a:p>
      </dsp:txBody>
      <dsp:txXfrm>
        <a:off x="6520608" y="2410868"/>
        <a:ext cx="963508" cy="588462"/>
      </dsp:txXfrm>
    </dsp:sp>
    <dsp:sp modelId="{544B0981-6235-6A44-B61A-FE3CAFEB6BB3}">
      <dsp:nvSpPr>
        <dsp:cNvPr id="0" name=""/>
        <dsp:cNvSpPr/>
      </dsp:nvSpPr>
      <dsp:spPr>
        <a:xfrm>
          <a:off x="7814964" y="48517"/>
          <a:ext cx="1250156" cy="6250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Polymeric Materials</a:t>
          </a:r>
        </a:p>
      </dsp:txBody>
      <dsp:txXfrm>
        <a:off x="7833272" y="66825"/>
        <a:ext cx="1213540" cy="588462"/>
      </dsp:txXfrm>
    </dsp:sp>
    <dsp:sp modelId="{C5283776-0586-8E49-B9BB-7BA928D77E7A}">
      <dsp:nvSpPr>
        <dsp:cNvPr id="0" name=""/>
        <dsp:cNvSpPr/>
      </dsp:nvSpPr>
      <dsp:spPr>
        <a:xfrm>
          <a:off x="7939980" y="673596"/>
          <a:ext cx="125015" cy="468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8808"/>
              </a:lnTo>
              <a:lnTo>
                <a:pt x="125015" y="4688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F5BEC-6CD7-F048-BE63-64E9389659A6}">
      <dsp:nvSpPr>
        <dsp:cNvPr id="0" name=""/>
        <dsp:cNvSpPr/>
      </dsp:nvSpPr>
      <dsp:spPr>
        <a:xfrm>
          <a:off x="8064996" y="829865"/>
          <a:ext cx="1000124" cy="625078"/>
        </a:xfrm>
        <a:prstGeom prst="roundRect">
          <a:avLst>
            <a:gd name="adj" fmla="val 10000"/>
          </a:avLst>
        </a:prstGeom>
        <a:solidFill>
          <a:srgbClr val="00B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 err="1"/>
            <a:t>Irradi</a:t>
          </a:r>
          <a:r>
            <a:rPr lang="en-US" sz="1000" b="1" kern="1200" dirty="0"/>
            <a:t>. Campaign &amp; PIE of Elastomers</a:t>
          </a:r>
        </a:p>
      </dsp:txBody>
      <dsp:txXfrm>
        <a:off x="8083304" y="848173"/>
        <a:ext cx="963508" cy="588462"/>
      </dsp:txXfrm>
    </dsp:sp>
    <dsp:sp modelId="{0F6916B2-0C97-F44D-BB30-747E78237156}">
      <dsp:nvSpPr>
        <dsp:cNvPr id="0" name=""/>
        <dsp:cNvSpPr/>
      </dsp:nvSpPr>
      <dsp:spPr>
        <a:xfrm>
          <a:off x="7939980" y="673596"/>
          <a:ext cx="125015" cy="1250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156"/>
              </a:lnTo>
              <a:lnTo>
                <a:pt x="125015" y="12501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7FFB64-93FC-1342-97D8-D5AA9055DEFF}">
      <dsp:nvSpPr>
        <dsp:cNvPr id="0" name=""/>
        <dsp:cNvSpPr/>
      </dsp:nvSpPr>
      <dsp:spPr>
        <a:xfrm>
          <a:off x="8064996" y="1611213"/>
          <a:ext cx="1000124" cy="625078"/>
        </a:xfrm>
        <a:prstGeom prst="roundRect">
          <a:avLst>
            <a:gd name="adj" fmla="val 10000"/>
          </a:avLst>
        </a:prstGeom>
        <a:solidFill>
          <a:srgbClr val="00B050">
            <a:alpha val="90000"/>
          </a:srgb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 err="1"/>
            <a:t>Irrad</a:t>
          </a:r>
          <a:r>
            <a:rPr lang="en-US" sz="1000" b="1" kern="1200" dirty="0"/>
            <a:t>. Campaign &amp; PIE of Grease</a:t>
          </a:r>
        </a:p>
      </dsp:txBody>
      <dsp:txXfrm>
        <a:off x="8083304" y="1629521"/>
        <a:ext cx="963508" cy="588462"/>
      </dsp:txXfrm>
    </dsp:sp>
    <dsp:sp modelId="{597A54D3-C9FA-2E4B-836C-D3D3561899D7}">
      <dsp:nvSpPr>
        <dsp:cNvPr id="0" name=""/>
        <dsp:cNvSpPr/>
      </dsp:nvSpPr>
      <dsp:spPr>
        <a:xfrm>
          <a:off x="9377660" y="48517"/>
          <a:ext cx="1250156" cy="6250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Beam-Material Interaction</a:t>
          </a:r>
        </a:p>
      </dsp:txBody>
      <dsp:txXfrm>
        <a:off x="9395968" y="66825"/>
        <a:ext cx="1213540" cy="588462"/>
      </dsp:txXfrm>
    </dsp:sp>
    <dsp:sp modelId="{E4DAB7EE-AFEB-8C44-B76B-681AB3D98ED4}">
      <dsp:nvSpPr>
        <dsp:cNvPr id="0" name=""/>
        <dsp:cNvSpPr/>
      </dsp:nvSpPr>
      <dsp:spPr>
        <a:xfrm>
          <a:off x="9502675" y="673596"/>
          <a:ext cx="125015" cy="468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8808"/>
              </a:lnTo>
              <a:lnTo>
                <a:pt x="125015" y="4688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75C27C-D327-F340-8FBC-BEA42D4C3F20}">
      <dsp:nvSpPr>
        <dsp:cNvPr id="0" name=""/>
        <dsp:cNvSpPr/>
      </dsp:nvSpPr>
      <dsp:spPr>
        <a:xfrm>
          <a:off x="9627691" y="829865"/>
          <a:ext cx="1000124" cy="625078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Dynamic Response of W to Raster</a:t>
          </a:r>
        </a:p>
      </dsp:txBody>
      <dsp:txXfrm>
        <a:off x="9645999" y="848173"/>
        <a:ext cx="963508" cy="588462"/>
      </dsp:txXfrm>
    </dsp:sp>
    <dsp:sp modelId="{5C108C58-BD0C-7044-915C-460DD0C32A1D}">
      <dsp:nvSpPr>
        <dsp:cNvPr id="0" name=""/>
        <dsp:cNvSpPr/>
      </dsp:nvSpPr>
      <dsp:spPr>
        <a:xfrm>
          <a:off x="9502675" y="673596"/>
          <a:ext cx="125015" cy="1250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156"/>
              </a:lnTo>
              <a:lnTo>
                <a:pt x="125015" y="12501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D048EB-4E92-8A46-B64F-FACD9CC1CC05}">
      <dsp:nvSpPr>
        <dsp:cNvPr id="0" name=""/>
        <dsp:cNvSpPr/>
      </dsp:nvSpPr>
      <dsp:spPr>
        <a:xfrm>
          <a:off x="9627691" y="1611213"/>
          <a:ext cx="1000124" cy="625078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Beam Conditions on Target</a:t>
          </a:r>
        </a:p>
      </dsp:txBody>
      <dsp:txXfrm>
        <a:off x="9645999" y="1629521"/>
        <a:ext cx="963508" cy="588462"/>
      </dsp:txXfrm>
    </dsp:sp>
    <dsp:sp modelId="{CE7E00F9-CFD3-1549-9A72-9DAA3D2E9515}">
      <dsp:nvSpPr>
        <dsp:cNvPr id="0" name=""/>
        <dsp:cNvSpPr/>
      </dsp:nvSpPr>
      <dsp:spPr>
        <a:xfrm>
          <a:off x="9502675" y="673596"/>
          <a:ext cx="125015" cy="2031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1503"/>
              </a:lnTo>
              <a:lnTo>
                <a:pt x="125015" y="20315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5F08D7-515C-434C-BF8F-3DA525090B28}">
      <dsp:nvSpPr>
        <dsp:cNvPr id="0" name=""/>
        <dsp:cNvSpPr/>
      </dsp:nvSpPr>
      <dsp:spPr>
        <a:xfrm>
          <a:off x="9627691" y="2392560"/>
          <a:ext cx="1000124" cy="625078"/>
        </a:xfrm>
        <a:prstGeom prst="roundRect">
          <a:avLst>
            <a:gd name="adj" fmla="val 10000"/>
          </a:avLst>
        </a:prstGeom>
        <a:solidFill>
          <a:srgbClr val="00B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LINAC Beam Dump </a:t>
          </a:r>
        </a:p>
      </dsp:txBody>
      <dsp:txXfrm>
        <a:off x="9645999" y="2410868"/>
        <a:ext cx="963508" cy="588462"/>
      </dsp:txXfrm>
    </dsp:sp>
    <dsp:sp modelId="{2A263E3A-85B9-D848-8D9F-6978BDDF742F}">
      <dsp:nvSpPr>
        <dsp:cNvPr id="0" name=""/>
        <dsp:cNvSpPr/>
      </dsp:nvSpPr>
      <dsp:spPr>
        <a:xfrm>
          <a:off x="9502675" y="673596"/>
          <a:ext cx="125015" cy="2812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2851"/>
              </a:lnTo>
              <a:lnTo>
                <a:pt x="125015" y="28128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CFDCAB-6539-EA41-8C92-581386328786}">
      <dsp:nvSpPr>
        <dsp:cNvPr id="0" name=""/>
        <dsp:cNvSpPr/>
      </dsp:nvSpPr>
      <dsp:spPr>
        <a:xfrm>
          <a:off x="9627691" y="3173908"/>
          <a:ext cx="1000124" cy="625078"/>
        </a:xfrm>
        <a:prstGeom prst="roundRect">
          <a:avLst>
            <a:gd name="adj" fmla="val 10000"/>
          </a:avLst>
        </a:prstGeom>
        <a:solidFill>
          <a:srgbClr val="00B050">
            <a:alpha val="90000"/>
          </a:srgb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Beam Intercepting Diagnostic Devices </a:t>
          </a:r>
        </a:p>
      </dsp:txBody>
      <dsp:txXfrm>
        <a:off x="9645999" y="3192216"/>
        <a:ext cx="963508" cy="588462"/>
      </dsp:txXfrm>
    </dsp:sp>
    <dsp:sp modelId="{BBEF1F57-2CEE-4E4C-81F3-E5C718B3FC36}">
      <dsp:nvSpPr>
        <dsp:cNvPr id="0" name=""/>
        <dsp:cNvSpPr/>
      </dsp:nvSpPr>
      <dsp:spPr>
        <a:xfrm>
          <a:off x="10940355" y="48517"/>
          <a:ext cx="1250156" cy="6250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Future Projects</a:t>
          </a:r>
        </a:p>
      </dsp:txBody>
      <dsp:txXfrm>
        <a:off x="10958663" y="66825"/>
        <a:ext cx="1213540" cy="588462"/>
      </dsp:txXfrm>
    </dsp:sp>
    <dsp:sp modelId="{1BD7A0CD-E9D2-EC40-906F-9DB8E25B044A}">
      <dsp:nvSpPr>
        <dsp:cNvPr id="0" name=""/>
        <dsp:cNvSpPr/>
      </dsp:nvSpPr>
      <dsp:spPr>
        <a:xfrm>
          <a:off x="11065371" y="673596"/>
          <a:ext cx="125015" cy="468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8808"/>
              </a:lnTo>
              <a:lnTo>
                <a:pt x="125015" y="4688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63F1B9-E397-084E-B1B9-87B5CFE0F2C0}">
      <dsp:nvSpPr>
        <dsp:cNvPr id="0" name=""/>
        <dsp:cNvSpPr/>
      </dsp:nvSpPr>
      <dsp:spPr>
        <a:xfrm>
          <a:off x="11190386" y="829865"/>
          <a:ext cx="1000124" cy="625078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Irradiation Module</a:t>
          </a:r>
        </a:p>
      </dsp:txBody>
      <dsp:txXfrm>
        <a:off x="11208694" y="848173"/>
        <a:ext cx="963508" cy="588462"/>
      </dsp:txXfrm>
    </dsp:sp>
    <dsp:sp modelId="{97579E91-6D4E-5348-8598-B048B5D181ED}">
      <dsp:nvSpPr>
        <dsp:cNvPr id="0" name=""/>
        <dsp:cNvSpPr/>
      </dsp:nvSpPr>
      <dsp:spPr>
        <a:xfrm>
          <a:off x="11065371" y="673596"/>
          <a:ext cx="125015" cy="1250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156"/>
              </a:lnTo>
              <a:lnTo>
                <a:pt x="125015" y="12501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63382B-EE0F-A74A-BDEC-3F9D4B1CF55B}">
      <dsp:nvSpPr>
        <dsp:cNvPr id="0" name=""/>
        <dsp:cNvSpPr/>
      </dsp:nvSpPr>
      <dsp:spPr>
        <a:xfrm>
          <a:off x="11190386" y="1611213"/>
          <a:ext cx="1000124" cy="625078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 err="1"/>
            <a:t>Muography</a:t>
          </a:r>
          <a:r>
            <a:rPr lang="en-US" sz="1000" b="1" kern="1200" dirty="0"/>
            <a:t> for TG Monitoring</a:t>
          </a:r>
        </a:p>
      </dsp:txBody>
      <dsp:txXfrm>
        <a:off x="11208694" y="1629521"/>
        <a:ext cx="963508" cy="588462"/>
      </dsp:txXfrm>
    </dsp:sp>
    <dsp:sp modelId="{C556CBEA-5968-A246-BB73-0F0CDA548559}">
      <dsp:nvSpPr>
        <dsp:cNvPr id="0" name=""/>
        <dsp:cNvSpPr/>
      </dsp:nvSpPr>
      <dsp:spPr>
        <a:xfrm>
          <a:off x="11065371" y="673596"/>
          <a:ext cx="125015" cy="2031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1503"/>
              </a:lnTo>
              <a:lnTo>
                <a:pt x="125015" y="20315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03550A-5EB2-B94A-A8F3-51D22B40D6CE}">
      <dsp:nvSpPr>
        <dsp:cNvPr id="0" name=""/>
        <dsp:cNvSpPr/>
      </dsp:nvSpPr>
      <dsp:spPr>
        <a:xfrm>
          <a:off x="11190386" y="2392560"/>
          <a:ext cx="1000124" cy="625078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Proposals for External Grants</a:t>
          </a:r>
        </a:p>
      </dsp:txBody>
      <dsp:txXfrm>
        <a:off x="11208694" y="2410868"/>
        <a:ext cx="963508" cy="588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2019-10-14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14/10/2019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14/10/2019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14/10/2019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2019-10-14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eine/Dropbox/rasterAPT/scans/raster_anim_path.gif" TargetMode="Externa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(null)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defTabSz="315314"/>
            <a:r>
              <a:rPr lang="en-US" sz="3600" b="1"/>
              <a:t>Scope and Status of Materials Research </a:t>
            </a:r>
            <a:br>
              <a:rPr lang="en-US" sz="3600" b="1"/>
            </a:br>
            <a:r>
              <a:rPr lang="en-US" sz="3600" b="1"/>
              <a:t>for Source Technologies at ESS</a:t>
            </a:r>
            <a:br>
              <a:rPr lang="en-US" b="1">
                <a:solidFill>
                  <a:srgbClr val="FFFFFF"/>
                </a:solidFill>
              </a:rPr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defTabSz="315314"/>
            <a:endParaRPr lang="en-GB" sz="2400" dirty="0">
              <a:solidFill>
                <a:prstClr val="white"/>
              </a:solidFill>
            </a:endParaRPr>
          </a:p>
          <a:p>
            <a:pPr defTabSz="315314"/>
            <a:r>
              <a:rPr lang="en-US" sz="1800" dirty="0">
                <a:solidFill>
                  <a:srgbClr val="FFFFFF"/>
                </a:solidFill>
              </a:rPr>
              <a:t>Yong </a:t>
            </a:r>
            <a:r>
              <a:rPr lang="en-US" sz="1800" dirty="0" err="1">
                <a:solidFill>
                  <a:srgbClr val="FFFFFF"/>
                </a:solidFill>
              </a:rPr>
              <a:t>Joong</a:t>
            </a:r>
            <a:r>
              <a:rPr lang="en-US" sz="1800" dirty="0">
                <a:solidFill>
                  <a:srgbClr val="FFFFFF"/>
                </a:solidFill>
              </a:rPr>
              <a:t> Lee</a:t>
            </a:r>
          </a:p>
          <a:p>
            <a:pPr defTabSz="315314"/>
            <a:endParaRPr lang="en-US" sz="1400" dirty="0">
              <a:solidFill>
                <a:prstClr val="white"/>
              </a:solidFill>
            </a:endParaRP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ICANS XXIII, Chattanooga</a:t>
            </a: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October 14, 2019</a:t>
            </a:r>
            <a:endParaRPr lang="en-GB" sz="1200" dirty="0">
              <a:solidFill>
                <a:srgbClr val="FFFFFF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05426-FCCC-5B41-B701-744D1713B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Moderator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1DA48-F699-DB43-9787-09D8A6639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5943600" cy="4345166"/>
          </a:xfrm>
        </p:spPr>
        <p:txBody>
          <a:bodyPr/>
          <a:lstStyle/>
          <a:p>
            <a:r>
              <a:rPr lang="en-GB" dirty="0"/>
              <a:t>Challenges:</a:t>
            </a:r>
          </a:p>
          <a:p>
            <a:pPr lvl="1"/>
            <a:r>
              <a:rPr lang="en-GB" dirty="0"/>
              <a:t>The brightness of the ESS neutron beam is dependent on a high para</a:t>
            </a:r>
            <a:r>
              <a:rPr lang="en-GB" baseline="-25000" dirty="0"/>
              <a:t> </a:t>
            </a:r>
            <a:r>
              <a:rPr lang="en-GB" dirty="0"/>
              <a:t>fraction of liquid hydrogen</a:t>
            </a:r>
          </a:p>
          <a:p>
            <a:pPr lvl="1"/>
            <a:r>
              <a:rPr lang="en-GB" dirty="0"/>
              <a:t>Neutrons and gamma back convert para-H</a:t>
            </a:r>
            <a:r>
              <a:rPr lang="en-GB" baseline="-25000" dirty="0"/>
              <a:t>2</a:t>
            </a:r>
            <a:r>
              <a:rPr lang="en-GB" dirty="0"/>
              <a:t> into the ortho state</a:t>
            </a:r>
          </a:p>
          <a:p>
            <a:pPr lvl="1"/>
            <a:r>
              <a:rPr lang="en-GB" dirty="0"/>
              <a:t>Required to keep converting ortho-H</a:t>
            </a:r>
            <a:r>
              <a:rPr lang="en-GB" baseline="-25000" dirty="0"/>
              <a:t>2 </a:t>
            </a:r>
            <a:r>
              <a:rPr lang="en-GB" dirty="0"/>
              <a:t>back to para</a:t>
            </a:r>
          </a:p>
          <a:p>
            <a:r>
              <a:rPr lang="en-GB" dirty="0"/>
              <a:t>Investigated Areas:</a:t>
            </a:r>
          </a:p>
          <a:p>
            <a:pPr lvl="1"/>
            <a:r>
              <a:rPr lang="en-GB" dirty="0"/>
              <a:t>In situ Raman spectroscopy technologies</a:t>
            </a:r>
          </a:p>
          <a:p>
            <a:pPr lvl="1"/>
            <a:r>
              <a:rPr lang="en-GB" dirty="0"/>
              <a:t>In situ vibrational spectroscopy technologies (SNS)</a:t>
            </a:r>
          </a:p>
          <a:p>
            <a:pPr lvl="1"/>
            <a:r>
              <a:rPr lang="en-GB" dirty="0"/>
              <a:t>Conversion kinetics of catalysers</a:t>
            </a:r>
          </a:p>
          <a:p>
            <a:pPr lvl="1"/>
            <a:r>
              <a:rPr lang="en-GB" dirty="0"/>
              <a:t>In beam measurement of ortho-para fraction (J-PARC)</a:t>
            </a:r>
          </a:p>
          <a:p>
            <a:pPr lvl="1"/>
            <a:r>
              <a:rPr lang="en-GB" dirty="0"/>
              <a:t>Safety measure and licensing of sapphire window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0AE5D-8C16-C44E-947F-3CF6A1573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ECC9-5E24-8B4F-9D7E-0A672D910F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Liquid Hydrogen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76D58A-EFB6-4447-852A-00EEB12FB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099" y="1605285"/>
            <a:ext cx="4779401" cy="2855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8CB0FE-F5F2-2E42-90F9-72D039217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583434"/>
            <a:ext cx="5029200" cy="17122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E2883A-6966-C646-B783-4F4DC71DFE59}"/>
              </a:ext>
            </a:extLst>
          </p:cNvPr>
          <p:cNvSpPr txBox="1"/>
          <p:nvPr/>
        </p:nvSpPr>
        <p:spPr>
          <a:xfrm>
            <a:off x="7391400" y="6295731"/>
            <a:ext cx="3657600" cy="400110"/>
          </a:xfrm>
          <a:prstGeom prst="rect">
            <a:avLst/>
          </a:prstGeom>
          <a:solidFill>
            <a:srgbClr val="FFC000">
              <a:alpha val="11000"/>
            </a:srgb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2000" i="1" dirty="0"/>
              <a:t>Emil Karlsson, MSc Thesis, Lund U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E6E2BA-AA26-B241-B2A3-B2BAB337185E}"/>
              </a:ext>
            </a:extLst>
          </p:cNvPr>
          <p:cNvSpPr txBox="1"/>
          <p:nvPr/>
        </p:nvSpPr>
        <p:spPr>
          <a:xfrm>
            <a:off x="3886200" y="4802727"/>
            <a:ext cx="3873881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2000" b="1" dirty="0"/>
              <a:t>More details: </a:t>
            </a:r>
          </a:p>
          <a:p>
            <a:pPr algn="ctr"/>
            <a:r>
              <a:rPr lang="en-GB" sz="2000" b="1" dirty="0"/>
              <a:t>Monika </a:t>
            </a:r>
            <a:r>
              <a:rPr lang="en-GB" sz="2000" b="1" dirty="0" err="1"/>
              <a:t>Hartl</a:t>
            </a:r>
            <a:r>
              <a:rPr lang="en-GB" sz="2000" b="1" dirty="0"/>
              <a:t>, 12:10 PM, Oct 15</a:t>
            </a:r>
          </a:p>
          <a:p>
            <a:pPr algn="ctr"/>
            <a:r>
              <a:rPr lang="en-GB" sz="2000" b="1" dirty="0"/>
              <a:t>Moderators and Reflectors Session</a:t>
            </a:r>
          </a:p>
        </p:txBody>
      </p:sp>
    </p:spTree>
    <p:extLst>
      <p:ext uri="{BB962C8B-B14F-4D97-AF65-F5344CB8AC3E}">
        <p14:creationId xmlns:p14="http://schemas.microsoft.com/office/powerpoint/2010/main" val="228437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A032A-34E3-B444-874F-4D7F73B19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Moderators and Reflectors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D0A6E-B03B-0F43-AC8D-29FE91A70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76400"/>
            <a:ext cx="6705600" cy="4953000"/>
          </a:xfrm>
        </p:spPr>
        <p:txBody>
          <a:bodyPr/>
          <a:lstStyle/>
          <a:p>
            <a:r>
              <a:rPr lang="en-US" dirty="0"/>
              <a:t>Beryllium Selection Criteria</a:t>
            </a:r>
          </a:p>
          <a:p>
            <a:pPr lvl="1"/>
            <a:r>
              <a:rPr lang="en-US" dirty="0"/>
              <a:t>Isotropic texture</a:t>
            </a:r>
          </a:p>
          <a:p>
            <a:pPr lvl="1"/>
            <a:r>
              <a:rPr lang="en-US" dirty="0"/>
              <a:t>Small grain size</a:t>
            </a:r>
          </a:p>
          <a:p>
            <a:pPr lvl="1"/>
            <a:r>
              <a:rPr lang="en-US" dirty="0"/>
              <a:t>High purity</a:t>
            </a:r>
          </a:p>
          <a:p>
            <a:r>
              <a:rPr lang="en-US" dirty="0"/>
              <a:t>Research on the correlation between neutron scattering cross-section and different beryllium grades is launched</a:t>
            </a:r>
          </a:p>
          <a:p>
            <a:pPr lvl="1"/>
            <a:r>
              <a:rPr lang="en-US" dirty="0"/>
              <a:t>S-65: Vacuum Hot Pressed</a:t>
            </a:r>
          </a:p>
          <a:p>
            <a:pPr lvl="1"/>
            <a:r>
              <a:rPr lang="en-US" dirty="0"/>
              <a:t>S-65-H: Hot Isostatic Pressed</a:t>
            </a:r>
          </a:p>
          <a:p>
            <a:pPr lvl="1"/>
            <a:r>
              <a:rPr lang="en-US" dirty="0"/>
              <a:t>S-200-F: Vacuum Hot Pressed</a:t>
            </a:r>
          </a:p>
          <a:p>
            <a:pPr lvl="1"/>
            <a:r>
              <a:rPr lang="en-US" dirty="0"/>
              <a:t>Sintered/Forged Be from </a:t>
            </a:r>
            <a:r>
              <a:rPr lang="en-US" dirty="0" err="1"/>
              <a:t>Ulba</a:t>
            </a:r>
            <a:endParaRPr lang="en-US" dirty="0"/>
          </a:p>
          <a:p>
            <a:r>
              <a:rPr lang="en-GB" dirty="0"/>
              <a:t>Investigated areas:</a:t>
            </a:r>
          </a:p>
          <a:p>
            <a:pPr lvl="1"/>
            <a:r>
              <a:rPr lang="en-GB" dirty="0"/>
              <a:t>Grain structure and elemental characteristics (Slava </a:t>
            </a:r>
            <a:r>
              <a:rPr lang="en-GB" dirty="0" err="1"/>
              <a:t>Kuksenko</a:t>
            </a:r>
            <a:r>
              <a:rPr lang="en-GB" dirty="0"/>
              <a:t>, UKAEA)</a:t>
            </a:r>
          </a:p>
          <a:p>
            <a:pPr lvl="1"/>
            <a:r>
              <a:rPr lang="en-GB" dirty="0"/>
              <a:t>Neutron scattering experiments (LANSCE)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36F4E-B1C6-F549-B92B-4A8ED22B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06B52B-7CA8-484F-82B7-69CB47D39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Beryllium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158E98-9863-8E41-A611-9753B4A42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223" r="19186" b="40683"/>
          <a:stretch/>
        </p:blipFill>
        <p:spPr>
          <a:xfrm>
            <a:off x="7696199" y="4567187"/>
            <a:ext cx="3369203" cy="2192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949B0C-6FF4-4648-9229-6848474E8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99" y="1470341"/>
            <a:ext cx="4270829" cy="3156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412A0B-C649-C64D-9AA1-E68E8FDB77CC}"/>
              </a:ext>
            </a:extLst>
          </p:cNvPr>
          <p:cNvSpPr txBox="1"/>
          <p:nvPr/>
        </p:nvSpPr>
        <p:spPr>
          <a:xfrm>
            <a:off x="4648200" y="3133135"/>
            <a:ext cx="3873881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2000" b="1" dirty="0"/>
              <a:t>More details: </a:t>
            </a:r>
          </a:p>
          <a:p>
            <a:pPr algn="ctr"/>
            <a:r>
              <a:rPr lang="en-GB" sz="2000" b="1" dirty="0"/>
              <a:t>Douglas Di Julio, 10:30 AM, Oct 15</a:t>
            </a:r>
          </a:p>
          <a:p>
            <a:pPr algn="ctr"/>
            <a:r>
              <a:rPr lang="en-GB" sz="2000" b="1" dirty="0"/>
              <a:t>Moderators and Reflectors Session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0BA23B-3DCF-8C4B-97AE-D897257C1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228" y="4270730"/>
            <a:ext cx="13208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F5FF6-F0D6-6A4E-835D-5331BD67B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Polymeric Materials: LENA Irradiation Campaign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0B2DC-9866-FC43-9A39-1048961FB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5410200" cy="4345166"/>
          </a:xfrm>
        </p:spPr>
        <p:txBody>
          <a:bodyPr/>
          <a:lstStyle/>
          <a:p>
            <a:r>
              <a:rPr lang="en-US" sz="2000" dirty="0"/>
              <a:t>TRIGA MARK-II Nuclear Research Reactor in Pavia</a:t>
            </a:r>
          </a:p>
          <a:p>
            <a:pPr lvl="1"/>
            <a:r>
              <a:rPr lang="en-US" sz="2000" dirty="0"/>
              <a:t>250 kW maximum power</a:t>
            </a:r>
          </a:p>
          <a:p>
            <a:pPr lvl="1"/>
            <a:r>
              <a:rPr lang="en-US" sz="2000" dirty="0"/>
              <a:t>Central thimble with a diameter of 3.8 cm houses the test specimens</a:t>
            </a:r>
          </a:p>
          <a:p>
            <a:pPr lvl="1"/>
            <a:r>
              <a:rPr lang="en-US" sz="2000" dirty="0"/>
              <a:t>Total maximum neutron flux: 1.72e13 neutron/cm</a:t>
            </a:r>
            <a:r>
              <a:rPr lang="en-US" sz="2000" baseline="30000" dirty="0"/>
              <a:t>2</a:t>
            </a:r>
            <a:r>
              <a:rPr lang="en-US" sz="2000" dirty="0"/>
              <a:t>/s</a:t>
            </a:r>
          </a:p>
          <a:p>
            <a:pPr lvl="2"/>
            <a:r>
              <a:rPr lang="en-US" sz="2000" dirty="0"/>
              <a:t>Thermal (E &lt; 0.8 eV): 6.75e12 neutron/cm</a:t>
            </a:r>
            <a:r>
              <a:rPr lang="en-US" sz="2000" baseline="30000" dirty="0"/>
              <a:t>2</a:t>
            </a:r>
            <a:r>
              <a:rPr lang="en-US" sz="2000" dirty="0"/>
              <a:t>/s</a:t>
            </a:r>
          </a:p>
          <a:p>
            <a:pPr lvl="2"/>
            <a:r>
              <a:rPr lang="en-US" sz="2000" dirty="0"/>
              <a:t>Fast (E &gt; 0.5 MeV): 3.80e12 neutron/cm</a:t>
            </a:r>
            <a:r>
              <a:rPr lang="en-US" sz="2000" baseline="30000" dirty="0"/>
              <a:t>2</a:t>
            </a:r>
            <a:r>
              <a:rPr lang="en-US" sz="2000" dirty="0"/>
              <a:t>/s</a:t>
            </a:r>
          </a:p>
          <a:p>
            <a:pPr lvl="1"/>
            <a:r>
              <a:rPr lang="en-US" sz="2000" dirty="0"/>
              <a:t>Maximum irradiation temperature: 60 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0BD37-FCF6-2F4B-B9EF-76A8F70C1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315D46-8FDB-7C4D-A916-485713E548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Matteo Ferrari</a:t>
            </a:r>
          </a:p>
        </p:txBody>
      </p:sp>
      <p:pic>
        <p:nvPicPr>
          <p:cNvPr id="6" name="Picture 3" descr="C:\Users\Zenoni\Desktop\CORE.jpg">
            <a:extLst>
              <a:ext uri="{FF2B5EF4-FFF2-40B4-BE49-F238E27FC236}">
                <a16:creationId xmlns:a16="http://schemas.microsoft.com/office/drawing/2014/main" id="{7C3D8C13-E0EA-B740-A439-6AFF85D0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1547020"/>
            <a:ext cx="3352800" cy="252104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7" name="Immagine 2" descr="Immagine11.png">
            <a:extLst>
              <a:ext uri="{FF2B5EF4-FFF2-40B4-BE49-F238E27FC236}">
                <a16:creationId xmlns:a16="http://schemas.microsoft.com/office/drawing/2014/main" id="{116E9017-AD26-0D4F-A7C8-333DB8A6B9E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146" t="10345" r="2276" b="3448"/>
          <a:stretch>
            <a:fillRect/>
          </a:stretch>
        </p:blipFill>
        <p:spPr>
          <a:xfrm>
            <a:off x="6847375" y="4077929"/>
            <a:ext cx="3983650" cy="23712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19399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A8C43-20E7-0C40-A572-1986F9440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Polymeric Materials : PIE of Elastomers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F0EC0-4780-D446-A65C-E3C8FA937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38039-F1F4-7F42-8B70-2F9C8C7642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Matteo Ferrari</a:t>
            </a:r>
          </a:p>
          <a:p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29D65D-C63A-7043-96B4-3B6DD4103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02" y="1512186"/>
            <a:ext cx="10069298" cy="5041014"/>
          </a:xfrm>
        </p:spPr>
      </p:pic>
      <p:pic>
        <p:nvPicPr>
          <p:cNvPr id="7" name="Picture 1" descr="C:\Users\ospiti\Google Drive\SPES - borsa\risultati-presentazioni\LNL_ott2017 (invited)\elongation.PNG">
            <a:extLst>
              <a:ext uri="{FF2B5EF4-FFF2-40B4-BE49-F238E27FC236}">
                <a16:creationId xmlns:a16="http://schemas.microsoft.com/office/drawing/2014/main" id="{06E532F1-E3B0-824B-B239-C2AD823A1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09800"/>
            <a:ext cx="5103784" cy="3429000"/>
          </a:xfrm>
          <a:prstGeom prst="rect">
            <a:avLst/>
          </a:prstGeom>
          <a:noFill/>
        </p:spPr>
      </p:pic>
      <p:pic>
        <p:nvPicPr>
          <p:cNvPr id="8" name="Picture 2" descr="C:\Users\ospiti\Google Drive\SPES - borsa\risultati-presentazioni\LNL_ott2017 (invited)\compression set.PNG">
            <a:extLst>
              <a:ext uri="{FF2B5EF4-FFF2-40B4-BE49-F238E27FC236}">
                <a16:creationId xmlns:a16="http://schemas.microsoft.com/office/drawing/2014/main" id="{DDFE34CE-9F04-2947-8301-04A508955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7286" y="2232408"/>
            <a:ext cx="4736411" cy="3406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727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0E9F8-D5F2-1D48-AEFD-3FA01D0DB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Polymeric Materials : PIE of Lubricants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BDD65-F936-F84A-8BEF-EACBF08CF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3722703" cy="4848400"/>
          </a:xfrm>
        </p:spPr>
        <p:txBody>
          <a:bodyPr/>
          <a:lstStyle/>
          <a:p>
            <a:r>
              <a:rPr lang="en-GB" sz="2000" dirty="0"/>
              <a:t>Project Status: Completed</a:t>
            </a:r>
          </a:p>
          <a:p>
            <a:pPr lvl="1"/>
            <a:r>
              <a:rPr lang="en-GB" sz="2000" dirty="0"/>
              <a:t>Grease types in neutron heavy environment is recommended</a:t>
            </a:r>
          </a:p>
          <a:p>
            <a:pPr lvl="1"/>
            <a:r>
              <a:rPr lang="en-GB" sz="2000" dirty="0"/>
              <a:t>Elastomer types in neutron heavy environment is recommended</a:t>
            </a:r>
          </a:p>
          <a:p>
            <a:r>
              <a:rPr lang="en-GB" sz="2000" dirty="0"/>
              <a:t>Significant difference in damage rates between the gamma irradiated and neutron irradiated grease base oil has been identified. </a:t>
            </a:r>
          </a:p>
          <a:p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2D6DC-65BD-3A48-8A3A-BFC266C63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0FF54B-14C2-5F4C-A0C1-257B7D4BC8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Matteo Ferrari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59C009-E05C-5340-BEB2-D6678CB38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39016"/>
            <a:ext cx="7250097" cy="537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59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D7E42-B9A8-5342-88A5-B4E2F8A68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Raster Beam and Tungsten Interaction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58579-CA6C-FB48-A395-89F0C9A42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6467EE-BB5A-5042-A254-AE502AE4C8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raster_anim_path.gif" descr="/Users/heine/Dropbox/rasterAPT/scans/raster_anim_path.gif">
            <a:extLst>
              <a:ext uri="{FF2B5EF4-FFF2-40B4-BE49-F238E27FC236}">
                <a16:creationId xmlns:a16="http://schemas.microsoft.com/office/drawing/2014/main" id="{EA169AB8-FFFA-3A44-9420-CC913C64BBC5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05" b="-3205"/>
          <a:stretch>
            <a:fillRect/>
          </a:stretch>
        </p:blipFill>
        <p:spPr>
          <a:xfrm>
            <a:off x="7239000" y="1471900"/>
            <a:ext cx="4060824" cy="5328234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2584D77F-8808-554F-9224-DDF821BE9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67" y="2274285"/>
            <a:ext cx="5745865" cy="3581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65E1A6-A437-D04C-89A0-A423013E4C9B}"/>
              </a:ext>
            </a:extLst>
          </p:cNvPr>
          <p:cNvSpPr txBox="1"/>
          <p:nvPr/>
        </p:nvSpPr>
        <p:spPr>
          <a:xfrm>
            <a:off x="5331405" y="6091720"/>
            <a:ext cx="16002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H. D. Thomsen</a:t>
            </a:r>
            <a:endParaRPr lang="sv-S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633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CED80-51D9-1945-BEFC-3A8E1D17F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Raster Beam and Tungsten Interaction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B8E73-5590-244E-824B-9F48F35E9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80571"/>
            <a:ext cx="10972800" cy="1419400"/>
          </a:xfrm>
        </p:spPr>
        <p:txBody>
          <a:bodyPr>
            <a:normAutofit fontScale="92500"/>
          </a:bodyPr>
          <a:lstStyle/>
          <a:p>
            <a:r>
              <a:rPr lang="en-GB" dirty="0"/>
              <a:t>Risk of coherency between the raster frequency and resonance mode of tungsten brick is identified.</a:t>
            </a:r>
          </a:p>
          <a:p>
            <a:r>
              <a:rPr lang="en-GB" dirty="0"/>
              <a:t>Mechanical resonance test are performed for different temperatures and data analysis is in progress.</a:t>
            </a:r>
          </a:p>
          <a:p>
            <a:r>
              <a:rPr lang="en-GB" dirty="0"/>
              <a:t>Decisions on MPS parameters for beam on target condition are in progress.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70100-BBAA-D746-BBFF-FB0E848F3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D690D8-736C-C645-8C08-2B3971C405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Prospect for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B2C8ED-4963-3144-8EB7-B9E0EEF35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83381"/>
            <a:ext cx="5715001" cy="3674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937BC-6C86-8646-8E7B-4BC867432F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6821"/>
          <a:stretch/>
        </p:blipFill>
        <p:spPr>
          <a:xfrm>
            <a:off x="5575057" y="3192212"/>
            <a:ext cx="5999596" cy="34371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612AA0-325C-7C43-B146-13F6AD9E85B3}"/>
              </a:ext>
            </a:extLst>
          </p:cNvPr>
          <p:cNvSpPr txBox="1"/>
          <p:nvPr/>
        </p:nvSpPr>
        <p:spPr>
          <a:xfrm>
            <a:off x="6553200" y="2999971"/>
            <a:ext cx="312184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Measurement performed by Henk </a:t>
            </a:r>
            <a:r>
              <a:rPr lang="en-GB" dirty="0" err="1">
                <a:latin typeface="+mj-lt"/>
              </a:rPr>
              <a:t>Nolles</a:t>
            </a:r>
            <a:r>
              <a:rPr lang="en-GB" dirty="0">
                <a:latin typeface="+mj-lt"/>
              </a:rPr>
              <a:t>, UKAEA</a:t>
            </a:r>
            <a:endParaRPr lang="sv-S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1913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9827E-DC57-E74C-B527-527956445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F6C2F-309C-BD40-AA21-D12CCED68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76503-8119-BF4D-BD53-B4231EADAF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Irradiation Module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802F46-7BC7-3148-A7D3-E78575B0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8738" y="355660"/>
            <a:ext cx="5384679" cy="76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BE728E-8442-4C47-B6F6-0E87BFEF9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4260569" cy="32000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03C31-52E5-5944-AD53-D5CB78CB1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065" y="1862697"/>
            <a:ext cx="4437925" cy="3333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84FEA4-DB1E-4847-B26E-1A34872D6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024" y="2291285"/>
            <a:ext cx="4604289" cy="34532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C0F64-7835-A04C-99A8-AD11825AD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788" y="2895630"/>
            <a:ext cx="4585541" cy="3444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A2BC49-AAFE-134B-835B-C2C32A3FD8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477" y="3613412"/>
            <a:ext cx="4267201" cy="320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3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0302F-465E-F847-AEBA-69D755B74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90C53-6299-E245-BD86-1FE87FA2A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5715000" cy="4672336"/>
          </a:xfrm>
        </p:spPr>
        <p:txBody>
          <a:bodyPr/>
          <a:lstStyle/>
          <a:p>
            <a:r>
              <a:rPr lang="en-GB" dirty="0"/>
              <a:t>Parasitic production of medical isotopes</a:t>
            </a:r>
          </a:p>
          <a:p>
            <a:pPr lvl="1"/>
            <a:r>
              <a:rPr lang="en-US" dirty="0"/>
              <a:t>Conceptual Design Study</a:t>
            </a:r>
          </a:p>
          <a:p>
            <a:pPr lvl="1"/>
            <a:r>
              <a:rPr lang="en-US" dirty="0"/>
              <a:t>Operational Model Study</a:t>
            </a:r>
          </a:p>
          <a:p>
            <a:pPr lvl="1"/>
            <a:r>
              <a:rPr lang="en-US" dirty="0"/>
              <a:t>Identification and Teaming-Up of Potential Stakeholders</a:t>
            </a:r>
          </a:p>
          <a:p>
            <a:pPr lvl="1"/>
            <a:endParaRPr lang="en-GB" dirty="0"/>
          </a:p>
          <a:p>
            <a:r>
              <a:rPr lang="en-GB" dirty="0"/>
              <a:t>Muon radiography of target internal structure</a:t>
            </a:r>
          </a:p>
          <a:p>
            <a:pPr lvl="1"/>
            <a:r>
              <a:rPr lang="en-GB" b="1" dirty="0"/>
              <a:t>Cosmic-ray muons </a:t>
            </a:r>
            <a:r>
              <a:rPr lang="en-GB" dirty="0"/>
              <a:t>for 3D imaging of target internal structure in </a:t>
            </a:r>
            <a:r>
              <a:rPr lang="en-GB" b="1" dirty="0"/>
              <a:t>beam-off</a:t>
            </a:r>
            <a:r>
              <a:rPr lang="en-GB" dirty="0"/>
              <a:t> condition</a:t>
            </a:r>
          </a:p>
          <a:p>
            <a:pPr lvl="1"/>
            <a:r>
              <a:rPr lang="en-GB" b="1" dirty="0"/>
              <a:t>Spallation muons </a:t>
            </a:r>
            <a:r>
              <a:rPr lang="en-GB" dirty="0"/>
              <a:t>for 2D imaging of target internal structure in </a:t>
            </a:r>
            <a:r>
              <a:rPr lang="en-GB" b="1" dirty="0"/>
              <a:t>beam-on</a:t>
            </a:r>
            <a:r>
              <a:rPr lang="en-GB" dirty="0"/>
              <a:t> condition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63B0C-96B9-5345-A075-1BA8AE76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027EF-8389-D74D-BD40-2BE7071892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Feasibility Studies for Exploring Opportunities for Research Grant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381202-DC10-DD4E-8B0F-6656E0CDE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802" y="1676401"/>
            <a:ext cx="5498024" cy="251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7E6EC7-5013-0345-B0B2-AD7F602A3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771" y="4434007"/>
            <a:ext cx="2783149" cy="2384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15468B-40CB-D045-AFDA-953D2B770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780" y="4636336"/>
            <a:ext cx="2584450" cy="19188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AA4389-5135-464D-8553-58BBB324B706}"/>
              </a:ext>
            </a:extLst>
          </p:cNvPr>
          <p:cNvSpPr txBox="1"/>
          <p:nvPr/>
        </p:nvSpPr>
        <p:spPr>
          <a:xfrm>
            <a:off x="1219200" y="5590208"/>
            <a:ext cx="476720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sv-SE" dirty="0"/>
              <a:t>G. Yang et al. /  </a:t>
            </a:r>
            <a:r>
              <a:rPr lang="sv-SE" dirty="0" err="1"/>
              <a:t>Philosophical</a:t>
            </a:r>
            <a:r>
              <a:rPr lang="sv-SE" dirty="0"/>
              <a:t> </a:t>
            </a:r>
            <a:r>
              <a:rPr lang="sv-SE" dirty="0" err="1"/>
              <a:t>Transactions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</a:p>
          <a:p>
            <a:r>
              <a:rPr lang="sv-SE" dirty="0"/>
              <a:t>Royal </a:t>
            </a:r>
            <a:r>
              <a:rPr lang="sv-SE" dirty="0" err="1"/>
              <a:t>Society</a:t>
            </a:r>
            <a:r>
              <a:rPr lang="sv-SE" dirty="0"/>
              <a:t> A, 377(2137),  Dec 2018</a:t>
            </a:r>
          </a:p>
        </p:txBody>
      </p:sp>
    </p:spTree>
    <p:extLst>
      <p:ext uri="{BB962C8B-B14F-4D97-AF65-F5344CB8AC3E}">
        <p14:creationId xmlns:p14="http://schemas.microsoft.com/office/powerpoint/2010/main" val="2776964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DAF6D-5B0A-D14D-873E-4E940292E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76ECF-66E3-D042-A359-2094871E6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ESS Project is actively progressing with focus on installation, integration and commissioning</a:t>
            </a:r>
          </a:p>
          <a:p>
            <a:endParaRPr lang="en-GB" dirty="0"/>
          </a:p>
          <a:p>
            <a:r>
              <a:rPr lang="en-GB" dirty="0"/>
              <a:t>While actively serving for various subproject work packages, materials research at ESS begins to prepare its role for initial operation</a:t>
            </a:r>
          </a:p>
          <a:p>
            <a:endParaRPr lang="en-GB" dirty="0"/>
          </a:p>
          <a:p>
            <a:r>
              <a:rPr lang="en-GB" dirty="0"/>
              <a:t>Currently, main focus is to manage Materials Handbook towards its release planned in end 2021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29DB5-64C4-3041-A053-724F298BE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44E4-DABD-F842-8C6A-5DAF3B26C8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165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396F5-A69F-404E-A7B3-531492442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 Target 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3528A-C59A-C545-8F7E-F5E312D2F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1863A-CA32-BC4A-B10F-1D7EA0ABDF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Monolith.png">
            <a:extLst>
              <a:ext uri="{FF2B5EF4-FFF2-40B4-BE49-F238E27FC236}">
                <a16:creationId xmlns:a16="http://schemas.microsoft.com/office/drawing/2014/main" id="{7CAB70C5-E52F-494A-8E33-54974D39C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5107" y="1600329"/>
            <a:ext cx="5297714" cy="51816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E0E467-FA92-A847-B69F-15A4256E9900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148040" y="4581674"/>
            <a:ext cx="647607" cy="13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7309F25-B949-0A4C-A0C5-DF6B156EFF5C}"/>
              </a:ext>
            </a:extLst>
          </p:cNvPr>
          <p:cNvSpPr txBox="1"/>
          <p:nvPr/>
        </p:nvSpPr>
        <p:spPr>
          <a:xfrm>
            <a:off x="124933" y="4397008"/>
            <a:ext cx="3023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Proton beam (2 GeV/5 MW)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D2D70D8-55B9-5443-91FD-AFF6D84851CD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3156901" y="3407828"/>
            <a:ext cx="2329499" cy="12051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EA311C1-9C66-0E4C-B597-3CE34EA8026F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3157427" y="4688530"/>
            <a:ext cx="3682491" cy="83153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F7AF5A-F6AA-D548-A79C-2FB895D32625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3157426" y="4649769"/>
            <a:ext cx="4039084" cy="18408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BF33A2E-F1E5-1F4C-9EA7-23AD488D6FD1}"/>
              </a:ext>
            </a:extLst>
          </p:cNvPr>
          <p:cNvSpPr txBox="1"/>
          <p:nvPr/>
        </p:nvSpPr>
        <p:spPr>
          <a:xfrm>
            <a:off x="133793" y="2250706"/>
            <a:ext cx="30231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Proton Beam Instrumentation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C1514C-C1EC-1149-8E38-499907B59748}"/>
              </a:ext>
            </a:extLst>
          </p:cNvPr>
          <p:cNvSpPr txBox="1"/>
          <p:nvPr/>
        </p:nvSpPr>
        <p:spPr>
          <a:xfrm>
            <a:off x="133793" y="3223162"/>
            <a:ext cx="302310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Proton Beam Window (PBW)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A115F7-3E8B-2144-8288-70F96938F2A0}"/>
              </a:ext>
            </a:extLst>
          </p:cNvPr>
          <p:cNvSpPr txBox="1"/>
          <p:nvPr/>
        </p:nvSpPr>
        <p:spPr>
          <a:xfrm>
            <a:off x="134318" y="5335402"/>
            <a:ext cx="3023109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Moderator Reflector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1C7A08-2BF2-EA41-9688-1CF17A303160}"/>
              </a:ext>
            </a:extLst>
          </p:cNvPr>
          <p:cNvSpPr txBox="1"/>
          <p:nvPr/>
        </p:nvSpPr>
        <p:spPr>
          <a:xfrm>
            <a:off x="134318" y="6305953"/>
            <a:ext cx="302310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Target Wheel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23068D-0C40-3D45-AFB4-AB3C24DFE712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156901" y="2435372"/>
            <a:ext cx="3162764" cy="215987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255D894-DF0D-7E47-A801-667172A2E5CD}"/>
              </a:ext>
            </a:extLst>
          </p:cNvPr>
          <p:cNvSpPr txBox="1"/>
          <p:nvPr/>
        </p:nvSpPr>
        <p:spPr>
          <a:xfrm>
            <a:off x="9448800" y="2451471"/>
            <a:ext cx="2590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Target Wheel Drive Unit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3E30F71-7B7E-E94F-B329-74694551BBA5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7467600" y="2516365"/>
            <a:ext cx="1981200" cy="1197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AD63A5E-414D-F24F-8265-BF013AF623D7}"/>
              </a:ext>
            </a:extLst>
          </p:cNvPr>
          <p:cNvSpPr txBox="1"/>
          <p:nvPr/>
        </p:nvSpPr>
        <p:spPr>
          <a:xfrm>
            <a:off x="9448800" y="4955969"/>
            <a:ext cx="2590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Beam Extraction Unit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6E0BD69-1D3A-7D4D-A856-D71452CB82B7}"/>
              </a:ext>
            </a:extLst>
          </p:cNvPr>
          <p:cNvCxnSpPr>
            <a:cxnSpLocks/>
          </p:cNvCxnSpPr>
          <p:nvPr/>
        </p:nvCxnSpPr>
        <p:spPr>
          <a:xfrm flipH="1" flipV="1">
            <a:off x="8263520" y="4267200"/>
            <a:ext cx="1194245" cy="87343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997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8D388-8DCA-4248-B9FE-EBDF78E52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7AABC-F8C8-8F4D-A285-C18BBB475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51F11-F49D-D946-843F-7F362FC58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F12682-5824-AF4B-A858-F65FB87395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2" descr="ESS Webcam 3">
            <a:extLst>
              <a:ext uri="{FF2B5EF4-FFF2-40B4-BE49-F238E27FC236}">
                <a16:creationId xmlns:a16="http://schemas.microsoft.com/office/drawing/2014/main" id="{6EC71009-FAD9-4148-A307-FDCDA590E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5" r="317" b="263"/>
          <a:stretch/>
        </p:blipFill>
        <p:spPr bwMode="auto">
          <a:xfrm>
            <a:off x="-2155909" y="11723"/>
            <a:ext cx="15262309" cy="685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CB3940-2FD8-2A48-8BD2-CA66E5217B51}"/>
              </a:ext>
            </a:extLst>
          </p:cNvPr>
          <p:cNvSpPr txBox="1"/>
          <p:nvPr/>
        </p:nvSpPr>
        <p:spPr>
          <a:xfrm>
            <a:off x="2133600" y="2980593"/>
            <a:ext cx="7772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4800" b="1" dirty="0">
                <a:solidFill>
                  <a:schemeClr val="bg1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78690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1D2B9-5024-2A49-998F-EFD97D1CA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Materials Research in Target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A0487-D8D5-4947-90D3-C90462FC9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Degradation of functional and structural materials in target environment poses challenges to operational reliability and costs.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The materials research at ESS is dedicated to</a:t>
            </a:r>
          </a:p>
          <a:p>
            <a:pPr lvl="1"/>
            <a:r>
              <a:rPr lang="en-US" sz="2400" dirty="0"/>
              <a:t>Selection of materials which endures intense radiation field in target environment</a:t>
            </a:r>
          </a:p>
          <a:p>
            <a:pPr lvl="1"/>
            <a:r>
              <a:rPr lang="en-US" sz="2400" dirty="0"/>
              <a:t>Determination of component lifetime, which are subject to radiation damage</a:t>
            </a:r>
          </a:p>
          <a:p>
            <a:pPr lvl="1"/>
            <a:r>
              <a:rPr lang="en-US" sz="2400" dirty="0"/>
              <a:t>Realization of the visions of materials R&amp;D at ESS </a:t>
            </a:r>
          </a:p>
          <a:p>
            <a:pPr lvl="1"/>
            <a:r>
              <a:rPr lang="en-US" sz="2400" dirty="0"/>
              <a:t>Contributions to the high power target community with the knowledge acquired</a:t>
            </a: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48635-C33D-5F4F-B2B0-B479DDEE7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CBF4D0-8F89-7341-AACF-B21B55AFEB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Motivation and Mission</a:t>
            </a:r>
          </a:p>
        </p:txBody>
      </p:sp>
    </p:spTree>
    <p:extLst>
      <p:ext uri="{BB962C8B-B14F-4D97-AF65-F5344CB8AC3E}">
        <p14:creationId xmlns:p14="http://schemas.microsoft.com/office/powerpoint/2010/main" val="476083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DF000-10E5-BB40-9478-625CB15CF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Overview of Materials Activities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5CEAE55-EB61-B048-BDE9-00F9823074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5434513"/>
              </p:ext>
            </p:extLst>
          </p:nvPr>
        </p:nvGraphicFramePr>
        <p:xfrm>
          <a:off x="0" y="1447800"/>
          <a:ext cx="12192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53372-B573-CB4B-B345-E7F9BD9D2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1DCE4C-9888-8045-B058-09613F96C0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4238938-049B-8442-AE11-014BC8C8E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148925"/>
              </p:ext>
            </p:extLst>
          </p:nvPr>
        </p:nvGraphicFramePr>
        <p:xfrm>
          <a:off x="5562600" y="4876800"/>
          <a:ext cx="2743200" cy="1295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397958495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893260310"/>
                    </a:ext>
                  </a:extLst>
                </a:gridCol>
              </a:tblGrid>
              <a:tr h="237119">
                <a:tc>
                  <a:txBody>
                    <a:bodyPr/>
                    <a:lstStyle/>
                    <a:p>
                      <a:r>
                        <a:rPr lang="en-GB" sz="1100" b="1" dirty="0"/>
                        <a:t>Colour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/>
                        <a:t>Status Description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18877523"/>
                  </a:ext>
                </a:extLst>
              </a:tr>
              <a:tr h="237119">
                <a:tc>
                  <a:txBody>
                    <a:bodyPr/>
                    <a:lstStyle/>
                    <a:p>
                      <a:endParaRPr lang="en-GB" sz="11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/>
                        <a:t>Completed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50258346"/>
                  </a:ext>
                </a:extLst>
              </a:tr>
              <a:tr h="237119">
                <a:tc>
                  <a:txBody>
                    <a:bodyPr/>
                    <a:lstStyle/>
                    <a:p>
                      <a:endParaRPr lang="en-GB" sz="11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/>
                        <a:t>Ongoing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7343641"/>
                  </a:ext>
                </a:extLst>
              </a:tr>
              <a:tr h="237119">
                <a:tc>
                  <a:txBody>
                    <a:bodyPr/>
                    <a:lstStyle/>
                    <a:p>
                      <a:endParaRPr lang="en-GB" sz="11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chemeClr val="tx1"/>
                          </a:solidFill>
                        </a:rPr>
                        <a:t>Failed and Activity Closed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43529929"/>
                  </a:ext>
                </a:extLst>
              </a:tr>
              <a:tr h="237119">
                <a:tc>
                  <a:txBody>
                    <a:bodyPr/>
                    <a:lstStyle/>
                    <a:p>
                      <a:endParaRPr lang="en-GB" sz="11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chemeClr val="tx1"/>
                          </a:solidFill>
                        </a:rPr>
                        <a:t>In Plan (External Funding)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5012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0501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24C4-96C6-AA4F-A1A3-2EFA5FB4A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Support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A49F3-D196-784A-8AE5-B75777E33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10972800" cy="2135953"/>
          </a:xfrm>
        </p:spPr>
        <p:txBody>
          <a:bodyPr/>
          <a:lstStyle/>
          <a:p>
            <a:r>
              <a:rPr lang="en-GB" sz="2000" b="1" dirty="0"/>
              <a:t>Define selection criteria and lifetimes of materials </a:t>
            </a:r>
            <a:r>
              <a:rPr lang="en-GB" sz="2000" dirty="0"/>
              <a:t>that are subject to hadron and gamma radiation doses.</a:t>
            </a:r>
          </a:p>
          <a:p>
            <a:r>
              <a:rPr lang="en-GB" sz="2000" b="1" dirty="0"/>
              <a:t>Record decisions regarding materials</a:t>
            </a:r>
            <a:r>
              <a:rPr lang="en-GB" sz="2000" dirty="0"/>
              <a:t>, which are made in consensus between the Materials Group and the relevant sub-project unit, and the reasoning behind such decisions.</a:t>
            </a:r>
          </a:p>
          <a:p>
            <a:r>
              <a:rPr lang="en-GB" sz="2000" b="1" dirty="0"/>
              <a:t>Compile material properties data </a:t>
            </a:r>
            <a:r>
              <a:rPr lang="en-GB" sz="2000" dirty="0"/>
              <a:t>to serve for the engineering of the ESS systems in target and accelerator environments.</a:t>
            </a:r>
          </a:p>
          <a:p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465BB-F927-6343-92FC-F13E2822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40EEBD-896A-2746-9C56-C1DE8C061D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ESS Materials Handbook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6E8E108-3DE0-C344-B998-E3B2C109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775076"/>
              </p:ext>
            </p:extLst>
          </p:nvPr>
        </p:nvGraphicFramePr>
        <p:xfrm>
          <a:off x="1905000" y="3916953"/>
          <a:ext cx="8737599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4470">
                  <a:extLst>
                    <a:ext uri="{9D8B030D-6E8A-4147-A177-3AD203B41FA5}">
                      <a16:colId xmlns:a16="http://schemas.microsoft.com/office/drawing/2014/main" val="165062116"/>
                    </a:ext>
                  </a:extLst>
                </a:gridCol>
                <a:gridCol w="1474470">
                  <a:extLst>
                    <a:ext uri="{9D8B030D-6E8A-4147-A177-3AD203B41FA5}">
                      <a16:colId xmlns:a16="http://schemas.microsoft.com/office/drawing/2014/main" val="1120024687"/>
                    </a:ext>
                  </a:extLst>
                </a:gridCol>
                <a:gridCol w="5788659">
                  <a:extLst>
                    <a:ext uri="{9D8B030D-6E8A-4147-A177-3AD203B41FA5}">
                      <a16:colId xmlns:a16="http://schemas.microsoft.com/office/drawing/2014/main" val="765065047"/>
                    </a:ext>
                  </a:extLst>
                </a:gridCol>
              </a:tblGrid>
              <a:tr h="26867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noProof="0"/>
                        <a:t>Period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Main Activities and Milestones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3892640"/>
                  </a:ext>
                </a:extLst>
              </a:tr>
              <a:tr h="26867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/>
                        <a:t>Start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/>
                        <a:t>Finish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121077"/>
                  </a:ext>
                </a:extLst>
              </a:tr>
              <a:tr h="26867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/>
                        <a:t>Jan 1, 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Dec 31,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Real-time compilation of project materials data in place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8827064"/>
                  </a:ext>
                </a:extLst>
              </a:tr>
              <a:tr h="26867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Dec 31, 2019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Completion of CDR of all sub-projects and design freeze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1433762"/>
                  </a:ext>
                </a:extLst>
              </a:tr>
              <a:tr h="26867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Jan 1,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Dec 31,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Compilation of all required project materials data in place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002935"/>
                  </a:ext>
                </a:extLst>
              </a:tr>
              <a:tr h="26867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Jun 30, 2021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Preliminary version release and start of review process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2754805"/>
                  </a:ext>
                </a:extLst>
              </a:tr>
              <a:tr h="26867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Jun 30,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Dec 31,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Final editing and review of each completed section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6755188"/>
                  </a:ext>
                </a:extLst>
              </a:tr>
              <a:tr h="26867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Dec 31, 2021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Release of the final version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9911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4195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3AD04-AF6B-9144-847D-BACDD47FA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Materials Lab (Hossein </a:t>
            </a:r>
            <a:r>
              <a:rPr lang="en-GB" dirty="0" err="1"/>
              <a:t>Sina</a:t>
            </a:r>
            <a:r>
              <a:rPr lang="en-GB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DFB6D-7A5A-564D-904F-8962CB7A3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7119666" cy="1648000"/>
          </a:xfrm>
        </p:spPr>
        <p:txBody>
          <a:bodyPr/>
          <a:lstStyle/>
          <a:p>
            <a:r>
              <a:rPr lang="en-GB" dirty="0"/>
              <a:t>Provide Services for Materials Characterisation </a:t>
            </a:r>
          </a:p>
          <a:p>
            <a:r>
              <a:rPr lang="en-GB" dirty="0"/>
              <a:t>Currently Equipped with SEM/EDS, LFA and Optical Microscope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3D51F-BE3D-C145-9E09-50911C98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0B1EB2-07F3-A24E-81C4-C7B7F5EB36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CFB02C-018D-1D44-8E63-B1606ED8A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7537" y="2302062"/>
            <a:ext cx="4775925" cy="3733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674FF1-7422-A049-BDF8-46E7FFBD76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51"/>
          <a:stretch/>
        </p:blipFill>
        <p:spPr>
          <a:xfrm rot="5400000">
            <a:off x="4883197" y="3726354"/>
            <a:ext cx="2891787" cy="2800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403C04-8BF4-A740-885C-761E93C96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30" y="3665137"/>
            <a:ext cx="4344053" cy="292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88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44E16-D515-A641-B1DC-E8B20FDD0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Spallation Materials: Tungsten (J. </a:t>
            </a:r>
            <a:r>
              <a:rPr lang="en-GB" dirty="0" err="1"/>
              <a:t>Habainy</a:t>
            </a:r>
            <a:r>
              <a:rPr lang="en-GB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0A6D5-F065-D14D-99E8-905B7123D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5715000" cy="5029200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Tensile and Fatigue Tests </a:t>
            </a:r>
            <a:r>
              <a:rPr lang="en-GB" dirty="0"/>
              <a:t>(Lund U)</a:t>
            </a:r>
          </a:p>
          <a:p>
            <a:pPr lvl="1"/>
            <a:r>
              <a:rPr lang="en-GB" dirty="0"/>
              <a:t>Define the operational stress range </a:t>
            </a:r>
          </a:p>
          <a:p>
            <a:pPr lvl="1"/>
            <a:r>
              <a:rPr lang="en-GB" dirty="0"/>
              <a:t>Define the quality criteria in choosing tungsten grade</a:t>
            </a:r>
          </a:p>
          <a:p>
            <a:pPr lvl="1"/>
            <a:r>
              <a:rPr lang="en-GB" dirty="0"/>
              <a:t>Vendor evaluation</a:t>
            </a:r>
          </a:p>
          <a:p>
            <a:r>
              <a:rPr lang="en-GB" b="1" dirty="0"/>
              <a:t>Oxidation Tests </a:t>
            </a:r>
            <a:r>
              <a:rPr lang="en-GB" dirty="0"/>
              <a:t>(Lund U)</a:t>
            </a:r>
          </a:p>
          <a:p>
            <a:pPr lvl="1"/>
            <a:r>
              <a:rPr lang="en-GB" dirty="0"/>
              <a:t>Define the operational temperature range</a:t>
            </a:r>
          </a:p>
          <a:p>
            <a:pPr lvl="1"/>
            <a:r>
              <a:rPr lang="en-GB" dirty="0"/>
              <a:t>Provide inputs for hazard analysis</a:t>
            </a:r>
          </a:p>
          <a:p>
            <a:r>
              <a:rPr lang="en-GB" b="1" dirty="0"/>
              <a:t>PIE of STIP-V specimens </a:t>
            </a:r>
            <a:r>
              <a:rPr lang="en-GB" dirty="0"/>
              <a:t>(PSI)</a:t>
            </a:r>
          </a:p>
          <a:p>
            <a:pPr lvl="1"/>
            <a:r>
              <a:rPr lang="en-GB" dirty="0"/>
              <a:t>Proton induced degradation of mechanical properties</a:t>
            </a:r>
          </a:p>
          <a:p>
            <a:pPr lvl="1"/>
            <a:r>
              <a:rPr lang="en-GB" dirty="0"/>
              <a:t>Proton induced degradation of thermal properties</a:t>
            </a:r>
          </a:p>
          <a:p>
            <a:pPr lvl="1"/>
            <a:r>
              <a:rPr lang="en-GB" dirty="0"/>
              <a:t>Proton induced change in microstructure</a:t>
            </a:r>
          </a:p>
          <a:p>
            <a:r>
              <a:rPr lang="en-GB" b="1" dirty="0"/>
              <a:t>PIE of RI beam irradiated W </a:t>
            </a:r>
            <a:r>
              <a:rPr lang="en-GB" dirty="0"/>
              <a:t>(GSI, PSI, </a:t>
            </a:r>
            <a:r>
              <a:rPr lang="en-GB" dirty="0" err="1"/>
              <a:t>Darlana</a:t>
            </a:r>
            <a:r>
              <a:rPr lang="en-GB" dirty="0"/>
              <a:t> U)</a:t>
            </a:r>
          </a:p>
          <a:p>
            <a:pPr lvl="1"/>
            <a:r>
              <a:rPr lang="en-GB" dirty="0"/>
              <a:t>Displacement damage induced degradation of mechanical and thermal properties</a:t>
            </a:r>
          </a:p>
          <a:p>
            <a:pPr lvl="1"/>
            <a:r>
              <a:rPr lang="en-GB" dirty="0"/>
              <a:t>Dynamic response of oxide layer to the pulsed beam</a:t>
            </a:r>
          </a:p>
          <a:p>
            <a:r>
              <a:rPr lang="en-GB" b="1" dirty="0"/>
              <a:t>Release fraction </a:t>
            </a:r>
            <a:r>
              <a:rPr lang="en-GB" dirty="0"/>
              <a:t>(DTU)</a:t>
            </a:r>
          </a:p>
          <a:p>
            <a:r>
              <a:rPr lang="en-GB" b="1" dirty="0"/>
              <a:t>Erosion and oxide aerosol release </a:t>
            </a:r>
            <a:r>
              <a:rPr lang="en-GB" dirty="0"/>
              <a:t>(Lund U)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7DF7B-3602-C14B-98D9-EF433DB5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30F28-41F4-D64E-9C06-8FF7F99F43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Work Scope</a:t>
            </a:r>
          </a:p>
        </p:txBody>
      </p:sp>
      <p:pic>
        <p:nvPicPr>
          <p:cNvPr id="6" name="Picture 5" descr="fatigue_rolled.tiff">
            <a:extLst>
              <a:ext uri="{FF2B5EF4-FFF2-40B4-BE49-F238E27FC236}">
                <a16:creationId xmlns:a16="http://schemas.microsoft.com/office/drawing/2014/main" id="{FD117228-4A6C-FA49-A4AF-765240663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600" y="1600200"/>
            <a:ext cx="4494000" cy="31409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D22319-51F6-1142-B2CF-6CAC49EF1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258" y="2099183"/>
            <a:ext cx="4493142" cy="336385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6D846C2-899A-AA4C-A293-98E4D40B6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74" y="2703808"/>
            <a:ext cx="3520865" cy="21545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41044CA-C266-8346-AA17-444FDB32B0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05661" y="2703808"/>
            <a:ext cx="4166198" cy="3124649"/>
          </a:xfrm>
          <a:prstGeom prst="rect">
            <a:avLst/>
          </a:prstGeom>
        </p:spPr>
      </p:pic>
      <p:pic>
        <p:nvPicPr>
          <p:cNvPr id="10" name="Picture 9" descr="A picture containing outdoor&#10;&#10;Description generated with very high confidence">
            <a:extLst>
              <a:ext uri="{FF2B5EF4-FFF2-40B4-BE49-F238E27FC236}">
                <a16:creationId xmlns:a16="http://schemas.microsoft.com/office/drawing/2014/main" id="{DF3531C6-4764-5542-A63C-FCF85988A3B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31" y="3863951"/>
            <a:ext cx="5318760" cy="161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7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91DE-8BBC-5D40-9FE0-AE887266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Spallation Materials: Tungsten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397A7-B157-0F49-AEF2-BE3D07AB2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808122"/>
            <a:ext cx="5842861" cy="46452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Project status: Competed </a:t>
            </a:r>
            <a:r>
              <a:rPr lang="en-US" u="sng" dirty="0"/>
              <a:t>except</a:t>
            </a:r>
          </a:p>
          <a:p>
            <a:pPr lvl="1"/>
            <a:r>
              <a:rPr lang="en-US" dirty="0"/>
              <a:t>LFA and mechanical tests of high dose STIP-V samples</a:t>
            </a:r>
          </a:p>
          <a:p>
            <a:r>
              <a:rPr lang="en-US" dirty="0"/>
              <a:t>Design requirements:</a:t>
            </a:r>
          </a:p>
          <a:p>
            <a:pPr lvl="1"/>
            <a:r>
              <a:rPr lang="en-US" dirty="0"/>
              <a:t>The surface temperature of tungsten shall be lower than 500 C during normal operation.</a:t>
            </a:r>
          </a:p>
          <a:p>
            <a:pPr lvl="1"/>
            <a:r>
              <a:rPr lang="en-US" dirty="0"/>
              <a:t>The surface temperature of tungsten shall be lower than 700 C in loss of coolant accidents.</a:t>
            </a:r>
          </a:p>
          <a:p>
            <a:pPr lvl="1"/>
            <a:r>
              <a:rPr lang="en-US" dirty="0"/>
              <a:t>The steady state equivalent stress in tungsten shall be lower than 100 </a:t>
            </a:r>
            <a:r>
              <a:rPr lang="en-US" dirty="0" err="1"/>
              <a:t>MPa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 beam pulse induced stress amplitude in tungsten shall be lower than 50 </a:t>
            </a:r>
            <a:r>
              <a:rPr lang="en-US" dirty="0" err="1"/>
              <a:t>MPa</a:t>
            </a:r>
            <a:r>
              <a:rPr lang="en-US" dirty="0"/>
              <a:t>.</a:t>
            </a:r>
          </a:p>
          <a:p>
            <a:r>
              <a:rPr lang="en-US" dirty="0"/>
              <a:t>Radiation Impacts:</a:t>
            </a:r>
          </a:p>
          <a:p>
            <a:pPr lvl="1"/>
            <a:r>
              <a:rPr lang="en-US" dirty="0"/>
              <a:t>Reduced strength and ductility</a:t>
            </a:r>
          </a:p>
          <a:p>
            <a:pPr lvl="1"/>
            <a:r>
              <a:rPr lang="en-US" dirty="0"/>
              <a:t>Reduced thermal conductivity</a:t>
            </a:r>
          </a:p>
          <a:p>
            <a:pPr lvl="1"/>
            <a:r>
              <a:rPr lang="en-US" dirty="0"/>
              <a:t>Potential stiffening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8306D-EFC3-334E-A936-F79FA099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7EC0BE-4E8D-8C48-A0D4-FE20EC9A3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/>
          <a:p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CDF359-3875-614D-BA47-B55AE5194106}"/>
              </a:ext>
            </a:extLst>
          </p:cNvPr>
          <p:cNvGrpSpPr>
            <a:grpSpLocks noChangeAspect="1"/>
          </p:cNvGrpSpPr>
          <p:nvPr/>
        </p:nvGrpSpPr>
        <p:grpSpPr>
          <a:xfrm>
            <a:off x="8954554" y="3567733"/>
            <a:ext cx="2613587" cy="2789619"/>
            <a:chOff x="5852047" y="24838"/>
            <a:chExt cx="3240000" cy="3458225"/>
          </a:xfrm>
        </p:grpSpPr>
        <p:pic>
          <p:nvPicPr>
            <p:cNvPr id="7" name="Picture 6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622872A0-21E6-B54A-B2F1-31780CD07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241" b="3549"/>
            <a:stretch/>
          </p:blipFill>
          <p:spPr>
            <a:xfrm>
              <a:off x="5852047" y="24838"/>
              <a:ext cx="3240000" cy="3458225"/>
            </a:xfrm>
            <a:prstGeom prst="rect">
              <a:avLst/>
            </a:prstGeom>
          </p:spPr>
        </p:pic>
        <p:pic>
          <p:nvPicPr>
            <p:cNvPr id="8" name="Picture 7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8ED809AB-AC13-4D4A-AD10-E56B216D7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76" r="79845" b="42657"/>
            <a:stretch/>
          </p:blipFill>
          <p:spPr>
            <a:xfrm>
              <a:off x="5852047" y="852541"/>
              <a:ext cx="1530560" cy="214411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EE2F1DF-DB55-AF4B-8C8D-95793937DDCE}"/>
              </a:ext>
            </a:extLst>
          </p:cNvPr>
          <p:cNvGrpSpPr>
            <a:grpSpLocks noChangeAspect="1"/>
          </p:cNvGrpSpPr>
          <p:nvPr/>
        </p:nvGrpSpPr>
        <p:grpSpPr>
          <a:xfrm>
            <a:off x="6837251" y="1808122"/>
            <a:ext cx="2291606" cy="2789619"/>
            <a:chOff x="4855537" y="3374937"/>
            <a:chExt cx="2840848" cy="3458225"/>
          </a:xfrm>
        </p:grpSpPr>
        <p:pic>
          <p:nvPicPr>
            <p:cNvPr id="10" name="Picture 9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6C74B839-7929-024D-B03A-6D2867E8D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204" b="3549"/>
            <a:stretch/>
          </p:blipFill>
          <p:spPr>
            <a:xfrm>
              <a:off x="4855537" y="3374937"/>
              <a:ext cx="2840848" cy="3458225"/>
            </a:xfrm>
            <a:prstGeom prst="rect">
              <a:avLst/>
            </a:prstGeom>
          </p:spPr>
        </p:pic>
        <p:pic>
          <p:nvPicPr>
            <p:cNvPr id="11" name="Picture 10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851C1BE2-3EDD-B94C-9620-4F70B7B8E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32" r="78791" b="42419"/>
            <a:stretch/>
          </p:blipFill>
          <p:spPr>
            <a:xfrm>
              <a:off x="4855537" y="4218507"/>
              <a:ext cx="1593044" cy="213784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922A10-5408-0E44-86B9-9876C58D9AC9}"/>
              </a:ext>
            </a:extLst>
          </p:cNvPr>
          <p:cNvGrpSpPr/>
          <p:nvPr/>
        </p:nvGrpSpPr>
        <p:grpSpPr>
          <a:xfrm>
            <a:off x="6743919" y="4262136"/>
            <a:ext cx="1987760" cy="1200329"/>
            <a:chOff x="3288459" y="5800578"/>
            <a:chExt cx="2600453" cy="120033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AA0DF06-3F5F-2F4B-861C-6DDABEC620A2}"/>
                </a:ext>
              </a:extLst>
            </p:cNvPr>
            <p:cNvCxnSpPr/>
            <p:nvPr/>
          </p:nvCxnSpPr>
          <p:spPr>
            <a:xfrm>
              <a:off x="3378180" y="6350973"/>
              <a:ext cx="2510732" cy="0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FF4E9E-F2F3-3F4E-867A-0600FA184EBF}"/>
                </a:ext>
              </a:extLst>
            </p:cNvPr>
            <p:cNvSpPr txBox="1"/>
            <p:nvPr/>
          </p:nvSpPr>
          <p:spPr>
            <a:xfrm>
              <a:off x="3288459" y="5800578"/>
              <a:ext cx="2510730" cy="120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GB" dirty="0">
                  <a:latin typeface="+mj-lt"/>
                </a:rPr>
                <a:t>Post pulse</a:t>
              </a:r>
            </a:p>
            <a:p>
              <a:pPr algn="ctr"/>
              <a:r>
                <a:rPr lang="en-GB" dirty="0">
                  <a:latin typeface="+mj-lt"/>
                </a:rPr>
                <a:t>-20% therm. cond.</a:t>
              </a:r>
            </a:p>
            <a:p>
              <a:pPr algn="ctr"/>
              <a:r>
                <a:rPr lang="en-GB" dirty="0">
                  <a:latin typeface="+mj-lt"/>
                </a:rPr>
                <a:t>+ 20% stiffness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17B35DF-6B8B-D845-8C1B-BEAC6FCF9793}"/>
              </a:ext>
            </a:extLst>
          </p:cNvPr>
          <p:cNvSpPr txBox="1"/>
          <p:nvPr/>
        </p:nvSpPr>
        <p:spPr>
          <a:xfrm>
            <a:off x="7429393" y="5958795"/>
            <a:ext cx="1438832" cy="46166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+mj-lt"/>
              </a:rPr>
              <a:t>+ 25 MPa</a:t>
            </a:r>
            <a:endParaRPr lang="sv-SE" sz="24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C15437-C6B5-3D45-8F2A-D659D4046D9D}"/>
              </a:ext>
            </a:extLst>
          </p:cNvPr>
          <p:cNvSpPr txBox="1"/>
          <p:nvPr/>
        </p:nvSpPr>
        <p:spPr>
          <a:xfrm>
            <a:off x="9144000" y="2973237"/>
            <a:ext cx="2568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latin typeface="+mj-lt"/>
              </a:rPr>
              <a:t>Equivalent stress</a:t>
            </a:r>
          </a:p>
        </p:txBody>
      </p:sp>
    </p:spTree>
    <p:extLst>
      <p:ext uri="{BB962C8B-B14F-4D97-AF65-F5344CB8AC3E}">
        <p14:creationId xmlns:p14="http://schemas.microsoft.com/office/powerpoint/2010/main" val="719307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7302D-5E48-3448-BF67-70957DFFC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Proton Beam Window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B1975-B280-154C-878C-9C34C3C53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4588701" cy="4959350"/>
          </a:xfrm>
        </p:spPr>
        <p:txBody>
          <a:bodyPr/>
          <a:lstStyle/>
          <a:p>
            <a:r>
              <a:rPr lang="en-GB" dirty="0"/>
              <a:t>PBW is exposed to the highest flux of protons</a:t>
            </a:r>
          </a:p>
          <a:p>
            <a:pPr lvl="1"/>
            <a:r>
              <a:rPr lang="en-GB" dirty="0"/>
              <a:t>Short lifetime</a:t>
            </a:r>
          </a:p>
          <a:p>
            <a:pPr lvl="1"/>
            <a:r>
              <a:rPr lang="en-GB" dirty="0"/>
              <a:t>Challenge in operation and maintenance </a:t>
            </a:r>
          </a:p>
          <a:p>
            <a:r>
              <a:rPr lang="en-GB" dirty="0"/>
              <a:t>BLIP Irradiation Program (</a:t>
            </a:r>
            <a:r>
              <a:rPr lang="en-GB" dirty="0" err="1"/>
              <a:t>RaDIATE</a:t>
            </a:r>
            <a:r>
              <a:rPr lang="en-GB" dirty="0"/>
              <a:t> Collaboration)</a:t>
            </a:r>
          </a:p>
          <a:p>
            <a:pPr lvl="1"/>
            <a:r>
              <a:rPr lang="en-GB" dirty="0"/>
              <a:t>Al5754-O</a:t>
            </a:r>
          </a:p>
          <a:p>
            <a:pPr lvl="1"/>
            <a:r>
              <a:rPr lang="en-GB" dirty="0"/>
              <a:t>Al6061-T6</a:t>
            </a:r>
          </a:p>
          <a:p>
            <a:r>
              <a:rPr lang="en-GB" dirty="0"/>
              <a:t>STIP Program (PSI)</a:t>
            </a:r>
          </a:p>
          <a:p>
            <a:pPr lvl="1"/>
            <a:r>
              <a:rPr lang="en-GB" dirty="0"/>
              <a:t>Materials:</a:t>
            </a:r>
          </a:p>
          <a:p>
            <a:pPr lvl="2"/>
            <a:r>
              <a:rPr lang="en-GB" dirty="0"/>
              <a:t>Al6061-T6 (STIP-VII)</a:t>
            </a:r>
          </a:p>
          <a:p>
            <a:pPr lvl="2"/>
            <a:r>
              <a:rPr lang="en-GB" dirty="0"/>
              <a:t>Alloy 718 (STIP-II)</a:t>
            </a:r>
          </a:p>
          <a:p>
            <a:pPr lvl="2"/>
            <a:r>
              <a:rPr lang="en-GB" dirty="0"/>
              <a:t>Ti-6Al-4V (STIP-VII)</a:t>
            </a:r>
          </a:p>
          <a:p>
            <a:pPr lvl="1"/>
            <a:r>
              <a:rPr lang="en-GB" dirty="0"/>
              <a:t>Status: Project Launched</a:t>
            </a:r>
          </a:p>
          <a:p>
            <a:pPr lvl="2"/>
            <a:r>
              <a:rPr lang="en-GB" dirty="0"/>
              <a:t>PIE of alloy 718 planned in 2019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586AE-A9FC-BE47-AF81-50424769E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E6356C-C9EC-F446-B955-DC6A798FE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5FE71-E9BA-D54C-89F6-66AAFDEA5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15" r="27202" b="5337"/>
          <a:stretch/>
        </p:blipFill>
        <p:spPr>
          <a:xfrm>
            <a:off x="7571961" y="1819428"/>
            <a:ext cx="3975998" cy="3438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020A5B-3A02-E340-9811-487265568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612" y="1600200"/>
            <a:ext cx="2203038" cy="4959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388A1C-680D-A244-8B1E-5176057B5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96000" y="5477390"/>
            <a:ext cx="5699696" cy="71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01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6492</TotalTime>
  <Words>1231</Words>
  <Application>Microsoft Macintosh PowerPoint</Application>
  <PresentationFormat>Widescreen</PresentationFormat>
  <Paragraphs>241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Office-tema</vt:lpstr>
      <vt:lpstr>2_Anpassad formgivning</vt:lpstr>
      <vt:lpstr>Scope and Status of Materials Research  for Source Technologies at ESS </vt:lpstr>
      <vt:lpstr>ESS Target Environment</vt:lpstr>
      <vt:lpstr>Materials Research in Target Environment</vt:lpstr>
      <vt:lpstr>Status Overview of Materials Activities</vt:lpstr>
      <vt:lpstr>Project Support </vt:lpstr>
      <vt:lpstr>Materials Lab (Hossein Sina)</vt:lpstr>
      <vt:lpstr>Spallation Materials: Tungsten (J. Habainy)</vt:lpstr>
      <vt:lpstr>Spallation Materials: Tungsten</vt:lpstr>
      <vt:lpstr>Proton Beam Window Materials</vt:lpstr>
      <vt:lpstr>Moderator Materials</vt:lpstr>
      <vt:lpstr>Moderators and Reflectors</vt:lpstr>
      <vt:lpstr>Polymeric Materials: LENA Irradiation Campaign</vt:lpstr>
      <vt:lpstr>Polymeric Materials : PIE of Elastomers</vt:lpstr>
      <vt:lpstr>Polymeric Materials : PIE of Lubricants</vt:lpstr>
      <vt:lpstr>Raster Beam and Tungsten Interaction</vt:lpstr>
      <vt:lpstr>Raster Beam and Tungsten Interaction</vt:lpstr>
      <vt:lpstr>Future Project</vt:lpstr>
      <vt:lpstr>Future Projects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Spallation Source  </dc:title>
  <dc:creator>Microsoft Office User</dc:creator>
  <cp:lastModifiedBy>Microsoft Office User</cp:lastModifiedBy>
  <cp:revision>53</cp:revision>
  <dcterms:created xsi:type="dcterms:W3CDTF">2019-10-03T09:01:14Z</dcterms:created>
  <dcterms:modified xsi:type="dcterms:W3CDTF">2019-10-14T13:06:42Z</dcterms:modified>
</cp:coreProperties>
</file>