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charts/style2.xml" ContentType="application/vnd.ms-office.chartstyl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xlsx" ContentType="application/vnd.openxmlformats-officedocument.spreadsheetml.sheet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charts/style3.xml" ContentType="application/vnd.ms-office.chartstyle+xml"/>
  <Override PartName="/ppt/charts/style4.xml" ContentType="application/vnd.ms-office.chartstyl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  <p:sldMasterId id="2147483948" r:id="rId5"/>
    <p:sldMasterId id="2147483953" r:id="rId6"/>
    <p:sldMasterId id="2147483954" r:id="rId7"/>
    <p:sldMasterId id="2147483757" r:id="rId8"/>
  </p:sldMasterIdLst>
  <p:notesMasterIdLst>
    <p:notesMasterId r:id="rId38"/>
  </p:notesMasterIdLst>
  <p:handoutMasterIdLst>
    <p:handoutMasterId r:id="rId39"/>
  </p:handoutMasterIdLst>
  <p:sldIdLst>
    <p:sldId id="256" r:id="rId9"/>
    <p:sldId id="302" r:id="rId10"/>
    <p:sldId id="298" r:id="rId11"/>
    <p:sldId id="293" r:id="rId12"/>
    <p:sldId id="303" r:id="rId13"/>
    <p:sldId id="304" r:id="rId14"/>
    <p:sldId id="294" r:id="rId15"/>
    <p:sldId id="305" r:id="rId16"/>
    <p:sldId id="326" r:id="rId17"/>
    <p:sldId id="328" r:id="rId18"/>
    <p:sldId id="308" r:id="rId19"/>
    <p:sldId id="309" r:id="rId20"/>
    <p:sldId id="310" r:id="rId21"/>
    <p:sldId id="314" r:id="rId22"/>
    <p:sldId id="311" r:id="rId23"/>
    <p:sldId id="312" r:id="rId24"/>
    <p:sldId id="313" r:id="rId25"/>
    <p:sldId id="317" r:id="rId26"/>
    <p:sldId id="318" r:id="rId27"/>
    <p:sldId id="325" r:id="rId28"/>
    <p:sldId id="321" r:id="rId29"/>
    <p:sldId id="323" r:id="rId30"/>
    <p:sldId id="316" r:id="rId31"/>
    <p:sldId id="261" r:id="rId32"/>
    <p:sldId id="324" r:id="rId33"/>
    <p:sldId id="279" r:id="rId34"/>
    <p:sldId id="280" r:id="rId35"/>
    <p:sldId id="281" r:id="rId36"/>
    <p:sldId id="327" r:id="rId3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3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5161" autoAdjust="0"/>
  </p:normalViewPr>
  <p:slideViewPr>
    <p:cSldViewPr snapToGrid="0" showGuides="1">
      <p:cViewPr varScale="1">
        <p:scale>
          <a:sx n="57" d="100"/>
          <a:sy n="57" d="100"/>
        </p:scale>
        <p:origin x="-1494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5634"/>
    </p:cViewPr>
  </p:sorterViewPr>
  <p:notesViewPr>
    <p:cSldViewPr snapToGrid="0" showGuides="1">
      <p:cViewPr>
        <p:scale>
          <a:sx n="50" d="100"/>
          <a:sy n="50" d="100"/>
        </p:scale>
        <p:origin x="2670" y="110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2.xml"/><Relationship Id="rId5" Type="http://schemas.microsoft.com/office/2011/relationships/chartStyle" Target="style3.xml"/><Relationship Id="rId4" Type="http://schemas.microsoft.com/office/2011/relationships/chartColorStyle" Target="colors3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oleObject" Target="file:///C:\Users\tkm\Documents\STS_2019\Cases1_2_3_4\Peak_500ms.xlsx" TargetMode="External"/><Relationship Id="rId1" Type="http://schemas.openxmlformats.org/officeDocument/2006/relationships/themeOverride" Target="../theme/themeOverride3.xml"/><Relationship Id="rId4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Peak Stress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combined!$I$2:$I$102</c:f>
              <c:numCache>
                <c:formatCode>General</c:formatCode>
                <c:ptCount val="101"/>
                <c:pt idx="0">
                  <c:v>0</c:v>
                </c:pt>
                <c:pt idx="1">
                  <c:v>1.0005899999999999</c:v>
                </c:pt>
                <c:pt idx="2">
                  <c:v>2.0455100000000002</c:v>
                </c:pt>
                <c:pt idx="3">
                  <c:v>3.0859200000000002</c:v>
                </c:pt>
                <c:pt idx="4">
                  <c:v>4.0376599999999998</c:v>
                </c:pt>
                <c:pt idx="5">
                  <c:v>5.0748999999999995</c:v>
                </c:pt>
                <c:pt idx="6">
                  <c:v>6.0252799999999995</c:v>
                </c:pt>
                <c:pt idx="7">
                  <c:v>7.0618400000000001</c:v>
                </c:pt>
                <c:pt idx="8">
                  <c:v>8.0119099999999985</c:v>
                </c:pt>
                <c:pt idx="9">
                  <c:v>9.0482899999999997</c:v>
                </c:pt>
                <c:pt idx="10">
                  <c:v>10.0846</c:v>
                </c:pt>
                <c:pt idx="11">
                  <c:v>11.034600000000001</c:v>
                </c:pt>
                <c:pt idx="12">
                  <c:v>12.0709</c:v>
                </c:pt>
                <c:pt idx="13">
                  <c:v>13.020900000000001</c:v>
                </c:pt>
                <c:pt idx="14">
                  <c:v>14.0572</c:v>
                </c:pt>
                <c:pt idx="15">
                  <c:v>15.007100000000001</c:v>
                </c:pt>
                <c:pt idx="16">
                  <c:v>16.043399999999984</c:v>
                </c:pt>
                <c:pt idx="17">
                  <c:v>17.079699999999988</c:v>
                </c:pt>
                <c:pt idx="18">
                  <c:v>18.029600000000002</c:v>
                </c:pt>
                <c:pt idx="19">
                  <c:v>19.065899999999992</c:v>
                </c:pt>
                <c:pt idx="20">
                  <c:v>20.015799999999988</c:v>
                </c:pt>
                <c:pt idx="21">
                  <c:v>21.052100000000003</c:v>
                </c:pt>
                <c:pt idx="22">
                  <c:v>22.001999999999999</c:v>
                </c:pt>
                <c:pt idx="23">
                  <c:v>23.0383</c:v>
                </c:pt>
                <c:pt idx="24">
                  <c:v>24.0745</c:v>
                </c:pt>
                <c:pt idx="25">
                  <c:v>25.0244</c:v>
                </c:pt>
                <c:pt idx="26">
                  <c:v>26.06069999999999</c:v>
                </c:pt>
                <c:pt idx="27">
                  <c:v>27.0105</c:v>
                </c:pt>
                <c:pt idx="28">
                  <c:v>28.046800000000001</c:v>
                </c:pt>
                <c:pt idx="29">
                  <c:v>29.082999999999984</c:v>
                </c:pt>
                <c:pt idx="30">
                  <c:v>30.032899999999991</c:v>
                </c:pt>
                <c:pt idx="31">
                  <c:v>31.069099999999985</c:v>
                </c:pt>
                <c:pt idx="32">
                  <c:v>32.019000000000005</c:v>
                </c:pt>
                <c:pt idx="33">
                  <c:v>33.055300000000003</c:v>
                </c:pt>
                <c:pt idx="34">
                  <c:v>34.005100000000013</c:v>
                </c:pt>
                <c:pt idx="35">
                  <c:v>35.041400000000003</c:v>
                </c:pt>
                <c:pt idx="36">
                  <c:v>36.077600000000004</c:v>
                </c:pt>
                <c:pt idx="37">
                  <c:v>37.027500000000003</c:v>
                </c:pt>
                <c:pt idx="38">
                  <c:v>38.063700000000011</c:v>
                </c:pt>
                <c:pt idx="39">
                  <c:v>39.013500000000001</c:v>
                </c:pt>
                <c:pt idx="40">
                  <c:v>40.049700000000001</c:v>
                </c:pt>
                <c:pt idx="41">
                  <c:v>41.085900000000002</c:v>
                </c:pt>
                <c:pt idx="42">
                  <c:v>42.035800000000002</c:v>
                </c:pt>
                <c:pt idx="43">
                  <c:v>43.072000000000003</c:v>
                </c:pt>
                <c:pt idx="44">
                  <c:v>44.021900000000002</c:v>
                </c:pt>
                <c:pt idx="45">
                  <c:v>45.058100000000003</c:v>
                </c:pt>
                <c:pt idx="46">
                  <c:v>46.007899999999999</c:v>
                </c:pt>
                <c:pt idx="47">
                  <c:v>47.0441</c:v>
                </c:pt>
                <c:pt idx="48">
                  <c:v>48.080400000000004</c:v>
                </c:pt>
                <c:pt idx="49">
                  <c:v>49.030200000000008</c:v>
                </c:pt>
                <c:pt idx="50">
                  <c:v>50.066500000000012</c:v>
                </c:pt>
                <c:pt idx="51">
                  <c:v>51.016300000000001</c:v>
                </c:pt>
                <c:pt idx="52">
                  <c:v>52.052600000000005</c:v>
                </c:pt>
                <c:pt idx="53">
                  <c:v>53.002500000000012</c:v>
                </c:pt>
                <c:pt idx="54">
                  <c:v>54.038700000000013</c:v>
                </c:pt>
                <c:pt idx="55">
                  <c:v>55.0749</c:v>
                </c:pt>
                <c:pt idx="56">
                  <c:v>56.024800000000006</c:v>
                </c:pt>
                <c:pt idx="57">
                  <c:v>57.061</c:v>
                </c:pt>
                <c:pt idx="58">
                  <c:v>58.010899999999999</c:v>
                </c:pt>
                <c:pt idx="59">
                  <c:v>59.0471</c:v>
                </c:pt>
                <c:pt idx="60">
                  <c:v>60.083300000000001</c:v>
                </c:pt>
                <c:pt idx="61">
                  <c:v>61.033200000000008</c:v>
                </c:pt>
                <c:pt idx="62">
                  <c:v>62.069400000000009</c:v>
                </c:pt>
                <c:pt idx="63">
                  <c:v>63.019300000000001</c:v>
                </c:pt>
                <c:pt idx="64">
                  <c:v>64.055500000000009</c:v>
                </c:pt>
                <c:pt idx="65">
                  <c:v>65.005299999999991</c:v>
                </c:pt>
                <c:pt idx="66">
                  <c:v>66.041500000000028</c:v>
                </c:pt>
                <c:pt idx="67">
                  <c:v>67.077699999999993</c:v>
                </c:pt>
                <c:pt idx="68">
                  <c:v>68.027600000000007</c:v>
                </c:pt>
                <c:pt idx="69">
                  <c:v>69.063800000000001</c:v>
                </c:pt>
                <c:pt idx="70">
                  <c:v>70.0137</c:v>
                </c:pt>
                <c:pt idx="71">
                  <c:v>71.049899999999994</c:v>
                </c:pt>
                <c:pt idx="72">
                  <c:v>72.086100000000002</c:v>
                </c:pt>
                <c:pt idx="73">
                  <c:v>73.036000000000001</c:v>
                </c:pt>
                <c:pt idx="74">
                  <c:v>74.072200000000009</c:v>
                </c:pt>
                <c:pt idx="75">
                  <c:v>75.02209999999998</c:v>
                </c:pt>
                <c:pt idx="76">
                  <c:v>76.058300000000003</c:v>
                </c:pt>
                <c:pt idx="77">
                  <c:v>77.008200000000002</c:v>
                </c:pt>
                <c:pt idx="78">
                  <c:v>78.044399999999996</c:v>
                </c:pt>
                <c:pt idx="79">
                  <c:v>79.080699999999993</c:v>
                </c:pt>
                <c:pt idx="80">
                  <c:v>80.030500000000004</c:v>
                </c:pt>
                <c:pt idx="81">
                  <c:v>81.066800000000001</c:v>
                </c:pt>
                <c:pt idx="82">
                  <c:v>82.016599999999997</c:v>
                </c:pt>
                <c:pt idx="83">
                  <c:v>83.05289999999998</c:v>
                </c:pt>
                <c:pt idx="84">
                  <c:v>84.00269999999999</c:v>
                </c:pt>
                <c:pt idx="85">
                  <c:v>85.038899999999998</c:v>
                </c:pt>
                <c:pt idx="86">
                  <c:v>86.075099999999978</c:v>
                </c:pt>
                <c:pt idx="87">
                  <c:v>87.024999999999991</c:v>
                </c:pt>
                <c:pt idx="88">
                  <c:v>88.061200000000028</c:v>
                </c:pt>
                <c:pt idx="89">
                  <c:v>89.011100000000027</c:v>
                </c:pt>
                <c:pt idx="90">
                  <c:v>90.047300000000007</c:v>
                </c:pt>
                <c:pt idx="91">
                  <c:v>91.083500000000001</c:v>
                </c:pt>
                <c:pt idx="92">
                  <c:v>92.033299999999997</c:v>
                </c:pt>
                <c:pt idx="93">
                  <c:v>93.069599999999994</c:v>
                </c:pt>
                <c:pt idx="94">
                  <c:v>94.01939999999999</c:v>
                </c:pt>
                <c:pt idx="95">
                  <c:v>95.055599999999998</c:v>
                </c:pt>
                <c:pt idx="96">
                  <c:v>96.005499999999998</c:v>
                </c:pt>
                <c:pt idx="97">
                  <c:v>97.041700000000006</c:v>
                </c:pt>
                <c:pt idx="98">
                  <c:v>98.078000000000003</c:v>
                </c:pt>
                <c:pt idx="99">
                  <c:v>99.027799999999999</c:v>
                </c:pt>
                <c:pt idx="100">
                  <c:v>100</c:v>
                </c:pt>
              </c:numCache>
            </c:numRef>
          </c:xVal>
          <c:yVal>
            <c:numRef>
              <c:f>combined!$M$2:$M$102</c:f>
              <c:numCache>
                <c:formatCode>0.00E+00</c:formatCode>
                <c:ptCount val="101"/>
                <c:pt idx="0">
                  <c:v>132.42500000000001</c:v>
                </c:pt>
                <c:pt idx="1">
                  <c:v>127.92100000000002</c:v>
                </c:pt>
                <c:pt idx="2">
                  <c:v>125.81</c:v>
                </c:pt>
                <c:pt idx="3">
                  <c:v>125.13200000000001</c:v>
                </c:pt>
                <c:pt idx="4">
                  <c:v>125.223</c:v>
                </c:pt>
                <c:pt idx="5">
                  <c:v>125.82</c:v>
                </c:pt>
                <c:pt idx="6">
                  <c:v>126.37199999999999</c:v>
                </c:pt>
                <c:pt idx="7">
                  <c:v>127.72799999999999</c:v>
                </c:pt>
                <c:pt idx="8">
                  <c:v>129.18100000000001</c:v>
                </c:pt>
                <c:pt idx="9">
                  <c:v>131.76</c:v>
                </c:pt>
                <c:pt idx="10">
                  <c:v>135.178</c:v>
                </c:pt>
                <c:pt idx="11">
                  <c:v>138.726</c:v>
                </c:pt>
                <c:pt idx="12">
                  <c:v>143.642</c:v>
                </c:pt>
                <c:pt idx="13">
                  <c:v>147.38600000000005</c:v>
                </c:pt>
                <c:pt idx="14">
                  <c:v>151.40100000000001</c:v>
                </c:pt>
                <c:pt idx="15">
                  <c:v>155.34900000000002</c:v>
                </c:pt>
                <c:pt idx="16">
                  <c:v>163.4</c:v>
                </c:pt>
                <c:pt idx="17">
                  <c:v>172.816</c:v>
                </c:pt>
                <c:pt idx="18">
                  <c:v>176.89200000000005</c:v>
                </c:pt>
                <c:pt idx="19">
                  <c:v>174.77299999999997</c:v>
                </c:pt>
                <c:pt idx="20">
                  <c:v>170.60599999999999</c:v>
                </c:pt>
                <c:pt idx="21">
                  <c:v>167.369</c:v>
                </c:pt>
                <c:pt idx="22">
                  <c:v>164.35900000000001</c:v>
                </c:pt>
                <c:pt idx="23">
                  <c:v>159.899</c:v>
                </c:pt>
                <c:pt idx="24">
                  <c:v>157.00399999999999</c:v>
                </c:pt>
                <c:pt idx="25">
                  <c:v>155.49200000000005</c:v>
                </c:pt>
                <c:pt idx="26">
                  <c:v>155.36700000000005</c:v>
                </c:pt>
                <c:pt idx="27">
                  <c:v>157.21599999999998</c:v>
                </c:pt>
                <c:pt idx="28">
                  <c:v>159.40800000000004</c:v>
                </c:pt>
                <c:pt idx="29">
                  <c:v>161.19999999999999</c:v>
                </c:pt>
                <c:pt idx="30">
                  <c:v>162.70899999999997</c:v>
                </c:pt>
                <c:pt idx="31">
                  <c:v>167.13399999999999</c:v>
                </c:pt>
                <c:pt idx="32">
                  <c:v>175.61399999999998</c:v>
                </c:pt>
                <c:pt idx="33">
                  <c:v>188.583</c:v>
                </c:pt>
                <c:pt idx="34">
                  <c:v>199.006</c:v>
                </c:pt>
                <c:pt idx="35">
                  <c:v>205.18700000000001</c:v>
                </c:pt>
                <c:pt idx="36">
                  <c:v>207.33</c:v>
                </c:pt>
                <c:pt idx="37">
                  <c:v>206.21299999999999</c:v>
                </c:pt>
                <c:pt idx="38">
                  <c:v>199.66200000000001</c:v>
                </c:pt>
                <c:pt idx="39">
                  <c:v>188.42500000000001</c:v>
                </c:pt>
                <c:pt idx="40">
                  <c:v>172.61199999999999</c:v>
                </c:pt>
                <c:pt idx="41">
                  <c:v>155.6</c:v>
                </c:pt>
                <c:pt idx="42">
                  <c:v>140.63499999999999</c:v>
                </c:pt>
                <c:pt idx="43">
                  <c:v>127.107</c:v>
                </c:pt>
                <c:pt idx="44">
                  <c:v>120.95399999999999</c:v>
                </c:pt>
                <c:pt idx="45">
                  <c:v>118.33799999999999</c:v>
                </c:pt>
                <c:pt idx="46">
                  <c:v>117.10299999999998</c:v>
                </c:pt>
                <c:pt idx="47">
                  <c:v>120.32199999999999</c:v>
                </c:pt>
                <c:pt idx="48">
                  <c:v>126.538</c:v>
                </c:pt>
                <c:pt idx="49">
                  <c:v>135.70299999999997</c:v>
                </c:pt>
                <c:pt idx="50">
                  <c:v>146.82500000000005</c:v>
                </c:pt>
                <c:pt idx="51">
                  <c:v>158.58600000000001</c:v>
                </c:pt>
                <c:pt idx="52">
                  <c:v>169.964</c:v>
                </c:pt>
                <c:pt idx="53">
                  <c:v>178.78399999999999</c:v>
                </c:pt>
                <c:pt idx="54">
                  <c:v>183.89000000000001</c:v>
                </c:pt>
                <c:pt idx="55">
                  <c:v>184.50399999999999</c:v>
                </c:pt>
                <c:pt idx="56">
                  <c:v>179</c:v>
                </c:pt>
                <c:pt idx="57">
                  <c:v>167.79300000000001</c:v>
                </c:pt>
                <c:pt idx="58">
                  <c:v>153.11599999999999</c:v>
                </c:pt>
                <c:pt idx="59">
                  <c:v>137.03300000000002</c:v>
                </c:pt>
                <c:pt idx="60">
                  <c:v>122.571</c:v>
                </c:pt>
                <c:pt idx="61">
                  <c:v>114.124</c:v>
                </c:pt>
                <c:pt idx="62">
                  <c:v>105.593</c:v>
                </c:pt>
                <c:pt idx="63">
                  <c:v>100.212</c:v>
                </c:pt>
                <c:pt idx="64">
                  <c:v>97.517899999999997</c:v>
                </c:pt>
                <c:pt idx="65">
                  <c:v>100.33</c:v>
                </c:pt>
                <c:pt idx="66">
                  <c:v>107.399</c:v>
                </c:pt>
                <c:pt idx="67">
                  <c:v>117.68799999999999</c:v>
                </c:pt>
                <c:pt idx="68">
                  <c:v>127.877</c:v>
                </c:pt>
                <c:pt idx="69">
                  <c:v>140.191</c:v>
                </c:pt>
                <c:pt idx="70">
                  <c:v>151.24499999999998</c:v>
                </c:pt>
                <c:pt idx="71">
                  <c:v>161.55700000000004</c:v>
                </c:pt>
                <c:pt idx="72">
                  <c:v>169.37300000000002</c:v>
                </c:pt>
                <c:pt idx="73">
                  <c:v>173.83200000000005</c:v>
                </c:pt>
                <c:pt idx="74">
                  <c:v>175.75</c:v>
                </c:pt>
                <c:pt idx="75">
                  <c:v>173.06200000000001</c:v>
                </c:pt>
                <c:pt idx="76">
                  <c:v>166.36700000000005</c:v>
                </c:pt>
                <c:pt idx="77">
                  <c:v>157.83000000000001</c:v>
                </c:pt>
                <c:pt idx="78">
                  <c:v>149.02200000000005</c:v>
                </c:pt>
                <c:pt idx="79">
                  <c:v>140.923</c:v>
                </c:pt>
                <c:pt idx="80">
                  <c:v>134.006</c:v>
                </c:pt>
                <c:pt idx="81">
                  <c:v>130.648</c:v>
                </c:pt>
                <c:pt idx="82">
                  <c:v>133.36700000000005</c:v>
                </c:pt>
                <c:pt idx="83">
                  <c:v>138.572</c:v>
                </c:pt>
                <c:pt idx="84">
                  <c:v>141.602</c:v>
                </c:pt>
                <c:pt idx="85">
                  <c:v>144.24199999999999</c:v>
                </c:pt>
                <c:pt idx="86">
                  <c:v>148.00200000000001</c:v>
                </c:pt>
                <c:pt idx="87">
                  <c:v>149.68800000000005</c:v>
                </c:pt>
                <c:pt idx="88">
                  <c:v>151.34300000000002</c:v>
                </c:pt>
                <c:pt idx="89">
                  <c:v>154.89800000000005</c:v>
                </c:pt>
                <c:pt idx="90">
                  <c:v>157.66200000000001</c:v>
                </c:pt>
                <c:pt idx="91">
                  <c:v>157.66300000000001</c:v>
                </c:pt>
                <c:pt idx="92">
                  <c:v>159.10499999999999</c:v>
                </c:pt>
                <c:pt idx="93">
                  <c:v>159.90200000000004</c:v>
                </c:pt>
                <c:pt idx="94">
                  <c:v>158.47900000000001</c:v>
                </c:pt>
                <c:pt idx="95">
                  <c:v>158.80100000000004</c:v>
                </c:pt>
                <c:pt idx="96">
                  <c:v>160.67099999999999</c:v>
                </c:pt>
                <c:pt idx="97">
                  <c:v>161.732</c:v>
                </c:pt>
                <c:pt idx="98">
                  <c:v>163.74899999999997</c:v>
                </c:pt>
                <c:pt idx="99">
                  <c:v>166.80700000000004</c:v>
                </c:pt>
                <c:pt idx="100">
                  <c:v>169.364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9A2-4F2D-AFCD-925CA270C0A7}"/>
            </c:ext>
          </c:extLst>
        </c:ser>
        <c:ser>
          <c:idx val="1"/>
          <c:order val="1"/>
          <c:tx>
            <c:v>Peak alternating stress on axis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combined!$L$2:$L$102</c:f>
              <c:numCache>
                <c:formatCode>General</c:formatCode>
                <c:ptCount val="101"/>
                <c:pt idx="0">
                  <c:v>0</c:v>
                </c:pt>
                <c:pt idx="1">
                  <c:v>1.0005899999999999</c:v>
                </c:pt>
                <c:pt idx="2">
                  <c:v>2.0455100000000002</c:v>
                </c:pt>
                <c:pt idx="3">
                  <c:v>3.0859200000000002</c:v>
                </c:pt>
                <c:pt idx="4">
                  <c:v>4.0376599999999998</c:v>
                </c:pt>
                <c:pt idx="5">
                  <c:v>5.0748999999999995</c:v>
                </c:pt>
                <c:pt idx="6">
                  <c:v>6.0252799999999995</c:v>
                </c:pt>
                <c:pt idx="7">
                  <c:v>7.0618400000000001</c:v>
                </c:pt>
                <c:pt idx="8">
                  <c:v>8.0119099999999985</c:v>
                </c:pt>
                <c:pt idx="9">
                  <c:v>9.0482899999999997</c:v>
                </c:pt>
                <c:pt idx="10">
                  <c:v>10.0846</c:v>
                </c:pt>
                <c:pt idx="11">
                  <c:v>11.034600000000001</c:v>
                </c:pt>
                <c:pt idx="12">
                  <c:v>12.0709</c:v>
                </c:pt>
                <c:pt idx="13">
                  <c:v>13.020900000000001</c:v>
                </c:pt>
                <c:pt idx="14">
                  <c:v>14.0572</c:v>
                </c:pt>
                <c:pt idx="15">
                  <c:v>15.007100000000001</c:v>
                </c:pt>
                <c:pt idx="16">
                  <c:v>16.043399999999984</c:v>
                </c:pt>
                <c:pt idx="17">
                  <c:v>17.079699999999988</c:v>
                </c:pt>
                <c:pt idx="18">
                  <c:v>18.029600000000002</c:v>
                </c:pt>
                <c:pt idx="19">
                  <c:v>19.065899999999992</c:v>
                </c:pt>
                <c:pt idx="20">
                  <c:v>20.015799999999988</c:v>
                </c:pt>
                <c:pt idx="21">
                  <c:v>21.052100000000003</c:v>
                </c:pt>
                <c:pt idx="22">
                  <c:v>22.001999999999999</c:v>
                </c:pt>
                <c:pt idx="23">
                  <c:v>23.0383</c:v>
                </c:pt>
                <c:pt idx="24">
                  <c:v>24.0745</c:v>
                </c:pt>
                <c:pt idx="25">
                  <c:v>25.0244</c:v>
                </c:pt>
                <c:pt idx="26">
                  <c:v>26.06069999999999</c:v>
                </c:pt>
                <c:pt idx="27">
                  <c:v>27.0105</c:v>
                </c:pt>
                <c:pt idx="28">
                  <c:v>28.046800000000001</c:v>
                </c:pt>
                <c:pt idx="29">
                  <c:v>29.082999999999984</c:v>
                </c:pt>
                <c:pt idx="30">
                  <c:v>30.032899999999991</c:v>
                </c:pt>
                <c:pt idx="31">
                  <c:v>31.069099999999985</c:v>
                </c:pt>
                <c:pt idx="32">
                  <c:v>32.019000000000005</c:v>
                </c:pt>
                <c:pt idx="33">
                  <c:v>33.055300000000003</c:v>
                </c:pt>
                <c:pt idx="34">
                  <c:v>34.005100000000013</c:v>
                </c:pt>
                <c:pt idx="35">
                  <c:v>35.041400000000003</c:v>
                </c:pt>
                <c:pt idx="36">
                  <c:v>36.077600000000004</c:v>
                </c:pt>
                <c:pt idx="37">
                  <c:v>37.027500000000003</c:v>
                </c:pt>
                <c:pt idx="38">
                  <c:v>38.063700000000011</c:v>
                </c:pt>
                <c:pt idx="39">
                  <c:v>39.013500000000001</c:v>
                </c:pt>
                <c:pt idx="40">
                  <c:v>40.049700000000001</c:v>
                </c:pt>
                <c:pt idx="41">
                  <c:v>41.085900000000002</c:v>
                </c:pt>
                <c:pt idx="42">
                  <c:v>42.035800000000002</c:v>
                </c:pt>
                <c:pt idx="43">
                  <c:v>43.072000000000003</c:v>
                </c:pt>
                <c:pt idx="44">
                  <c:v>44.021900000000002</c:v>
                </c:pt>
                <c:pt idx="45">
                  <c:v>45.058100000000003</c:v>
                </c:pt>
                <c:pt idx="46">
                  <c:v>46.007899999999999</c:v>
                </c:pt>
                <c:pt idx="47">
                  <c:v>47.0441</c:v>
                </c:pt>
                <c:pt idx="48">
                  <c:v>48.080400000000004</c:v>
                </c:pt>
                <c:pt idx="49">
                  <c:v>49.030200000000008</c:v>
                </c:pt>
                <c:pt idx="50">
                  <c:v>50.066500000000012</c:v>
                </c:pt>
                <c:pt idx="51">
                  <c:v>51.016300000000001</c:v>
                </c:pt>
                <c:pt idx="52">
                  <c:v>52.052600000000005</c:v>
                </c:pt>
                <c:pt idx="53">
                  <c:v>53.002500000000012</c:v>
                </c:pt>
                <c:pt idx="54">
                  <c:v>54.038700000000013</c:v>
                </c:pt>
                <c:pt idx="55">
                  <c:v>55.0749</c:v>
                </c:pt>
                <c:pt idx="56">
                  <c:v>56.024800000000006</c:v>
                </c:pt>
                <c:pt idx="57">
                  <c:v>57.061</c:v>
                </c:pt>
                <c:pt idx="58">
                  <c:v>58.010899999999999</c:v>
                </c:pt>
                <c:pt idx="59">
                  <c:v>59.0471</c:v>
                </c:pt>
                <c:pt idx="60">
                  <c:v>60.083300000000001</c:v>
                </c:pt>
                <c:pt idx="61">
                  <c:v>61.033200000000008</c:v>
                </c:pt>
                <c:pt idx="62">
                  <c:v>62.069400000000009</c:v>
                </c:pt>
                <c:pt idx="63">
                  <c:v>63.019300000000001</c:v>
                </c:pt>
                <c:pt idx="64">
                  <c:v>64.055500000000009</c:v>
                </c:pt>
                <c:pt idx="65">
                  <c:v>65.005299999999991</c:v>
                </c:pt>
                <c:pt idx="66">
                  <c:v>66.041500000000028</c:v>
                </c:pt>
                <c:pt idx="67">
                  <c:v>67.077699999999993</c:v>
                </c:pt>
                <c:pt idx="68">
                  <c:v>68.027600000000007</c:v>
                </c:pt>
                <c:pt idx="69">
                  <c:v>69.063800000000001</c:v>
                </c:pt>
                <c:pt idx="70">
                  <c:v>70.0137</c:v>
                </c:pt>
                <c:pt idx="71">
                  <c:v>71.049899999999994</c:v>
                </c:pt>
                <c:pt idx="72">
                  <c:v>72.086100000000002</c:v>
                </c:pt>
                <c:pt idx="73">
                  <c:v>73.036000000000001</c:v>
                </c:pt>
                <c:pt idx="74">
                  <c:v>74.072200000000009</c:v>
                </c:pt>
                <c:pt idx="75">
                  <c:v>75.02209999999998</c:v>
                </c:pt>
                <c:pt idx="76">
                  <c:v>76.058300000000003</c:v>
                </c:pt>
                <c:pt idx="77">
                  <c:v>77.008200000000002</c:v>
                </c:pt>
                <c:pt idx="78">
                  <c:v>78.044399999999996</c:v>
                </c:pt>
                <c:pt idx="79">
                  <c:v>79.080699999999993</c:v>
                </c:pt>
                <c:pt idx="80">
                  <c:v>80.030500000000004</c:v>
                </c:pt>
                <c:pt idx="81">
                  <c:v>81.066800000000001</c:v>
                </c:pt>
                <c:pt idx="82">
                  <c:v>82.016599999999997</c:v>
                </c:pt>
                <c:pt idx="83">
                  <c:v>83.05289999999998</c:v>
                </c:pt>
                <c:pt idx="84">
                  <c:v>84.00269999999999</c:v>
                </c:pt>
                <c:pt idx="85">
                  <c:v>85.038899999999998</c:v>
                </c:pt>
                <c:pt idx="86">
                  <c:v>86.075099999999978</c:v>
                </c:pt>
                <c:pt idx="87">
                  <c:v>87.024999999999991</c:v>
                </c:pt>
                <c:pt idx="88">
                  <c:v>88.061200000000028</c:v>
                </c:pt>
                <c:pt idx="89">
                  <c:v>89.011100000000027</c:v>
                </c:pt>
                <c:pt idx="90">
                  <c:v>90.047300000000007</c:v>
                </c:pt>
                <c:pt idx="91">
                  <c:v>91.083500000000001</c:v>
                </c:pt>
                <c:pt idx="92">
                  <c:v>92.033299999999997</c:v>
                </c:pt>
                <c:pt idx="93">
                  <c:v>93.069599999999994</c:v>
                </c:pt>
                <c:pt idx="94">
                  <c:v>94.01939999999999</c:v>
                </c:pt>
                <c:pt idx="95">
                  <c:v>95.055599999999998</c:v>
                </c:pt>
                <c:pt idx="96">
                  <c:v>96.005499999999998</c:v>
                </c:pt>
                <c:pt idx="97">
                  <c:v>97.041700000000006</c:v>
                </c:pt>
                <c:pt idx="98">
                  <c:v>98.078000000000003</c:v>
                </c:pt>
                <c:pt idx="99">
                  <c:v>99.027799999999999</c:v>
                </c:pt>
                <c:pt idx="100">
                  <c:v>100</c:v>
                </c:pt>
              </c:numCache>
            </c:numRef>
          </c:xVal>
          <c:yVal>
            <c:numRef>
              <c:f>combined!$J$2:$J$102</c:f>
              <c:numCache>
                <c:formatCode>0.00E+00</c:formatCode>
                <c:ptCount val="101"/>
                <c:pt idx="0">
                  <c:v>93.806799999999981</c:v>
                </c:pt>
                <c:pt idx="1">
                  <c:v>94.024100000000004</c:v>
                </c:pt>
                <c:pt idx="2">
                  <c:v>95.35939999999998</c:v>
                </c:pt>
                <c:pt idx="3">
                  <c:v>98.690299999999993</c:v>
                </c:pt>
                <c:pt idx="4">
                  <c:v>104.119</c:v>
                </c:pt>
                <c:pt idx="5">
                  <c:v>111.236</c:v>
                </c:pt>
                <c:pt idx="6">
                  <c:v>126.139</c:v>
                </c:pt>
                <c:pt idx="7">
                  <c:v>136.62200000000001</c:v>
                </c:pt>
                <c:pt idx="8">
                  <c:v>142.25899999999999</c:v>
                </c:pt>
                <c:pt idx="9">
                  <c:v>146.10399999999998</c:v>
                </c:pt>
                <c:pt idx="10">
                  <c:v>147.20899999999997</c:v>
                </c:pt>
                <c:pt idx="11">
                  <c:v>146.85500000000005</c:v>
                </c:pt>
                <c:pt idx="12">
                  <c:v>144.82300000000001</c:v>
                </c:pt>
                <c:pt idx="13">
                  <c:v>132.48800000000006</c:v>
                </c:pt>
                <c:pt idx="14">
                  <c:v>113.762</c:v>
                </c:pt>
                <c:pt idx="15">
                  <c:v>114.259</c:v>
                </c:pt>
                <c:pt idx="16">
                  <c:v>104.78400000000002</c:v>
                </c:pt>
                <c:pt idx="17">
                  <c:v>89.576899999999981</c:v>
                </c:pt>
                <c:pt idx="18">
                  <c:v>85.087300000000013</c:v>
                </c:pt>
                <c:pt idx="19">
                  <c:v>81.093700000000013</c:v>
                </c:pt>
                <c:pt idx="20">
                  <c:v>78.295900000000003</c:v>
                </c:pt>
                <c:pt idx="21">
                  <c:v>70.365899999999982</c:v>
                </c:pt>
                <c:pt idx="22">
                  <c:v>46.707000000000001</c:v>
                </c:pt>
                <c:pt idx="23">
                  <c:v>17.566299999999984</c:v>
                </c:pt>
                <c:pt idx="24">
                  <c:v>22.1722</c:v>
                </c:pt>
                <c:pt idx="25">
                  <c:v>39.437100000000001</c:v>
                </c:pt>
                <c:pt idx="26">
                  <c:v>55.866200000000006</c:v>
                </c:pt>
                <c:pt idx="27">
                  <c:v>77.273499999999999</c:v>
                </c:pt>
                <c:pt idx="28">
                  <c:v>100.26300000000002</c:v>
                </c:pt>
                <c:pt idx="29">
                  <c:v>114.13500000000001</c:v>
                </c:pt>
                <c:pt idx="30">
                  <c:v>126.839</c:v>
                </c:pt>
                <c:pt idx="31">
                  <c:v>134.43100000000001</c:v>
                </c:pt>
                <c:pt idx="32">
                  <c:v>141.83600000000001</c:v>
                </c:pt>
                <c:pt idx="33">
                  <c:v>146.95500000000001</c:v>
                </c:pt>
                <c:pt idx="34">
                  <c:v>149.94999999999999</c:v>
                </c:pt>
                <c:pt idx="35">
                  <c:v>143.83200000000005</c:v>
                </c:pt>
                <c:pt idx="36">
                  <c:v>129.71199999999999</c:v>
                </c:pt>
                <c:pt idx="37">
                  <c:v>113.639</c:v>
                </c:pt>
                <c:pt idx="38">
                  <c:v>93.934200000000047</c:v>
                </c:pt>
                <c:pt idx="39">
                  <c:v>81.15479999999998</c:v>
                </c:pt>
                <c:pt idx="40">
                  <c:v>64.391300000000001</c:v>
                </c:pt>
                <c:pt idx="41">
                  <c:v>47.216500000000003</c:v>
                </c:pt>
                <c:pt idx="42">
                  <c:v>41.623500000000014</c:v>
                </c:pt>
                <c:pt idx="43">
                  <c:v>36.233200000000011</c:v>
                </c:pt>
                <c:pt idx="44">
                  <c:v>40.4405</c:v>
                </c:pt>
                <c:pt idx="45">
                  <c:v>56.305100000000003</c:v>
                </c:pt>
                <c:pt idx="46">
                  <c:v>74.493600000000029</c:v>
                </c:pt>
                <c:pt idx="47">
                  <c:v>98.134299999999996</c:v>
                </c:pt>
                <c:pt idx="48">
                  <c:v>120.91400000000003</c:v>
                </c:pt>
                <c:pt idx="49">
                  <c:v>144.74699999999999</c:v>
                </c:pt>
                <c:pt idx="50">
                  <c:v>159.095</c:v>
                </c:pt>
                <c:pt idx="51">
                  <c:v>166.739</c:v>
                </c:pt>
                <c:pt idx="52">
                  <c:v>175.07399999999998</c:v>
                </c:pt>
                <c:pt idx="53">
                  <c:v>179.84900000000002</c:v>
                </c:pt>
                <c:pt idx="54">
                  <c:v>181.82900000000001</c:v>
                </c:pt>
                <c:pt idx="55">
                  <c:v>175.393</c:v>
                </c:pt>
                <c:pt idx="56">
                  <c:v>160.435</c:v>
                </c:pt>
                <c:pt idx="57">
                  <c:v>135.19300000000001</c:v>
                </c:pt>
                <c:pt idx="58">
                  <c:v>109.57</c:v>
                </c:pt>
                <c:pt idx="59">
                  <c:v>80.528099999999981</c:v>
                </c:pt>
                <c:pt idx="60">
                  <c:v>58.338100000000011</c:v>
                </c:pt>
                <c:pt idx="61">
                  <c:v>50.992600000000003</c:v>
                </c:pt>
                <c:pt idx="62">
                  <c:v>43.148500000000013</c:v>
                </c:pt>
                <c:pt idx="63">
                  <c:v>38.815899999999999</c:v>
                </c:pt>
                <c:pt idx="64">
                  <c:v>41.44</c:v>
                </c:pt>
                <c:pt idx="65">
                  <c:v>43.941800000000001</c:v>
                </c:pt>
                <c:pt idx="66">
                  <c:v>51.51</c:v>
                </c:pt>
                <c:pt idx="67">
                  <c:v>69.875099999999989</c:v>
                </c:pt>
                <c:pt idx="68">
                  <c:v>88.858599999999981</c:v>
                </c:pt>
                <c:pt idx="69">
                  <c:v>109.58199999999999</c:v>
                </c:pt>
                <c:pt idx="70">
                  <c:v>132.26399999999998</c:v>
                </c:pt>
                <c:pt idx="71">
                  <c:v>146.33800000000005</c:v>
                </c:pt>
                <c:pt idx="72">
                  <c:v>147.87700000000001</c:v>
                </c:pt>
                <c:pt idx="73">
                  <c:v>150.46800000000005</c:v>
                </c:pt>
                <c:pt idx="74">
                  <c:v>149.16399999999999</c:v>
                </c:pt>
                <c:pt idx="75">
                  <c:v>143.495</c:v>
                </c:pt>
                <c:pt idx="76">
                  <c:v>135.393</c:v>
                </c:pt>
                <c:pt idx="77">
                  <c:v>126.453</c:v>
                </c:pt>
                <c:pt idx="78">
                  <c:v>111.04700000000003</c:v>
                </c:pt>
                <c:pt idx="79">
                  <c:v>91.963099999999997</c:v>
                </c:pt>
                <c:pt idx="80">
                  <c:v>77.586600000000004</c:v>
                </c:pt>
                <c:pt idx="81">
                  <c:v>63.0809</c:v>
                </c:pt>
                <c:pt idx="82">
                  <c:v>57.396800000000006</c:v>
                </c:pt>
                <c:pt idx="83">
                  <c:v>51.866700000000002</c:v>
                </c:pt>
                <c:pt idx="84">
                  <c:v>47.358200000000004</c:v>
                </c:pt>
                <c:pt idx="85">
                  <c:v>47.5886</c:v>
                </c:pt>
                <c:pt idx="86">
                  <c:v>51.938700000000011</c:v>
                </c:pt>
                <c:pt idx="87">
                  <c:v>59.706700000000012</c:v>
                </c:pt>
                <c:pt idx="88">
                  <c:v>65.449900000000028</c:v>
                </c:pt>
                <c:pt idx="89">
                  <c:v>78.808399999999978</c:v>
                </c:pt>
                <c:pt idx="90">
                  <c:v>100.60199999999999</c:v>
                </c:pt>
                <c:pt idx="91">
                  <c:v>118.742</c:v>
                </c:pt>
                <c:pt idx="92">
                  <c:v>130.167</c:v>
                </c:pt>
                <c:pt idx="93">
                  <c:v>139.80600000000001</c:v>
                </c:pt>
                <c:pt idx="94">
                  <c:v>150.65</c:v>
                </c:pt>
                <c:pt idx="95">
                  <c:v>159.708</c:v>
                </c:pt>
                <c:pt idx="96">
                  <c:v>163.24399999999994</c:v>
                </c:pt>
                <c:pt idx="97">
                  <c:v>163.27099999999999</c:v>
                </c:pt>
                <c:pt idx="98">
                  <c:v>161.762</c:v>
                </c:pt>
                <c:pt idx="99">
                  <c:v>158.578</c:v>
                </c:pt>
                <c:pt idx="100">
                  <c:v>148.05700000000004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19A2-4F2D-AFCD-925CA270C0A7}"/>
            </c:ext>
          </c:extLst>
        </c:ser>
        <c:axId val="122363904"/>
        <c:axId val="122365824"/>
      </c:scatterChart>
      <c:valAx>
        <c:axId val="122363904"/>
        <c:scaling>
          <c:orientation val="minMax"/>
          <c:max val="10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Time ( </a:t>
                </a:r>
                <a:r>
                  <a:rPr lang="en-US" sz="1400" b="1" dirty="0">
                    <a:latin typeface="Symbol" panose="05050102010706020507" pitchFamily="18" charset="2"/>
                  </a:rPr>
                  <a:t>m</a:t>
                </a:r>
                <a:r>
                  <a:rPr lang="en-US" sz="1400" b="1" dirty="0"/>
                  <a:t>s)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365824"/>
        <c:crosses val="autoZero"/>
        <c:crossBetween val="midCat"/>
      </c:valAx>
      <c:valAx>
        <c:axId val="1223658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von Mises Stress (MPa)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3639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1"/>
          <c:order val="0"/>
          <c:tx>
            <c:v>Peak alternating stress on axis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combined!$L$2:$L$102</c:f>
              <c:numCache>
                <c:formatCode>General</c:formatCode>
                <c:ptCount val="101"/>
                <c:pt idx="0">
                  <c:v>0</c:v>
                </c:pt>
                <c:pt idx="1">
                  <c:v>1.0005899999999999</c:v>
                </c:pt>
                <c:pt idx="2">
                  <c:v>2.0455100000000002</c:v>
                </c:pt>
                <c:pt idx="3">
                  <c:v>3.0859200000000002</c:v>
                </c:pt>
                <c:pt idx="4">
                  <c:v>4.0376599999999998</c:v>
                </c:pt>
                <c:pt idx="5">
                  <c:v>5.0748999999999995</c:v>
                </c:pt>
                <c:pt idx="6">
                  <c:v>6.0252799999999995</c:v>
                </c:pt>
                <c:pt idx="7">
                  <c:v>7.0618400000000001</c:v>
                </c:pt>
                <c:pt idx="8">
                  <c:v>8.0119099999999985</c:v>
                </c:pt>
                <c:pt idx="9">
                  <c:v>9.0482899999999997</c:v>
                </c:pt>
                <c:pt idx="10">
                  <c:v>10.0846</c:v>
                </c:pt>
                <c:pt idx="11">
                  <c:v>11.034600000000001</c:v>
                </c:pt>
                <c:pt idx="12">
                  <c:v>12.0709</c:v>
                </c:pt>
                <c:pt idx="13">
                  <c:v>13.020900000000001</c:v>
                </c:pt>
                <c:pt idx="14">
                  <c:v>14.0572</c:v>
                </c:pt>
                <c:pt idx="15">
                  <c:v>15.007100000000001</c:v>
                </c:pt>
                <c:pt idx="16">
                  <c:v>16.043399999999984</c:v>
                </c:pt>
                <c:pt idx="17">
                  <c:v>17.079699999999988</c:v>
                </c:pt>
                <c:pt idx="18">
                  <c:v>18.029600000000002</c:v>
                </c:pt>
                <c:pt idx="19">
                  <c:v>19.065899999999992</c:v>
                </c:pt>
                <c:pt idx="20">
                  <c:v>20.015799999999988</c:v>
                </c:pt>
                <c:pt idx="21">
                  <c:v>21.052100000000003</c:v>
                </c:pt>
                <c:pt idx="22">
                  <c:v>22.001999999999999</c:v>
                </c:pt>
                <c:pt idx="23">
                  <c:v>23.0383</c:v>
                </c:pt>
                <c:pt idx="24">
                  <c:v>24.0745</c:v>
                </c:pt>
                <c:pt idx="25">
                  <c:v>25.0244</c:v>
                </c:pt>
                <c:pt idx="26">
                  <c:v>26.06069999999999</c:v>
                </c:pt>
                <c:pt idx="27">
                  <c:v>27.0105</c:v>
                </c:pt>
                <c:pt idx="28">
                  <c:v>28.046800000000001</c:v>
                </c:pt>
                <c:pt idx="29">
                  <c:v>29.082999999999984</c:v>
                </c:pt>
                <c:pt idx="30">
                  <c:v>30.032899999999991</c:v>
                </c:pt>
                <c:pt idx="31">
                  <c:v>31.069099999999985</c:v>
                </c:pt>
                <c:pt idx="32">
                  <c:v>32.019000000000005</c:v>
                </c:pt>
                <c:pt idx="33">
                  <c:v>33.055300000000003</c:v>
                </c:pt>
                <c:pt idx="34">
                  <c:v>34.005100000000013</c:v>
                </c:pt>
                <c:pt idx="35">
                  <c:v>35.041400000000003</c:v>
                </c:pt>
                <c:pt idx="36">
                  <c:v>36.077600000000004</c:v>
                </c:pt>
                <c:pt idx="37">
                  <c:v>37.027500000000003</c:v>
                </c:pt>
                <c:pt idx="38">
                  <c:v>38.063700000000011</c:v>
                </c:pt>
                <c:pt idx="39">
                  <c:v>39.013500000000001</c:v>
                </c:pt>
                <c:pt idx="40">
                  <c:v>40.049700000000001</c:v>
                </c:pt>
                <c:pt idx="41">
                  <c:v>41.085900000000002</c:v>
                </c:pt>
                <c:pt idx="42">
                  <c:v>42.035800000000002</c:v>
                </c:pt>
                <c:pt idx="43">
                  <c:v>43.072000000000003</c:v>
                </c:pt>
                <c:pt idx="44">
                  <c:v>44.021900000000002</c:v>
                </c:pt>
                <c:pt idx="45">
                  <c:v>45.058100000000003</c:v>
                </c:pt>
                <c:pt idx="46">
                  <c:v>46.007899999999999</c:v>
                </c:pt>
                <c:pt idx="47">
                  <c:v>47.0441</c:v>
                </c:pt>
                <c:pt idx="48">
                  <c:v>48.080400000000004</c:v>
                </c:pt>
                <c:pt idx="49">
                  <c:v>49.030200000000008</c:v>
                </c:pt>
                <c:pt idx="50">
                  <c:v>50.066500000000012</c:v>
                </c:pt>
                <c:pt idx="51">
                  <c:v>51.016300000000001</c:v>
                </c:pt>
                <c:pt idx="52">
                  <c:v>52.052600000000005</c:v>
                </c:pt>
                <c:pt idx="53">
                  <c:v>53.002500000000012</c:v>
                </c:pt>
                <c:pt idx="54">
                  <c:v>54.038700000000013</c:v>
                </c:pt>
                <c:pt idx="55">
                  <c:v>55.0749</c:v>
                </c:pt>
                <c:pt idx="56">
                  <c:v>56.024800000000006</c:v>
                </c:pt>
                <c:pt idx="57">
                  <c:v>57.061</c:v>
                </c:pt>
                <c:pt idx="58">
                  <c:v>58.010899999999999</c:v>
                </c:pt>
                <c:pt idx="59">
                  <c:v>59.0471</c:v>
                </c:pt>
                <c:pt idx="60">
                  <c:v>60.083300000000001</c:v>
                </c:pt>
                <c:pt idx="61">
                  <c:v>61.033200000000008</c:v>
                </c:pt>
                <c:pt idx="62">
                  <c:v>62.069400000000009</c:v>
                </c:pt>
                <c:pt idx="63">
                  <c:v>63.019300000000001</c:v>
                </c:pt>
                <c:pt idx="64">
                  <c:v>64.055500000000009</c:v>
                </c:pt>
                <c:pt idx="65">
                  <c:v>65.005299999999991</c:v>
                </c:pt>
                <c:pt idx="66">
                  <c:v>66.041500000000028</c:v>
                </c:pt>
                <c:pt idx="67">
                  <c:v>67.077699999999993</c:v>
                </c:pt>
                <c:pt idx="68">
                  <c:v>68.027600000000007</c:v>
                </c:pt>
                <c:pt idx="69">
                  <c:v>69.063800000000001</c:v>
                </c:pt>
                <c:pt idx="70">
                  <c:v>70.0137</c:v>
                </c:pt>
                <c:pt idx="71">
                  <c:v>71.049899999999994</c:v>
                </c:pt>
                <c:pt idx="72">
                  <c:v>72.086100000000002</c:v>
                </c:pt>
                <c:pt idx="73">
                  <c:v>73.036000000000001</c:v>
                </c:pt>
                <c:pt idx="74">
                  <c:v>74.072200000000009</c:v>
                </c:pt>
                <c:pt idx="75">
                  <c:v>75.02209999999998</c:v>
                </c:pt>
                <c:pt idx="76">
                  <c:v>76.058300000000003</c:v>
                </c:pt>
                <c:pt idx="77">
                  <c:v>77.008200000000002</c:v>
                </c:pt>
                <c:pt idx="78">
                  <c:v>78.044399999999996</c:v>
                </c:pt>
                <c:pt idx="79">
                  <c:v>79.080699999999993</c:v>
                </c:pt>
                <c:pt idx="80">
                  <c:v>80.030500000000004</c:v>
                </c:pt>
                <c:pt idx="81">
                  <c:v>81.066800000000001</c:v>
                </c:pt>
                <c:pt idx="82">
                  <c:v>82.016599999999997</c:v>
                </c:pt>
                <c:pt idx="83">
                  <c:v>83.05289999999998</c:v>
                </c:pt>
                <c:pt idx="84">
                  <c:v>84.00269999999999</c:v>
                </c:pt>
                <c:pt idx="85">
                  <c:v>85.038899999999998</c:v>
                </c:pt>
                <c:pt idx="86">
                  <c:v>86.075099999999978</c:v>
                </c:pt>
                <c:pt idx="87">
                  <c:v>87.024999999999991</c:v>
                </c:pt>
                <c:pt idx="88">
                  <c:v>88.061200000000028</c:v>
                </c:pt>
                <c:pt idx="89">
                  <c:v>89.011100000000027</c:v>
                </c:pt>
                <c:pt idx="90">
                  <c:v>90.047300000000007</c:v>
                </c:pt>
                <c:pt idx="91">
                  <c:v>91.083500000000001</c:v>
                </c:pt>
                <c:pt idx="92">
                  <c:v>92.033299999999997</c:v>
                </c:pt>
                <c:pt idx="93">
                  <c:v>93.069599999999994</c:v>
                </c:pt>
                <c:pt idx="94">
                  <c:v>94.01939999999999</c:v>
                </c:pt>
                <c:pt idx="95">
                  <c:v>95.055599999999998</c:v>
                </c:pt>
                <c:pt idx="96">
                  <c:v>96.005499999999998</c:v>
                </c:pt>
                <c:pt idx="97">
                  <c:v>97.041700000000006</c:v>
                </c:pt>
                <c:pt idx="98">
                  <c:v>98.078000000000003</c:v>
                </c:pt>
                <c:pt idx="99">
                  <c:v>99.027799999999999</c:v>
                </c:pt>
                <c:pt idx="100">
                  <c:v>100</c:v>
                </c:pt>
              </c:numCache>
            </c:numRef>
          </c:xVal>
          <c:yVal>
            <c:numRef>
              <c:f>combined!$J$2:$J$102</c:f>
              <c:numCache>
                <c:formatCode>0.00E+00</c:formatCode>
                <c:ptCount val="101"/>
                <c:pt idx="0">
                  <c:v>93.806799999999981</c:v>
                </c:pt>
                <c:pt idx="1">
                  <c:v>94.024100000000004</c:v>
                </c:pt>
                <c:pt idx="2">
                  <c:v>95.35939999999998</c:v>
                </c:pt>
                <c:pt idx="3">
                  <c:v>98.690299999999993</c:v>
                </c:pt>
                <c:pt idx="4">
                  <c:v>104.119</c:v>
                </c:pt>
                <c:pt idx="5">
                  <c:v>111.236</c:v>
                </c:pt>
                <c:pt idx="6">
                  <c:v>126.139</c:v>
                </c:pt>
                <c:pt idx="7">
                  <c:v>136.62200000000001</c:v>
                </c:pt>
                <c:pt idx="8">
                  <c:v>142.25899999999999</c:v>
                </c:pt>
                <c:pt idx="9">
                  <c:v>146.10399999999998</c:v>
                </c:pt>
                <c:pt idx="10">
                  <c:v>147.20899999999997</c:v>
                </c:pt>
                <c:pt idx="11">
                  <c:v>146.85500000000005</c:v>
                </c:pt>
                <c:pt idx="12">
                  <c:v>144.82300000000001</c:v>
                </c:pt>
                <c:pt idx="13">
                  <c:v>132.48800000000006</c:v>
                </c:pt>
                <c:pt idx="14">
                  <c:v>113.762</c:v>
                </c:pt>
                <c:pt idx="15">
                  <c:v>114.259</c:v>
                </c:pt>
                <c:pt idx="16">
                  <c:v>104.78400000000002</c:v>
                </c:pt>
                <c:pt idx="17">
                  <c:v>89.576899999999981</c:v>
                </c:pt>
                <c:pt idx="18">
                  <c:v>85.087300000000013</c:v>
                </c:pt>
                <c:pt idx="19">
                  <c:v>81.093700000000013</c:v>
                </c:pt>
                <c:pt idx="20">
                  <c:v>78.295900000000003</c:v>
                </c:pt>
                <c:pt idx="21">
                  <c:v>70.365899999999982</c:v>
                </c:pt>
                <c:pt idx="22">
                  <c:v>46.707000000000001</c:v>
                </c:pt>
                <c:pt idx="23">
                  <c:v>17.566299999999984</c:v>
                </c:pt>
                <c:pt idx="24">
                  <c:v>22.1722</c:v>
                </c:pt>
                <c:pt idx="25">
                  <c:v>39.437100000000001</c:v>
                </c:pt>
                <c:pt idx="26">
                  <c:v>55.866200000000006</c:v>
                </c:pt>
                <c:pt idx="27">
                  <c:v>77.273499999999999</c:v>
                </c:pt>
                <c:pt idx="28">
                  <c:v>100.26300000000002</c:v>
                </c:pt>
                <c:pt idx="29">
                  <c:v>114.13500000000001</c:v>
                </c:pt>
                <c:pt idx="30">
                  <c:v>126.839</c:v>
                </c:pt>
                <c:pt idx="31">
                  <c:v>134.43100000000001</c:v>
                </c:pt>
                <c:pt idx="32">
                  <c:v>141.83600000000001</c:v>
                </c:pt>
                <c:pt idx="33">
                  <c:v>146.95500000000001</c:v>
                </c:pt>
                <c:pt idx="34">
                  <c:v>149.94999999999999</c:v>
                </c:pt>
                <c:pt idx="35">
                  <c:v>143.83200000000005</c:v>
                </c:pt>
                <c:pt idx="36">
                  <c:v>129.71199999999999</c:v>
                </c:pt>
                <c:pt idx="37">
                  <c:v>113.639</c:v>
                </c:pt>
                <c:pt idx="38">
                  <c:v>93.934200000000047</c:v>
                </c:pt>
                <c:pt idx="39">
                  <c:v>81.15479999999998</c:v>
                </c:pt>
                <c:pt idx="40">
                  <c:v>64.391300000000001</c:v>
                </c:pt>
                <c:pt idx="41">
                  <c:v>47.216500000000003</c:v>
                </c:pt>
                <c:pt idx="42">
                  <c:v>41.623500000000014</c:v>
                </c:pt>
                <c:pt idx="43">
                  <c:v>36.233200000000011</c:v>
                </c:pt>
                <c:pt idx="44">
                  <c:v>40.4405</c:v>
                </c:pt>
                <c:pt idx="45">
                  <c:v>56.305100000000003</c:v>
                </c:pt>
                <c:pt idx="46">
                  <c:v>74.493600000000029</c:v>
                </c:pt>
                <c:pt idx="47">
                  <c:v>98.134299999999996</c:v>
                </c:pt>
                <c:pt idx="48">
                  <c:v>120.91400000000003</c:v>
                </c:pt>
                <c:pt idx="49">
                  <c:v>144.74699999999999</c:v>
                </c:pt>
                <c:pt idx="50">
                  <c:v>159.095</c:v>
                </c:pt>
                <c:pt idx="51">
                  <c:v>166.739</c:v>
                </c:pt>
                <c:pt idx="52">
                  <c:v>175.07399999999998</c:v>
                </c:pt>
                <c:pt idx="53">
                  <c:v>179.84900000000002</c:v>
                </c:pt>
                <c:pt idx="54">
                  <c:v>181.82900000000001</c:v>
                </c:pt>
                <c:pt idx="55">
                  <c:v>175.393</c:v>
                </c:pt>
                <c:pt idx="56">
                  <c:v>160.435</c:v>
                </c:pt>
                <c:pt idx="57">
                  <c:v>135.19300000000001</c:v>
                </c:pt>
                <c:pt idx="58">
                  <c:v>109.57</c:v>
                </c:pt>
                <c:pt idx="59">
                  <c:v>80.528099999999981</c:v>
                </c:pt>
                <c:pt idx="60">
                  <c:v>58.338100000000011</c:v>
                </c:pt>
                <c:pt idx="61">
                  <c:v>50.992600000000003</c:v>
                </c:pt>
                <c:pt idx="62">
                  <c:v>43.148500000000013</c:v>
                </c:pt>
                <c:pt idx="63">
                  <c:v>38.815899999999999</c:v>
                </c:pt>
                <c:pt idx="64">
                  <c:v>41.44</c:v>
                </c:pt>
                <c:pt idx="65">
                  <c:v>43.941800000000001</c:v>
                </c:pt>
                <c:pt idx="66">
                  <c:v>51.51</c:v>
                </c:pt>
                <c:pt idx="67">
                  <c:v>69.875099999999989</c:v>
                </c:pt>
                <c:pt idx="68">
                  <c:v>88.858599999999981</c:v>
                </c:pt>
                <c:pt idx="69">
                  <c:v>109.58199999999999</c:v>
                </c:pt>
                <c:pt idx="70">
                  <c:v>132.26399999999998</c:v>
                </c:pt>
                <c:pt idx="71">
                  <c:v>146.33800000000005</c:v>
                </c:pt>
                <c:pt idx="72">
                  <c:v>147.87700000000001</c:v>
                </c:pt>
                <c:pt idx="73">
                  <c:v>150.46800000000005</c:v>
                </c:pt>
                <c:pt idx="74">
                  <c:v>149.16399999999999</c:v>
                </c:pt>
                <c:pt idx="75">
                  <c:v>143.495</c:v>
                </c:pt>
                <c:pt idx="76">
                  <c:v>135.393</c:v>
                </c:pt>
                <c:pt idx="77">
                  <c:v>126.453</c:v>
                </c:pt>
                <c:pt idx="78">
                  <c:v>111.04700000000003</c:v>
                </c:pt>
                <c:pt idx="79">
                  <c:v>91.963099999999997</c:v>
                </c:pt>
                <c:pt idx="80">
                  <c:v>77.586600000000004</c:v>
                </c:pt>
                <c:pt idx="81">
                  <c:v>63.0809</c:v>
                </c:pt>
                <c:pt idx="82">
                  <c:v>57.396800000000006</c:v>
                </c:pt>
                <c:pt idx="83">
                  <c:v>51.866700000000002</c:v>
                </c:pt>
                <c:pt idx="84">
                  <c:v>47.358200000000004</c:v>
                </c:pt>
                <c:pt idx="85">
                  <c:v>47.5886</c:v>
                </c:pt>
                <c:pt idx="86">
                  <c:v>51.938700000000011</c:v>
                </c:pt>
                <c:pt idx="87">
                  <c:v>59.706700000000012</c:v>
                </c:pt>
                <c:pt idx="88">
                  <c:v>65.449900000000028</c:v>
                </c:pt>
                <c:pt idx="89">
                  <c:v>78.808399999999978</c:v>
                </c:pt>
                <c:pt idx="90">
                  <c:v>100.60199999999999</c:v>
                </c:pt>
                <c:pt idx="91">
                  <c:v>118.742</c:v>
                </c:pt>
                <c:pt idx="92">
                  <c:v>130.167</c:v>
                </c:pt>
                <c:pt idx="93">
                  <c:v>139.80600000000001</c:v>
                </c:pt>
                <c:pt idx="94">
                  <c:v>150.65</c:v>
                </c:pt>
                <c:pt idx="95">
                  <c:v>159.708</c:v>
                </c:pt>
                <c:pt idx="96">
                  <c:v>163.24399999999994</c:v>
                </c:pt>
                <c:pt idx="97">
                  <c:v>163.27099999999999</c:v>
                </c:pt>
                <c:pt idx="98">
                  <c:v>161.762</c:v>
                </c:pt>
                <c:pt idx="99">
                  <c:v>158.578</c:v>
                </c:pt>
                <c:pt idx="100">
                  <c:v>148.05700000000004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A9F-4CEE-BAFA-68FF8D139C89}"/>
            </c:ext>
          </c:extLst>
        </c:ser>
        <c:ser>
          <c:idx val="2"/>
          <c:order val="1"/>
          <c:tx>
            <c:v>Peak stress axis dynamic only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combined!$S$2:$S$102</c:f>
              <c:numCache>
                <c:formatCode>General</c:formatCode>
                <c:ptCount val="101"/>
                <c:pt idx="0">
                  <c:v>0</c:v>
                </c:pt>
                <c:pt idx="1">
                  <c:v>1.0005899999999999</c:v>
                </c:pt>
                <c:pt idx="2">
                  <c:v>2.0455100000000002</c:v>
                </c:pt>
                <c:pt idx="3">
                  <c:v>3.0859200000000002</c:v>
                </c:pt>
                <c:pt idx="4">
                  <c:v>4.0376599999999998</c:v>
                </c:pt>
                <c:pt idx="5">
                  <c:v>5.0748999999999995</c:v>
                </c:pt>
                <c:pt idx="6">
                  <c:v>6.0252799999999995</c:v>
                </c:pt>
                <c:pt idx="7">
                  <c:v>7.0618400000000001</c:v>
                </c:pt>
                <c:pt idx="8">
                  <c:v>8.0119099999999985</c:v>
                </c:pt>
                <c:pt idx="9">
                  <c:v>9.0482899999999997</c:v>
                </c:pt>
                <c:pt idx="10">
                  <c:v>10.0846</c:v>
                </c:pt>
                <c:pt idx="11">
                  <c:v>11.034600000000001</c:v>
                </c:pt>
                <c:pt idx="12">
                  <c:v>12.0709</c:v>
                </c:pt>
                <c:pt idx="13">
                  <c:v>13.020900000000001</c:v>
                </c:pt>
                <c:pt idx="14">
                  <c:v>14.0572</c:v>
                </c:pt>
                <c:pt idx="15">
                  <c:v>15.007100000000001</c:v>
                </c:pt>
                <c:pt idx="16">
                  <c:v>16.043399999999984</c:v>
                </c:pt>
                <c:pt idx="17">
                  <c:v>17.079699999999988</c:v>
                </c:pt>
                <c:pt idx="18">
                  <c:v>18.029600000000002</c:v>
                </c:pt>
                <c:pt idx="19">
                  <c:v>19.065899999999992</c:v>
                </c:pt>
                <c:pt idx="20">
                  <c:v>20.015799999999988</c:v>
                </c:pt>
                <c:pt idx="21">
                  <c:v>21.052100000000003</c:v>
                </c:pt>
                <c:pt idx="22">
                  <c:v>22.001999999999999</c:v>
                </c:pt>
                <c:pt idx="23">
                  <c:v>23.0383</c:v>
                </c:pt>
                <c:pt idx="24">
                  <c:v>24.0745</c:v>
                </c:pt>
                <c:pt idx="25">
                  <c:v>25.0244</c:v>
                </c:pt>
                <c:pt idx="26">
                  <c:v>26.06069999999999</c:v>
                </c:pt>
                <c:pt idx="27">
                  <c:v>27.0105</c:v>
                </c:pt>
                <c:pt idx="28">
                  <c:v>28.046800000000001</c:v>
                </c:pt>
                <c:pt idx="29">
                  <c:v>29.082999999999984</c:v>
                </c:pt>
                <c:pt idx="30">
                  <c:v>30.032899999999991</c:v>
                </c:pt>
                <c:pt idx="31">
                  <c:v>31.069099999999985</c:v>
                </c:pt>
                <c:pt idx="32">
                  <c:v>32.019000000000005</c:v>
                </c:pt>
                <c:pt idx="33">
                  <c:v>33.055300000000003</c:v>
                </c:pt>
                <c:pt idx="34">
                  <c:v>34.005100000000013</c:v>
                </c:pt>
                <c:pt idx="35">
                  <c:v>35.041400000000003</c:v>
                </c:pt>
                <c:pt idx="36">
                  <c:v>36.077600000000004</c:v>
                </c:pt>
                <c:pt idx="37">
                  <c:v>37.027500000000003</c:v>
                </c:pt>
                <c:pt idx="38">
                  <c:v>38.063700000000011</c:v>
                </c:pt>
                <c:pt idx="39">
                  <c:v>39.013500000000001</c:v>
                </c:pt>
                <c:pt idx="40">
                  <c:v>40.049700000000001</c:v>
                </c:pt>
                <c:pt idx="41">
                  <c:v>41.085900000000002</c:v>
                </c:pt>
                <c:pt idx="42">
                  <c:v>42.035800000000002</c:v>
                </c:pt>
                <c:pt idx="43">
                  <c:v>43.072000000000003</c:v>
                </c:pt>
                <c:pt idx="44">
                  <c:v>44.021900000000002</c:v>
                </c:pt>
                <c:pt idx="45">
                  <c:v>45.058100000000003</c:v>
                </c:pt>
                <c:pt idx="46">
                  <c:v>46.007899999999999</c:v>
                </c:pt>
                <c:pt idx="47">
                  <c:v>47.0441</c:v>
                </c:pt>
                <c:pt idx="48">
                  <c:v>48.080400000000004</c:v>
                </c:pt>
                <c:pt idx="49">
                  <c:v>49.030200000000008</c:v>
                </c:pt>
                <c:pt idx="50">
                  <c:v>50.066500000000012</c:v>
                </c:pt>
                <c:pt idx="51">
                  <c:v>51.016300000000001</c:v>
                </c:pt>
                <c:pt idx="52">
                  <c:v>52.052600000000005</c:v>
                </c:pt>
                <c:pt idx="53">
                  <c:v>53.002500000000012</c:v>
                </c:pt>
                <c:pt idx="54">
                  <c:v>54.038700000000013</c:v>
                </c:pt>
                <c:pt idx="55">
                  <c:v>55.0749</c:v>
                </c:pt>
                <c:pt idx="56">
                  <c:v>56.024800000000006</c:v>
                </c:pt>
                <c:pt idx="57">
                  <c:v>57.061</c:v>
                </c:pt>
                <c:pt idx="58">
                  <c:v>58.010899999999999</c:v>
                </c:pt>
                <c:pt idx="59">
                  <c:v>59.0471</c:v>
                </c:pt>
                <c:pt idx="60">
                  <c:v>60.083300000000001</c:v>
                </c:pt>
                <c:pt idx="61">
                  <c:v>61.033200000000008</c:v>
                </c:pt>
                <c:pt idx="62">
                  <c:v>62.069400000000009</c:v>
                </c:pt>
                <c:pt idx="63">
                  <c:v>63.019300000000001</c:v>
                </c:pt>
                <c:pt idx="64">
                  <c:v>64.055500000000009</c:v>
                </c:pt>
                <c:pt idx="65">
                  <c:v>65.005299999999991</c:v>
                </c:pt>
                <c:pt idx="66">
                  <c:v>66.041500000000028</c:v>
                </c:pt>
                <c:pt idx="67">
                  <c:v>67.077699999999993</c:v>
                </c:pt>
                <c:pt idx="68">
                  <c:v>68.027600000000007</c:v>
                </c:pt>
                <c:pt idx="69">
                  <c:v>69.063800000000001</c:v>
                </c:pt>
                <c:pt idx="70">
                  <c:v>70.0137</c:v>
                </c:pt>
                <c:pt idx="71">
                  <c:v>71.049899999999994</c:v>
                </c:pt>
                <c:pt idx="72">
                  <c:v>72.086100000000002</c:v>
                </c:pt>
                <c:pt idx="73">
                  <c:v>73.036000000000001</c:v>
                </c:pt>
                <c:pt idx="74">
                  <c:v>74.072200000000009</c:v>
                </c:pt>
                <c:pt idx="75">
                  <c:v>75.02209999999998</c:v>
                </c:pt>
                <c:pt idx="76">
                  <c:v>76.058300000000003</c:v>
                </c:pt>
                <c:pt idx="77">
                  <c:v>77.008200000000002</c:v>
                </c:pt>
                <c:pt idx="78">
                  <c:v>78.044399999999996</c:v>
                </c:pt>
                <c:pt idx="79">
                  <c:v>79.080699999999993</c:v>
                </c:pt>
                <c:pt idx="80">
                  <c:v>80.030500000000004</c:v>
                </c:pt>
                <c:pt idx="81">
                  <c:v>81.066800000000001</c:v>
                </c:pt>
                <c:pt idx="82">
                  <c:v>82.016599999999997</c:v>
                </c:pt>
                <c:pt idx="83">
                  <c:v>83.05289999999998</c:v>
                </c:pt>
                <c:pt idx="84">
                  <c:v>84.00269999999999</c:v>
                </c:pt>
                <c:pt idx="85">
                  <c:v>85.038899999999998</c:v>
                </c:pt>
                <c:pt idx="86">
                  <c:v>86.075099999999978</c:v>
                </c:pt>
                <c:pt idx="87">
                  <c:v>87.024999999999991</c:v>
                </c:pt>
                <c:pt idx="88">
                  <c:v>88.061200000000028</c:v>
                </c:pt>
                <c:pt idx="89">
                  <c:v>89.011100000000027</c:v>
                </c:pt>
                <c:pt idx="90">
                  <c:v>90.047300000000007</c:v>
                </c:pt>
                <c:pt idx="91">
                  <c:v>91.083500000000001</c:v>
                </c:pt>
                <c:pt idx="92">
                  <c:v>92.033299999999997</c:v>
                </c:pt>
                <c:pt idx="93">
                  <c:v>93.069599999999994</c:v>
                </c:pt>
                <c:pt idx="94">
                  <c:v>94.01939999999999</c:v>
                </c:pt>
                <c:pt idx="95">
                  <c:v>95.055599999999998</c:v>
                </c:pt>
                <c:pt idx="96">
                  <c:v>96.005499999999998</c:v>
                </c:pt>
                <c:pt idx="97">
                  <c:v>97.041700000000006</c:v>
                </c:pt>
                <c:pt idx="98">
                  <c:v>98.078000000000003</c:v>
                </c:pt>
                <c:pt idx="99">
                  <c:v>99.027799999999999</c:v>
                </c:pt>
                <c:pt idx="100">
                  <c:v>100</c:v>
                </c:pt>
              </c:numCache>
            </c:numRef>
          </c:xVal>
          <c:yVal>
            <c:numRef>
              <c:f>combined!$Z$2:$Z$102</c:f>
              <c:numCache>
                <c:formatCode>0.00E+00</c:formatCode>
                <c:ptCount val="101"/>
                <c:pt idx="0">
                  <c:v>0</c:v>
                </c:pt>
                <c:pt idx="1">
                  <c:v>0.23947000000000004</c:v>
                </c:pt>
                <c:pt idx="2">
                  <c:v>1.58606</c:v>
                </c:pt>
                <c:pt idx="3">
                  <c:v>4.8843099999999984</c:v>
                </c:pt>
                <c:pt idx="4">
                  <c:v>10.312900000000004</c:v>
                </c:pt>
                <c:pt idx="5">
                  <c:v>17.432299999999991</c:v>
                </c:pt>
                <c:pt idx="6">
                  <c:v>32.3459</c:v>
                </c:pt>
                <c:pt idx="7">
                  <c:v>42.826700000000002</c:v>
                </c:pt>
                <c:pt idx="8">
                  <c:v>48.457999999999998</c:v>
                </c:pt>
                <c:pt idx="9">
                  <c:v>52.301799999999993</c:v>
                </c:pt>
                <c:pt idx="10">
                  <c:v>53.411699999999996</c:v>
                </c:pt>
                <c:pt idx="11">
                  <c:v>53.067700000000002</c:v>
                </c:pt>
                <c:pt idx="12">
                  <c:v>51.047899999999998</c:v>
                </c:pt>
                <c:pt idx="13">
                  <c:v>38.746600000000001</c:v>
                </c:pt>
                <c:pt idx="14">
                  <c:v>23.373000000000001</c:v>
                </c:pt>
                <c:pt idx="15">
                  <c:v>20.835899999999999</c:v>
                </c:pt>
                <c:pt idx="16">
                  <c:v>11.181100000000001</c:v>
                </c:pt>
                <c:pt idx="17">
                  <c:v>6.2397800000000014</c:v>
                </c:pt>
                <c:pt idx="18">
                  <c:v>11.4405</c:v>
                </c:pt>
                <c:pt idx="19">
                  <c:v>16.6432</c:v>
                </c:pt>
                <c:pt idx="20">
                  <c:v>20.7592</c:v>
                </c:pt>
                <c:pt idx="21">
                  <c:v>28.9649</c:v>
                </c:pt>
                <c:pt idx="22">
                  <c:v>51.808500000000002</c:v>
                </c:pt>
                <c:pt idx="23">
                  <c:v>81.131799999999998</c:v>
                </c:pt>
                <c:pt idx="24">
                  <c:v>73.747600000000034</c:v>
                </c:pt>
                <c:pt idx="25">
                  <c:v>55.944600000000001</c:v>
                </c:pt>
                <c:pt idx="26">
                  <c:v>39.824300000000001</c:v>
                </c:pt>
                <c:pt idx="27">
                  <c:v>18.931000000000001</c:v>
                </c:pt>
                <c:pt idx="28">
                  <c:v>9.5267500000000016</c:v>
                </c:pt>
                <c:pt idx="29">
                  <c:v>21.7102</c:v>
                </c:pt>
                <c:pt idx="30">
                  <c:v>33.737500000000011</c:v>
                </c:pt>
                <c:pt idx="31">
                  <c:v>41.234100000000012</c:v>
                </c:pt>
                <c:pt idx="32">
                  <c:v>48.339000000000006</c:v>
                </c:pt>
                <c:pt idx="33">
                  <c:v>53.208200000000012</c:v>
                </c:pt>
                <c:pt idx="34">
                  <c:v>56.200700000000012</c:v>
                </c:pt>
                <c:pt idx="35">
                  <c:v>50.697900000000011</c:v>
                </c:pt>
                <c:pt idx="36">
                  <c:v>37.317899999999995</c:v>
                </c:pt>
                <c:pt idx="37">
                  <c:v>20.658200000000001</c:v>
                </c:pt>
                <c:pt idx="38">
                  <c:v>3.1956599999999993</c:v>
                </c:pt>
                <c:pt idx="39">
                  <c:v>15.9641</c:v>
                </c:pt>
                <c:pt idx="40">
                  <c:v>29.8291</c:v>
                </c:pt>
                <c:pt idx="41">
                  <c:v>46.655500000000011</c:v>
                </c:pt>
                <c:pt idx="42">
                  <c:v>52.239700000000013</c:v>
                </c:pt>
                <c:pt idx="43">
                  <c:v>58.204800000000006</c:v>
                </c:pt>
                <c:pt idx="44">
                  <c:v>54.177300000000002</c:v>
                </c:pt>
                <c:pt idx="45">
                  <c:v>38.039200000000001</c:v>
                </c:pt>
                <c:pt idx="46">
                  <c:v>19.844000000000001</c:v>
                </c:pt>
                <c:pt idx="47">
                  <c:v>7.2976299999999998</c:v>
                </c:pt>
                <c:pt idx="48">
                  <c:v>27.8721</c:v>
                </c:pt>
                <c:pt idx="49">
                  <c:v>51.626300000000015</c:v>
                </c:pt>
                <c:pt idx="50">
                  <c:v>66.35199999999999</c:v>
                </c:pt>
                <c:pt idx="51">
                  <c:v>74.936000000000007</c:v>
                </c:pt>
                <c:pt idx="52">
                  <c:v>83.623699999999999</c:v>
                </c:pt>
                <c:pt idx="53">
                  <c:v>88.525099999999981</c:v>
                </c:pt>
                <c:pt idx="54">
                  <c:v>91.037499999999994</c:v>
                </c:pt>
                <c:pt idx="55">
                  <c:v>85.561099999999996</c:v>
                </c:pt>
                <c:pt idx="56">
                  <c:v>71.488</c:v>
                </c:pt>
                <c:pt idx="57">
                  <c:v>46.797000000000011</c:v>
                </c:pt>
                <c:pt idx="58">
                  <c:v>23.1035</c:v>
                </c:pt>
                <c:pt idx="59">
                  <c:v>17.632999999999999</c:v>
                </c:pt>
                <c:pt idx="60">
                  <c:v>35.916600000000003</c:v>
                </c:pt>
                <c:pt idx="61">
                  <c:v>42.827000000000005</c:v>
                </c:pt>
                <c:pt idx="62">
                  <c:v>50.683900000000001</c:v>
                </c:pt>
                <c:pt idx="63">
                  <c:v>55.1449</c:v>
                </c:pt>
                <c:pt idx="64">
                  <c:v>52.9833</c:v>
                </c:pt>
                <c:pt idx="65">
                  <c:v>50.503400000000006</c:v>
                </c:pt>
                <c:pt idx="66">
                  <c:v>44.009800000000006</c:v>
                </c:pt>
                <c:pt idx="67">
                  <c:v>26.90049999999999</c:v>
                </c:pt>
                <c:pt idx="68">
                  <c:v>10.434800000000001</c:v>
                </c:pt>
                <c:pt idx="69">
                  <c:v>19.2744</c:v>
                </c:pt>
                <c:pt idx="70">
                  <c:v>41.118400000000001</c:v>
                </c:pt>
                <c:pt idx="71">
                  <c:v>54.075500000000012</c:v>
                </c:pt>
                <c:pt idx="72">
                  <c:v>55.025400000000012</c:v>
                </c:pt>
                <c:pt idx="73">
                  <c:v>57.284000000000006</c:v>
                </c:pt>
                <c:pt idx="74">
                  <c:v>55.862100000000012</c:v>
                </c:pt>
                <c:pt idx="75">
                  <c:v>49.9407</c:v>
                </c:pt>
                <c:pt idx="76">
                  <c:v>41.822900000000011</c:v>
                </c:pt>
                <c:pt idx="77">
                  <c:v>32.8429</c:v>
                </c:pt>
                <c:pt idx="78">
                  <c:v>18.074000000000005</c:v>
                </c:pt>
                <c:pt idx="79">
                  <c:v>3.828279999999999</c:v>
                </c:pt>
                <c:pt idx="80">
                  <c:v>16.4618</c:v>
                </c:pt>
                <c:pt idx="81">
                  <c:v>31.573799999999988</c:v>
                </c:pt>
                <c:pt idx="82">
                  <c:v>38.694100000000013</c:v>
                </c:pt>
                <c:pt idx="83">
                  <c:v>48.2348</c:v>
                </c:pt>
                <c:pt idx="84">
                  <c:v>55.987499999999997</c:v>
                </c:pt>
                <c:pt idx="85">
                  <c:v>57.552300000000002</c:v>
                </c:pt>
                <c:pt idx="86">
                  <c:v>57.322700000000012</c:v>
                </c:pt>
                <c:pt idx="87">
                  <c:v>52.907000000000004</c:v>
                </c:pt>
                <c:pt idx="88">
                  <c:v>42.875300000000003</c:v>
                </c:pt>
                <c:pt idx="89">
                  <c:v>27.72219999999999</c:v>
                </c:pt>
                <c:pt idx="90">
                  <c:v>20.6205</c:v>
                </c:pt>
                <c:pt idx="91">
                  <c:v>29.345499999999991</c:v>
                </c:pt>
                <c:pt idx="92">
                  <c:v>37.918800000000005</c:v>
                </c:pt>
                <c:pt idx="93">
                  <c:v>46.923000000000002</c:v>
                </c:pt>
                <c:pt idx="94">
                  <c:v>58.108500000000014</c:v>
                </c:pt>
                <c:pt idx="95">
                  <c:v>66.893100000000004</c:v>
                </c:pt>
                <c:pt idx="96">
                  <c:v>69.920299999999997</c:v>
                </c:pt>
                <c:pt idx="97">
                  <c:v>69.619900000000001</c:v>
                </c:pt>
                <c:pt idx="98">
                  <c:v>68.040499999999994</c:v>
                </c:pt>
                <c:pt idx="99">
                  <c:v>65.208500000000001</c:v>
                </c:pt>
                <c:pt idx="100">
                  <c:v>55.099600000000002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3A9F-4CEE-BAFA-68FF8D139C89}"/>
            </c:ext>
          </c:extLst>
        </c:ser>
        <c:axId val="133690496"/>
        <c:axId val="133692416"/>
      </c:scatterChart>
      <c:valAx>
        <c:axId val="133690496"/>
        <c:scaling>
          <c:orientation val="minMax"/>
          <c:max val="10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Time ( </a:t>
                </a:r>
                <a:r>
                  <a:rPr lang="en-US" sz="1400" b="1" dirty="0">
                    <a:latin typeface="Symbol" panose="05050102010706020507" pitchFamily="18" charset="2"/>
                  </a:rPr>
                  <a:t>m</a:t>
                </a:r>
                <a:r>
                  <a:rPr lang="en-US" sz="1400" b="1" dirty="0"/>
                  <a:t>s)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692416"/>
        <c:crosses val="autoZero"/>
        <c:crossBetween val="midCat"/>
      </c:valAx>
      <c:valAx>
        <c:axId val="1336924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von Mises Stress (MPa)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6904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 Mises peak element 1705888</a:t>
            </a:r>
          </a:p>
        </c:rich>
      </c:tx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3650047100786913"/>
          <c:y val="8.794943263730419E-2"/>
          <c:w val="0.80840055844198877"/>
          <c:h val="0.8335175147252063"/>
        </c:manualLayout>
      </c:layout>
      <c:scatterChart>
        <c:scatterStyle val="smoothMarker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Eq val="1"/>
            <c:trendlineLbl>
              <c:layout>
                <c:manualLayout>
                  <c:x val="-4.9970372178788754E-2"/>
                  <c:y val="0.33622727813612685"/>
                </c:manualLayout>
              </c:layout>
              <c:numFmt formatCode="0.00E+00" sourceLinked="0"/>
              <c:spPr>
                <a:solidFill>
                  <a:schemeClr val="bg1"/>
                </a:solidFill>
                <a:ln>
                  <a:solidFill>
                    <a:sysClr val="windowText" lastClr="00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Sheet3!$A$2:$A$502</c:f>
              <c:numCache>
                <c:formatCode>General</c:formatCode>
                <c:ptCount val="501"/>
                <c:pt idx="0">
                  <c:v>0</c:v>
                </c:pt>
                <c:pt idx="1">
                  <c:v>1.0006000000000006E-6</c:v>
                </c:pt>
                <c:pt idx="2">
                  <c:v>2.0455100000000017E-6</c:v>
                </c:pt>
                <c:pt idx="3">
                  <c:v>3.0859200000000026E-6</c:v>
                </c:pt>
                <c:pt idx="4">
                  <c:v>4.0376600000000051E-6</c:v>
                </c:pt>
                <c:pt idx="5">
                  <c:v>5.0749100000000019E-6</c:v>
                </c:pt>
                <c:pt idx="6">
                  <c:v>6.0252800000000034E-6</c:v>
                </c:pt>
                <c:pt idx="7">
                  <c:v>7.0618400000000052E-6</c:v>
                </c:pt>
                <c:pt idx="8">
                  <c:v>8.0119100000000027E-6</c:v>
                </c:pt>
                <c:pt idx="9">
                  <c:v>9.0482900000000038E-6</c:v>
                </c:pt>
                <c:pt idx="10">
                  <c:v>1.0084600000000005E-5</c:v>
                </c:pt>
                <c:pt idx="11">
                  <c:v>1.1034600000000006E-5</c:v>
                </c:pt>
                <c:pt idx="12">
                  <c:v>1.2070900000000005E-5</c:v>
                </c:pt>
                <c:pt idx="13">
                  <c:v>1.3020900000000009E-5</c:v>
                </c:pt>
                <c:pt idx="14">
                  <c:v>1.4057200000000005E-5</c:v>
                </c:pt>
                <c:pt idx="15">
                  <c:v>1.5007100000000013E-5</c:v>
                </c:pt>
                <c:pt idx="16">
                  <c:v>1.6043400000000013E-5</c:v>
                </c:pt>
                <c:pt idx="17">
                  <c:v>1.7079700000000012E-5</c:v>
                </c:pt>
                <c:pt idx="18">
                  <c:v>1.8029700000000015E-5</c:v>
                </c:pt>
                <c:pt idx="19">
                  <c:v>1.9065900000000013E-5</c:v>
                </c:pt>
                <c:pt idx="20">
                  <c:v>2.0015900000000016E-5</c:v>
                </c:pt>
                <c:pt idx="21">
                  <c:v>2.1052100000000018E-5</c:v>
                </c:pt>
                <c:pt idx="22">
                  <c:v>2.2002100000000021E-5</c:v>
                </c:pt>
                <c:pt idx="23">
                  <c:v>2.3038300000000016E-5</c:v>
                </c:pt>
                <c:pt idx="24">
                  <c:v>2.4074600000000018E-5</c:v>
                </c:pt>
                <c:pt idx="25">
                  <c:v>2.5024400000000014E-5</c:v>
                </c:pt>
                <c:pt idx="26">
                  <c:v>2.6060700000000013E-5</c:v>
                </c:pt>
                <c:pt idx="27">
                  <c:v>2.7010600000000019E-5</c:v>
                </c:pt>
                <c:pt idx="28">
                  <c:v>2.8046800000000017E-5</c:v>
                </c:pt>
                <c:pt idx="29">
                  <c:v>2.9083000000000023E-5</c:v>
                </c:pt>
                <c:pt idx="30">
                  <c:v>3.0032900000000025E-5</c:v>
                </c:pt>
                <c:pt idx="31">
                  <c:v>3.1069200000000024E-5</c:v>
                </c:pt>
                <c:pt idx="32">
                  <c:v>3.2019000000000027E-5</c:v>
                </c:pt>
                <c:pt idx="33">
                  <c:v>3.3055300000000029E-5</c:v>
                </c:pt>
                <c:pt idx="34">
                  <c:v>3.4005200000000025E-5</c:v>
                </c:pt>
                <c:pt idx="35">
                  <c:v>3.5041400000000027E-5</c:v>
                </c:pt>
                <c:pt idx="36">
                  <c:v>3.6077600000000029E-5</c:v>
                </c:pt>
                <c:pt idx="37">
                  <c:v>3.7027500000000025E-5</c:v>
                </c:pt>
                <c:pt idx="38">
                  <c:v>3.8063700000000027E-5</c:v>
                </c:pt>
                <c:pt idx="39">
                  <c:v>3.9013500000000029E-5</c:v>
                </c:pt>
                <c:pt idx="40">
                  <c:v>4.0049700000000017E-5</c:v>
                </c:pt>
                <c:pt idx="41">
                  <c:v>4.1086000000000026E-5</c:v>
                </c:pt>
                <c:pt idx="42">
                  <c:v>4.2035800000000029E-5</c:v>
                </c:pt>
                <c:pt idx="43">
                  <c:v>4.3072000000000024E-5</c:v>
                </c:pt>
                <c:pt idx="44">
                  <c:v>4.4021900000000027E-5</c:v>
                </c:pt>
                <c:pt idx="45">
                  <c:v>4.5058100000000029E-5</c:v>
                </c:pt>
                <c:pt idx="46">
                  <c:v>4.6007900000000031E-5</c:v>
                </c:pt>
                <c:pt idx="47">
                  <c:v>4.7044100000000019E-5</c:v>
                </c:pt>
                <c:pt idx="48">
                  <c:v>4.8080400000000042E-5</c:v>
                </c:pt>
                <c:pt idx="49">
                  <c:v>4.9030200000000044E-5</c:v>
                </c:pt>
                <c:pt idx="50">
                  <c:v>5.0066500000000053E-5</c:v>
                </c:pt>
                <c:pt idx="51">
                  <c:v>5.1016300000000042E-5</c:v>
                </c:pt>
                <c:pt idx="52">
                  <c:v>5.2052600000000051E-5</c:v>
                </c:pt>
                <c:pt idx="53">
                  <c:v>5.3002500000000047E-5</c:v>
                </c:pt>
                <c:pt idx="54">
                  <c:v>5.4038700000000056E-5</c:v>
                </c:pt>
                <c:pt idx="55">
                  <c:v>5.5074900000000031E-5</c:v>
                </c:pt>
                <c:pt idx="56">
                  <c:v>5.602480000000002E-5</c:v>
                </c:pt>
                <c:pt idx="57">
                  <c:v>5.7061000000000056E-5</c:v>
                </c:pt>
                <c:pt idx="58">
                  <c:v>5.8010900000000045E-5</c:v>
                </c:pt>
                <c:pt idx="59">
                  <c:v>5.904710000000004E-5</c:v>
                </c:pt>
                <c:pt idx="60">
                  <c:v>6.0083300000000042E-5</c:v>
                </c:pt>
                <c:pt idx="61">
                  <c:v>6.1033200000000044E-5</c:v>
                </c:pt>
                <c:pt idx="62">
                  <c:v>6.206940000000006E-5</c:v>
                </c:pt>
                <c:pt idx="63">
                  <c:v>6.3019300000000035E-5</c:v>
                </c:pt>
                <c:pt idx="64">
                  <c:v>6.4055500000000058E-5</c:v>
                </c:pt>
                <c:pt idx="65">
                  <c:v>6.5005300000000053E-5</c:v>
                </c:pt>
                <c:pt idx="66">
                  <c:v>6.6041500000000022E-5</c:v>
                </c:pt>
                <c:pt idx="67">
                  <c:v>6.7077700000000057E-5</c:v>
                </c:pt>
                <c:pt idx="68">
                  <c:v>6.802760000000006E-5</c:v>
                </c:pt>
                <c:pt idx="69">
                  <c:v>6.9063800000000055E-5</c:v>
                </c:pt>
                <c:pt idx="70">
                  <c:v>7.0013700000000058E-5</c:v>
                </c:pt>
                <c:pt idx="71">
                  <c:v>7.1049900000000026E-5</c:v>
                </c:pt>
                <c:pt idx="72">
                  <c:v>7.2086100000000048E-5</c:v>
                </c:pt>
                <c:pt idx="73">
                  <c:v>7.3036000000000051E-5</c:v>
                </c:pt>
                <c:pt idx="74">
                  <c:v>7.4072200000000087E-5</c:v>
                </c:pt>
                <c:pt idx="75">
                  <c:v>7.5022100000000049E-5</c:v>
                </c:pt>
                <c:pt idx="76">
                  <c:v>7.6058300000000044E-5</c:v>
                </c:pt>
                <c:pt idx="77">
                  <c:v>7.7008200000000087E-5</c:v>
                </c:pt>
                <c:pt idx="78">
                  <c:v>7.8044400000000055E-5</c:v>
                </c:pt>
                <c:pt idx="79">
                  <c:v>7.9080700000000058E-5</c:v>
                </c:pt>
                <c:pt idx="80">
                  <c:v>8.003050000000008E-5</c:v>
                </c:pt>
                <c:pt idx="81">
                  <c:v>8.1066800000000082E-5</c:v>
                </c:pt>
                <c:pt idx="82">
                  <c:v>8.2016600000000051E-5</c:v>
                </c:pt>
                <c:pt idx="83">
                  <c:v>8.3052800000000087E-5</c:v>
                </c:pt>
                <c:pt idx="84">
                  <c:v>8.4002700000000076E-5</c:v>
                </c:pt>
                <c:pt idx="85">
                  <c:v>8.5038900000000071E-5</c:v>
                </c:pt>
                <c:pt idx="86">
                  <c:v>8.607510000000008E-5</c:v>
                </c:pt>
                <c:pt idx="87">
                  <c:v>8.7025000000000082E-5</c:v>
                </c:pt>
                <c:pt idx="88">
                  <c:v>8.8061200000000091E-5</c:v>
                </c:pt>
                <c:pt idx="89">
                  <c:v>8.9011000000000073E-5</c:v>
                </c:pt>
                <c:pt idx="90">
                  <c:v>9.0047200000000041E-5</c:v>
                </c:pt>
                <c:pt idx="91">
                  <c:v>9.108350000000003E-5</c:v>
                </c:pt>
                <c:pt idx="92">
                  <c:v>9.203330000000008E-5</c:v>
                </c:pt>
                <c:pt idx="93">
                  <c:v>9.3069500000000102E-5</c:v>
                </c:pt>
                <c:pt idx="94">
                  <c:v>9.4019400000000091E-5</c:v>
                </c:pt>
                <c:pt idx="95">
                  <c:v>9.5055600000000086E-5</c:v>
                </c:pt>
                <c:pt idx="96">
                  <c:v>9.6005500000000089E-5</c:v>
                </c:pt>
                <c:pt idx="97">
                  <c:v>9.704170000000003E-5</c:v>
                </c:pt>
                <c:pt idx="98">
                  <c:v>9.8077900000000107E-5</c:v>
                </c:pt>
                <c:pt idx="99">
                  <c:v>9.9027800000000109E-5</c:v>
                </c:pt>
                <c:pt idx="100">
                  <c:v>1.0006400000000005E-4</c:v>
                </c:pt>
                <c:pt idx="101">
                  <c:v>1.0101400000000006E-4</c:v>
                </c:pt>
                <c:pt idx="102">
                  <c:v>1.0205000000000005E-4</c:v>
                </c:pt>
                <c:pt idx="103">
                  <c:v>1.0308600000000005E-4</c:v>
                </c:pt>
                <c:pt idx="104">
                  <c:v>1.0403600000000005E-4</c:v>
                </c:pt>
                <c:pt idx="105">
                  <c:v>1.0507200000000004E-4</c:v>
                </c:pt>
                <c:pt idx="106">
                  <c:v>1.0602200000000005E-4</c:v>
                </c:pt>
                <c:pt idx="107">
                  <c:v>1.0705800000000009E-4</c:v>
                </c:pt>
                <c:pt idx="108">
                  <c:v>1.0800800000000009E-4</c:v>
                </c:pt>
                <c:pt idx="109">
                  <c:v>1.0904400000000006E-4</c:v>
                </c:pt>
                <c:pt idx="110">
                  <c:v>1.1008100000000009E-4</c:v>
                </c:pt>
                <c:pt idx="111">
                  <c:v>1.110310000000001E-4</c:v>
                </c:pt>
                <c:pt idx="112">
                  <c:v>1.1206700000000009E-4</c:v>
                </c:pt>
                <c:pt idx="113">
                  <c:v>1.1301700000000009E-4</c:v>
                </c:pt>
                <c:pt idx="114">
                  <c:v>1.1405300000000008E-4</c:v>
                </c:pt>
                <c:pt idx="115">
                  <c:v>1.1500300000000009E-4</c:v>
                </c:pt>
                <c:pt idx="116">
                  <c:v>1.1603900000000009E-4</c:v>
                </c:pt>
                <c:pt idx="117">
                  <c:v>1.1707500000000009E-4</c:v>
                </c:pt>
                <c:pt idx="118">
                  <c:v>1.1802500000000013E-4</c:v>
                </c:pt>
                <c:pt idx="119">
                  <c:v>1.1906100000000013E-4</c:v>
                </c:pt>
                <c:pt idx="120">
                  <c:v>1.2001100000000008E-4</c:v>
                </c:pt>
                <c:pt idx="121">
                  <c:v>1.2104700000000004E-4</c:v>
                </c:pt>
                <c:pt idx="122">
                  <c:v>1.2208400000000006E-4</c:v>
                </c:pt>
                <c:pt idx="123">
                  <c:v>1.2303300000000007E-4</c:v>
                </c:pt>
                <c:pt idx="124">
                  <c:v>1.2407000000000005E-4</c:v>
                </c:pt>
                <c:pt idx="125">
                  <c:v>1.2501900000000006E-4</c:v>
                </c:pt>
                <c:pt idx="126">
                  <c:v>1.2605600000000007E-4</c:v>
                </c:pt>
                <c:pt idx="127">
                  <c:v>1.2700600000000009E-4</c:v>
                </c:pt>
                <c:pt idx="128">
                  <c:v>1.2804200000000006E-4</c:v>
                </c:pt>
                <c:pt idx="129">
                  <c:v>1.2907800000000008E-4</c:v>
                </c:pt>
                <c:pt idx="130">
                  <c:v>1.300280000000001E-4</c:v>
                </c:pt>
                <c:pt idx="131">
                  <c:v>1.3106400000000007E-4</c:v>
                </c:pt>
                <c:pt idx="132">
                  <c:v>1.320140000000001E-4</c:v>
                </c:pt>
                <c:pt idx="133">
                  <c:v>1.3305000000000009E-4</c:v>
                </c:pt>
                <c:pt idx="134">
                  <c:v>1.3408600000000006E-4</c:v>
                </c:pt>
                <c:pt idx="135">
                  <c:v>1.3503600000000008E-4</c:v>
                </c:pt>
                <c:pt idx="136">
                  <c:v>1.3607200000000008E-4</c:v>
                </c:pt>
                <c:pt idx="137">
                  <c:v>1.370220000000001E-4</c:v>
                </c:pt>
                <c:pt idx="138">
                  <c:v>1.3805800000000012E-4</c:v>
                </c:pt>
                <c:pt idx="139">
                  <c:v>1.3900800000000014E-4</c:v>
                </c:pt>
                <c:pt idx="140">
                  <c:v>1.4004500000000007E-4</c:v>
                </c:pt>
                <c:pt idx="141">
                  <c:v>1.4108100000000007E-4</c:v>
                </c:pt>
                <c:pt idx="142">
                  <c:v>1.4203100000000009E-4</c:v>
                </c:pt>
                <c:pt idx="143">
                  <c:v>1.4306700000000006E-4</c:v>
                </c:pt>
                <c:pt idx="144">
                  <c:v>1.4401700000000008E-4</c:v>
                </c:pt>
                <c:pt idx="145">
                  <c:v>1.4505300000000005E-4</c:v>
                </c:pt>
                <c:pt idx="146">
                  <c:v>1.4600300000000007E-4</c:v>
                </c:pt>
                <c:pt idx="147">
                  <c:v>1.4703900000000007E-4</c:v>
                </c:pt>
                <c:pt idx="148">
                  <c:v>1.4807500000000006E-4</c:v>
                </c:pt>
                <c:pt idx="149">
                  <c:v>1.4902500000000011E-4</c:v>
                </c:pt>
                <c:pt idx="150">
                  <c:v>1.5006100000000008E-4</c:v>
                </c:pt>
                <c:pt idx="151">
                  <c:v>1.5101100000000008E-4</c:v>
                </c:pt>
                <c:pt idx="152">
                  <c:v>1.5204700000000007E-4</c:v>
                </c:pt>
                <c:pt idx="153">
                  <c:v>1.5308400000000008E-4</c:v>
                </c:pt>
                <c:pt idx="154">
                  <c:v>1.5403300000000006E-4</c:v>
                </c:pt>
                <c:pt idx="155">
                  <c:v>1.5507000000000007E-4</c:v>
                </c:pt>
                <c:pt idx="156">
                  <c:v>1.560200000000001E-4</c:v>
                </c:pt>
                <c:pt idx="157">
                  <c:v>1.5705600000000009E-4</c:v>
                </c:pt>
                <c:pt idx="158">
                  <c:v>1.5800600000000011E-4</c:v>
                </c:pt>
                <c:pt idx="159">
                  <c:v>1.5904200000000008E-4</c:v>
                </c:pt>
                <c:pt idx="160">
                  <c:v>1.600780000000001E-4</c:v>
                </c:pt>
                <c:pt idx="161">
                  <c:v>1.610280000000001E-4</c:v>
                </c:pt>
                <c:pt idx="162">
                  <c:v>1.6206400000000012E-4</c:v>
                </c:pt>
                <c:pt idx="163">
                  <c:v>1.6301400000000014E-4</c:v>
                </c:pt>
                <c:pt idx="164">
                  <c:v>1.6405000000000014E-4</c:v>
                </c:pt>
                <c:pt idx="165">
                  <c:v>1.6500000000000011E-4</c:v>
                </c:pt>
                <c:pt idx="166">
                  <c:v>1.660360000000001E-4</c:v>
                </c:pt>
                <c:pt idx="167">
                  <c:v>1.670720000000001E-4</c:v>
                </c:pt>
                <c:pt idx="168">
                  <c:v>1.6802200000000012E-4</c:v>
                </c:pt>
                <c:pt idx="169">
                  <c:v>1.690590000000001E-4</c:v>
                </c:pt>
                <c:pt idx="170">
                  <c:v>1.7000800000000017E-4</c:v>
                </c:pt>
                <c:pt idx="171">
                  <c:v>1.7104500000000015E-4</c:v>
                </c:pt>
                <c:pt idx="172">
                  <c:v>1.7208100000000014E-4</c:v>
                </c:pt>
                <c:pt idx="173">
                  <c:v>1.7303100000000017E-4</c:v>
                </c:pt>
                <c:pt idx="174">
                  <c:v>1.7406700000000016E-4</c:v>
                </c:pt>
                <c:pt idx="175">
                  <c:v>1.7501700000000013E-4</c:v>
                </c:pt>
                <c:pt idx="176">
                  <c:v>1.7605300000000013E-4</c:v>
                </c:pt>
                <c:pt idx="177">
                  <c:v>1.7700300000000015E-4</c:v>
                </c:pt>
                <c:pt idx="178">
                  <c:v>1.7803900000000014E-4</c:v>
                </c:pt>
                <c:pt idx="179">
                  <c:v>1.7907500000000017E-4</c:v>
                </c:pt>
                <c:pt idx="180">
                  <c:v>1.8002500000000016E-4</c:v>
                </c:pt>
                <c:pt idx="181">
                  <c:v>1.810610000000001E-4</c:v>
                </c:pt>
                <c:pt idx="182">
                  <c:v>1.8201100000000012E-4</c:v>
                </c:pt>
                <c:pt idx="183">
                  <c:v>1.8304700000000012E-4</c:v>
                </c:pt>
                <c:pt idx="184">
                  <c:v>1.840840000000001E-4</c:v>
                </c:pt>
                <c:pt idx="185">
                  <c:v>1.8503400000000013E-4</c:v>
                </c:pt>
                <c:pt idx="186">
                  <c:v>1.8607000000000012E-4</c:v>
                </c:pt>
                <c:pt idx="187">
                  <c:v>1.8702000000000014E-4</c:v>
                </c:pt>
                <c:pt idx="188">
                  <c:v>1.8805600000000014E-4</c:v>
                </c:pt>
                <c:pt idx="189">
                  <c:v>1.8900600000000016E-4</c:v>
                </c:pt>
                <c:pt idx="190">
                  <c:v>1.9004200000000008E-4</c:v>
                </c:pt>
                <c:pt idx="191">
                  <c:v>1.910780000000001E-4</c:v>
                </c:pt>
                <c:pt idx="192">
                  <c:v>1.9202800000000012E-4</c:v>
                </c:pt>
                <c:pt idx="193">
                  <c:v>1.9306400000000012E-4</c:v>
                </c:pt>
                <c:pt idx="194">
                  <c:v>1.9401400000000014E-4</c:v>
                </c:pt>
                <c:pt idx="195">
                  <c:v>1.9505000000000011E-4</c:v>
                </c:pt>
                <c:pt idx="196">
                  <c:v>1.9600000000000007E-4</c:v>
                </c:pt>
                <c:pt idx="197">
                  <c:v>1.970360000000001E-4</c:v>
                </c:pt>
                <c:pt idx="198">
                  <c:v>1.9807300000000011E-4</c:v>
                </c:pt>
                <c:pt idx="199">
                  <c:v>1.9902200000000011E-4</c:v>
                </c:pt>
                <c:pt idx="200">
                  <c:v>2.0005900000000015E-4</c:v>
                </c:pt>
                <c:pt idx="201">
                  <c:v>2.0100800000000011E-4</c:v>
                </c:pt>
                <c:pt idx="202">
                  <c:v>2.0204500000000009E-4</c:v>
                </c:pt>
                <c:pt idx="203">
                  <c:v>2.0308100000000008E-4</c:v>
                </c:pt>
                <c:pt idx="204">
                  <c:v>2.0403100000000019E-4</c:v>
                </c:pt>
                <c:pt idx="205">
                  <c:v>2.0506699999999999E-4</c:v>
                </c:pt>
                <c:pt idx="206">
                  <c:v>2.0601700000000012E-4</c:v>
                </c:pt>
                <c:pt idx="207">
                  <c:v>2.0705300000000017E-4</c:v>
                </c:pt>
                <c:pt idx="208">
                  <c:v>2.0800300000000017E-4</c:v>
                </c:pt>
                <c:pt idx="209">
                  <c:v>2.0903900000000016E-4</c:v>
                </c:pt>
                <c:pt idx="210">
                  <c:v>2.1007500000000016E-4</c:v>
                </c:pt>
                <c:pt idx="211">
                  <c:v>2.1102499999999999E-4</c:v>
                </c:pt>
                <c:pt idx="212">
                  <c:v>2.1206100000000012E-4</c:v>
                </c:pt>
                <c:pt idx="213">
                  <c:v>2.1301100000000017E-4</c:v>
                </c:pt>
                <c:pt idx="214">
                  <c:v>2.1404700000000017E-4</c:v>
                </c:pt>
                <c:pt idx="215">
                  <c:v>2.1508400000000007E-4</c:v>
                </c:pt>
                <c:pt idx="216">
                  <c:v>2.1603300000000027E-4</c:v>
                </c:pt>
                <c:pt idx="217">
                  <c:v>2.1707000000000017E-4</c:v>
                </c:pt>
                <c:pt idx="218">
                  <c:v>2.1802000000000017E-4</c:v>
                </c:pt>
                <c:pt idx="219">
                  <c:v>2.1905600000000016E-4</c:v>
                </c:pt>
                <c:pt idx="220">
                  <c:v>2.2000600000000013E-4</c:v>
                </c:pt>
                <c:pt idx="221">
                  <c:v>2.2104200000000012E-4</c:v>
                </c:pt>
                <c:pt idx="222">
                  <c:v>2.220780000000002E-4</c:v>
                </c:pt>
                <c:pt idx="223">
                  <c:v>2.2302800000000017E-4</c:v>
                </c:pt>
                <c:pt idx="224">
                  <c:v>2.2406400000000011E-4</c:v>
                </c:pt>
                <c:pt idx="225">
                  <c:v>2.2501400000000016E-4</c:v>
                </c:pt>
                <c:pt idx="226">
                  <c:v>2.2605000000000021E-4</c:v>
                </c:pt>
                <c:pt idx="227">
                  <c:v>2.2700000000000015E-4</c:v>
                </c:pt>
                <c:pt idx="228">
                  <c:v>2.280360000000002E-4</c:v>
                </c:pt>
                <c:pt idx="229">
                  <c:v>2.2907200000000019E-4</c:v>
                </c:pt>
                <c:pt idx="230">
                  <c:v>2.3002200000000011E-4</c:v>
                </c:pt>
                <c:pt idx="231">
                  <c:v>2.3105900000000015E-4</c:v>
                </c:pt>
                <c:pt idx="232">
                  <c:v>2.3200800000000007E-4</c:v>
                </c:pt>
                <c:pt idx="233">
                  <c:v>2.3304500000000006E-4</c:v>
                </c:pt>
                <c:pt idx="234">
                  <c:v>2.3408100000000011E-4</c:v>
                </c:pt>
                <c:pt idx="235">
                  <c:v>2.3503100000000007E-4</c:v>
                </c:pt>
                <c:pt idx="236">
                  <c:v>2.3606700000000007E-4</c:v>
                </c:pt>
                <c:pt idx="237">
                  <c:v>2.3701700000000015E-4</c:v>
                </c:pt>
                <c:pt idx="238">
                  <c:v>2.380530000000002E-4</c:v>
                </c:pt>
                <c:pt idx="239">
                  <c:v>2.3900300000000011E-4</c:v>
                </c:pt>
                <c:pt idx="240">
                  <c:v>2.4003900000000019E-4</c:v>
                </c:pt>
                <c:pt idx="241">
                  <c:v>2.4107500000000005E-4</c:v>
                </c:pt>
                <c:pt idx="242">
                  <c:v>2.4202500000000007E-4</c:v>
                </c:pt>
                <c:pt idx="243">
                  <c:v>2.4306100000000009E-4</c:v>
                </c:pt>
                <c:pt idx="244">
                  <c:v>2.440110000000002E-4</c:v>
                </c:pt>
                <c:pt idx="245">
                  <c:v>2.4504700000000008E-4</c:v>
                </c:pt>
                <c:pt idx="246">
                  <c:v>2.4608400000000009E-4</c:v>
                </c:pt>
                <c:pt idx="247">
                  <c:v>2.4703300000000018E-4</c:v>
                </c:pt>
                <c:pt idx="248">
                  <c:v>2.4807000000000014E-4</c:v>
                </c:pt>
                <c:pt idx="249">
                  <c:v>2.4901900000000017E-4</c:v>
                </c:pt>
                <c:pt idx="250">
                  <c:v>2.5005600000000018E-4</c:v>
                </c:pt>
                <c:pt idx="251">
                  <c:v>2.5100600000000012E-4</c:v>
                </c:pt>
                <c:pt idx="252">
                  <c:v>2.5204200000000012E-4</c:v>
                </c:pt>
                <c:pt idx="253">
                  <c:v>2.5307800000000011E-4</c:v>
                </c:pt>
                <c:pt idx="254">
                  <c:v>2.5402800000000016E-4</c:v>
                </c:pt>
                <c:pt idx="255">
                  <c:v>2.550640000000001E-4</c:v>
                </c:pt>
                <c:pt idx="256">
                  <c:v>2.5601400000000015E-4</c:v>
                </c:pt>
                <c:pt idx="257">
                  <c:v>2.5705000000000015E-4</c:v>
                </c:pt>
                <c:pt idx="258">
                  <c:v>2.5808600000000014E-4</c:v>
                </c:pt>
                <c:pt idx="259">
                  <c:v>2.5903600000000014E-4</c:v>
                </c:pt>
                <c:pt idx="260">
                  <c:v>2.600720000000003E-4</c:v>
                </c:pt>
                <c:pt idx="261">
                  <c:v>2.6102200000000019E-4</c:v>
                </c:pt>
                <c:pt idx="262">
                  <c:v>2.6205800000000023E-4</c:v>
                </c:pt>
                <c:pt idx="263">
                  <c:v>2.6300800000000018E-4</c:v>
                </c:pt>
                <c:pt idx="264">
                  <c:v>2.6404500000000019E-4</c:v>
                </c:pt>
                <c:pt idx="265">
                  <c:v>2.6508100000000018E-4</c:v>
                </c:pt>
                <c:pt idx="266">
                  <c:v>2.6603100000000023E-4</c:v>
                </c:pt>
                <c:pt idx="267">
                  <c:v>2.6706700000000012E-4</c:v>
                </c:pt>
                <c:pt idx="268">
                  <c:v>2.6801700000000022E-4</c:v>
                </c:pt>
                <c:pt idx="269">
                  <c:v>2.6905300000000022E-4</c:v>
                </c:pt>
                <c:pt idx="270">
                  <c:v>2.7000300000000021E-4</c:v>
                </c:pt>
                <c:pt idx="271">
                  <c:v>2.7103900000000015E-4</c:v>
                </c:pt>
                <c:pt idx="272">
                  <c:v>2.7207500000000015E-4</c:v>
                </c:pt>
                <c:pt idx="273">
                  <c:v>2.7302500000000009E-4</c:v>
                </c:pt>
                <c:pt idx="274">
                  <c:v>2.7406100000000019E-4</c:v>
                </c:pt>
                <c:pt idx="275">
                  <c:v>2.7501100000000019E-4</c:v>
                </c:pt>
                <c:pt idx="276">
                  <c:v>2.7604700000000024E-4</c:v>
                </c:pt>
                <c:pt idx="277">
                  <c:v>2.7708300000000023E-4</c:v>
                </c:pt>
                <c:pt idx="278">
                  <c:v>2.7803300000000034E-4</c:v>
                </c:pt>
                <c:pt idx="279">
                  <c:v>2.7907000000000024E-4</c:v>
                </c:pt>
                <c:pt idx="280">
                  <c:v>2.8001900000000022E-4</c:v>
                </c:pt>
                <c:pt idx="281">
                  <c:v>2.8105600000000018E-4</c:v>
                </c:pt>
                <c:pt idx="282">
                  <c:v>2.8200499999999999E-4</c:v>
                </c:pt>
                <c:pt idx="283">
                  <c:v>2.8304200000000011E-4</c:v>
                </c:pt>
                <c:pt idx="284">
                  <c:v>2.8407800000000016E-4</c:v>
                </c:pt>
                <c:pt idx="285">
                  <c:v>2.850280000000001E-4</c:v>
                </c:pt>
                <c:pt idx="286">
                  <c:v>2.860640000000001E-4</c:v>
                </c:pt>
                <c:pt idx="287">
                  <c:v>2.870140000000001E-4</c:v>
                </c:pt>
                <c:pt idx="288">
                  <c:v>2.8805000000000014E-4</c:v>
                </c:pt>
                <c:pt idx="289">
                  <c:v>2.8908599999999998E-4</c:v>
                </c:pt>
                <c:pt idx="290">
                  <c:v>2.9003600000000024E-4</c:v>
                </c:pt>
                <c:pt idx="291">
                  <c:v>2.9107200000000018E-4</c:v>
                </c:pt>
                <c:pt idx="292">
                  <c:v>2.9202200000000018E-4</c:v>
                </c:pt>
                <c:pt idx="293">
                  <c:v>2.9305800000000017E-4</c:v>
                </c:pt>
                <c:pt idx="294">
                  <c:v>2.9400800000000017E-4</c:v>
                </c:pt>
                <c:pt idx="295">
                  <c:v>2.9504400000000011E-4</c:v>
                </c:pt>
                <c:pt idx="296">
                  <c:v>2.9608100000000018E-4</c:v>
                </c:pt>
                <c:pt idx="297">
                  <c:v>2.9703000000000016E-4</c:v>
                </c:pt>
                <c:pt idx="298">
                  <c:v>2.9806700000000017E-4</c:v>
                </c:pt>
                <c:pt idx="299">
                  <c:v>2.9901600000000015E-4</c:v>
                </c:pt>
                <c:pt idx="300">
                  <c:v>3.0005300000000027E-4</c:v>
                </c:pt>
                <c:pt idx="301">
                  <c:v>3.0100200000000014E-4</c:v>
                </c:pt>
                <c:pt idx="302">
                  <c:v>3.020390000000002E-4</c:v>
                </c:pt>
                <c:pt idx="303">
                  <c:v>3.0307500000000014E-4</c:v>
                </c:pt>
                <c:pt idx="304">
                  <c:v>3.0402500000000014E-4</c:v>
                </c:pt>
                <c:pt idx="305">
                  <c:v>3.0506100000000019E-4</c:v>
                </c:pt>
                <c:pt idx="306">
                  <c:v>3.0601100000000024E-4</c:v>
                </c:pt>
                <c:pt idx="307">
                  <c:v>3.0704700000000018E-4</c:v>
                </c:pt>
                <c:pt idx="308">
                  <c:v>3.0808300000000023E-4</c:v>
                </c:pt>
                <c:pt idx="309">
                  <c:v>3.0903300000000022E-4</c:v>
                </c:pt>
                <c:pt idx="310">
                  <c:v>3.1006900000000022E-4</c:v>
                </c:pt>
                <c:pt idx="311">
                  <c:v>3.1101900000000021E-4</c:v>
                </c:pt>
                <c:pt idx="312">
                  <c:v>3.1205500000000016E-4</c:v>
                </c:pt>
                <c:pt idx="313">
                  <c:v>3.130050000000001E-4</c:v>
                </c:pt>
                <c:pt idx="314">
                  <c:v>3.140410000000002E-4</c:v>
                </c:pt>
                <c:pt idx="315">
                  <c:v>3.1507800000000016E-4</c:v>
                </c:pt>
                <c:pt idx="316">
                  <c:v>3.1602700000000019E-4</c:v>
                </c:pt>
                <c:pt idx="317">
                  <c:v>3.1706400000000015E-4</c:v>
                </c:pt>
                <c:pt idx="318">
                  <c:v>3.1801300000000034E-4</c:v>
                </c:pt>
                <c:pt idx="319">
                  <c:v>3.1905000000000019E-4</c:v>
                </c:pt>
                <c:pt idx="320">
                  <c:v>3.2008600000000024E-4</c:v>
                </c:pt>
                <c:pt idx="321">
                  <c:v>3.2103600000000024E-4</c:v>
                </c:pt>
                <c:pt idx="322">
                  <c:v>3.2207200000000023E-4</c:v>
                </c:pt>
                <c:pt idx="323">
                  <c:v>3.2302200000000017E-4</c:v>
                </c:pt>
                <c:pt idx="324">
                  <c:v>3.2405800000000033E-4</c:v>
                </c:pt>
                <c:pt idx="325">
                  <c:v>3.2500800000000022E-4</c:v>
                </c:pt>
                <c:pt idx="326">
                  <c:v>3.2604400000000021E-4</c:v>
                </c:pt>
                <c:pt idx="327">
                  <c:v>3.2708000000000021E-4</c:v>
                </c:pt>
                <c:pt idx="328">
                  <c:v>3.2803000000000026E-4</c:v>
                </c:pt>
                <c:pt idx="329">
                  <c:v>3.2906600000000015E-4</c:v>
                </c:pt>
                <c:pt idx="330">
                  <c:v>3.3001600000000014E-4</c:v>
                </c:pt>
                <c:pt idx="331">
                  <c:v>3.3105200000000014E-4</c:v>
                </c:pt>
                <c:pt idx="332">
                  <c:v>3.3200200000000019E-4</c:v>
                </c:pt>
                <c:pt idx="333">
                  <c:v>3.3303800000000018E-4</c:v>
                </c:pt>
                <c:pt idx="334">
                  <c:v>3.3407400000000018E-4</c:v>
                </c:pt>
                <c:pt idx="335">
                  <c:v>3.3502400000000012E-4</c:v>
                </c:pt>
                <c:pt idx="336">
                  <c:v>3.3606100000000018E-4</c:v>
                </c:pt>
                <c:pt idx="337">
                  <c:v>3.3701000000000016E-4</c:v>
                </c:pt>
                <c:pt idx="338">
                  <c:v>3.3804700000000017E-4</c:v>
                </c:pt>
                <c:pt idx="339">
                  <c:v>3.3908300000000011E-4</c:v>
                </c:pt>
                <c:pt idx="340">
                  <c:v>3.4003300000000027E-4</c:v>
                </c:pt>
                <c:pt idx="341">
                  <c:v>3.4106900000000016E-4</c:v>
                </c:pt>
                <c:pt idx="342">
                  <c:v>3.4201900000000021E-4</c:v>
                </c:pt>
                <c:pt idx="343">
                  <c:v>3.4305500000000015E-4</c:v>
                </c:pt>
                <c:pt idx="344">
                  <c:v>3.4400500000000015E-4</c:v>
                </c:pt>
                <c:pt idx="345">
                  <c:v>3.4504100000000014E-4</c:v>
                </c:pt>
                <c:pt idx="346">
                  <c:v>3.4607700000000019E-4</c:v>
                </c:pt>
                <c:pt idx="347">
                  <c:v>3.4702700000000019E-4</c:v>
                </c:pt>
                <c:pt idx="348">
                  <c:v>3.4806300000000024E-4</c:v>
                </c:pt>
                <c:pt idx="349">
                  <c:v>3.4901300000000023E-4</c:v>
                </c:pt>
                <c:pt idx="350">
                  <c:v>3.5004900000000023E-4</c:v>
                </c:pt>
                <c:pt idx="351">
                  <c:v>3.5108500000000011E-4</c:v>
                </c:pt>
                <c:pt idx="352">
                  <c:v>3.5203500000000022E-4</c:v>
                </c:pt>
                <c:pt idx="353">
                  <c:v>3.5307100000000016E-4</c:v>
                </c:pt>
                <c:pt idx="354">
                  <c:v>3.5402100000000021E-4</c:v>
                </c:pt>
                <c:pt idx="355">
                  <c:v>3.550570000000002E-4</c:v>
                </c:pt>
                <c:pt idx="356">
                  <c:v>3.560070000000002E-4</c:v>
                </c:pt>
                <c:pt idx="357">
                  <c:v>3.5704300000000019E-4</c:v>
                </c:pt>
                <c:pt idx="358">
                  <c:v>3.580800000000002E-4</c:v>
                </c:pt>
                <c:pt idx="359">
                  <c:v>3.5902900000000024E-4</c:v>
                </c:pt>
                <c:pt idx="360">
                  <c:v>3.6006600000000019E-4</c:v>
                </c:pt>
                <c:pt idx="361">
                  <c:v>3.6101500000000017E-4</c:v>
                </c:pt>
                <c:pt idx="362">
                  <c:v>3.6205200000000029E-4</c:v>
                </c:pt>
                <c:pt idx="363">
                  <c:v>3.6300200000000024E-4</c:v>
                </c:pt>
                <c:pt idx="364">
                  <c:v>3.6403800000000034E-4</c:v>
                </c:pt>
                <c:pt idx="365">
                  <c:v>3.6507400000000017E-4</c:v>
                </c:pt>
                <c:pt idx="366">
                  <c:v>3.6602400000000022E-4</c:v>
                </c:pt>
                <c:pt idx="367">
                  <c:v>3.6706000000000022E-4</c:v>
                </c:pt>
                <c:pt idx="368">
                  <c:v>3.6801000000000027E-4</c:v>
                </c:pt>
                <c:pt idx="369">
                  <c:v>3.6904600000000015E-4</c:v>
                </c:pt>
                <c:pt idx="370">
                  <c:v>3.7008200000000026E-4</c:v>
                </c:pt>
                <c:pt idx="371">
                  <c:v>3.7103200000000025E-4</c:v>
                </c:pt>
                <c:pt idx="372">
                  <c:v>3.7206800000000025E-4</c:v>
                </c:pt>
                <c:pt idx="373">
                  <c:v>3.7301800000000035E-4</c:v>
                </c:pt>
                <c:pt idx="374">
                  <c:v>3.7405400000000029E-4</c:v>
                </c:pt>
                <c:pt idx="375">
                  <c:v>3.7500400000000018E-4</c:v>
                </c:pt>
                <c:pt idx="376">
                  <c:v>3.7604000000000023E-4</c:v>
                </c:pt>
                <c:pt idx="377">
                  <c:v>3.7707600000000022E-4</c:v>
                </c:pt>
                <c:pt idx="378">
                  <c:v>3.7802600000000027E-4</c:v>
                </c:pt>
                <c:pt idx="379">
                  <c:v>3.7906200000000021E-4</c:v>
                </c:pt>
                <c:pt idx="380">
                  <c:v>3.8001200000000021E-4</c:v>
                </c:pt>
                <c:pt idx="381">
                  <c:v>3.8104900000000017E-4</c:v>
                </c:pt>
                <c:pt idx="382">
                  <c:v>3.8208500000000016E-4</c:v>
                </c:pt>
                <c:pt idx="383">
                  <c:v>3.8303500000000016E-4</c:v>
                </c:pt>
                <c:pt idx="384">
                  <c:v>3.8407100000000021E-4</c:v>
                </c:pt>
                <c:pt idx="385">
                  <c:v>3.8502100000000015E-4</c:v>
                </c:pt>
                <c:pt idx="386">
                  <c:v>3.860570000000002E-4</c:v>
                </c:pt>
                <c:pt idx="387">
                  <c:v>3.8700700000000014E-4</c:v>
                </c:pt>
                <c:pt idx="388">
                  <c:v>3.880430000000003E-4</c:v>
                </c:pt>
                <c:pt idx="389">
                  <c:v>3.8907900000000024E-4</c:v>
                </c:pt>
                <c:pt idx="390">
                  <c:v>3.9002900000000023E-4</c:v>
                </c:pt>
                <c:pt idx="391">
                  <c:v>3.9106500000000012E-4</c:v>
                </c:pt>
                <c:pt idx="392">
                  <c:v>3.9201500000000022E-4</c:v>
                </c:pt>
                <c:pt idx="393">
                  <c:v>3.9305100000000022E-4</c:v>
                </c:pt>
                <c:pt idx="394">
                  <c:v>3.9400100000000021E-4</c:v>
                </c:pt>
                <c:pt idx="395">
                  <c:v>3.9503700000000021E-4</c:v>
                </c:pt>
                <c:pt idx="396">
                  <c:v>3.9607300000000026E-4</c:v>
                </c:pt>
                <c:pt idx="397">
                  <c:v>3.970230000000002E-4</c:v>
                </c:pt>
                <c:pt idx="398">
                  <c:v>3.9805900000000025E-4</c:v>
                </c:pt>
                <c:pt idx="399">
                  <c:v>3.9900900000000019E-4</c:v>
                </c:pt>
                <c:pt idx="400">
                  <c:v>4.0004500000000019E-4</c:v>
                </c:pt>
                <c:pt idx="401">
                  <c:v>4.0108200000000009E-4</c:v>
                </c:pt>
                <c:pt idx="402">
                  <c:v>4.0203100000000018E-4</c:v>
                </c:pt>
                <c:pt idx="403">
                  <c:v>4.0306800000000024E-4</c:v>
                </c:pt>
                <c:pt idx="404">
                  <c:v>4.0401700000000022E-4</c:v>
                </c:pt>
                <c:pt idx="405">
                  <c:v>4.0505400000000018E-4</c:v>
                </c:pt>
                <c:pt idx="406">
                  <c:v>4.0600300000000016E-4</c:v>
                </c:pt>
                <c:pt idx="407">
                  <c:v>4.0704000000000033E-4</c:v>
                </c:pt>
                <c:pt idx="408">
                  <c:v>4.0807600000000038E-4</c:v>
                </c:pt>
                <c:pt idx="409">
                  <c:v>4.0902600000000038E-4</c:v>
                </c:pt>
                <c:pt idx="410">
                  <c:v>4.1006200000000021E-4</c:v>
                </c:pt>
                <c:pt idx="411">
                  <c:v>4.1101199999999999E-4</c:v>
                </c:pt>
                <c:pt idx="412">
                  <c:v>4.1204800000000004E-4</c:v>
                </c:pt>
                <c:pt idx="413">
                  <c:v>4.1308400000000014E-4</c:v>
                </c:pt>
                <c:pt idx="414">
                  <c:v>4.1403400000000024E-4</c:v>
                </c:pt>
                <c:pt idx="415">
                  <c:v>4.1507000000000018E-4</c:v>
                </c:pt>
                <c:pt idx="416">
                  <c:v>4.1602000000000018E-4</c:v>
                </c:pt>
                <c:pt idx="417">
                  <c:v>4.1705600000000023E-4</c:v>
                </c:pt>
                <c:pt idx="418">
                  <c:v>4.1800600000000023E-4</c:v>
                </c:pt>
                <c:pt idx="419">
                  <c:v>4.1904200000000017E-4</c:v>
                </c:pt>
                <c:pt idx="420">
                  <c:v>4.2007800000000022E-4</c:v>
                </c:pt>
                <c:pt idx="421">
                  <c:v>4.2102800000000032E-4</c:v>
                </c:pt>
                <c:pt idx="422">
                  <c:v>4.2206400000000026E-4</c:v>
                </c:pt>
                <c:pt idx="423">
                  <c:v>4.2301400000000026E-4</c:v>
                </c:pt>
                <c:pt idx="424">
                  <c:v>4.240500000000002E-4</c:v>
                </c:pt>
                <c:pt idx="425">
                  <c:v>4.2500000000000025E-4</c:v>
                </c:pt>
                <c:pt idx="426">
                  <c:v>4.2603700000000031E-4</c:v>
                </c:pt>
                <c:pt idx="427">
                  <c:v>4.2707300000000036E-4</c:v>
                </c:pt>
                <c:pt idx="428">
                  <c:v>4.2802300000000036E-4</c:v>
                </c:pt>
                <c:pt idx="429">
                  <c:v>4.2905900000000019E-4</c:v>
                </c:pt>
                <c:pt idx="430">
                  <c:v>4.3000900000000024E-4</c:v>
                </c:pt>
                <c:pt idx="431">
                  <c:v>4.3104500000000018E-4</c:v>
                </c:pt>
                <c:pt idx="432">
                  <c:v>4.3208100000000001E-4</c:v>
                </c:pt>
                <c:pt idx="433">
                  <c:v>4.3303100000000023E-4</c:v>
                </c:pt>
                <c:pt idx="434">
                  <c:v>4.3406700000000033E-4</c:v>
                </c:pt>
                <c:pt idx="435">
                  <c:v>4.3501700000000016E-4</c:v>
                </c:pt>
                <c:pt idx="436">
                  <c:v>4.360530000000001E-4</c:v>
                </c:pt>
                <c:pt idx="437">
                  <c:v>4.3700300000000021E-4</c:v>
                </c:pt>
                <c:pt idx="438">
                  <c:v>4.3803900000000026E-4</c:v>
                </c:pt>
                <c:pt idx="439">
                  <c:v>4.390750000000002E-4</c:v>
                </c:pt>
                <c:pt idx="440">
                  <c:v>4.4002500000000041E-4</c:v>
                </c:pt>
                <c:pt idx="441">
                  <c:v>4.4106100000000024E-4</c:v>
                </c:pt>
                <c:pt idx="442">
                  <c:v>4.4201100000000018E-4</c:v>
                </c:pt>
                <c:pt idx="443">
                  <c:v>4.4304700000000039E-4</c:v>
                </c:pt>
                <c:pt idx="444">
                  <c:v>4.4408400000000035E-4</c:v>
                </c:pt>
                <c:pt idx="445">
                  <c:v>4.4503300000000033E-4</c:v>
                </c:pt>
                <c:pt idx="446">
                  <c:v>4.4607000000000034E-4</c:v>
                </c:pt>
                <c:pt idx="447">
                  <c:v>4.4701900000000038E-4</c:v>
                </c:pt>
                <c:pt idx="448">
                  <c:v>4.4805600000000039E-4</c:v>
                </c:pt>
                <c:pt idx="449">
                  <c:v>4.4900500000000031E-4</c:v>
                </c:pt>
                <c:pt idx="450">
                  <c:v>4.5004200000000032E-4</c:v>
                </c:pt>
                <c:pt idx="451">
                  <c:v>4.5107800000000021E-4</c:v>
                </c:pt>
                <c:pt idx="452">
                  <c:v>4.5202800000000021E-4</c:v>
                </c:pt>
                <c:pt idx="453">
                  <c:v>4.5306400000000042E-4</c:v>
                </c:pt>
                <c:pt idx="454">
                  <c:v>4.5401400000000025E-4</c:v>
                </c:pt>
                <c:pt idx="455">
                  <c:v>4.5505000000000019E-4</c:v>
                </c:pt>
                <c:pt idx="456">
                  <c:v>4.5608600000000024E-4</c:v>
                </c:pt>
                <c:pt idx="457">
                  <c:v>4.570360000000004E-4</c:v>
                </c:pt>
                <c:pt idx="458">
                  <c:v>4.5807200000000034E-4</c:v>
                </c:pt>
                <c:pt idx="459">
                  <c:v>4.5902200000000039E-4</c:v>
                </c:pt>
                <c:pt idx="460">
                  <c:v>4.6005800000000011E-4</c:v>
                </c:pt>
                <c:pt idx="461">
                  <c:v>4.6100800000000016E-4</c:v>
                </c:pt>
                <c:pt idx="462">
                  <c:v>4.6204400000000016E-4</c:v>
                </c:pt>
                <c:pt idx="463">
                  <c:v>4.6308000000000032E-4</c:v>
                </c:pt>
                <c:pt idx="464">
                  <c:v>4.6403000000000031E-4</c:v>
                </c:pt>
                <c:pt idx="465">
                  <c:v>4.6506600000000025E-4</c:v>
                </c:pt>
                <c:pt idx="466">
                  <c:v>4.6601599999999998E-4</c:v>
                </c:pt>
                <c:pt idx="467">
                  <c:v>4.6705200000000019E-4</c:v>
                </c:pt>
                <c:pt idx="468">
                  <c:v>4.6800200000000024E-4</c:v>
                </c:pt>
                <c:pt idx="469">
                  <c:v>4.6903800000000018E-4</c:v>
                </c:pt>
                <c:pt idx="470">
                  <c:v>4.7007500000000035E-4</c:v>
                </c:pt>
                <c:pt idx="471">
                  <c:v>4.7102400000000039E-4</c:v>
                </c:pt>
                <c:pt idx="472">
                  <c:v>4.7206100000000024E-4</c:v>
                </c:pt>
                <c:pt idx="473">
                  <c:v>4.7301000000000032E-4</c:v>
                </c:pt>
                <c:pt idx="474">
                  <c:v>4.7404700000000034E-4</c:v>
                </c:pt>
                <c:pt idx="475">
                  <c:v>4.7508300000000022E-4</c:v>
                </c:pt>
                <c:pt idx="476">
                  <c:v>4.7603300000000022E-4</c:v>
                </c:pt>
                <c:pt idx="477">
                  <c:v>4.7706900000000054E-4</c:v>
                </c:pt>
                <c:pt idx="478">
                  <c:v>4.7801900000000026E-4</c:v>
                </c:pt>
                <c:pt idx="479">
                  <c:v>4.790550000000002E-4</c:v>
                </c:pt>
                <c:pt idx="480">
                  <c:v>4.8000500000000031E-4</c:v>
                </c:pt>
                <c:pt idx="481">
                  <c:v>4.8104100000000014E-4</c:v>
                </c:pt>
                <c:pt idx="482">
                  <c:v>4.8207700000000019E-4</c:v>
                </c:pt>
                <c:pt idx="483">
                  <c:v>4.830270000000004E-4</c:v>
                </c:pt>
                <c:pt idx="484">
                  <c:v>4.8406300000000034E-4</c:v>
                </c:pt>
                <c:pt idx="485">
                  <c:v>4.8501300000000018E-4</c:v>
                </c:pt>
                <c:pt idx="486">
                  <c:v>4.8604900000000017E-4</c:v>
                </c:pt>
                <c:pt idx="487">
                  <c:v>4.8708500000000033E-4</c:v>
                </c:pt>
                <c:pt idx="488">
                  <c:v>4.8803500000000032E-4</c:v>
                </c:pt>
                <c:pt idx="489">
                  <c:v>4.8907100000000021E-4</c:v>
                </c:pt>
                <c:pt idx="490">
                  <c:v>4.9002100000000042E-4</c:v>
                </c:pt>
                <c:pt idx="491">
                  <c:v>4.9105800000000016E-4</c:v>
                </c:pt>
                <c:pt idx="492">
                  <c:v>4.9200700000000025E-4</c:v>
                </c:pt>
                <c:pt idx="493">
                  <c:v>4.9304400000000032E-4</c:v>
                </c:pt>
                <c:pt idx="494">
                  <c:v>4.9408000000000037E-4</c:v>
                </c:pt>
                <c:pt idx="495">
                  <c:v>4.9503000000000025E-4</c:v>
                </c:pt>
                <c:pt idx="496">
                  <c:v>4.9606600000000041E-4</c:v>
                </c:pt>
                <c:pt idx="497">
                  <c:v>4.9701600000000041E-4</c:v>
                </c:pt>
                <c:pt idx="498">
                  <c:v>4.9805200000000035E-4</c:v>
                </c:pt>
                <c:pt idx="499">
                  <c:v>4.9900200000000034E-4</c:v>
                </c:pt>
                <c:pt idx="500">
                  <c:v>5.0000000000000023E-4</c:v>
                </c:pt>
              </c:numCache>
            </c:numRef>
          </c:xVal>
          <c:yVal>
            <c:numRef>
              <c:f>Sheet3!$B$2:$B$502</c:f>
              <c:numCache>
                <c:formatCode>General</c:formatCode>
                <c:ptCount val="501"/>
                <c:pt idx="0">
                  <c:v>126459000</c:v>
                </c:pt>
                <c:pt idx="1">
                  <c:v>121597000</c:v>
                </c:pt>
                <c:pt idx="2">
                  <c:v>119340000</c:v>
                </c:pt>
                <c:pt idx="3">
                  <c:v>118886000</c:v>
                </c:pt>
                <c:pt idx="4">
                  <c:v>118888000</c:v>
                </c:pt>
                <c:pt idx="5">
                  <c:v>118861000</c:v>
                </c:pt>
                <c:pt idx="6">
                  <c:v>119122000</c:v>
                </c:pt>
                <c:pt idx="7">
                  <c:v>119589000</c:v>
                </c:pt>
                <c:pt idx="8">
                  <c:v>120464000</c:v>
                </c:pt>
                <c:pt idx="9">
                  <c:v>122393000</c:v>
                </c:pt>
                <c:pt idx="10">
                  <c:v>125691000</c:v>
                </c:pt>
                <c:pt idx="11">
                  <c:v>129831000</c:v>
                </c:pt>
                <c:pt idx="12">
                  <c:v>136308000</c:v>
                </c:pt>
                <c:pt idx="13">
                  <c:v>142018000</c:v>
                </c:pt>
                <c:pt idx="14">
                  <c:v>147843000</c:v>
                </c:pt>
                <c:pt idx="15">
                  <c:v>152961000</c:v>
                </c:pt>
                <c:pt idx="16">
                  <c:v>159996000</c:v>
                </c:pt>
                <c:pt idx="17">
                  <c:v>166341000</c:v>
                </c:pt>
                <c:pt idx="18">
                  <c:v>167884000</c:v>
                </c:pt>
                <c:pt idx="19">
                  <c:v>166078000</c:v>
                </c:pt>
                <c:pt idx="20">
                  <c:v>164242000</c:v>
                </c:pt>
                <c:pt idx="21">
                  <c:v>162108000</c:v>
                </c:pt>
                <c:pt idx="22">
                  <c:v>158543000</c:v>
                </c:pt>
                <c:pt idx="23">
                  <c:v>153949000</c:v>
                </c:pt>
                <c:pt idx="24">
                  <c:v>150640000</c:v>
                </c:pt>
                <c:pt idx="25">
                  <c:v>148297000</c:v>
                </c:pt>
                <c:pt idx="26">
                  <c:v>148535000</c:v>
                </c:pt>
                <c:pt idx="27">
                  <c:v>150427000</c:v>
                </c:pt>
                <c:pt idx="28">
                  <c:v>152946000</c:v>
                </c:pt>
                <c:pt idx="29">
                  <c:v>155232000</c:v>
                </c:pt>
                <c:pt idx="30">
                  <c:v>157512000</c:v>
                </c:pt>
                <c:pt idx="31">
                  <c:v>162612000</c:v>
                </c:pt>
                <c:pt idx="32">
                  <c:v>171343000</c:v>
                </c:pt>
                <c:pt idx="33">
                  <c:v>183220000</c:v>
                </c:pt>
                <c:pt idx="34">
                  <c:v>192243000</c:v>
                </c:pt>
                <c:pt idx="35">
                  <c:v>199014000</c:v>
                </c:pt>
                <c:pt idx="36">
                  <c:v>202587000</c:v>
                </c:pt>
                <c:pt idx="37">
                  <c:v>201331000</c:v>
                </c:pt>
                <c:pt idx="38">
                  <c:v>193179000</c:v>
                </c:pt>
                <c:pt idx="39">
                  <c:v>180765000</c:v>
                </c:pt>
                <c:pt idx="40">
                  <c:v>164195000</c:v>
                </c:pt>
                <c:pt idx="41">
                  <c:v>147965000</c:v>
                </c:pt>
                <c:pt idx="42">
                  <c:v>133751000</c:v>
                </c:pt>
                <c:pt idx="43">
                  <c:v>120824000</c:v>
                </c:pt>
                <c:pt idx="44">
                  <c:v>114179000</c:v>
                </c:pt>
                <c:pt idx="45">
                  <c:v>111190000</c:v>
                </c:pt>
                <c:pt idx="46">
                  <c:v>111021000</c:v>
                </c:pt>
                <c:pt idx="47">
                  <c:v>113608000</c:v>
                </c:pt>
                <c:pt idx="48">
                  <c:v>119909000</c:v>
                </c:pt>
                <c:pt idx="49">
                  <c:v>128948000</c:v>
                </c:pt>
                <c:pt idx="50">
                  <c:v>140962000</c:v>
                </c:pt>
                <c:pt idx="51">
                  <c:v>152489000</c:v>
                </c:pt>
                <c:pt idx="52">
                  <c:v>165100000</c:v>
                </c:pt>
                <c:pt idx="53">
                  <c:v>174215000</c:v>
                </c:pt>
                <c:pt idx="54">
                  <c:v>180628000</c:v>
                </c:pt>
                <c:pt idx="55">
                  <c:v>180381000</c:v>
                </c:pt>
                <c:pt idx="56">
                  <c:v>174060000</c:v>
                </c:pt>
                <c:pt idx="57">
                  <c:v>162436000</c:v>
                </c:pt>
                <c:pt idx="58">
                  <c:v>149206000</c:v>
                </c:pt>
                <c:pt idx="59">
                  <c:v>130605000</c:v>
                </c:pt>
                <c:pt idx="60">
                  <c:v>113584000</c:v>
                </c:pt>
                <c:pt idx="61">
                  <c:v>101240000</c:v>
                </c:pt>
                <c:pt idx="62">
                  <c:v>94032300</c:v>
                </c:pt>
                <c:pt idx="63">
                  <c:v>90385700</c:v>
                </c:pt>
                <c:pt idx="64">
                  <c:v>89498000</c:v>
                </c:pt>
                <c:pt idx="65">
                  <c:v>93314000</c:v>
                </c:pt>
                <c:pt idx="66">
                  <c:v>102237000</c:v>
                </c:pt>
                <c:pt idx="67">
                  <c:v>112974000</c:v>
                </c:pt>
                <c:pt idx="68">
                  <c:v>122918000</c:v>
                </c:pt>
                <c:pt idx="69">
                  <c:v>134582000</c:v>
                </c:pt>
                <c:pt idx="70">
                  <c:v>146039000</c:v>
                </c:pt>
                <c:pt idx="71">
                  <c:v>156519000</c:v>
                </c:pt>
                <c:pt idx="72">
                  <c:v>164606000</c:v>
                </c:pt>
                <c:pt idx="73">
                  <c:v>168532000</c:v>
                </c:pt>
                <c:pt idx="74">
                  <c:v>167952000</c:v>
                </c:pt>
                <c:pt idx="75">
                  <c:v>164826000</c:v>
                </c:pt>
                <c:pt idx="76">
                  <c:v>157289000</c:v>
                </c:pt>
                <c:pt idx="77">
                  <c:v>149310000</c:v>
                </c:pt>
                <c:pt idx="78">
                  <c:v>139727000</c:v>
                </c:pt>
                <c:pt idx="79">
                  <c:v>131985000</c:v>
                </c:pt>
                <c:pt idx="80">
                  <c:v>125608000</c:v>
                </c:pt>
                <c:pt idx="81">
                  <c:v>120869000</c:v>
                </c:pt>
                <c:pt idx="82">
                  <c:v>122673000</c:v>
                </c:pt>
                <c:pt idx="83">
                  <c:v>130481000</c:v>
                </c:pt>
                <c:pt idx="84">
                  <c:v>137038000</c:v>
                </c:pt>
                <c:pt idx="85">
                  <c:v>140882000</c:v>
                </c:pt>
                <c:pt idx="86">
                  <c:v>142918000</c:v>
                </c:pt>
                <c:pt idx="87">
                  <c:v>144996000</c:v>
                </c:pt>
                <c:pt idx="88">
                  <c:v>146590000</c:v>
                </c:pt>
                <c:pt idx="89">
                  <c:v>147859000</c:v>
                </c:pt>
                <c:pt idx="90">
                  <c:v>150664000</c:v>
                </c:pt>
                <c:pt idx="91">
                  <c:v>151016000</c:v>
                </c:pt>
                <c:pt idx="92">
                  <c:v>151107000</c:v>
                </c:pt>
                <c:pt idx="93">
                  <c:v>151934000</c:v>
                </c:pt>
                <c:pt idx="94">
                  <c:v>151577000</c:v>
                </c:pt>
                <c:pt idx="95">
                  <c:v>151028000</c:v>
                </c:pt>
                <c:pt idx="96">
                  <c:v>152422000</c:v>
                </c:pt>
                <c:pt idx="97">
                  <c:v>154542000</c:v>
                </c:pt>
                <c:pt idx="98">
                  <c:v>156867000</c:v>
                </c:pt>
                <c:pt idx="99">
                  <c:v>159220000</c:v>
                </c:pt>
                <c:pt idx="100">
                  <c:v>161413000</c:v>
                </c:pt>
                <c:pt idx="101">
                  <c:v>162789000</c:v>
                </c:pt>
                <c:pt idx="102">
                  <c:v>161465000</c:v>
                </c:pt>
                <c:pt idx="103">
                  <c:v>157007000</c:v>
                </c:pt>
                <c:pt idx="104">
                  <c:v>152219000</c:v>
                </c:pt>
                <c:pt idx="105">
                  <c:v>147236000</c:v>
                </c:pt>
                <c:pt idx="106">
                  <c:v>145344000</c:v>
                </c:pt>
                <c:pt idx="107">
                  <c:v>143511000</c:v>
                </c:pt>
                <c:pt idx="108">
                  <c:v>140060000</c:v>
                </c:pt>
                <c:pt idx="109">
                  <c:v>136377000</c:v>
                </c:pt>
                <c:pt idx="110">
                  <c:v>137159000</c:v>
                </c:pt>
                <c:pt idx="111">
                  <c:v>141056000</c:v>
                </c:pt>
                <c:pt idx="112">
                  <c:v>146806000</c:v>
                </c:pt>
                <c:pt idx="113">
                  <c:v>154547000</c:v>
                </c:pt>
                <c:pt idx="114">
                  <c:v>162789000</c:v>
                </c:pt>
                <c:pt idx="115">
                  <c:v>170045000</c:v>
                </c:pt>
                <c:pt idx="116">
                  <c:v>178715000</c:v>
                </c:pt>
                <c:pt idx="117">
                  <c:v>181500000</c:v>
                </c:pt>
                <c:pt idx="118">
                  <c:v>181551000</c:v>
                </c:pt>
                <c:pt idx="119">
                  <c:v>182140000</c:v>
                </c:pt>
                <c:pt idx="120">
                  <c:v>178127000</c:v>
                </c:pt>
                <c:pt idx="121">
                  <c:v>170092000</c:v>
                </c:pt>
                <c:pt idx="122">
                  <c:v>162751000</c:v>
                </c:pt>
                <c:pt idx="123">
                  <c:v>154273000</c:v>
                </c:pt>
                <c:pt idx="124">
                  <c:v>144812000</c:v>
                </c:pt>
                <c:pt idx="125">
                  <c:v>136761000</c:v>
                </c:pt>
                <c:pt idx="126">
                  <c:v>131365000</c:v>
                </c:pt>
                <c:pt idx="127">
                  <c:v>131284000</c:v>
                </c:pt>
                <c:pt idx="128">
                  <c:v>135660000</c:v>
                </c:pt>
                <c:pt idx="129">
                  <c:v>142161000</c:v>
                </c:pt>
                <c:pt idx="130">
                  <c:v>145564000</c:v>
                </c:pt>
                <c:pt idx="131">
                  <c:v>143862000</c:v>
                </c:pt>
                <c:pt idx="132">
                  <c:v>144737000</c:v>
                </c:pt>
                <c:pt idx="133">
                  <c:v>153154000</c:v>
                </c:pt>
                <c:pt idx="134">
                  <c:v>161705000</c:v>
                </c:pt>
                <c:pt idx="135">
                  <c:v>165241000</c:v>
                </c:pt>
                <c:pt idx="136">
                  <c:v>161091000</c:v>
                </c:pt>
                <c:pt idx="137">
                  <c:v>154599000</c:v>
                </c:pt>
                <c:pt idx="138">
                  <c:v>149512000</c:v>
                </c:pt>
                <c:pt idx="139">
                  <c:v>144185000</c:v>
                </c:pt>
                <c:pt idx="140">
                  <c:v>137637000</c:v>
                </c:pt>
                <c:pt idx="141">
                  <c:v>130128000</c:v>
                </c:pt>
                <c:pt idx="142">
                  <c:v>126479000</c:v>
                </c:pt>
                <c:pt idx="143">
                  <c:v>119562000</c:v>
                </c:pt>
                <c:pt idx="144">
                  <c:v>112267000</c:v>
                </c:pt>
                <c:pt idx="145">
                  <c:v>109323000</c:v>
                </c:pt>
                <c:pt idx="146">
                  <c:v>110464000</c:v>
                </c:pt>
                <c:pt idx="147">
                  <c:v>115803000</c:v>
                </c:pt>
                <c:pt idx="148">
                  <c:v>121000000</c:v>
                </c:pt>
                <c:pt idx="149">
                  <c:v>120405000</c:v>
                </c:pt>
                <c:pt idx="150">
                  <c:v>117148000</c:v>
                </c:pt>
                <c:pt idx="151">
                  <c:v>119207000</c:v>
                </c:pt>
                <c:pt idx="152">
                  <c:v>129713000</c:v>
                </c:pt>
                <c:pt idx="153">
                  <c:v>138741000</c:v>
                </c:pt>
                <c:pt idx="154">
                  <c:v>143944000</c:v>
                </c:pt>
                <c:pt idx="155">
                  <c:v>144340000</c:v>
                </c:pt>
                <c:pt idx="156">
                  <c:v>142262000</c:v>
                </c:pt>
                <c:pt idx="157">
                  <c:v>140319000</c:v>
                </c:pt>
                <c:pt idx="158">
                  <c:v>137637000</c:v>
                </c:pt>
                <c:pt idx="159">
                  <c:v>130422000</c:v>
                </c:pt>
                <c:pt idx="160">
                  <c:v>122285000</c:v>
                </c:pt>
                <c:pt idx="161">
                  <c:v>116271000</c:v>
                </c:pt>
                <c:pt idx="162">
                  <c:v>113170000</c:v>
                </c:pt>
                <c:pt idx="163">
                  <c:v>118088000</c:v>
                </c:pt>
                <c:pt idx="164">
                  <c:v>128722000</c:v>
                </c:pt>
                <c:pt idx="165">
                  <c:v>138934000</c:v>
                </c:pt>
                <c:pt idx="166">
                  <c:v>145698000</c:v>
                </c:pt>
                <c:pt idx="167">
                  <c:v>146737000</c:v>
                </c:pt>
                <c:pt idx="168">
                  <c:v>148249000</c:v>
                </c:pt>
                <c:pt idx="169">
                  <c:v>152577000</c:v>
                </c:pt>
                <c:pt idx="170">
                  <c:v>156144000</c:v>
                </c:pt>
                <c:pt idx="171">
                  <c:v>158408000</c:v>
                </c:pt>
                <c:pt idx="172">
                  <c:v>159263000</c:v>
                </c:pt>
                <c:pt idx="173">
                  <c:v>160296000</c:v>
                </c:pt>
                <c:pt idx="174">
                  <c:v>158417000</c:v>
                </c:pt>
                <c:pt idx="175">
                  <c:v>157543000</c:v>
                </c:pt>
                <c:pt idx="176">
                  <c:v>162171000</c:v>
                </c:pt>
                <c:pt idx="177">
                  <c:v>169365000</c:v>
                </c:pt>
                <c:pt idx="178">
                  <c:v>175384000</c:v>
                </c:pt>
                <c:pt idx="179">
                  <c:v>174744000</c:v>
                </c:pt>
                <c:pt idx="180">
                  <c:v>170320000</c:v>
                </c:pt>
                <c:pt idx="181">
                  <c:v>162653000</c:v>
                </c:pt>
                <c:pt idx="182">
                  <c:v>157427000</c:v>
                </c:pt>
                <c:pt idx="183">
                  <c:v>155953000</c:v>
                </c:pt>
                <c:pt idx="184">
                  <c:v>156496000</c:v>
                </c:pt>
                <c:pt idx="185">
                  <c:v>157608000</c:v>
                </c:pt>
                <c:pt idx="186">
                  <c:v>159890000</c:v>
                </c:pt>
                <c:pt idx="187">
                  <c:v>160816000</c:v>
                </c:pt>
                <c:pt idx="188">
                  <c:v>160042000</c:v>
                </c:pt>
                <c:pt idx="189">
                  <c:v>159786000</c:v>
                </c:pt>
                <c:pt idx="190">
                  <c:v>162725000</c:v>
                </c:pt>
                <c:pt idx="191">
                  <c:v>170110000</c:v>
                </c:pt>
                <c:pt idx="192">
                  <c:v>173360000</c:v>
                </c:pt>
                <c:pt idx="193">
                  <c:v>168328000</c:v>
                </c:pt>
                <c:pt idx="194">
                  <c:v>161344000</c:v>
                </c:pt>
                <c:pt idx="195">
                  <c:v>158125000</c:v>
                </c:pt>
                <c:pt idx="196">
                  <c:v>156934000</c:v>
                </c:pt>
                <c:pt idx="197">
                  <c:v>153434000</c:v>
                </c:pt>
                <c:pt idx="198">
                  <c:v>149816000</c:v>
                </c:pt>
                <c:pt idx="199">
                  <c:v>147844000</c:v>
                </c:pt>
                <c:pt idx="200">
                  <c:v>147967000</c:v>
                </c:pt>
                <c:pt idx="201">
                  <c:v>149046000</c:v>
                </c:pt>
                <c:pt idx="202">
                  <c:v>145747000</c:v>
                </c:pt>
                <c:pt idx="203">
                  <c:v>139578000</c:v>
                </c:pt>
                <c:pt idx="204">
                  <c:v>134854000</c:v>
                </c:pt>
                <c:pt idx="205">
                  <c:v>130868000</c:v>
                </c:pt>
                <c:pt idx="206">
                  <c:v>128151000</c:v>
                </c:pt>
                <c:pt idx="207">
                  <c:v>126628000</c:v>
                </c:pt>
                <c:pt idx="208">
                  <c:v>126215000</c:v>
                </c:pt>
                <c:pt idx="209">
                  <c:v>126964000</c:v>
                </c:pt>
                <c:pt idx="210">
                  <c:v>129489000</c:v>
                </c:pt>
                <c:pt idx="211">
                  <c:v>137651000</c:v>
                </c:pt>
                <c:pt idx="212">
                  <c:v>149586000</c:v>
                </c:pt>
                <c:pt idx="213">
                  <c:v>153210000</c:v>
                </c:pt>
                <c:pt idx="214">
                  <c:v>150992000</c:v>
                </c:pt>
                <c:pt idx="215">
                  <c:v>146031000</c:v>
                </c:pt>
                <c:pt idx="216">
                  <c:v>137257000</c:v>
                </c:pt>
                <c:pt idx="217">
                  <c:v>127502000</c:v>
                </c:pt>
                <c:pt idx="218">
                  <c:v>122466000</c:v>
                </c:pt>
                <c:pt idx="219">
                  <c:v>120119000</c:v>
                </c:pt>
                <c:pt idx="220">
                  <c:v>121530000</c:v>
                </c:pt>
                <c:pt idx="221">
                  <c:v>126921000</c:v>
                </c:pt>
                <c:pt idx="222">
                  <c:v>132005000</c:v>
                </c:pt>
                <c:pt idx="223">
                  <c:v>135726000</c:v>
                </c:pt>
                <c:pt idx="224">
                  <c:v>139148000</c:v>
                </c:pt>
                <c:pt idx="225">
                  <c:v>144285000</c:v>
                </c:pt>
                <c:pt idx="226">
                  <c:v>148819000</c:v>
                </c:pt>
                <c:pt idx="227">
                  <c:v>150523000</c:v>
                </c:pt>
                <c:pt idx="228">
                  <c:v>148916000</c:v>
                </c:pt>
                <c:pt idx="229">
                  <c:v>145532000</c:v>
                </c:pt>
                <c:pt idx="230">
                  <c:v>139764000</c:v>
                </c:pt>
                <c:pt idx="231">
                  <c:v>134691000</c:v>
                </c:pt>
                <c:pt idx="232">
                  <c:v>138208000</c:v>
                </c:pt>
                <c:pt idx="233">
                  <c:v>142132000</c:v>
                </c:pt>
                <c:pt idx="234">
                  <c:v>144524000</c:v>
                </c:pt>
                <c:pt idx="235">
                  <c:v>147612000</c:v>
                </c:pt>
                <c:pt idx="236">
                  <c:v>148828000</c:v>
                </c:pt>
                <c:pt idx="237">
                  <c:v>150493000</c:v>
                </c:pt>
                <c:pt idx="238">
                  <c:v>149856000</c:v>
                </c:pt>
                <c:pt idx="239">
                  <c:v>146614000</c:v>
                </c:pt>
                <c:pt idx="240">
                  <c:v>139373000</c:v>
                </c:pt>
                <c:pt idx="241">
                  <c:v>132846000</c:v>
                </c:pt>
                <c:pt idx="242">
                  <c:v>129015000</c:v>
                </c:pt>
                <c:pt idx="243">
                  <c:v>126908000</c:v>
                </c:pt>
                <c:pt idx="244">
                  <c:v>126883000</c:v>
                </c:pt>
                <c:pt idx="245">
                  <c:v>131849000</c:v>
                </c:pt>
                <c:pt idx="246">
                  <c:v>142240000</c:v>
                </c:pt>
                <c:pt idx="247">
                  <c:v>153487000</c:v>
                </c:pt>
                <c:pt idx="248">
                  <c:v>169511000</c:v>
                </c:pt>
                <c:pt idx="249">
                  <c:v>182522000</c:v>
                </c:pt>
                <c:pt idx="250">
                  <c:v>187314000</c:v>
                </c:pt>
                <c:pt idx="251">
                  <c:v>185212000</c:v>
                </c:pt>
                <c:pt idx="252">
                  <c:v>175809000</c:v>
                </c:pt>
                <c:pt idx="253">
                  <c:v>163594000</c:v>
                </c:pt>
                <c:pt idx="254">
                  <c:v>152690000</c:v>
                </c:pt>
                <c:pt idx="255">
                  <c:v>141361000</c:v>
                </c:pt>
                <c:pt idx="256">
                  <c:v>132765000</c:v>
                </c:pt>
                <c:pt idx="257">
                  <c:v>126267000</c:v>
                </c:pt>
                <c:pt idx="258">
                  <c:v>124843000</c:v>
                </c:pt>
                <c:pt idx="259">
                  <c:v>123857000</c:v>
                </c:pt>
                <c:pt idx="260">
                  <c:v>121352000</c:v>
                </c:pt>
                <c:pt idx="261">
                  <c:v>125229000</c:v>
                </c:pt>
                <c:pt idx="262">
                  <c:v>136627000</c:v>
                </c:pt>
                <c:pt idx="263">
                  <c:v>150722000</c:v>
                </c:pt>
                <c:pt idx="264">
                  <c:v>160229000</c:v>
                </c:pt>
                <c:pt idx="265">
                  <c:v>161853000</c:v>
                </c:pt>
                <c:pt idx="266">
                  <c:v>162491000</c:v>
                </c:pt>
                <c:pt idx="267">
                  <c:v>162209000</c:v>
                </c:pt>
                <c:pt idx="268">
                  <c:v>165333000</c:v>
                </c:pt>
                <c:pt idx="269">
                  <c:v>172202000</c:v>
                </c:pt>
                <c:pt idx="270">
                  <c:v>177546000</c:v>
                </c:pt>
                <c:pt idx="271">
                  <c:v>183178000</c:v>
                </c:pt>
                <c:pt idx="272">
                  <c:v>186104000</c:v>
                </c:pt>
                <c:pt idx="273">
                  <c:v>177543000</c:v>
                </c:pt>
                <c:pt idx="274">
                  <c:v>160392000</c:v>
                </c:pt>
                <c:pt idx="275">
                  <c:v>149217000</c:v>
                </c:pt>
                <c:pt idx="276">
                  <c:v>144148000</c:v>
                </c:pt>
                <c:pt idx="277">
                  <c:v>141164000</c:v>
                </c:pt>
                <c:pt idx="278">
                  <c:v>135338000</c:v>
                </c:pt>
                <c:pt idx="279">
                  <c:v>125293000</c:v>
                </c:pt>
                <c:pt idx="280">
                  <c:v>121209000</c:v>
                </c:pt>
                <c:pt idx="281">
                  <c:v>121959000</c:v>
                </c:pt>
                <c:pt idx="282">
                  <c:v>123524000</c:v>
                </c:pt>
                <c:pt idx="283">
                  <c:v>127134000</c:v>
                </c:pt>
                <c:pt idx="284">
                  <c:v>137399000</c:v>
                </c:pt>
                <c:pt idx="285">
                  <c:v>151885000</c:v>
                </c:pt>
                <c:pt idx="286">
                  <c:v>163406000</c:v>
                </c:pt>
                <c:pt idx="287">
                  <c:v>168090000</c:v>
                </c:pt>
                <c:pt idx="288">
                  <c:v>169273000</c:v>
                </c:pt>
                <c:pt idx="289">
                  <c:v>167979000</c:v>
                </c:pt>
                <c:pt idx="290">
                  <c:v>164162000</c:v>
                </c:pt>
                <c:pt idx="291">
                  <c:v>156008000</c:v>
                </c:pt>
                <c:pt idx="292">
                  <c:v>146263000</c:v>
                </c:pt>
                <c:pt idx="293">
                  <c:v>133293000</c:v>
                </c:pt>
                <c:pt idx="294">
                  <c:v>121085000</c:v>
                </c:pt>
                <c:pt idx="295">
                  <c:v>108570000</c:v>
                </c:pt>
                <c:pt idx="296">
                  <c:v>102436000</c:v>
                </c:pt>
                <c:pt idx="297">
                  <c:v>104445000</c:v>
                </c:pt>
                <c:pt idx="298">
                  <c:v>109890000</c:v>
                </c:pt>
                <c:pt idx="299">
                  <c:v>113298000</c:v>
                </c:pt>
                <c:pt idx="300">
                  <c:v>116242000</c:v>
                </c:pt>
                <c:pt idx="301">
                  <c:v>120187000</c:v>
                </c:pt>
                <c:pt idx="302">
                  <c:v>127161000</c:v>
                </c:pt>
                <c:pt idx="303">
                  <c:v>134459000</c:v>
                </c:pt>
                <c:pt idx="304">
                  <c:v>138266000</c:v>
                </c:pt>
                <c:pt idx="305">
                  <c:v>140326000</c:v>
                </c:pt>
                <c:pt idx="306">
                  <c:v>142973000</c:v>
                </c:pt>
                <c:pt idx="307">
                  <c:v>143485000</c:v>
                </c:pt>
                <c:pt idx="308">
                  <c:v>140881000</c:v>
                </c:pt>
                <c:pt idx="309">
                  <c:v>140901000</c:v>
                </c:pt>
                <c:pt idx="310">
                  <c:v>143833000</c:v>
                </c:pt>
                <c:pt idx="311">
                  <c:v>143220000</c:v>
                </c:pt>
                <c:pt idx="312">
                  <c:v>136430000</c:v>
                </c:pt>
                <c:pt idx="313">
                  <c:v>128623000</c:v>
                </c:pt>
                <c:pt idx="314">
                  <c:v>122707000</c:v>
                </c:pt>
                <c:pt idx="315">
                  <c:v>118577000</c:v>
                </c:pt>
                <c:pt idx="316">
                  <c:v>118391000</c:v>
                </c:pt>
                <c:pt idx="317">
                  <c:v>123838000</c:v>
                </c:pt>
                <c:pt idx="318">
                  <c:v>130936000</c:v>
                </c:pt>
                <c:pt idx="319">
                  <c:v>141676000</c:v>
                </c:pt>
                <c:pt idx="320">
                  <c:v>156186000</c:v>
                </c:pt>
                <c:pt idx="321">
                  <c:v>170566000</c:v>
                </c:pt>
                <c:pt idx="322">
                  <c:v>181266000</c:v>
                </c:pt>
                <c:pt idx="323">
                  <c:v>185892000</c:v>
                </c:pt>
                <c:pt idx="324">
                  <c:v>188149000</c:v>
                </c:pt>
                <c:pt idx="325">
                  <c:v>187477000</c:v>
                </c:pt>
                <c:pt idx="326">
                  <c:v>183333000</c:v>
                </c:pt>
                <c:pt idx="327">
                  <c:v>177137000</c:v>
                </c:pt>
                <c:pt idx="328">
                  <c:v>175543000</c:v>
                </c:pt>
                <c:pt idx="329">
                  <c:v>175305000</c:v>
                </c:pt>
                <c:pt idx="330">
                  <c:v>171557000</c:v>
                </c:pt>
                <c:pt idx="331">
                  <c:v>163197000</c:v>
                </c:pt>
                <c:pt idx="332">
                  <c:v>156632000</c:v>
                </c:pt>
                <c:pt idx="333">
                  <c:v>155866000</c:v>
                </c:pt>
                <c:pt idx="334">
                  <c:v>158472000</c:v>
                </c:pt>
                <c:pt idx="335">
                  <c:v>159723000</c:v>
                </c:pt>
                <c:pt idx="336">
                  <c:v>159460000</c:v>
                </c:pt>
                <c:pt idx="337">
                  <c:v>160530000</c:v>
                </c:pt>
                <c:pt idx="338">
                  <c:v>166167000</c:v>
                </c:pt>
                <c:pt idx="339">
                  <c:v>174372000</c:v>
                </c:pt>
                <c:pt idx="340">
                  <c:v>179046000</c:v>
                </c:pt>
                <c:pt idx="341">
                  <c:v>174423000</c:v>
                </c:pt>
                <c:pt idx="342">
                  <c:v>165485000</c:v>
                </c:pt>
                <c:pt idx="343">
                  <c:v>158300000</c:v>
                </c:pt>
                <c:pt idx="344">
                  <c:v>156180000</c:v>
                </c:pt>
                <c:pt idx="345">
                  <c:v>159403000</c:v>
                </c:pt>
                <c:pt idx="346">
                  <c:v>163317000</c:v>
                </c:pt>
                <c:pt idx="347">
                  <c:v>161995000</c:v>
                </c:pt>
                <c:pt idx="348">
                  <c:v>155356000</c:v>
                </c:pt>
                <c:pt idx="349">
                  <c:v>147896000</c:v>
                </c:pt>
                <c:pt idx="350">
                  <c:v>141039000</c:v>
                </c:pt>
                <c:pt idx="351">
                  <c:v>135155000</c:v>
                </c:pt>
                <c:pt idx="352">
                  <c:v>132627000</c:v>
                </c:pt>
                <c:pt idx="353">
                  <c:v>130901000</c:v>
                </c:pt>
                <c:pt idx="354">
                  <c:v>127894000</c:v>
                </c:pt>
                <c:pt idx="355">
                  <c:v>123212000</c:v>
                </c:pt>
                <c:pt idx="356">
                  <c:v>118259000</c:v>
                </c:pt>
                <c:pt idx="357">
                  <c:v>113243000</c:v>
                </c:pt>
                <c:pt idx="358">
                  <c:v>113174000</c:v>
                </c:pt>
                <c:pt idx="359">
                  <c:v>116655000</c:v>
                </c:pt>
                <c:pt idx="360">
                  <c:v>119496000</c:v>
                </c:pt>
                <c:pt idx="361">
                  <c:v>119764000</c:v>
                </c:pt>
                <c:pt idx="362">
                  <c:v>117036000</c:v>
                </c:pt>
                <c:pt idx="363">
                  <c:v>114840000</c:v>
                </c:pt>
                <c:pt idx="364">
                  <c:v>114788000</c:v>
                </c:pt>
                <c:pt idx="365">
                  <c:v>117007000</c:v>
                </c:pt>
                <c:pt idx="366">
                  <c:v>120311000</c:v>
                </c:pt>
                <c:pt idx="367">
                  <c:v>123754000</c:v>
                </c:pt>
                <c:pt idx="368">
                  <c:v>124436000</c:v>
                </c:pt>
                <c:pt idx="369">
                  <c:v>121822000</c:v>
                </c:pt>
                <c:pt idx="370">
                  <c:v>120968000</c:v>
                </c:pt>
                <c:pt idx="371">
                  <c:v>125922000</c:v>
                </c:pt>
                <c:pt idx="372">
                  <c:v>134811000</c:v>
                </c:pt>
                <c:pt idx="373">
                  <c:v>141737000</c:v>
                </c:pt>
                <c:pt idx="374">
                  <c:v>144837000</c:v>
                </c:pt>
                <c:pt idx="375">
                  <c:v>141493000</c:v>
                </c:pt>
                <c:pt idx="376">
                  <c:v>131583000</c:v>
                </c:pt>
                <c:pt idx="377">
                  <c:v>122416000</c:v>
                </c:pt>
                <c:pt idx="378">
                  <c:v>115654000</c:v>
                </c:pt>
                <c:pt idx="379">
                  <c:v>116230000</c:v>
                </c:pt>
                <c:pt idx="380">
                  <c:v>123912000</c:v>
                </c:pt>
                <c:pt idx="381">
                  <c:v>133135000</c:v>
                </c:pt>
                <c:pt idx="382">
                  <c:v>144455000</c:v>
                </c:pt>
                <c:pt idx="383">
                  <c:v>153910000</c:v>
                </c:pt>
                <c:pt idx="384">
                  <c:v>160077000</c:v>
                </c:pt>
                <c:pt idx="385">
                  <c:v>162436000</c:v>
                </c:pt>
                <c:pt idx="386">
                  <c:v>164638000</c:v>
                </c:pt>
                <c:pt idx="387">
                  <c:v>165578000</c:v>
                </c:pt>
                <c:pt idx="388">
                  <c:v>167346000</c:v>
                </c:pt>
                <c:pt idx="389">
                  <c:v>170388000</c:v>
                </c:pt>
                <c:pt idx="390">
                  <c:v>170560000</c:v>
                </c:pt>
                <c:pt idx="391">
                  <c:v>168107000</c:v>
                </c:pt>
                <c:pt idx="392">
                  <c:v>168266000</c:v>
                </c:pt>
                <c:pt idx="393">
                  <c:v>167107000</c:v>
                </c:pt>
                <c:pt idx="394">
                  <c:v>162380000</c:v>
                </c:pt>
                <c:pt idx="395">
                  <c:v>156282000</c:v>
                </c:pt>
                <c:pt idx="396">
                  <c:v>155581000</c:v>
                </c:pt>
                <c:pt idx="397">
                  <c:v>159606000</c:v>
                </c:pt>
                <c:pt idx="398">
                  <c:v>160793000</c:v>
                </c:pt>
                <c:pt idx="399">
                  <c:v>158186000</c:v>
                </c:pt>
                <c:pt idx="400">
                  <c:v>155684000</c:v>
                </c:pt>
                <c:pt idx="401">
                  <c:v>158996000</c:v>
                </c:pt>
                <c:pt idx="402">
                  <c:v>165315000</c:v>
                </c:pt>
                <c:pt idx="403">
                  <c:v>168873000</c:v>
                </c:pt>
                <c:pt idx="404">
                  <c:v>167694000</c:v>
                </c:pt>
                <c:pt idx="405">
                  <c:v>168518000</c:v>
                </c:pt>
                <c:pt idx="406">
                  <c:v>170497000</c:v>
                </c:pt>
                <c:pt idx="407">
                  <c:v>169939000</c:v>
                </c:pt>
                <c:pt idx="408">
                  <c:v>168998000</c:v>
                </c:pt>
                <c:pt idx="409">
                  <c:v>164462000</c:v>
                </c:pt>
                <c:pt idx="410">
                  <c:v>157422000</c:v>
                </c:pt>
                <c:pt idx="411">
                  <c:v>151377000</c:v>
                </c:pt>
                <c:pt idx="412">
                  <c:v>142232000</c:v>
                </c:pt>
                <c:pt idx="413">
                  <c:v>131938000</c:v>
                </c:pt>
                <c:pt idx="414">
                  <c:v>124989000</c:v>
                </c:pt>
                <c:pt idx="415">
                  <c:v>123041000</c:v>
                </c:pt>
                <c:pt idx="416">
                  <c:v>128646000</c:v>
                </c:pt>
                <c:pt idx="417">
                  <c:v>139819000</c:v>
                </c:pt>
                <c:pt idx="418">
                  <c:v>151778000</c:v>
                </c:pt>
                <c:pt idx="419">
                  <c:v>159748000</c:v>
                </c:pt>
                <c:pt idx="420">
                  <c:v>158683000</c:v>
                </c:pt>
                <c:pt idx="421">
                  <c:v>154642000</c:v>
                </c:pt>
                <c:pt idx="422">
                  <c:v>152178000</c:v>
                </c:pt>
                <c:pt idx="423">
                  <c:v>152013000</c:v>
                </c:pt>
                <c:pt idx="424">
                  <c:v>149247000</c:v>
                </c:pt>
                <c:pt idx="425">
                  <c:v>144720000</c:v>
                </c:pt>
                <c:pt idx="426">
                  <c:v>138179000</c:v>
                </c:pt>
                <c:pt idx="427">
                  <c:v>132436000</c:v>
                </c:pt>
                <c:pt idx="428">
                  <c:v>128845000</c:v>
                </c:pt>
                <c:pt idx="429">
                  <c:v>128054000</c:v>
                </c:pt>
                <c:pt idx="430">
                  <c:v>133922000</c:v>
                </c:pt>
                <c:pt idx="431">
                  <c:v>142499000</c:v>
                </c:pt>
                <c:pt idx="432">
                  <c:v>145653000</c:v>
                </c:pt>
                <c:pt idx="433">
                  <c:v>142783000</c:v>
                </c:pt>
                <c:pt idx="434">
                  <c:v>138536000</c:v>
                </c:pt>
                <c:pt idx="435">
                  <c:v>139005000</c:v>
                </c:pt>
                <c:pt idx="436">
                  <c:v>141910000</c:v>
                </c:pt>
                <c:pt idx="437">
                  <c:v>141884000</c:v>
                </c:pt>
                <c:pt idx="438">
                  <c:v>138636000</c:v>
                </c:pt>
                <c:pt idx="439">
                  <c:v>136916000</c:v>
                </c:pt>
                <c:pt idx="440">
                  <c:v>137149000</c:v>
                </c:pt>
                <c:pt idx="441">
                  <c:v>138667000</c:v>
                </c:pt>
                <c:pt idx="442">
                  <c:v>139213000</c:v>
                </c:pt>
                <c:pt idx="443">
                  <c:v>139657000</c:v>
                </c:pt>
                <c:pt idx="444">
                  <c:v>140302000</c:v>
                </c:pt>
                <c:pt idx="445">
                  <c:v>140182000</c:v>
                </c:pt>
                <c:pt idx="446">
                  <c:v>140974000</c:v>
                </c:pt>
                <c:pt idx="447">
                  <c:v>139682000</c:v>
                </c:pt>
                <c:pt idx="448">
                  <c:v>135304000</c:v>
                </c:pt>
                <c:pt idx="449">
                  <c:v>134012000</c:v>
                </c:pt>
                <c:pt idx="450">
                  <c:v>133808000</c:v>
                </c:pt>
                <c:pt idx="451">
                  <c:v>134356000</c:v>
                </c:pt>
                <c:pt idx="452">
                  <c:v>136565000</c:v>
                </c:pt>
                <c:pt idx="453">
                  <c:v>137466000</c:v>
                </c:pt>
                <c:pt idx="454">
                  <c:v>135931000</c:v>
                </c:pt>
                <c:pt idx="455">
                  <c:v>131622000</c:v>
                </c:pt>
                <c:pt idx="456">
                  <c:v>127612000</c:v>
                </c:pt>
                <c:pt idx="457">
                  <c:v>126580000</c:v>
                </c:pt>
                <c:pt idx="458">
                  <c:v>129192000</c:v>
                </c:pt>
                <c:pt idx="459">
                  <c:v>134088000</c:v>
                </c:pt>
                <c:pt idx="460">
                  <c:v>137916000</c:v>
                </c:pt>
                <c:pt idx="461">
                  <c:v>139106000</c:v>
                </c:pt>
                <c:pt idx="462">
                  <c:v>141951000</c:v>
                </c:pt>
                <c:pt idx="463">
                  <c:v>148602000</c:v>
                </c:pt>
                <c:pt idx="464">
                  <c:v>152372000</c:v>
                </c:pt>
                <c:pt idx="465">
                  <c:v>154112000</c:v>
                </c:pt>
                <c:pt idx="466">
                  <c:v>156676000</c:v>
                </c:pt>
                <c:pt idx="467">
                  <c:v>156553000</c:v>
                </c:pt>
                <c:pt idx="468">
                  <c:v>153152000</c:v>
                </c:pt>
                <c:pt idx="469">
                  <c:v>150171000</c:v>
                </c:pt>
                <c:pt idx="470">
                  <c:v>148547000</c:v>
                </c:pt>
                <c:pt idx="471">
                  <c:v>145937000</c:v>
                </c:pt>
                <c:pt idx="472">
                  <c:v>142331000</c:v>
                </c:pt>
                <c:pt idx="473">
                  <c:v>138216000</c:v>
                </c:pt>
                <c:pt idx="474">
                  <c:v>137390000</c:v>
                </c:pt>
                <c:pt idx="475">
                  <c:v>140947000</c:v>
                </c:pt>
                <c:pt idx="476">
                  <c:v>145086000</c:v>
                </c:pt>
                <c:pt idx="477">
                  <c:v>147866000</c:v>
                </c:pt>
                <c:pt idx="478">
                  <c:v>152359000</c:v>
                </c:pt>
                <c:pt idx="479">
                  <c:v>160691000</c:v>
                </c:pt>
                <c:pt idx="480">
                  <c:v>169970000</c:v>
                </c:pt>
                <c:pt idx="481">
                  <c:v>177060000</c:v>
                </c:pt>
                <c:pt idx="482">
                  <c:v>179175000</c:v>
                </c:pt>
                <c:pt idx="483">
                  <c:v>180508000</c:v>
                </c:pt>
                <c:pt idx="484">
                  <c:v>177956000</c:v>
                </c:pt>
                <c:pt idx="485">
                  <c:v>170949000</c:v>
                </c:pt>
                <c:pt idx="486">
                  <c:v>161792000</c:v>
                </c:pt>
                <c:pt idx="487">
                  <c:v>155892000</c:v>
                </c:pt>
                <c:pt idx="488">
                  <c:v>153560000</c:v>
                </c:pt>
                <c:pt idx="489">
                  <c:v>152182000</c:v>
                </c:pt>
                <c:pt idx="490">
                  <c:v>153331000</c:v>
                </c:pt>
                <c:pt idx="491">
                  <c:v>153799000</c:v>
                </c:pt>
                <c:pt idx="492">
                  <c:v>152329000</c:v>
                </c:pt>
                <c:pt idx="493">
                  <c:v>152336000</c:v>
                </c:pt>
                <c:pt idx="494">
                  <c:v>152683000</c:v>
                </c:pt>
                <c:pt idx="495">
                  <c:v>151809000</c:v>
                </c:pt>
                <c:pt idx="496">
                  <c:v>149081000</c:v>
                </c:pt>
                <c:pt idx="497">
                  <c:v>145038000</c:v>
                </c:pt>
                <c:pt idx="498">
                  <c:v>141122000</c:v>
                </c:pt>
                <c:pt idx="499">
                  <c:v>139979000</c:v>
                </c:pt>
                <c:pt idx="500">
                  <c:v>143799000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CCD4-4A96-80AF-E3AE1C97E247}"/>
            </c:ext>
          </c:extLst>
        </c:ser>
        <c:axId val="71245824"/>
        <c:axId val="71247744"/>
      </c:scatterChart>
      <c:valAx>
        <c:axId val="71245824"/>
        <c:scaling>
          <c:orientation val="minMax"/>
          <c:max val="5.0000000000000034E-4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Time (s)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0.00E+00" sourceLinked="0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47744"/>
        <c:crosses val="autoZero"/>
        <c:crossBetween val="midCat"/>
      </c:valAx>
      <c:valAx>
        <c:axId val="71247744"/>
        <c:scaling>
          <c:orientation val="minMax"/>
          <c:max val="210000000"/>
          <c:min val="700000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Stress (Pa)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0.00E+00" sourceLinked="0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458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0.65376</cdr:x>
      <cdr:y>0.31819</cdr:y>
    </cdr:from>
    <cdr:to>
      <cdr:x>0.84917</cdr:x>
      <cdr:y>0.40474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0A8F5A94-E17B-4333-A396-AD689016D0D1}"/>
            </a:ext>
          </a:extLst>
        </cdr:cNvPr>
        <cdr:cNvSpPr txBox="1"/>
      </cdr:nvSpPr>
      <cdr:spPr>
        <a:xfrm xmlns:a="http://schemas.openxmlformats.org/drawingml/2006/main">
          <a:off x="3776484" y="1154112"/>
          <a:ext cx="1128835" cy="3139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pPr algn="l">
            <a:lnSpc>
              <a:spcPct val="90000"/>
            </a:lnSpc>
          </a:pPr>
          <a:r>
            <a:rPr lang="en-US" sz="1600" b="1" dirty="0"/>
            <a:t>+</a:t>
          </a:r>
          <a:r>
            <a:rPr lang="en-US" sz="1600" b="1" dirty="0">
              <a:latin typeface="+mn-lt"/>
            </a:rPr>
            <a:t>/- 72 MPa</a:t>
          </a:r>
        </a:p>
      </cdr:txBody>
    </cdr:sp>
  </cdr:relSizeAnchor>
  <cdr:relSizeAnchor xmlns:cdr="http://schemas.openxmlformats.org/drawingml/2006/chartDrawing">
    <cdr:from>
      <cdr:x>0.68254</cdr:x>
      <cdr:y>0.11001</cdr:y>
    </cdr:from>
    <cdr:to>
      <cdr:x>0.68254</cdr:x>
      <cdr:y>0.31819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="" xmlns:a16="http://schemas.microsoft.com/office/drawing/2014/main" id="{D01AA830-BF7E-44AF-908E-77AFE648B03B}"/>
            </a:ext>
          </a:extLst>
        </cdr:cNvPr>
        <cdr:cNvCxnSpPr/>
      </cdr:nvCxnSpPr>
      <cdr:spPr>
        <a:xfrm xmlns:a="http://schemas.openxmlformats.org/drawingml/2006/main" flipV="1">
          <a:off x="3942738" y="399039"/>
          <a:ext cx="0" cy="755073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bg1">
              <a:lumMod val="50000"/>
            </a:schemeClr>
          </a:solidFill>
          <a:miter lim="800000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0.68733</cdr:x>
      <cdr:y>0.40413</cdr:y>
    </cdr:from>
    <cdr:to>
      <cdr:x>0.68733</cdr:x>
      <cdr:y>0.56838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="" xmlns:a16="http://schemas.microsoft.com/office/drawing/2014/main" id="{2F49C7D7-F2EE-4917-BF20-64708D58ABEF}"/>
            </a:ext>
          </a:extLst>
        </cdr:cNvPr>
        <cdr:cNvCxnSpPr/>
      </cdr:nvCxnSpPr>
      <cdr:spPr>
        <a:xfrm xmlns:a="http://schemas.openxmlformats.org/drawingml/2006/main">
          <a:off x="3970447" y="1465839"/>
          <a:ext cx="0" cy="595746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bg1">
              <a:lumMod val="50000"/>
            </a:schemeClr>
          </a:solidFill>
          <a:miter lim="800000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pPr/>
              <a:t>10/16/2019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10/16/2019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=""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=""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=""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=""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=""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=""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=""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=""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=""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=""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=""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4031D8B-25E9-D440-A0B7-53853A82E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885FFDA-509C-4548-B17D-5409853CA429}"/>
              </a:ext>
            </a:extLst>
          </p:cNvPr>
          <p:cNvSpPr/>
          <p:nvPr/>
        </p:nvSpPr>
        <p:spPr>
          <a:xfrm>
            <a:off x="1" y="320042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2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199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2986">
              <a:lnSpc>
                <a:spcPct val="90000"/>
              </a:lnSpc>
              <a:tabLst>
                <a:tab pos="230119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2986">
                <a:lnSpc>
                  <a:spcPct val="90000"/>
                </a:lnSpc>
                <a:tabLst>
                  <a:tab pos="230119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3602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=""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FCE883E-D086-4EE8-82E8-AC607A2829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567434" cy="301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7458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=""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DF833AF-F2DD-B245-B5D3-AAD481D0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057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=""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ICANS Oct 14-18, 2019</a:t>
            </a:r>
          </a:p>
        </p:txBody>
      </p:sp>
    </p:spTree>
    <p:extLst>
      <p:ext uri="{BB962C8B-B14F-4D97-AF65-F5344CB8AC3E}">
        <p14:creationId xmlns=""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=""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=""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=""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54ADDB-1406-417B-AFED-6D07AC99700C}"/>
              </a:ext>
            </a:extLst>
          </p:cNvPr>
          <p:cNvSpPr txBox="1"/>
          <p:nvPr userDrawn="1"/>
        </p:nvSpPr>
        <p:spPr>
          <a:xfrm>
            <a:off x="9821917" y="6302222"/>
            <a:ext cx="20378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ICANS Oct 14-18, 2019</a:t>
            </a:r>
          </a:p>
        </p:txBody>
      </p:sp>
    </p:spTree>
    <p:extLst>
      <p:ext uri="{BB962C8B-B14F-4D97-AF65-F5344CB8AC3E}">
        <p14:creationId xmlns=""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=""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DF833AF-F2DD-B245-B5D3-AAD481D0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=""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=""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=""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0BAAAD4-FBA9-4334-AA6C-9B74AC2A8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2"/>
            <a:ext cx="5840415" cy="419232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=""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=""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=""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=""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=""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=""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=""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=""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=""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=""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=""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=""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=""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=""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=""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=""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ICANS Oct 14-18, 2019</a:t>
            </a:r>
          </a:p>
        </p:txBody>
      </p:sp>
    </p:spTree>
    <p:extLst>
      <p:ext uri="{BB962C8B-B14F-4D97-AF65-F5344CB8AC3E}">
        <p14:creationId xmlns=""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2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30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2986">
              <a:lnSpc>
                <a:spcPct val="90000"/>
              </a:lnSpc>
              <a:tabLst>
                <a:tab pos="230119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2986">
                <a:lnSpc>
                  <a:spcPct val="90000"/>
                </a:lnSpc>
                <a:tabLst>
                  <a:tab pos="230119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D3B0D07-6BED-A646-84B4-4749F06D6579}"/>
              </a:ext>
            </a:extLst>
          </p:cNvPr>
          <p:cNvSpPr/>
          <p:nvPr/>
        </p:nvSpPr>
        <p:spPr>
          <a:xfrm>
            <a:off x="1" y="320042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0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2986">
              <a:lnSpc>
                <a:spcPct val="90000"/>
              </a:lnSpc>
              <a:tabLst>
                <a:tab pos="230119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2986">
                <a:lnSpc>
                  <a:spcPct val="90000"/>
                </a:lnSpc>
                <a:tabLst>
                  <a:tab pos="230119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=""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3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D120E19-8932-43D2-8486-22CBE0B2C373}"/>
              </a:ext>
            </a:extLst>
          </p:cNvPr>
          <p:cNvSpPr txBox="1"/>
          <p:nvPr/>
        </p:nvSpPr>
        <p:spPr>
          <a:xfrm>
            <a:off x="10384490" y="6603359"/>
            <a:ext cx="1993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Aria 2019, Sept. 23-25, 2019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8162483-EB7D-42B1-9B21-864FD5411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2950" y="26457"/>
            <a:ext cx="4322618" cy="42274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5527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9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5pPr>
      <a:lvl6pPr marL="45706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6pPr>
      <a:lvl7pPr marL="91412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7pPr>
      <a:lvl8pPr marL="137118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8pPr>
      <a:lvl9pPr marL="1828251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9pPr>
    </p:titleStyle>
    <p:bodyStyle>
      <a:lvl1pPr marL="287252" indent="-287252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799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768" indent="-285664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399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29979" indent="-285664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999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245" indent="-172986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799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280" indent="-22218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799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235614D-65B0-A149-9F86-14BD5F3B3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56743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=""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235614D-65B0-A149-9F86-14BD5F3B3A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5644" y="6452482"/>
            <a:ext cx="156743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=""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=""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STS Target Systems CDR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2/11/18 – 2/13/18</a:t>
            </a:r>
          </a:p>
        </p:txBody>
      </p:sp>
    </p:spTree>
    <p:extLst>
      <p:ext uri="{BB962C8B-B14F-4D97-AF65-F5344CB8AC3E}">
        <p14:creationId xmlns=""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16.xml"/><Relationship Id="rId1" Type="http://schemas.openxmlformats.org/officeDocument/2006/relationships/video" Target="../media/media1.mp4"/><Relationship Id="rId5" Type="http://schemas.openxmlformats.org/officeDocument/2006/relationships/image" Target="../media/image34.png"/><Relationship Id="rId4" Type="http://schemas.microsoft.com/office/2007/relationships/media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9689954" cy="978729"/>
          </a:xfrm>
        </p:spPr>
        <p:txBody>
          <a:bodyPr/>
          <a:lstStyle/>
          <a:p>
            <a:r>
              <a:rPr lang="en-US" dirty="0"/>
              <a:t>Target Segment Design Analysis for the STS Conceptual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062" y="2462209"/>
            <a:ext cx="5440514" cy="2642354"/>
          </a:xfrm>
        </p:spPr>
        <p:txBody>
          <a:bodyPr/>
          <a:lstStyle/>
          <a:p>
            <a:r>
              <a:rPr lang="en-US" sz="1800" dirty="0"/>
              <a:t>T. McManamy, Min-Tsung Kao, I. Remec, M. Rennich, P. Rosenblad</a:t>
            </a:r>
          </a:p>
          <a:p>
            <a:r>
              <a:rPr lang="en-US" sz="1800" dirty="0"/>
              <a:t>Oak Ridge National Laboratory, Oak Ridge, TN, USA</a:t>
            </a:r>
          </a:p>
          <a:p>
            <a:r>
              <a:rPr lang="en-US" sz="1800" dirty="0"/>
              <a:t>ICANS XXIII</a:t>
            </a:r>
          </a:p>
          <a:p>
            <a:r>
              <a:rPr lang="en-US" sz="1800" dirty="0"/>
              <a:t>Chattanooga, Tn</a:t>
            </a:r>
          </a:p>
          <a:p>
            <a:r>
              <a:rPr lang="en-US" sz="1800" dirty="0"/>
              <a:t>Oct 14- 18, 2019</a:t>
            </a:r>
          </a:p>
        </p:txBody>
      </p:sp>
    </p:spTree>
    <p:extLst>
      <p:ext uri="{BB962C8B-B14F-4D97-AF65-F5344CB8AC3E}">
        <p14:creationId xmlns="" xmlns:p14="http://schemas.microsoft.com/office/powerpoint/2010/main" val="171318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093"/>
            <a:ext cx="12191999" cy="687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EC856E-6B3E-477B-9070-74CBE1F89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3"/>
            <a:ext cx="11425236" cy="1033317"/>
          </a:xfrm>
        </p:spPr>
        <p:txBody>
          <a:bodyPr/>
          <a:lstStyle/>
          <a:p>
            <a:r>
              <a:rPr lang="en-US" b="1" dirty="0"/>
              <a:t>Energy deposition on “center” block from 3 consecutive pulses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5FA35A-375E-43C1-959B-5C9B9CC22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962" y="1442967"/>
            <a:ext cx="2802928" cy="3538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5701A1-FC74-412C-B4B7-493C55EBF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856" y="1144808"/>
            <a:ext cx="2913628" cy="3899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D6B2D99-5D23-46FC-A7C3-7312B58F5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304" y="1246776"/>
            <a:ext cx="2913628" cy="3737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42E7F7A-A709-4CE3-9870-B062534CAA00}"/>
              </a:ext>
            </a:extLst>
          </p:cNvPr>
          <p:cNvSpPr txBox="1"/>
          <p:nvPr/>
        </p:nvSpPr>
        <p:spPr>
          <a:xfrm>
            <a:off x="216703" y="2349808"/>
            <a:ext cx="120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Tungsten 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E8FFE6-ECF5-4414-9D83-3CA4CAFD47CE}"/>
              </a:ext>
            </a:extLst>
          </p:cNvPr>
          <p:cNvSpPr txBox="1"/>
          <p:nvPr/>
        </p:nvSpPr>
        <p:spPr>
          <a:xfrm>
            <a:off x="234459" y="4064678"/>
            <a:ext cx="116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Tantalum: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6F93097-A225-4C7F-A9B2-5BBB8FDF2485}"/>
              </a:ext>
            </a:extLst>
          </p:cNvPr>
          <p:cNvSpPr txBox="1"/>
          <p:nvPr/>
        </p:nvSpPr>
        <p:spPr>
          <a:xfrm>
            <a:off x="1549116" y="5181028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Pulse hits the right block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DE31F7-21B1-40E0-B0D3-FB9B904DF33C}"/>
              </a:ext>
            </a:extLst>
          </p:cNvPr>
          <p:cNvSpPr txBox="1"/>
          <p:nvPr/>
        </p:nvSpPr>
        <p:spPr>
          <a:xfrm>
            <a:off x="5186978" y="5213269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 hits the center block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E0F5491-B1F0-4EF6-AF8C-4F9D48BE3783}"/>
              </a:ext>
            </a:extLst>
          </p:cNvPr>
          <p:cNvSpPr txBox="1"/>
          <p:nvPr/>
        </p:nvSpPr>
        <p:spPr>
          <a:xfrm>
            <a:off x="9051504" y="5214774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 hits the left block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041CC85-AD5B-48DC-B153-82489E951F1C}"/>
              </a:ext>
            </a:extLst>
          </p:cNvPr>
          <p:cNvSpPr txBox="1"/>
          <p:nvPr/>
        </p:nvSpPr>
        <p:spPr>
          <a:xfrm>
            <a:off x="4181303" y="6153850"/>
            <a:ext cx="487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sequence then repeats in 1.4 seconds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37CB463-1883-4C42-86C5-B0E8BB9A28C0}"/>
              </a:ext>
            </a:extLst>
          </p:cNvPr>
          <p:cNvSpPr/>
          <p:nvPr/>
        </p:nvSpPr>
        <p:spPr>
          <a:xfrm>
            <a:off x="2565647" y="5582601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 = 0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4835288-5EED-449E-BCD7-30CAA902E3FF}"/>
              </a:ext>
            </a:extLst>
          </p:cNvPr>
          <p:cNvSpPr txBox="1"/>
          <p:nvPr/>
        </p:nvSpPr>
        <p:spPr>
          <a:xfrm>
            <a:off x="5782687" y="5550360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 = 1/15 s</a:t>
            </a:r>
          </a:p>
          <a:p>
            <a:r>
              <a:rPr lang="en-US" dirty="0">
                <a:solidFill>
                  <a:srgbClr val="0000FF"/>
                </a:solidFill>
              </a:rPr>
              <a:t>   = 0.066667 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7626E44-C9E5-4636-91DF-5AFAD00E0945}"/>
              </a:ext>
            </a:extLst>
          </p:cNvPr>
          <p:cNvSpPr txBox="1"/>
          <p:nvPr/>
        </p:nvSpPr>
        <p:spPr>
          <a:xfrm>
            <a:off x="9637533" y="5560235"/>
            <a:ext cx="129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 = 2/15 s</a:t>
            </a:r>
          </a:p>
          <a:p>
            <a:r>
              <a:rPr lang="en-US" dirty="0">
                <a:solidFill>
                  <a:srgbClr val="0000FF"/>
                </a:solidFill>
              </a:rPr>
              <a:t>   = 0.1333 s</a:t>
            </a:r>
          </a:p>
        </p:txBody>
      </p:sp>
    </p:spTree>
    <p:extLst>
      <p:ext uri="{BB962C8B-B14F-4D97-AF65-F5344CB8AC3E}">
        <p14:creationId xmlns="" xmlns:p14="http://schemas.microsoft.com/office/powerpoint/2010/main" val="109011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8D85ED-BAA0-4426-AFCB-E2DF2F35F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Peak Temperature vs Time ( irradiated properties)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F43F76B-E4F2-44D5-99F5-2282000EF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34" y="1172423"/>
            <a:ext cx="6364622" cy="4028495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DF9C1E-BE4B-46D1-A399-156CC4C4361D}"/>
              </a:ext>
            </a:extLst>
          </p:cNvPr>
          <p:cNvSpPr txBox="1"/>
          <p:nvPr/>
        </p:nvSpPr>
        <p:spPr>
          <a:xfrm>
            <a:off x="914400" y="5265462"/>
            <a:ext cx="623035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Transient heat source models all pulses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Steady State heat source sums energy depositions from 3 pulses and averages over 1.4 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9FDF15A-5492-4D85-AD81-41E8D1F80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318" y="1830544"/>
            <a:ext cx="4590686" cy="24142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39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F6A7AB-63D2-416C-AE3F-9DB4CCA4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pPr algn="ctr"/>
            <a:r>
              <a:rPr lang="en-US" b="1" dirty="0"/>
              <a:t>Centered Beam  – Steady State Heating, Irradiated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ADD09F5-9D00-4C44-A61E-781BA6F1731E}"/>
              </a:ext>
            </a:extLst>
          </p:cNvPr>
          <p:cNvSpPr/>
          <p:nvPr/>
        </p:nvSpPr>
        <p:spPr>
          <a:xfrm>
            <a:off x="830998" y="1598792"/>
            <a:ext cx="279709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.</a:t>
            </a:r>
          </a:p>
        </p:txBody>
      </p:sp>
      <p:sp>
        <p:nvSpPr>
          <p:cNvPr id="17" name="Action Button: Go Back or Previous 16">
            <a:hlinkClick r:id="rId2" action="ppaction://hlinksldjump" highlightClick="1"/>
            <a:extLst>
              <a:ext uri="{FF2B5EF4-FFF2-40B4-BE49-F238E27FC236}">
                <a16:creationId xmlns="" xmlns:a16="http://schemas.microsoft.com/office/drawing/2014/main" id="{629F9E57-0589-4CCB-8E1D-7D03DB9D31AE}"/>
              </a:ext>
            </a:extLst>
          </p:cNvPr>
          <p:cNvSpPr/>
          <p:nvPr/>
        </p:nvSpPr>
        <p:spPr>
          <a:xfrm>
            <a:off x="11897845" y="34604"/>
            <a:ext cx="248687" cy="137256"/>
          </a:xfrm>
          <a:prstGeom prst="actionButtonBackPrevious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1D4B244-B852-4141-9390-AC1D941D1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98" y="809851"/>
            <a:ext cx="9813441" cy="59616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54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2207F9-323C-4970-B10B-2310F9EC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Abaqus Model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D8743A42-E90F-4090-87DF-A9316DCC6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010" y="844903"/>
            <a:ext cx="5507832" cy="821190"/>
          </a:xfrm>
        </p:spPr>
        <p:txBody>
          <a:bodyPr/>
          <a:lstStyle/>
          <a:p>
            <a:pPr algn="ctr"/>
            <a:r>
              <a:rPr lang="en-US" b="1" dirty="0"/>
              <a:t>Parameters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17CCD08C-CDA3-44A7-B5AB-857AC46C0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7310" y="1701145"/>
            <a:ext cx="5094790" cy="468303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2,234,115 C3D8R linear elements</a:t>
            </a:r>
          </a:p>
          <a:p>
            <a:r>
              <a:rPr lang="en-US" dirty="0"/>
              <a:t>Nominal global mesh size 1 mm</a:t>
            </a:r>
          </a:p>
          <a:p>
            <a:r>
              <a:rPr lang="en-US" dirty="0"/>
              <a:t>Full target model to allow for offset beams and water bulk temperature rise</a:t>
            </a:r>
          </a:p>
          <a:p>
            <a:r>
              <a:rPr lang="en-US" dirty="0"/>
              <a:t>Abaqus standard thermal stress analysis</a:t>
            </a:r>
          </a:p>
          <a:p>
            <a:pPr lvl="1"/>
            <a:r>
              <a:rPr lang="en-US" dirty="0"/>
              <a:t>CFD temperature distributions mapped to mesh</a:t>
            </a:r>
          </a:p>
          <a:p>
            <a:r>
              <a:rPr lang="en-US" dirty="0"/>
              <a:t>Abaqus explicit dynamic analysis with same mesh as thermal stress model</a:t>
            </a:r>
          </a:p>
          <a:p>
            <a:pPr lvl="1"/>
            <a:r>
              <a:rPr lang="en-US" dirty="0"/>
              <a:t>Thermal stress results imported from odb (output data base) file as initial condition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90C6F9A6-A09D-4A98-8D0C-002E49225D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20" y="809851"/>
            <a:ext cx="5504688" cy="821190"/>
          </a:xfrm>
        </p:spPr>
        <p:txBody>
          <a:bodyPr/>
          <a:lstStyle/>
          <a:p>
            <a:r>
              <a:rPr lang="en-US" b="1" dirty="0"/>
              <a:t>Tantalum</a:t>
            </a:r>
            <a:r>
              <a:rPr lang="en-US" dirty="0"/>
              <a:t> </a:t>
            </a:r>
            <a:r>
              <a:rPr lang="en-US" b="1" dirty="0"/>
              <a:t>clad and tungsten mesh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BB4BF982-AADE-48D6-AE3F-1F357944C61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476490" y="1742281"/>
            <a:ext cx="6070677" cy="37568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231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902FA8-ACE2-4D9F-91C5-4DF29D6A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44" y="348665"/>
            <a:ext cx="11425236" cy="978729"/>
          </a:xfrm>
        </p:spPr>
        <p:txBody>
          <a:bodyPr/>
          <a:lstStyle/>
          <a:p>
            <a:r>
              <a:rPr lang="en-US" b="1" dirty="0"/>
              <a:t>Centered beam case – Irradiated Material condition- Thermal Stress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="" xmlns:a16="http://schemas.microsoft.com/office/drawing/2014/main" id="{957AA9EB-13BE-4AEB-942B-E4CCFFA001B0}"/>
              </a:ext>
            </a:extLst>
          </p:cNvPr>
          <p:cNvSpPr txBox="1">
            <a:spLocks/>
          </p:cNvSpPr>
          <p:nvPr/>
        </p:nvSpPr>
        <p:spPr>
          <a:xfrm>
            <a:off x="493944" y="1493720"/>
            <a:ext cx="5430898" cy="772995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Mapped Temperatures – peak 156.4 C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8EDC1CA6-3BD0-4AC5-BC7D-4F9E999D0701}"/>
              </a:ext>
            </a:extLst>
          </p:cNvPr>
          <p:cNvSpPr txBox="1">
            <a:spLocks/>
          </p:cNvSpPr>
          <p:nvPr/>
        </p:nvSpPr>
        <p:spPr>
          <a:xfrm>
            <a:off x="5489256" y="1471035"/>
            <a:ext cx="6429924" cy="535531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Initial Von Mises Stress – 135.1 MPa peak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46D5D5-43A1-43EF-9C8B-B09557564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86" y="2718493"/>
            <a:ext cx="5672314" cy="3573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F282C83-663E-4D2B-8490-0C2370587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18493"/>
            <a:ext cx="5924780" cy="37321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525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C1B823-45A8-445D-8C05-B44597475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Centered Beam Case – Dynamic Response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6BDE2-8915-4838-A088-A29EEC325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115" y="1049120"/>
            <a:ext cx="5507832" cy="821190"/>
          </a:xfrm>
        </p:spPr>
        <p:txBody>
          <a:bodyPr/>
          <a:lstStyle/>
          <a:p>
            <a:r>
              <a:rPr lang="en-US" dirty="0"/>
              <a:t>Temperature distribution ramped over 10</a:t>
            </a:r>
            <a:r>
              <a:rPr lang="en-US" baseline="30000" dirty="0"/>
              <a:t>-6</a:t>
            </a:r>
            <a:r>
              <a:rPr lang="en-US" dirty="0"/>
              <a:t> seconds – 14.3 </a:t>
            </a:r>
            <a:r>
              <a:rPr lang="en-US" baseline="30000" dirty="0"/>
              <a:t>o</a:t>
            </a:r>
            <a:r>
              <a:rPr lang="en-US" dirty="0"/>
              <a:t>C max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CB439B7C-3B19-47E0-96AF-54F6A01B40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393" y="2070120"/>
            <a:ext cx="4772181" cy="3578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830CFC6-D08A-4362-AD68-E516B11D8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20" y="1049120"/>
            <a:ext cx="5504688" cy="821190"/>
          </a:xfrm>
        </p:spPr>
        <p:txBody>
          <a:bodyPr anchor="ctr"/>
          <a:lstStyle/>
          <a:p>
            <a:r>
              <a:rPr lang="en-US" dirty="0"/>
              <a:t>Von Mises Stress and displacements over 10</a:t>
            </a:r>
            <a:r>
              <a:rPr lang="en-US" baseline="30000" dirty="0"/>
              <a:t>-4</a:t>
            </a:r>
            <a:r>
              <a:rPr lang="en-US" dirty="0"/>
              <a:t> s </a:t>
            </a:r>
          </a:p>
        </p:txBody>
      </p:sp>
      <p:pic>
        <p:nvPicPr>
          <p:cNvPr id="8" name="dynamic_block_irrad_cen_T">
            <a:hlinkClick r:id="" action="ppaction://media"/>
            <a:extLst>
              <a:ext uri="{FF2B5EF4-FFF2-40B4-BE49-F238E27FC236}">
                <a16:creationId xmlns="" xmlns:a16="http://schemas.microsoft.com/office/drawing/2014/main" id="{EAC79373-A77F-4500-8C2C-6301AA043A36}"/>
              </a:ext>
            </a:extLst>
          </p:cNvPr>
          <p:cNvPicPr>
            <a:picLocks noGrp="1" noChangeAspect="1"/>
          </p:cNvPicPr>
          <p:nvPr>
            <p:ph sz="quarter" idx="4"/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5119" y="2070120"/>
            <a:ext cx="5203132" cy="357820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33568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5FC95C-1F4A-4B8F-8D27-D52AD9800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978729"/>
          </a:xfrm>
        </p:spPr>
        <p:txBody>
          <a:bodyPr/>
          <a:lstStyle/>
          <a:p>
            <a:r>
              <a:rPr lang="en-US" b="1" dirty="0"/>
              <a:t>Centered Beam case -irradiated material –Dynamic Von Mises Stress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327206F-BB73-41A8-A172-FAAA2D40E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550303"/>
          </a:xfrm>
        </p:spPr>
        <p:txBody>
          <a:bodyPr/>
          <a:lstStyle/>
          <a:p>
            <a:r>
              <a:rPr lang="en-US" dirty="0"/>
              <a:t>Peak Stress 207 MPa (corner) 36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0CD2848B-7144-4AE2-8BB1-4D7EC16F8B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9768" y="2265942"/>
            <a:ext cx="5614623" cy="356959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21563C8-23C3-4439-83FC-5FAD28CA4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01010" y="1444752"/>
            <a:ext cx="5873980" cy="550303"/>
          </a:xfrm>
        </p:spPr>
        <p:txBody>
          <a:bodyPr/>
          <a:lstStyle/>
          <a:p>
            <a:r>
              <a:rPr lang="en-US" dirty="0"/>
              <a:t>Peak Alternating Stress 72.2 MPa 54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D03002CE-7296-4319-B43C-1F5A1AF84B4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56586" y="2156857"/>
            <a:ext cx="5115804" cy="3569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C78394-D031-45A8-AF4B-3D2F14595EB8}"/>
              </a:ext>
            </a:extLst>
          </p:cNvPr>
          <p:cNvSpPr txBox="1"/>
          <p:nvPr/>
        </p:nvSpPr>
        <p:spPr>
          <a:xfrm>
            <a:off x="9529344" y="4272015"/>
            <a:ext cx="266265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Peak Alternating stress location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C7C8FADE-55F8-47B3-9774-96B157AFD561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8193024" y="4162930"/>
            <a:ext cx="1336320" cy="404551"/>
          </a:xfrm>
          <a:prstGeom prst="straightConnector1">
            <a:avLst/>
          </a:prstGeom>
          <a:ln w="381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5185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CA3AE1-7A54-4E75-81B0-857CC225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/>
          <a:p>
            <a:r>
              <a:rPr lang="en-US" b="1" dirty="0"/>
              <a:t>Centered Beam Irradiated material Peak Stress vs.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13B6028-FB63-4EC9-BCC8-76026953C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010" y="1209675"/>
            <a:ext cx="5504688" cy="1056267"/>
          </a:xfrm>
        </p:spPr>
        <p:txBody>
          <a:bodyPr/>
          <a:lstStyle/>
          <a:p>
            <a:r>
              <a:rPr lang="en-US" dirty="0"/>
              <a:t>Von Mises Stress at peak stress element and element with peak alternating stress (on axis)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ABE7336-E114-4846-9C1B-4774ACC02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1064029"/>
            <a:ext cx="5504688" cy="1201913"/>
          </a:xfrm>
        </p:spPr>
        <p:txBody>
          <a:bodyPr/>
          <a:lstStyle/>
          <a:p>
            <a:r>
              <a:rPr lang="en-US" dirty="0"/>
              <a:t>Von Mises Stress peak alternating stress element with and without pre-pulse thermal stress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="" xmlns:a16="http://schemas.microsoft.com/office/drawing/2014/main" id="{C80586B9-E997-4272-9D3E-5A8D6EAB54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808957582"/>
              </p:ext>
            </p:extLst>
          </p:nvPr>
        </p:nvGraphicFramePr>
        <p:xfrm>
          <a:off x="417513" y="2274888"/>
          <a:ext cx="5678487" cy="3627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7">
            <a:extLst>
              <a:ext uri="{FF2B5EF4-FFF2-40B4-BE49-F238E27FC236}">
                <a16:creationId xmlns="" xmlns:a16="http://schemas.microsoft.com/office/drawing/2014/main" id="{AF9BF658-1ECD-4CE9-B7F2-987B5D0484DD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="" xmlns:p14="http://schemas.microsoft.com/office/powerpoint/2010/main" val="1451630320"/>
              </p:ext>
            </p:extLst>
          </p:nvPr>
        </p:nvGraphicFramePr>
        <p:xfrm>
          <a:off x="5921698" y="2274888"/>
          <a:ext cx="5776590" cy="3627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351875D-E06E-4AA0-BB17-4D3F62A480E9}"/>
              </a:ext>
            </a:extLst>
          </p:cNvPr>
          <p:cNvCxnSpPr/>
          <p:nvPr/>
        </p:nvCxnSpPr>
        <p:spPr>
          <a:xfrm>
            <a:off x="9421091" y="2673927"/>
            <a:ext cx="78970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0DCE55E-52D9-4815-9239-0E67F209132E}"/>
              </a:ext>
            </a:extLst>
          </p:cNvPr>
          <p:cNvCxnSpPr>
            <a:cxnSpLocks/>
          </p:cNvCxnSpPr>
          <p:nvPr/>
        </p:nvCxnSpPr>
        <p:spPr>
          <a:xfrm>
            <a:off x="9518073" y="4336473"/>
            <a:ext cx="1025236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2065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1311EF-23D0-4FFE-BA80-491F13A1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978729"/>
          </a:xfrm>
        </p:spPr>
        <p:txBody>
          <a:bodyPr/>
          <a:lstStyle/>
          <a:p>
            <a:r>
              <a:rPr lang="en-US" b="1" dirty="0"/>
              <a:t>Centered Beam Irradiated conditions Ta and SS Von Mises Stress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0E1447-6783-464B-B1ED-6421891D4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185768" cy="821190"/>
          </a:xfrm>
        </p:spPr>
        <p:txBody>
          <a:bodyPr/>
          <a:lstStyle/>
          <a:p>
            <a:r>
              <a:rPr lang="en-US" dirty="0"/>
              <a:t>Tantalum Peak Stress 72 MPa  @ 36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F563DCCD-4E03-4ADC-9F6F-41014BABF0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363" y="2274888"/>
            <a:ext cx="5355336" cy="33734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660BCF-78CF-43CE-9388-5F51CE3B65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Shroud Peak Stress 117 MPa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60D19356-8FAA-4098-823D-4E375C79858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67895" y="2274888"/>
            <a:ext cx="5355336" cy="33734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87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0656AA-30DC-49FE-8FD6-7F7BF09E1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STS rotating target disk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CAC4A4-E271-4310-88BD-42A56407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57" y="907419"/>
            <a:ext cx="5169869" cy="3791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7FBC92-726E-48D4-B904-1340B0F5983F}"/>
              </a:ext>
            </a:extLst>
          </p:cNvPr>
          <p:cNvSpPr txBox="1"/>
          <p:nvPr/>
        </p:nvSpPr>
        <p:spPr>
          <a:xfrm>
            <a:off x="829557" y="4340152"/>
            <a:ext cx="5481091" cy="2086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21 separate segments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1.16m diameter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316L SS Outer Shroud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Tungsten block target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1mm Tantalum Clad all tungsten surfaces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700 kW – 15 Hz Proton beam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Synchronous operation @ 42.9 RPM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Water cooled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7728D6A-D2B7-432D-9D4A-F25DD367C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70" y="927220"/>
            <a:ext cx="5240861" cy="324302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B8988A83-FBB5-4A61-85AC-763B9635921E}"/>
              </a:ext>
            </a:extLst>
          </p:cNvPr>
          <p:cNvCxnSpPr/>
          <p:nvPr/>
        </p:nvCxnSpPr>
        <p:spPr>
          <a:xfrm flipH="1">
            <a:off x="7997780" y="3181082"/>
            <a:ext cx="978795" cy="0"/>
          </a:xfrm>
          <a:prstGeom prst="straightConnector1">
            <a:avLst/>
          </a:prstGeom>
          <a:ln w="57150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9361143B-FE1C-456C-8D48-3299080D6C83}"/>
              </a:ext>
            </a:extLst>
          </p:cNvPr>
          <p:cNvCxnSpPr/>
          <p:nvPr/>
        </p:nvCxnSpPr>
        <p:spPr>
          <a:xfrm>
            <a:off x="8089567" y="3825025"/>
            <a:ext cx="887008" cy="0"/>
          </a:xfrm>
          <a:prstGeom prst="straightConnector1">
            <a:avLst/>
          </a:prstGeom>
          <a:ln w="5715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A39F45-22B0-4CEA-BDBB-75F07D7F5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750" y="3319463"/>
            <a:ext cx="1152244" cy="3353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EEBF5CA-BDBB-4945-A7E2-8683C67A9DA0}"/>
              </a:ext>
            </a:extLst>
          </p:cNvPr>
          <p:cNvSpPr/>
          <p:nvPr/>
        </p:nvSpPr>
        <p:spPr>
          <a:xfrm>
            <a:off x="6867398" y="4663244"/>
            <a:ext cx="430267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Century Gothic" panose="020F0302020204030204"/>
              </a:rPr>
              <a:t>Tungsten (W) height – 58 mm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Century Gothic" panose="020F0302020204030204"/>
              </a:rPr>
              <a:t>Height with clad – 60 mm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Century Gothic" panose="020F0302020204030204"/>
              </a:rPr>
              <a:t>Tungsten width at OD – 164 mm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Century Gothic" panose="020F0302020204030204"/>
              </a:rPr>
              <a:t>Tungsten radial depth – 250 mm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Century Gothic" panose="020F0302020204030204"/>
              </a:rPr>
              <a:t>H</a:t>
            </a:r>
            <a:r>
              <a:rPr lang="en-US" b="1" baseline="-25000" dirty="0">
                <a:solidFill>
                  <a:prstClr val="black"/>
                </a:solidFill>
                <a:latin typeface="Century Gothic" panose="020F0302020204030204"/>
              </a:rPr>
              <a:t>2</a:t>
            </a:r>
            <a:r>
              <a:rPr lang="en-US" b="1" dirty="0">
                <a:solidFill>
                  <a:prstClr val="black"/>
                </a:solidFill>
                <a:latin typeface="Century Gothic" panose="020F0302020204030204"/>
              </a:rPr>
              <a:t>O flow per segment – 0.47 kg/s</a:t>
            </a:r>
          </a:p>
          <a:p>
            <a:pPr lvl="0" algn="ctr" fontAlgn="b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28E5925-AAE8-4C9A-BEB3-384E41A8F842}"/>
              </a:ext>
            </a:extLst>
          </p:cNvPr>
          <p:cNvSpPr txBox="1"/>
          <p:nvPr/>
        </p:nvSpPr>
        <p:spPr>
          <a:xfrm>
            <a:off x="7997780" y="931317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1 segment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D0D7FB-407F-4F44-847A-7EF474C4743A}"/>
              </a:ext>
            </a:extLst>
          </p:cNvPr>
          <p:cNvSpPr txBox="1"/>
          <p:nvPr/>
        </p:nvSpPr>
        <p:spPr>
          <a:xfrm>
            <a:off x="914400" y="1730521"/>
            <a:ext cx="165038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Upper moderator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F5D5EEF-C8D8-425D-A414-4F5BBE29DA4B}"/>
              </a:ext>
            </a:extLst>
          </p:cNvPr>
          <p:cNvSpPr/>
          <p:nvPr/>
        </p:nvSpPr>
        <p:spPr>
          <a:xfrm>
            <a:off x="2087350" y="3998520"/>
            <a:ext cx="192873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Lower moderator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CA131CCA-DEDB-48DF-9ADF-21498061EC4C}"/>
              </a:ext>
            </a:extLst>
          </p:cNvPr>
          <p:cNvCxnSpPr/>
          <p:nvPr/>
        </p:nvCxnSpPr>
        <p:spPr>
          <a:xfrm>
            <a:off x="1215483" y="2321452"/>
            <a:ext cx="189571" cy="19639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D2A931A9-CB5B-4161-B64C-E8B0983012FF}"/>
              </a:ext>
            </a:extLst>
          </p:cNvPr>
          <p:cNvCxnSpPr/>
          <p:nvPr/>
        </p:nvCxnSpPr>
        <p:spPr>
          <a:xfrm flipH="1" flipV="1">
            <a:off x="1784195" y="3998520"/>
            <a:ext cx="303155" cy="17172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A1AA3051-9C17-473E-B38F-4A17AD6643F4}"/>
              </a:ext>
            </a:extLst>
          </p:cNvPr>
          <p:cNvCxnSpPr/>
          <p:nvPr/>
        </p:nvCxnSpPr>
        <p:spPr>
          <a:xfrm flipV="1">
            <a:off x="914400" y="3568390"/>
            <a:ext cx="593328" cy="430130"/>
          </a:xfrm>
          <a:prstGeom prst="straightConnector1">
            <a:avLst/>
          </a:prstGeom>
          <a:ln w="53975">
            <a:solidFill>
              <a:srgbClr val="FF0000"/>
            </a:solidFill>
            <a:prstDash val="sys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5989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CABE5A-131D-4DB3-9F36-5E1CDF31D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274320"/>
            <a:ext cx="11472619" cy="535531"/>
          </a:xfrm>
        </p:spPr>
        <p:txBody>
          <a:bodyPr/>
          <a:lstStyle/>
          <a:p>
            <a:r>
              <a:rPr lang="en-US" b="1" dirty="0"/>
              <a:t>Simulation Beam Cases with Steady State Heat 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2AF54C-914C-44A5-92E4-2F98BB7A8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85" y="1275963"/>
            <a:ext cx="11269527" cy="47919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61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FDF1D8-2925-48AD-9B0C-21CB365C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Modified Target Design Case with Peaked Beam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0E9F673-8335-42A3-93FD-FDA962C9F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768" y="1277332"/>
            <a:ext cx="5507832" cy="1747893"/>
          </a:xfrm>
        </p:spPr>
        <p:txBody>
          <a:bodyPr/>
          <a:lstStyle/>
          <a:p>
            <a:r>
              <a:rPr lang="en-US" dirty="0"/>
              <a:t>Radius of curvature increased on front edges to reduce heat transfer and bring edge temperature closer to average</a:t>
            </a:r>
          </a:p>
          <a:p>
            <a:r>
              <a:rPr lang="en-US" dirty="0"/>
              <a:t>Radii at rear eliminated to make fabrication easier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A8A0D84-AA10-4453-91C5-BF9E9E31B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Tantalum and Tungsten peak stress reduced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D19AA43C-453A-4954-B9A3-554821B9E08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9093" y="3191903"/>
            <a:ext cx="8548078" cy="28003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762DF74-4DC1-4DEC-AA34-64B9EFFE480D}"/>
              </a:ext>
            </a:extLst>
          </p:cNvPr>
          <p:cNvSpPr txBox="1"/>
          <p:nvPr/>
        </p:nvSpPr>
        <p:spPr>
          <a:xfrm>
            <a:off x="2277688" y="5974226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Origina</a:t>
            </a:r>
            <a:r>
              <a:rPr lang="en-US" b="1" dirty="0">
                <a:latin typeface="+mn-lt"/>
              </a:rPr>
              <a:t>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129FCA9-312D-4749-9990-6AFF0D7DCB9A}"/>
              </a:ext>
            </a:extLst>
          </p:cNvPr>
          <p:cNvSpPr/>
          <p:nvPr/>
        </p:nvSpPr>
        <p:spPr>
          <a:xfrm>
            <a:off x="6617237" y="6054991"/>
            <a:ext cx="273664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Modified</a:t>
            </a:r>
            <a:r>
              <a:rPr lang="en-US" dirty="0"/>
              <a:t> – </a:t>
            </a:r>
            <a:r>
              <a:rPr lang="en-US" b="1" dirty="0"/>
              <a:t>Larger Radii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9666C30F-ECD2-4EEA-BFA8-1ED59D7DAFED}"/>
              </a:ext>
            </a:extLst>
          </p:cNvPr>
          <p:cNvCxnSpPr>
            <a:cxnSpLocks/>
          </p:cNvCxnSpPr>
          <p:nvPr/>
        </p:nvCxnSpPr>
        <p:spPr>
          <a:xfrm flipV="1">
            <a:off x="7259567" y="5807549"/>
            <a:ext cx="459758" cy="24744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E0413F2-B4F9-4529-B1A4-EEDC94435851}"/>
              </a:ext>
            </a:extLst>
          </p:cNvPr>
          <p:cNvSpPr txBox="1"/>
          <p:nvPr/>
        </p:nvSpPr>
        <p:spPr>
          <a:xfrm>
            <a:off x="6617237" y="2865198"/>
            <a:ext cx="36655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More uniform temperature around edge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E8A8DAD6-3699-4334-9342-32CF66209C9E}"/>
              </a:ext>
            </a:extLst>
          </p:cNvPr>
          <p:cNvCxnSpPr/>
          <p:nvPr/>
        </p:nvCxnSpPr>
        <p:spPr>
          <a:xfrm flipH="1">
            <a:off x="6799811" y="3425496"/>
            <a:ext cx="919513" cy="116656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9697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F23286-DA80-44EE-8E6B-77FF0CFE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Evaluation of By-pass flow from gaps at target bottom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9CA677E-7E41-445E-96F6-090601DCF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386" y="809851"/>
            <a:ext cx="5590517" cy="443827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005D213F-17FF-4F23-BE3C-F6E25437C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22478043"/>
              </p:ext>
            </p:extLst>
          </p:nvPr>
        </p:nvGraphicFramePr>
        <p:xfrm>
          <a:off x="2911417" y="5248124"/>
          <a:ext cx="5091093" cy="1451766"/>
        </p:xfrm>
        <a:graphic>
          <a:graphicData uri="http://schemas.openxmlformats.org/drawingml/2006/table">
            <a:tbl>
              <a:tblPr/>
              <a:tblGrid>
                <a:gridCol w="1432917">
                  <a:extLst>
                    <a:ext uri="{9D8B030D-6E8A-4147-A177-3AD203B41FA5}">
                      <a16:colId xmlns="" xmlns:a16="http://schemas.microsoft.com/office/drawing/2014/main" val="396769835"/>
                    </a:ext>
                  </a:extLst>
                </a:gridCol>
                <a:gridCol w="68505">
                  <a:extLst>
                    <a:ext uri="{9D8B030D-6E8A-4147-A177-3AD203B41FA5}">
                      <a16:colId xmlns="" xmlns:a16="http://schemas.microsoft.com/office/drawing/2014/main" val="3703034057"/>
                    </a:ext>
                  </a:extLst>
                </a:gridCol>
                <a:gridCol w="1150887">
                  <a:extLst>
                    <a:ext uri="{9D8B030D-6E8A-4147-A177-3AD203B41FA5}">
                      <a16:colId xmlns="" xmlns:a16="http://schemas.microsoft.com/office/drawing/2014/main" val="3278297069"/>
                    </a:ext>
                  </a:extLst>
                </a:gridCol>
                <a:gridCol w="68505">
                  <a:extLst>
                    <a:ext uri="{9D8B030D-6E8A-4147-A177-3AD203B41FA5}">
                      <a16:colId xmlns="" xmlns:a16="http://schemas.microsoft.com/office/drawing/2014/main" val="2363585379"/>
                    </a:ext>
                  </a:extLst>
                </a:gridCol>
                <a:gridCol w="1150887">
                  <a:extLst>
                    <a:ext uri="{9D8B030D-6E8A-4147-A177-3AD203B41FA5}">
                      <a16:colId xmlns="" xmlns:a16="http://schemas.microsoft.com/office/drawing/2014/main" val="196235038"/>
                    </a:ext>
                  </a:extLst>
                </a:gridCol>
                <a:gridCol w="68505">
                  <a:extLst>
                    <a:ext uri="{9D8B030D-6E8A-4147-A177-3AD203B41FA5}">
                      <a16:colId xmlns="" xmlns:a16="http://schemas.microsoft.com/office/drawing/2014/main" val="161789526"/>
                    </a:ext>
                  </a:extLst>
                </a:gridCol>
                <a:gridCol w="1150887">
                  <a:extLst>
                    <a:ext uri="{9D8B030D-6E8A-4147-A177-3AD203B41FA5}">
                      <a16:colId xmlns="" xmlns:a16="http://schemas.microsoft.com/office/drawing/2014/main" val="3101331233"/>
                    </a:ext>
                  </a:extLst>
                </a:gridCol>
              </a:tblGrid>
              <a:tr h="261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Gap size (Bottom) (mm)</a:t>
                      </a: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Bottom Gap (%)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 Channel (%)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 Channel (%)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42145014"/>
                  </a:ext>
                </a:extLst>
              </a:tr>
              <a:tr h="251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78511291"/>
                  </a:ext>
                </a:extLst>
              </a:tr>
              <a:tr h="2411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31998366"/>
                  </a:ext>
                </a:extLst>
              </a:tr>
              <a:tr h="2411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3032638"/>
                  </a:ext>
                </a:extLst>
              </a:tr>
              <a:tr h="251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46" marR="10046" marT="10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10046" marR="10046" marT="100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1048717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0EFA518-6DE1-4FAB-8059-952B3B659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35" y="828371"/>
            <a:ext cx="4225359" cy="26333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0B6DD0-4F47-4AB6-9601-1E0C543C16AA}"/>
              </a:ext>
            </a:extLst>
          </p:cNvPr>
          <p:cNvSpPr txBox="1"/>
          <p:nvPr/>
        </p:nvSpPr>
        <p:spPr>
          <a:xfrm>
            <a:off x="3807229" y="3934792"/>
            <a:ext cx="267728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Potential gap between supply and return flows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2C7000-7970-4730-9314-E0A0B7897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8" y="3236270"/>
            <a:ext cx="3462828" cy="2011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18CDC60-F45F-41AD-8FA4-55200799D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553" y="3924740"/>
            <a:ext cx="1878676" cy="408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948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358F60-FEA4-40D0-A322-D7F4FE69B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STS Cases Evaluated 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="" xmlns:a16="http://schemas.microsoft.com/office/drawing/2014/main" id="{F5A18EA1-E80F-4222-8ADF-7F58CAA0C0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09896314"/>
              </p:ext>
            </p:extLst>
          </p:nvPr>
        </p:nvGraphicFramePr>
        <p:xfrm>
          <a:off x="619558" y="1047404"/>
          <a:ext cx="11068137" cy="48703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7786">
                  <a:extLst>
                    <a:ext uri="{9D8B030D-6E8A-4147-A177-3AD203B41FA5}">
                      <a16:colId xmlns="" xmlns:a16="http://schemas.microsoft.com/office/drawing/2014/main" val="2284864179"/>
                    </a:ext>
                  </a:extLst>
                </a:gridCol>
                <a:gridCol w="1659474">
                  <a:extLst>
                    <a:ext uri="{9D8B030D-6E8A-4147-A177-3AD203B41FA5}">
                      <a16:colId xmlns="" xmlns:a16="http://schemas.microsoft.com/office/drawing/2014/main" val="3859407544"/>
                    </a:ext>
                  </a:extLst>
                </a:gridCol>
                <a:gridCol w="1654488">
                  <a:extLst>
                    <a:ext uri="{9D8B030D-6E8A-4147-A177-3AD203B41FA5}">
                      <a16:colId xmlns="" xmlns:a16="http://schemas.microsoft.com/office/drawing/2014/main" val="789444513"/>
                    </a:ext>
                  </a:extLst>
                </a:gridCol>
                <a:gridCol w="1415285">
                  <a:extLst>
                    <a:ext uri="{9D8B030D-6E8A-4147-A177-3AD203B41FA5}">
                      <a16:colId xmlns="" xmlns:a16="http://schemas.microsoft.com/office/drawing/2014/main" val="2394666995"/>
                    </a:ext>
                  </a:extLst>
                </a:gridCol>
                <a:gridCol w="1335552">
                  <a:extLst>
                    <a:ext uri="{9D8B030D-6E8A-4147-A177-3AD203B41FA5}">
                      <a16:colId xmlns="" xmlns:a16="http://schemas.microsoft.com/office/drawing/2014/main" val="350979084"/>
                    </a:ext>
                  </a:extLst>
                </a:gridCol>
                <a:gridCol w="1335552">
                  <a:extLst>
                    <a:ext uri="{9D8B030D-6E8A-4147-A177-3AD203B41FA5}">
                      <a16:colId xmlns="" xmlns:a16="http://schemas.microsoft.com/office/drawing/2014/main" val="1678747601"/>
                    </a:ext>
                  </a:extLst>
                </a:gridCol>
              </a:tblGrid>
              <a:tr h="13632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Case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effectLst/>
                        </a:rPr>
                        <a:t>Tungsten Peak von Mises stress (MPa) 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Tungsten peak Dynamic Alternating stress intensity (Sa - MPa)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Peak Thermal Stress before pulse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Peak stress after pulse  averaged over 1e-4 or 5e-4 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Stainless Steel Shroud Peak Thermal Stress (MPa)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ctr"/>
                </a:tc>
                <a:extLst>
                  <a:ext uri="{0D108BD9-81ED-4DB2-BD59-A6C34878D82A}">
                    <a16:rowId xmlns="" xmlns:a16="http://schemas.microsoft.com/office/drawing/2014/main" val="851819396"/>
                  </a:ext>
                </a:extLst>
              </a:tr>
              <a:tr h="235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Centered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140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44.3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91.4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117.4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extLst>
                  <a:ext uri="{0D108BD9-81ED-4DB2-BD59-A6C34878D82A}">
                    <a16:rowId xmlns="" xmlns:a16="http://schemas.microsoft.com/office/drawing/2014/main" val="187162948"/>
                  </a:ext>
                </a:extLst>
              </a:tr>
              <a:tr h="235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Centered irradiated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72.2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117.4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extLst>
                  <a:ext uri="{0D108BD9-81ED-4DB2-BD59-A6C34878D82A}">
                    <a16:rowId xmlns="" xmlns:a16="http://schemas.microsoft.com/office/drawing/2014/main" val="648659555"/>
                  </a:ext>
                </a:extLst>
              </a:tr>
              <a:tr h="4513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Centered irradiated/transient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127.1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145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117.4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extLst>
                  <a:ext uri="{0D108BD9-81ED-4DB2-BD59-A6C34878D82A}">
                    <a16:rowId xmlns="" xmlns:a16="http://schemas.microsoft.com/office/drawing/2014/main" val="1528539563"/>
                  </a:ext>
                </a:extLst>
              </a:tr>
              <a:tr h="2441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5mm up irradiated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72.0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133.9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extLst>
                  <a:ext uri="{0D108BD9-81ED-4DB2-BD59-A6C34878D82A}">
                    <a16:rowId xmlns="" xmlns:a16="http://schemas.microsoft.com/office/drawing/2014/main" val="928628757"/>
                  </a:ext>
                </a:extLst>
              </a:tr>
              <a:tr h="2441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10mm up irradiated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202.6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128.4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104.5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extLst>
                  <a:ext uri="{0D108BD9-81ED-4DB2-BD59-A6C34878D82A}">
                    <a16:rowId xmlns="" xmlns:a16="http://schemas.microsoft.com/office/drawing/2014/main" val="46631335"/>
                  </a:ext>
                </a:extLst>
              </a:tr>
              <a:tr h="2441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10mm right irradiated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205.7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72.1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132.4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134.5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extLst>
                  <a:ext uri="{0D108BD9-81ED-4DB2-BD59-A6C34878D82A}">
                    <a16:rowId xmlns="" xmlns:a16="http://schemas.microsoft.com/office/drawing/2014/main" val="3064413314"/>
                  </a:ext>
                </a:extLst>
              </a:tr>
              <a:tr h="4513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10mm right &amp; 10 mm up irradiated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65.6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127.5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119.3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extLst>
                  <a:ext uri="{0D108BD9-81ED-4DB2-BD59-A6C34878D82A}">
                    <a16:rowId xmlns="" xmlns:a16="http://schemas.microsoft.com/office/drawing/2014/main" val="633974127"/>
                  </a:ext>
                </a:extLst>
              </a:tr>
              <a:tr h="2441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Between  irradiated segments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158.6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106.1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176.2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extLst>
                  <a:ext uri="{0D108BD9-81ED-4DB2-BD59-A6C34878D82A}">
                    <a16:rowId xmlns="" xmlns:a16="http://schemas.microsoft.com/office/drawing/2014/main" val="763365281"/>
                  </a:ext>
                </a:extLst>
              </a:tr>
              <a:tr h="293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Peaked 15% irradiated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233.5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79.1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149.2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102.2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extLst>
                  <a:ext uri="{0D108BD9-81ED-4DB2-BD59-A6C34878D82A}">
                    <a16:rowId xmlns="" xmlns:a16="http://schemas.microsoft.com/office/drawing/2014/main" val="2390146683"/>
                  </a:ext>
                </a:extLst>
              </a:tr>
              <a:tr h="2887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Peaked 15% </a:t>
                      </a:r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modified nose </a:t>
                      </a:r>
                      <a:r>
                        <a:rPr lang="en-US" sz="1400" u="none" strike="noStrike" dirty="0">
                          <a:effectLst/>
                        </a:rPr>
                        <a:t>irradiated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228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71.4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144.1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102.9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extLst>
                  <a:ext uri="{0D108BD9-81ED-4DB2-BD59-A6C34878D82A}">
                    <a16:rowId xmlns="" xmlns:a16="http://schemas.microsoft.com/office/drawing/2014/main" val="1176413226"/>
                  </a:ext>
                </a:extLst>
              </a:tr>
              <a:tr h="330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Peaked 15% irradiated 1 mm flow gap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245.3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79.1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149.2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extLst>
                  <a:ext uri="{0D108BD9-81ED-4DB2-BD59-A6C34878D82A}">
                    <a16:rowId xmlns="" xmlns:a16="http://schemas.microsoft.com/office/drawing/2014/main" val="727250049"/>
                  </a:ext>
                </a:extLst>
              </a:tr>
              <a:tr h="2441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Diffuse irradiated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185.7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66.1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118.1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176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1" marR="7401" marT="7401" marB="0" anchor="b"/>
                </a:tc>
                <a:extLst>
                  <a:ext uri="{0D108BD9-81ED-4DB2-BD59-A6C34878D82A}">
                    <a16:rowId xmlns="" xmlns:a16="http://schemas.microsoft.com/office/drawing/2014/main" val="4167060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0828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732F1F-37D4-46CA-B436-2F17517E4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Limits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ACF94F-24BD-475F-A728-1838D0B83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450" y="963191"/>
            <a:ext cx="5507832" cy="384048"/>
          </a:xfrm>
        </p:spPr>
        <p:txBody>
          <a:bodyPr/>
          <a:lstStyle/>
          <a:p>
            <a:pPr algn="ctr"/>
            <a:r>
              <a:rPr lang="en-US" dirty="0"/>
              <a:t>Considerations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611C8A18-E8F5-4402-845A-3B49632FE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768" y="1347239"/>
            <a:ext cx="5507832" cy="4405861"/>
          </a:xfrm>
        </p:spPr>
        <p:txBody>
          <a:bodyPr/>
          <a:lstStyle/>
          <a:p>
            <a:r>
              <a:rPr lang="en-US" sz="1600" dirty="0"/>
              <a:t>Tungsten has been shown to become brittle after irradiation ( DBTT shift)</a:t>
            </a:r>
          </a:p>
          <a:p>
            <a:r>
              <a:rPr lang="en-US" sz="1600" dirty="0"/>
              <a:t>Little mechanical fatigue data after irradiation is available</a:t>
            </a:r>
          </a:p>
          <a:p>
            <a:r>
              <a:rPr lang="en-US" sz="1600" dirty="0"/>
              <a:t>ESS testing of unirradiated fatigue life typically had minimum S</a:t>
            </a:r>
            <a:r>
              <a:rPr lang="en-US" sz="1600" baseline="-25000" dirty="0"/>
              <a:t>a</a:t>
            </a:r>
            <a:r>
              <a:rPr lang="en-US" sz="1600" dirty="0"/>
              <a:t> for 10</a:t>
            </a:r>
            <a:r>
              <a:rPr lang="en-US" sz="1600" baseline="30000" dirty="0"/>
              <a:t>5</a:t>
            </a:r>
            <a:r>
              <a:rPr lang="en-US" sz="1600" dirty="0"/>
              <a:t>- 10</a:t>
            </a:r>
            <a:r>
              <a:rPr lang="en-US" sz="1600" baseline="30000" dirty="0"/>
              <a:t>6</a:t>
            </a:r>
            <a:r>
              <a:rPr lang="en-US" sz="1600" dirty="0"/>
              <a:t> cycles of about 200 MPa</a:t>
            </a:r>
            <a:r>
              <a:rPr lang="en-US" sz="1600" baseline="30000" dirty="0"/>
              <a:t>1</a:t>
            </a:r>
          </a:p>
          <a:p>
            <a:r>
              <a:rPr lang="en-US" sz="1600" dirty="0"/>
              <a:t>3-point bend tests on irradiated samples at 25 C had an average failure strength of 304 MPa</a:t>
            </a:r>
            <a:r>
              <a:rPr lang="en-US" sz="1600" baseline="30000" dirty="0"/>
              <a:t>2 </a:t>
            </a:r>
            <a:endParaRPr lang="en-US" sz="1600" dirty="0"/>
          </a:p>
          <a:p>
            <a:r>
              <a:rPr lang="en-US" sz="1600" dirty="0"/>
              <a:t>Ultimate strength is typically ~ 500 MPa, but varies with fabrication methods and at least one test on irradiated material failed at 60 MPa</a:t>
            </a:r>
          </a:p>
          <a:p>
            <a:r>
              <a:rPr lang="en-US" sz="1600" dirty="0"/>
              <a:t>ISIS has operated target successfully with estimated stresses on the order of 200 MPa</a:t>
            </a:r>
          </a:p>
          <a:p>
            <a:pPr marL="0" indent="0">
              <a:buNone/>
            </a:pPr>
            <a:endParaRPr lang="en-US" baseline="300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D3309BF-6B48-4390-B948-577E8269AB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384048"/>
          </a:xfrm>
        </p:spPr>
        <p:txBody>
          <a:bodyPr/>
          <a:lstStyle/>
          <a:p>
            <a:r>
              <a:rPr lang="en-US" dirty="0"/>
              <a:t>ISIS Design Limits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D314AE9C-9018-45D5-8D24-D57FBE2CFD2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6000" y="1992850"/>
            <a:ext cx="5505450" cy="2322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0ED8E47-5256-49D6-8510-24E3DCCC577B}"/>
              </a:ext>
            </a:extLst>
          </p:cNvPr>
          <p:cNvSpPr txBox="1"/>
          <p:nvPr/>
        </p:nvSpPr>
        <p:spPr>
          <a:xfrm>
            <a:off x="6606540" y="5648696"/>
            <a:ext cx="3522118" cy="798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n-lt"/>
              </a:rPr>
              <a:t>3. Dan Wilcox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latin typeface="+mn-lt"/>
              </a:rPr>
              <a:t>     High Power Targets Group, RAL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latin typeface="+mn-lt"/>
              </a:rPr>
              <a:t>     6th High Power Targetry Workshop, 12/04/2016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D667-4276-4007-AD7E-FDE6A1BF7A31}"/>
              </a:ext>
            </a:extLst>
          </p:cNvPr>
          <p:cNvSpPr txBox="1"/>
          <p:nvPr/>
        </p:nvSpPr>
        <p:spPr>
          <a:xfrm>
            <a:off x="6606540" y="4564380"/>
            <a:ext cx="209223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ESS Design Limits</a:t>
            </a:r>
            <a:r>
              <a:rPr lang="en-US" baseline="30000" dirty="0">
                <a:latin typeface="+mn-lt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2A6A965-C03D-4C6F-BE55-120EC06CC383}"/>
              </a:ext>
            </a:extLst>
          </p:cNvPr>
          <p:cNvSpPr txBox="1"/>
          <p:nvPr/>
        </p:nvSpPr>
        <p:spPr>
          <a:xfrm>
            <a:off x="6454140" y="5017791"/>
            <a:ext cx="3571812" cy="4801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Tungsten mean stress                100 MPa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Tungsten Alternating Stress (S</a:t>
            </a:r>
            <a:r>
              <a:rPr lang="en-US" sz="1400" b="1" baseline="-25000" dirty="0">
                <a:latin typeface="+mn-lt"/>
              </a:rPr>
              <a:t>a</a:t>
            </a:r>
            <a:r>
              <a:rPr lang="en-US" sz="1400" b="1" dirty="0">
                <a:latin typeface="+mn-lt"/>
              </a:rPr>
              <a:t>)  50 MPa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97A2D10-4972-4BB8-B699-63B678156E5B}"/>
              </a:ext>
            </a:extLst>
          </p:cNvPr>
          <p:cNvSpPr txBox="1"/>
          <p:nvPr/>
        </p:nvSpPr>
        <p:spPr>
          <a:xfrm>
            <a:off x="678180" y="5416084"/>
            <a:ext cx="465582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AutoNum type="arabicPeriod"/>
            </a:pPr>
            <a:r>
              <a:rPr lang="en-US" sz="1200" dirty="0">
                <a:latin typeface="+mn-lt"/>
              </a:rPr>
              <a:t>J. Habainy, Characterisation of mechanical and thermal properties of tungsten for high power spallation target applications</a:t>
            </a:r>
          </a:p>
          <a:p>
            <a:pPr lvl="0">
              <a:lnSpc>
                <a:spcPct val="90000"/>
              </a:lnSpc>
            </a:pPr>
            <a:r>
              <a:rPr lang="en-US" sz="1100" dirty="0">
                <a:solidFill>
                  <a:prstClr val="black"/>
                </a:solidFill>
                <a:latin typeface="Century Gothic" panose="020F0302020204030204"/>
              </a:rPr>
              <a:t>2.     J. Habainy, et.al., Journal of Nuclear Materials</a:t>
            </a:r>
          </a:p>
          <a:p>
            <a:pPr lvl="0">
              <a:lnSpc>
                <a:spcPct val="90000"/>
              </a:lnSpc>
            </a:pPr>
            <a:r>
              <a:rPr lang="en-US" sz="1100" dirty="0">
                <a:solidFill>
                  <a:prstClr val="black"/>
                </a:solidFill>
                <a:latin typeface="Century Gothic" panose="020F0302020204030204"/>
              </a:rPr>
              <a:t>        506 (2018) 83-91</a:t>
            </a:r>
          </a:p>
          <a:p>
            <a:pPr marL="342900" indent="-342900" algn="l">
              <a:lnSpc>
                <a:spcPct val="90000"/>
              </a:lnSpc>
              <a:buAutoNum type="arabicPeriod"/>
            </a:pP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082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2ABD0B-CD89-4D8B-A526-8789CBEDE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Next steps for conceptual design with tantalum clad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14A075-715D-4CC4-8164-C174613EA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154971"/>
            <a:ext cx="11478767" cy="4564185"/>
          </a:xfrm>
        </p:spPr>
        <p:txBody>
          <a:bodyPr/>
          <a:lstStyle/>
          <a:p>
            <a:r>
              <a:rPr lang="en-US" dirty="0"/>
              <a:t>Prestress from HIPing Tantalum to Tungsten will be included </a:t>
            </a:r>
          </a:p>
          <a:p>
            <a:r>
              <a:rPr lang="en-US" dirty="0"/>
              <a:t>Will evaluate using internal seals to limit by-pass flow on sides and rear surface</a:t>
            </a:r>
          </a:p>
          <a:p>
            <a:r>
              <a:rPr lang="en-US" dirty="0"/>
              <a:t>Mechanical support will be added for gravity and centrifugal force ( ~1g for both)</a:t>
            </a:r>
          </a:p>
          <a:p>
            <a:r>
              <a:rPr lang="en-US" dirty="0"/>
              <a:t>Coriolis forces on flow will be added</a:t>
            </a:r>
          </a:p>
          <a:p>
            <a:r>
              <a:rPr lang="en-US" dirty="0"/>
              <a:t>Stainless steel shell will be optimized to make fabrication easier</a:t>
            </a:r>
          </a:p>
          <a:p>
            <a:r>
              <a:rPr lang="en-US" dirty="0"/>
              <a:t>Removal of any trapped air after filling will be evaluated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440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73AB1E-FD3E-4DEE-BD3D-A46099EB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pPr algn="ctr"/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0541DF-630F-4A74-B639-DBA32FDBB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23" y="939860"/>
            <a:ext cx="11430000" cy="5011761"/>
          </a:xfrm>
        </p:spPr>
        <p:txBody>
          <a:bodyPr/>
          <a:lstStyle/>
          <a:p>
            <a:r>
              <a:rPr lang="en-US" sz="2400" dirty="0"/>
              <a:t>Water cooling flow velocities, pressure drops and component temperatures all seem to be acceptable </a:t>
            </a:r>
          </a:p>
          <a:p>
            <a:r>
              <a:rPr lang="en-US" sz="2400" dirty="0"/>
              <a:t>The peak Von Mises stresses in tungsten are generally below the ISIS target experience peak of approximately  200 MPa, especially without including irradiation damage material property changes</a:t>
            </a:r>
          </a:p>
          <a:p>
            <a:r>
              <a:rPr lang="en-US" sz="2400" dirty="0"/>
              <a:t>Design limits for the dynamic alternating stress at ~10</a:t>
            </a:r>
            <a:r>
              <a:rPr lang="en-US" sz="2400" baseline="30000" dirty="0"/>
              <a:t>5</a:t>
            </a:r>
            <a:r>
              <a:rPr lang="en-US" sz="2400" dirty="0"/>
              <a:t> Hz are not known and target experience is probably the best guidance at present </a:t>
            </a:r>
          </a:p>
          <a:p>
            <a:r>
              <a:rPr lang="en-US" sz="2400" dirty="0"/>
              <a:t>Tantalum stress level without including HIPPING are well below the yield strength</a:t>
            </a:r>
          </a:p>
          <a:p>
            <a:r>
              <a:rPr lang="en-US" sz="2400" dirty="0"/>
              <a:t>Design optimization will continue</a:t>
            </a:r>
          </a:p>
        </p:txBody>
      </p:sp>
    </p:spTree>
    <p:extLst>
      <p:ext uri="{BB962C8B-B14F-4D97-AF65-F5344CB8AC3E}">
        <p14:creationId xmlns="" xmlns:p14="http://schemas.microsoft.com/office/powerpoint/2010/main" val="2640195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1E0A7E-D40B-4154-8BEC-19F15FE16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="" xmlns:p14="http://schemas.microsoft.com/office/powerpoint/2010/main" val="4097050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3F6F1C-E318-4056-9469-772D19CE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 of Profile Study Stress results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75E93592-BEEE-49D6-BBFC-230C7E24C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6926" y="737694"/>
            <a:ext cx="8165431" cy="5785861"/>
          </a:xfrm>
        </p:spPr>
      </p:pic>
    </p:spTree>
    <p:extLst>
      <p:ext uri="{BB962C8B-B14F-4D97-AF65-F5344CB8AC3E}">
        <p14:creationId xmlns="" xmlns:p14="http://schemas.microsoft.com/office/powerpoint/2010/main" val="4128940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C9C5DD-FD99-48DB-B49A-FCF0BF751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Centered Beam Irradiated Material Peak stress element transient 128 s calculation of pre-pulse stress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EBF11ACF-0D38-4328-B012-3A3013F618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91256753"/>
              </p:ext>
            </p:extLst>
          </p:nvPr>
        </p:nvGraphicFramePr>
        <p:xfrm>
          <a:off x="429767" y="1596564"/>
          <a:ext cx="11430000" cy="4048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74D8675-2768-4CCD-A8BF-7E011E41CE09}"/>
              </a:ext>
            </a:extLst>
          </p:cNvPr>
          <p:cNvSpPr txBox="1"/>
          <p:nvPr/>
        </p:nvSpPr>
        <p:spPr>
          <a:xfrm>
            <a:off x="2743200" y="5988205"/>
            <a:ext cx="711284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Average stress agrees with transient thermal stress after pulse </a:t>
            </a:r>
          </a:p>
        </p:txBody>
      </p:sp>
    </p:spTree>
    <p:extLst>
      <p:ext uri="{BB962C8B-B14F-4D97-AF65-F5344CB8AC3E}">
        <p14:creationId xmlns="" xmlns:p14="http://schemas.microsoft.com/office/powerpoint/2010/main" val="2400193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1E5322-777A-41FF-ADB4-9E77765F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Nominal Proton Beam Profile for Initial Studies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358929-4972-4A3E-9FC7-713CD47A2A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299" y="804528"/>
                <a:ext cx="8470901" cy="1138572"/>
              </a:xfrm>
            </p:spPr>
            <p:txBody>
              <a:bodyPr/>
              <a:lstStyle/>
              <a:p>
                <a:pPr marL="0" lvl="0" indent="0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en-US" sz="2000" b="1" dirty="0">
                    <a:solidFill>
                      <a:prstClr val="black"/>
                    </a:solidFill>
                    <a:cs typeface="Arial" charset="0"/>
                  </a:rPr>
                  <a:t>Super-Gaussian distribution of proton beam current</a:t>
                </a:r>
              </a:p>
              <a:p>
                <a:pPr marL="0" lvl="0" indent="0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𝑚𝐴</m:t>
                              </m:r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baseline="300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113</m:t>
                          </m:r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sup>
                      </m:sSup>
                      <m: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US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3.9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None/>
                </a:pPr>
                <a:endParaRPr lang="en-US" sz="1800" dirty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None/>
                </a:pPr>
                <a:endParaRPr lang="en-US" sz="2400" dirty="0">
                  <a:solidFill>
                    <a:prstClr val="black"/>
                  </a:solidFill>
                  <a:latin typeface="Symbol" panose="05050102010706020507" pitchFamily="18" charset="2"/>
                  <a:cs typeface="Arial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5C358929-4972-4A3E-9FC7-713CD47A2A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299" y="804528"/>
                <a:ext cx="8470901" cy="1138572"/>
              </a:xfrm>
              <a:blipFill>
                <a:blip r:embed="rId2"/>
                <a:stretch>
                  <a:fillRect l="-719" t="-3209" b="-2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F0141AFA-B2ED-4FD8-AC71-D6D260C82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46654950"/>
              </p:ext>
            </p:extLst>
          </p:nvPr>
        </p:nvGraphicFramePr>
        <p:xfrm>
          <a:off x="332233" y="2355462"/>
          <a:ext cx="5486400" cy="2902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6830104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403790407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1025271889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315188599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1342820027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1548563231"/>
                    </a:ext>
                  </a:extLst>
                </a:gridCol>
              </a:tblGrid>
              <a:tr h="1165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l-GR" sz="28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σ</a:t>
                      </a:r>
                      <a:r>
                        <a:rPr lang="en-US" sz="3600" baseline="-250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x</a:t>
                      </a:r>
                      <a:endParaRPr lang="en-US" sz="16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28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σ</a:t>
                      </a:r>
                      <a:r>
                        <a:rPr lang="en-US" sz="3200" baseline="-250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y</a:t>
                      </a:r>
                      <a:endParaRPr lang="en-US" sz="16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Vert. Extent 95 %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Beam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Horiz. Extent 95 % Beam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~Area of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90 % Beam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Max. Heating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3280851181"/>
                  </a:ext>
                </a:extLst>
              </a:tr>
              <a:tr h="954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(mm)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(mm)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(mm)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(mm)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(cm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(J/cc/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pulse)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667520101"/>
                  </a:ext>
                </a:extLst>
              </a:tr>
              <a:tr h="269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19.8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51.7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62.4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39.0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384414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D7FB846-55CB-49C2-9D97-F47821576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633" y="1955019"/>
            <a:ext cx="6041134" cy="43769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76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5FDC60-4607-4CF0-ACB6-8690A69F1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Initial CFD Evaluations with nominal beam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53977F-D22F-484B-A369-E7BCBEE21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14239"/>
            <a:ext cx="11430000" cy="1347042"/>
          </a:xfrm>
        </p:spPr>
        <p:txBody>
          <a:bodyPr/>
          <a:lstStyle/>
          <a:p>
            <a:r>
              <a:rPr lang="en-US" dirty="0"/>
              <a:t>First CFD calculations looked at the basic flow scheme for cooling the tungsten block and 3 options for adding cooling for the Shroud side walls using STARCCM+ or COMSOL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BC70A7B-FB26-479C-8175-DB9B23B339F2}"/>
              </a:ext>
            </a:extLst>
          </p:cNvPr>
          <p:cNvSpPr txBox="1"/>
          <p:nvPr/>
        </p:nvSpPr>
        <p:spPr>
          <a:xfrm>
            <a:off x="7467600" y="2634704"/>
            <a:ext cx="4343399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Top and Bottom flow channels tapered from 4 mm at the rear to 2 mm at the front to give approximately  constant 1 m/s flow over the surfaces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Case 0 – no side cooling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Case 1  - midplane flow separator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Case 2- Top to bottom side channels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Case 3 – Side curved flow channel 	2mm x 15 mm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841102-9F8A-4EF1-8F2B-34B591C1C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49" y="2461281"/>
            <a:ext cx="6217672" cy="42256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95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9AA81D-1E28-4439-9EF7-B3F922A0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CFD Analysis example Case 0 -  Velocity vectors</a:t>
            </a:r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="" xmlns:a16="http://schemas.microsoft.com/office/drawing/2014/main" id="{FBB71E30-AFF3-4FB0-AB81-D6BEDD4E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758" y="2860783"/>
            <a:ext cx="3875782" cy="32960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33ADF33-CB6F-41B5-9D39-A8B975AF87C8}"/>
              </a:ext>
            </a:extLst>
          </p:cNvPr>
          <p:cNvSpPr/>
          <p:nvPr/>
        </p:nvSpPr>
        <p:spPr>
          <a:xfrm>
            <a:off x="8888372" y="868492"/>
            <a:ext cx="256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STARCCM+: </a:t>
            </a:r>
            <a:r>
              <a:rPr lang="en-US" altLang="zh-TW" dirty="0">
                <a:solidFill>
                  <a:srgbClr val="FF0000"/>
                </a:solidFill>
              </a:rPr>
              <a:t>Realizable k-epsilon</a:t>
            </a: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091848-46FB-4A77-8C10-1146624C4232}"/>
              </a:ext>
            </a:extLst>
          </p:cNvPr>
          <p:cNvSpPr txBox="1"/>
          <p:nvPr/>
        </p:nvSpPr>
        <p:spPr>
          <a:xfrm>
            <a:off x="3245659" y="2424352"/>
            <a:ext cx="219874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+mn-lt"/>
              </a:rPr>
              <a:t>Velocity at inflow plane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A015319-FFD7-480C-8D5D-EF94412C6993}"/>
              </a:ext>
            </a:extLst>
          </p:cNvPr>
          <p:cNvSpPr txBox="1"/>
          <p:nvPr/>
        </p:nvSpPr>
        <p:spPr>
          <a:xfrm>
            <a:off x="3549728" y="6242048"/>
            <a:ext cx="11310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outflow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C96D09F3-F29F-43E4-9B28-6B418F1B3DA5}"/>
              </a:ext>
            </a:extLst>
          </p:cNvPr>
          <p:cNvCxnSpPr>
            <a:cxnSpLocks/>
          </p:cNvCxnSpPr>
          <p:nvPr/>
        </p:nvCxnSpPr>
        <p:spPr>
          <a:xfrm flipH="1" flipV="1">
            <a:off x="2221346" y="5562600"/>
            <a:ext cx="1131092" cy="785766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8D4FEB83-DC59-464C-9FF0-10AC73A0E534}"/>
              </a:ext>
            </a:extLst>
          </p:cNvPr>
          <p:cNvCxnSpPr>
            <a:cxnSpLocks/>
          </p:cNvCxnSpPr>
          <p:nvPr/>
        </p:nvCxnSpPr>
        <p:spPr>
          <a:xfrm flipH="1">
            <a:off x="2917817" y="3050982"/>
            <a:ext cx="631911" cy="590931"/>
          </a:xfrm>
          <a:prstGeom prst="straightConnector1">
            <a:avLst/>
          </a:prstGeom>
          <a:ln w="28575">
            <a:solidFill>
              <a:srgbClr val="3333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493C168-FBFA-49A2-969A-780EC7C2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952" y="788180"/>
            <a:ext cx="5109266" cy="1710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D5B5EA8-C26F-405B-8188-69120281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739" y="1821304"/>
            <a:ext cx="5109265" cy="412909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B9A5253C-F593-43E6-A89A-47E516683C76}"/>
              </a:ext>
            </a:extLst>
          </p:cNvPr>
          <p:cNvCxnSpPr>
            <a:cxnSpLocks/>
          </p:cNvCxnSpPr>
          <p:nvPr/>
        </p:nvCxnSpPr>
        <p:spPr>
          <a:xfrm>
            <a:off x="5104118" y="2775530"/>
            <a:ext cx="1565523" cy="1007036"/>
          </a:xfrm>
          <a:prstGeom prst="straightConnector1">
            <a:avLst/>
          </a:prstGeom>
          <a:ln w="28575">
            <a:solidFill>
              <a:srgbClr val="0000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11F96A19-9478-488A-991D-3DF48697B203}"/>
              </a:ext>
            </a:extLst>
          </p:cNvPr>
          <p:cNvCxnSpPr>
            <a:cxnSpLocks/>
          </p:cNvCxnSpPr>
          <p:nvPr/>
        </p:nvCxnSpPr>
        <p:spPr>
          <a:xfrm flipV="1">
            <a:off x="4680820" y="5610936"/>
            <a:ext cx="2938026" cy="818868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3335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79C91B-ED3A-4DD8-A45F-776F23C9C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Case 0 – Velocity Vectors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6564604-1A5B-41D2-92F3-5A7A0C8CF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156" y="1637447"/>
            <a:ext cx="5446874" cy="4585877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18068E2B-C209-4BAF-A93B-6D577638F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34" y="2909757"/>
            <a:ext cx="3440095" cy="31811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48C75AC-8471-4D04-8CDC-3549171659A7}"/>
              </a:ext>
            </a:extLst>
          </p:cNvPr>
          <p:cNvSpPr/>
          <p:nvPr/>
        </p:nvSpPr>
        <p:spPr>
          <a:xfrm>
            <a:off x="8313441" y="991116"/>
            <a:ext cx="2633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STARCCM+: </a:t>
            </a:r>
            <a:r>
              <a:rPr lang="en-US" altLang="zh-TW" dirty="0">
                <a:solidFill>
                  <a:srgbClr val="FF0000"/>
                </a:solidFill>
              </a:rPr>
              <a:t>Realizable k-epsilon</a:t>
            </a: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D1610E4-AE9E-4816-B141-D3492503242D}"/>
              </a:ext>
            </a:extLst>
          </p:cNvPr>
          <p:cNvSpPr txBox="1"/>
          <p:nvPr/>
        </p:nvSpPr>
        <p:spPr>
          <a:xfrm>
            <a:off x="4074255" y="2198890"/>
            <a:ext cx="1727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Velocity at outflow plane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2CE9F67A-9304-420A-B002-824DC0368BA8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253279" y="2660555"/>
            <a:ext cx="1820976" cy="1404792"/>
          </a:xfrm>
          <a:prstGeom prst="straightConnector1">
            <a:avLst/>
          </a:prstGeom>
          <a:ln w="28575">
            <a:solidFill>
              <a:srgbClr val="3333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02D5C12-0A57-4BF8-AB85-5155EA9CC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12" y="675842"/>
            <a:ext cx="4550105" cy="152304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319836A2-6FCB-4F1A-9EA7-6E2FCEEA53FF}"/>
              </a:ext>
            </a:extLst>
          </p:cNvPr>
          <p:cNvCxnSpPr>
            <a:cxnSpLocks/>
          </p:cNvCxnSpPr>
          <p:nvPr/>
        </p:nvCxnSpPr>
        <p:spPr>
          <a:xfrm>
            <a:off x="5183494" y="2660555"/>
            <a:ext cx="968583" cy="949148"/>
          </a:xfrm>
          <a:prstGeom prst="straightConnector1">
            <a:avLst/>
          </a:prstGeom>
          <a:ln w="28575">
            <a:solidFill>
              <a:srgbClr val="0000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8602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B0DABF-E13A-40A7-88F3-46DE5E6EF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Initial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89CC6B-5F1F-4398-9852-63575F67D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6913"/>
            <a:ext cx="11430000" cy="2267410"/>
          </a:xfrm>
        </p:spPr>
        <p:txBody>
          <a:bodyPr/>
          <a:lstStyle/>
          <a:p>
            <a:r>
              <a:rPr lang="en-US" sz="2400" dirty="0"/>
              <a:t>Basic tungsten cooling with tapered top and bottom flow channels scheme looks viable </a:t>
            </a:r>
          </a:p>
          <a:p>
            <a:pPr lvl="1"/>
            <a:r>
              <a:rPr lang="en-US" sz="2000" dirty="0"/>
              <a:t>Average velocities ~ 1.2 m/s top/front/bottom</a:t>
            </a:r>
          </a:p>
          <a:p>
            <a:pPr lvl="1"/>
            <a:r>
              <a:rPr lang="en-US" sz="2000" dirty="0"/>
              <a:t>Pressure drop ~ 7kPa</a:t>
            </a:r>
          </a:p>
          <a:p>
            <a:r>
              <a:rPr lang="en-US" sz="2400" dirty="0"/>
              <a:t>Option 3 with a side cooling channel gave the best overall results with max SS temperature of 75 </a:t>
            </a:r>
            <a:r>
              <a:rPr lang="en-US" sz="2400" baseline="30000" dirty="0"/>
              <a:t>o</a:t>
            </a:r>
            <a:r>
              <a:rPr lang="en-US" sz="2400" dirty="0"/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267E54-83F5-4B27-90F8-BD757A186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60" y="3762030"/>
            <a:ext cx="3912318" cy="2267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9524F5-74A5-4444-8724-B42863E0F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991" y="3807206"/>
            <a:ext cx="3032890" cy="2110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8BF0739-8C97-4D9E-9312-CE098E49B0C5}"/>
              </a:ext>
            </a:extLst>
          </p:cNvPr>
          <p:cNvSpPr txBox="1"/>
          <p:nvPr/>
        </p:nvSpPr>
        <p:spPr>
          <a:xfrm>
            <a:off x="5230991" y="6029439"/>
            <a:ext cx="259878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Ta surface 83 </a:t>
            </a:r>
            <a:r>
              <a:rPr lang="en-US" b="1" baseline="30000" dirty="0">
                <a:latin typeface="+mn-lt"/>
              </a:rPr>
              <a:t>o</a:t>
            </a:r>
            <a:r>
              <a:rPr lang="en-US" b="1" dirty="0">
                <a:latin typeface="+mn-lt"/>
              </a:rPr>
              <a:t>C max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AC1BEE5-A736-4471-B86B-F022A2C03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894" y="3768173"/>
            <a:ext cx="2854264" cy="21770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3F97327-5345-429B-B636-2ED26A1FEC96}"/>
              </a:ext>
            </a:extLst>
          </p:cNvPr>
          <p:cNvSpPr txBox="1"/>
          <p:nvPr/>
        </p:nvSpPr>
        <p:spPr>
          <a:xfrm>
            <a:off x="9131120" y="6029439"/>
            <a:ext cx="179247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W Max 118 </a:t>
            </a:r>
            <a:r>
              <a:rPr lang="en-US" b="1" baseline="30000" dirty="0">
                <a:latin typeface="+mn-lt"/>
              </a:rPr>
              <a:t>o</a:t>
            </a:r>
            <a:r>
              <a:rPr lang="en-US" b="1" dirty="0">
                <a:latin typeface="+mn-lt"/>
              </a:rPr>
              <a:t>C</a:t>
            </a:r>
          </a:p>
        </p:txBody>
      </p:sp>
    </p:spTree>
    <p:extLst>
      <p:ext uri="{BB962C8B-B14F-4D97-AF65-F5344CB8AC3E}">
        <p14:creationId xmlns="" xmlns:p14="http://schemas.microsoft.com/office/powerpoint/2010/main" val="30256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3B4B1-8636-43CC-BF2E-448F5AC99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Analysis Progression using Case 3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A264DD-956B-4B93-8188-630192854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196534"/>
            <a:ext cx="11430000" cy="4721665"/>
          </a:xfrm>
        </p:spPr>
        <p:txBody>
          <a:bodyPr/>
          <a:lstStyle/>
          <a:p>
            <a:r>
              <a:rPr lang="en-US" dirty="0"/>
              <a:t>Accelerator Physics developed beam optics to produce a profile at the proton beam window which was a close match to the SuperGaussion function</a:t>
            </a:r>
          </a:p>
          <a:p>
            <a:r>
              <a:rPr lang="en-US" dirty="0"/>
              <a:t>This new profile was used to obtain energy deposition which included heating from the two nearest segments which added approximately 10% to the heating from a single pulse</a:t>
            </a:r>
          </a:p>
          <a:p>
            <a:r>
              <a:rPr lang="en-US" dirty="0"/>
              <a:t>Cases were analyzed which included offset beams, over focused and diffuse conditions</a:t>
            </a:r>
          </a:p>
          <a:p>
            <a:r>
              <a:rPr lang="en-US" dirty="0"/>
              <a:t>Cases with tungsten unirradiated and irradiated material properties were included</a:t>
            </a:r>
          </a:p>
        </p:txBody>
      </p:sp>
    </p:spTree>
    <p:extLst>
      <p:ext uri="{BB962C8B-B14F-4D97-AF65-F5344CB8AC3E}">
        <p14:creationId xmlns="" xmlns:p14="http://schemas.microsoft.com/office/powerpoint/2010/main" val="180349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9F055F9-5E14-47C6-931B-486203BF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Analysis</a:t>
            </a:r>
            <a:r>
              <a:rPr lang="en-US" dirty="0"/>
              <a:t> </a:t>
            </a:r>
            <a:r>
              <a:rPr lang="en-US" b="1" dirty="0"/>
              <a:t>Sequence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074F4B-49FB-4C3E-98D3-88505A2D744B}"/>
              </a:ext>
            </a:extLst>
          </p:cNvPr>
          <p:cNvSpPr txBox="1"/>
          <p:nvPr/>
        </p:nvSpPr>
        <p:spPr>
          <a:xfrm>
            <a:off x="429768" y="1326524"/>
            <a:ext cx="4064959" cy="10895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Case 3 was evaluated for a variety of beam parameters, offsets and some by-pass flow conditions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b="1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33997A9-A96D-4B4B-BCC2-B948DFCE8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077" y="821584"/>
            <a:ext cx="6535478" cy="57977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909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RNL 16x9 template 180719" id="{91F5A9DE-0FF5-42D2-8B71-414341298470}" vid="{19B61368-BE15-4FF9-B836-7A1A3976FBB8}"/>
    </a:ext>
  </a:extLst>
</a:theme>
</file>

<file path=ppt/theme/theme3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RNL 16x9 template 180719" id="{91F5A9DE-0FF5-42D2-8B71-414341298470}" vid="{19B61368-BE15-4FF9-B836-7A1A3976FBB8}"/>
    </a:ext>
  </a:extLst>
</a:theme>
</file>

<file path=ppt/theme/theme4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RNL 16x9 template 180719" id="{91F5A9DE-0FF5-42D2-8B71-414341298470}" vid="{19B61368-BE15-4FF9-B836-7A1A3976FBB8}"/>
    </a:ext>
  </a:extLst>
</a:theme>
</file>

<file path=ppt/theme/theme5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RNL 16x9 template 180719" id="{91F5A9DE-0FF5-42D2-8B71-414341298470}" vid="{19B61368-BE15-4FF9-B836-7A1A3976FBB8}"/>
    </a:ext>
  </a:extLst>
</a:theme>
</file>

<file path=ppt/theme/theme6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6F5DE5-FF42-42F2-9962-F83010572F4E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1402</Words>
  <Application>Microsoft Office PowerPoint</Application>
  <PresentationFormat>Custom</PresentationFormat>
  <Paragraphs>269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ORNL</vt:lpstr>
      <vt:lpstr>ORNL</vt:lpstr>
      <vt:lpstr>ORNL</vt:lpstr>
      <vt:lpstr>ORNL</vt:lpstr>
      <vt:lpstr>ORNL</vt:lpstr>
      <vt:lpstr>Target Segment Design Analysis for the STS Conceptual Design</vt:lpstr>
      <vt:lpstr>STS rotating target disk 2019</vt:lpstr>
      <vt:lpstr>Nominal Proton Beam Profile for Initial Studies</vt:lpstr>
      <vt:lpstr>Initial CFD Evaluations with nominal beam </vt:lpstr>
      <vt:lpstr>CFD Analysis example Case 0 -  Velocity vectors</vt:lpstr>
      <vt:lpstr>Case 0 – Velocity Vectors</vt:lpstr>
      <vt:lpstr>Initial results</vt:lpstr>
      <vt:lpstr>Analysis Progression using Case 3 model</vt:lpstr>
      <vt:lpstr>Analysis Sequence</vt:lpstr>
      <vt:lpstr>Slide 10</vt:lpstr>
      <vt:lpstr>Energy deposition on “center” block from 3 consecutive pulses  </vt:lpstr>
      <vt:lpstr>Peak Temperature vs Time ( irradiated properties)</vt:lpstr>
      <vt:lpstr>Centered Beam  – Steady State Heating, Irradiated</vt:lpstr>
      <vt:lpstr>Abaqus Model</vt:lpstr>
      <vt:lpstr>Centered beam case – Irradiated Material condition- Thermal Stress </vt:lpstr>
      <vt:lpstr>Centered Beam Case – Dynamic Response</vt:lpstr>
      <vt:lpstr>Centered Beam case -irradiated material –Dynamic Von Mises Stress</vt:lpstr>
      <vt:lpstr>Centered Beam Irradiated material Peak Stress vs. time</vt:lpstr>
      <vt:lpstr>Centered Beam Irradiated conditions Ta and SS Von Mises Stress</vt:lpstr>
      <vt:lpstr>Simulation Beam Cases with Steady State Heat Sources</vt:lpstr>
      <vt:lpstr>Modified Target Design Case with Peaked Beam</vt:lpstr>
      <vt:lpstr>Evaluation of By-pass flow from gaps at target bottom</vt:lpstr>
      <vt:lpstr>STS Cases Evaluated </vt:lpstr>
      <vt:lpstr>Design Limits</vt:lpstr>
      <vt:lpstr>Next steps for conceptual design with tantalum clad</vt:lpstr>
      <vt:lpstr>Summary</vt:lpstr>
      <vt:lpstr>Backup</vt:lpstr>
      <vt:lpstr>Summary of Profile Study Stress results</vt:lpstr>
      <vt:lpstr>Centered Beam Irradiated Material Peak stress element transient 128 s calculation of pre-pulse stress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2018-07-12T19:30:01Z</dcterms:created>
  <dcterms:modified xsi:type="dcterms:W3CDTF">2019-10-17T01:56:59Z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