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83743" autoAdjust="0"/>
  </p:normalViewPr>
  <p:slideViewPr>
    <p:cSldViewPr snapToGrid="0">
      <p:cViewPr varScale="1">
        <p:scale>
          <a:sx n="96" d="100"/>
          <a:sy n="96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45EC-6547-4DD8-8304-88CD4E546F15}" type="datetimeFigureOut">
              <a:rPr lang="en-US" smtClean="0"/>
              <a:t>09-Jun-19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0E937-D818-4B65-BAE8-9379FB248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9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0E937-D818-4B65-BAE8-9379FB2482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7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0E937-D818-4B65-BAE8-9379FB2482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84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0E937-D818-4B65-BAE8-9379FB2482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44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0E937-D818-4B65-BAE8-9379FB2482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05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0E937-D818-4B65-BAE8-9379FB2482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55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0E937-D818-4B65-BAE8-9379FB2482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46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0E937-D818-4B65-BAE8-9379FB2482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38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0E937-D818-4B65-BAE8-9379FB2482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8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3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3453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41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2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94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48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536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000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EDC71-13B7-4B76-A967-98C8665C4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125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90CFA-BCE4-4BCB-BADE-0862029B1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2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905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55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77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072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13B06-8AD5-433B-9868-1DF6AE410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10409310" cy="1421928"/>
          </a:xfrm>
        </p:spPr>
        <p:txBody>
          <a:bodyPr/>
          <a:lstStyle/>
          <a:p>
            <a:r>
              <a:rPr lang="en-US" b="1" dirty="0"/>
              <a:t>SEEMS</a:t>
            </a:r>
            <a:r>
              <a:rPr lang="en-US" dirty="0"/>
              <a:t>: Discussion #1 – </a:t>
            </a:r>
            <a:br>
              <a:rPr lang="en-US" dirty="0"/>
            </a:br>
            <a:r>
              <a:rPr lang="en-US" dirty="0"/>
              <a:t>	SEE Testing needs, current &amp; future</a:t>
            </a:r>
            <a:br>
              <a:rPr lang="en-US" dirty="0"/>
            </a:br>
            <a:r>
              <a:rPr lang="en-US" dirty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5926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22A0-FFEF-46C1-B4D5-C5154129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Testing needs, current &amp;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7248B-DACC-4FFC-BFCD-EEDEBFE51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t">
              <a:buFont typeface="+mj-lt"/>
              <a:buAutoNum type="arabicPeriod"/>
            </a:pPr>
            <a:r>
              <a:rPr lang="en-US" dirty="0"/>
              <a:t>What capabilities are missing in the current testing landscape?  What capabilities will be needed in the future?</a:t>
            </a:r>
          </a:p>
          <a:p>
            <a:pPr marL="1257300" lvl="2" indent="-514350" fontAlgn="t">
              <a:buFont typeface="+mj-lt"/>
              <a:buAutoNum type="arabicPeriod"/>
            </a:pP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n-US" dirty="0"/>
              <a:t>What are the concerns related to regulations, current &amp; future?</a:t>
            </a:r>
          </a:p>
          <a:p>
            <a:pPr marL="1257300" lvl="2" indent="-514350" fontAlgn="t">
              <a:buFont typeface="+mj-lt"/>
              <a:buAutoNum type="arabicPeriod"/>
            </a:pP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n-US" dirty="0"/>
              <a:t>What are the emerging fields for SEE testing (space SEE, terrestrial, national defense)?</a:t>
            </a:r>
          </a:p>
          <a:p>
            <a:pPr marL="1257300" lvl="2" indent="-514350" fontAlgn="t">
              <a:buFont typeface="+mj-lt"/>
              <a:buAutoNum type="arabicPeriod"/>
            </a:pP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n-US" dirty="0"/>
              <a:t>Can you make use of another 10,000 annual test hours?</a:t>
            </a:r>
          </a:p>
        </p:txBody>
      </p:sp>
    </p:spTree>
    <p:extLst>
      <p:ext uri="{BB962C8B-B14F-4D97-AF65-F5344CB8AC3E}">
        <p14:creationId xmlns:p14="http://schemas.microsoft.com/office/powerpoint/2010/main" val="327953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13B06-8AD5-433B-9868-1DF6AE410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10409310" cy="1421928"/>
          </a:xfrm>
        </p:spPr>
        <p:txBody>
          <a:bodyPr/>
          <a:lstStyle/>
          <a:p>
            <a:r>
              <a:rPr lang="en-US" b="1" dirty="0"/>
              <a:t>SEEMS</a:t>
            </a:r>
            <a:r>
              <a:rPr lang="en-US" dirty="0"/>
              <a:t>: Discussion #2 – </a:t>
            </a:r>
            <a:br>
              <a:rPr lang="en-US" dirty="0"/>
            </a:br>
            <a:r>
              <a:rPr lang="en-US" dirty="0"/>
              <a:t>	SEE Industry needs versus SEEMS capabilities</a:t>
            </a:r>
            <a:br>
              <a:rPr lang="en-US" dirty="0"/>
            </a:br>
            <a:r>
              <a:rPr lang="en-US" dirty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020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22A0-FFEF-46C1-B4D5-C5154129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Industry needs versus SEEMS technical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7248B-DACC-4FFC-BFCD-EEDEBFE51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t">
              <a:buFont typeface="+mj-lt"/>
              <a:buAutoNum type="arabicPeriod"/>
            </a:pPr>
            <a:r>
              <a:rPr lang="en-US" dirty="0"/>
              <a:t>Are the flux and beam size specifications appropriate for component and systems testing?</a:t>
            </a:r>
          </a:p>
          <a:p>
            <a:pPr marL="1257300" lvl="2" indent="-514350" fontAlgn="t">
              <a:buFont typeface="+mj-lt"/>
              <a:buAutoNum type="arabicPeriod"/>
            </a:pP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n-US" dirty="0"/>
              <a:t>Is there a need for proton, muon or thermal neutron irradiation?</a:t>
            </a:r>
          </a:p>
          <a:p>
            <a:pPr marL="1257300" lvl="2" indent="-514350" fontAlgn="t">
              <a:buFont typeface="+mj-lt"/>
              <a:buAutoNum type="arabicPeriod"/>
            </a:pP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n-US" dirty="0"/>
              <a:t>?</a:t>
            </a:r>
          </a:p>
          <a:p>
            <a:pPr marL="1257300" lvl="2" indent="-514350" fontAlgn="t">
              <a:buFont typeface="+mj-lt"/>
              <a:buAutoNum type="arabicPeriod"/>
            </a:pP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n-US" dirty="0"/>
              <a:t>Are we missing any capabilities?</a:t>
            </a:r>
          </a:p>
        </p:txBody>
      </p:sp>
    </p:spTree>
    <p:extLst>
      <p:ext uri="{BB962C8B-B14F-4D97-AF65-F5344CB8AC3E}">
        <p14:creationId xmlns:p14="http://schemas.microsoft.com/office/powerpoint/2010/main" val="242219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13B06-8AD5-433B-9868-1DF6AE410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10409310" cy="1421928"/>
          </a:xfrm>
        </p:spPr>
        <p:txBody>
          <a:bodyPr/>
          <a:lstStyle/>
          <a:p>
            <a:r>
              <a:rPr lang="en-US" b="1" dirty="0"/>
              <a:t>SEEMS</a:t>
            </a:r>
            <a:r>
              <a:rPr lang="en-US" dirty="0"/>
              <a:t>: Discussion #3 – </a:t>
            </a:r>
            <a:br>
              <a:rPr lang="en-US" dirty="0"/>
            </a:br>
            <a:r>
              <a:rPr lang="en-US" dirty="0"/>
              <a:t>	SEEMS Annual Operation &amp; User Model</a:t>
            </a:r>
            <a:br>
              <a:rPr lang="en-US" dirty="0"/>
            </a:br>
            <a:r>
              <a:rPr lang="en-US" dirty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44759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22A0-FFEF-46C1-B4D5-C5154129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SEEMS Annual operation &amp; user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7248B-DACC-4FFC-BFCD-EEDEBFE51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t">
              <a:buFont typeface="+mj-lt"/>
              <a:buAutoNum type="arabicPeriod"/>
            </a:pPr>
            <a:r>
              <a:rPr lang="en-US" dirty="0"/>
              <a:t>How frequent should proposals be reviewed?  What is the expected turnaround time between tests on the same chip?</a:t>
            </a:r>
          </a:p>
          <a:p>
            <a:pPr marL="1257300" lvl="2" indent="-514350" fontAlgn="t">
              <a:buFont typeface="+mj-lt"/>
              <a:buAutoNum type="arabicPeriod"/>
            </a:pP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n-US" dirty="0"/>
              <a:t>What level of facility support is needed for SEE testing?  To what extent do user fees affect your work?</a:t>
            </a:r>
          </a:p>
          <a:p>
            <a:pPr marL="1257300" lvl="2" indent="-514350" fontAlgn="t">
              <a:buFont typeface="+mj-lt"/>
              <a:buAutoNum type="arabicPeriod"/>
            </a:pP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n-US" dirty="0"/>
              <a:t>?</a:t>
            </a:r>
          </a:p>
          <a:p>
            <a:pPr marL="1257300" lvl="2" indent="-514350" fontAlgn="t">
              <a:buFont typeface="+mj-lt"/>
              <a:buAutoNum type="arabicPeriod"/>
            </a:pP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829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13B06-8AD5-433B-9868-1DF6AE410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10409310" cy="1421928"/>
          </a:xfrm>
        </p:spPr>
        <p:txBody>
          <a:bodyPr/>
          <a:lstStyle/>
          <a:p>
            <a:r>
              <a:rPr lang="en-US" b="1" dirty="0"/>
              <a:t>SEEMS</a:t>
            </a:r>
            <a:r>
              <a:rPr lang="en-US" dirty="0"/>
              <a:t>: Discussion #4 – </a:t>
            </a:r>
            <a:br>
              <a:rPr lang="en-US" dirty="0"/>
            </a:br>
            <a:r>
              <a:rPr lang="en-US" dirty="0"/>
              <a:t>	Future Outlook &amp; Funding</a:t>
            </a:r>
            <a:br>
              <a:rPr lang="en-US" dirty="0"/>
            </a:br>
            <a:r>
              <a:rPr lang="en-US" dirty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293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22A0-FFEF-46C1-B4D5-C5154129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outlook &amp;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7248B-DACC-4FFC-BFCD-EEDEBFE51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t">
              <a:buFont typeface="+mj-lt"/>
              <a:buAutoNum type="arabicPeriod"/>
            </a:pPr>
            <a:r>
              <a:rPr lang="en-US" dirty="0"/>
              <a:t>Is this a realistic funding model for the facility?</a:t>
            </a:r>
          </a:p>
          <a:p>
            <a:pPr marL="1257300" lvl="2" indent="-514350" fontAlgn="t">
              <a:buFont typeface="+mj-lt"/>
              <a:buAutoNum type="arabicPeriod"/>
            </a:pP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n-US" dirty="0"/>
              <a:t>What are the routes forward to secure funding for the SEE testing portion?  </a:t>
            </a:r>
          </a:p>
          <a:p>
            <a:pPr marL="1257300" lvl="2" indent="-514350" fontAlgn="t">
              <a:buFont typeface="+mj-lt"/>
              <a:buAutoNum type="arabicPeriod"/>
            </a:pP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n-US" dirty="0"/>
              <a:t>How adaptable are these funding streams to budget changes?</a:t>
            </a:r>
          </a:p>
          <a:p>
            <a:pPr marL="1257300" lvl="2" indent="-514350" fontAlgn="t">
              <a:buFont typeface="+mj-lt"/>
              <a:buAutoNum type="arabicPeriod"/>
            </a:pP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n-US" dirty="0"/>
              <a:t>What are the necessary steps to secure this funding?</a:t>
            </a:r>
          </a:p>
        </p:txBody>
      </p:sp>
    </p:spTree>
    <p:extLst>
      <p:ext uri="{BB962C8B-B14F-4D97-AF65-F5344CB8AC3E}">
        <p14:creationId xmlns:p14="http://schemas.microsoft.com/office/powerpoint/2010/main" val="4262712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9A77D423-6433-4FDD-95A6-4B7007ED04A1}" vid="{36DD58CD-4EBF-4615-A463-689C42018F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96029</TotalTime>
  <Words>236</Words>
  <Application>Microsoft Office PowerPoint</Application>
  <PresentationFormat>Widescreen</PresentationFormat>
  <Paragraphs>44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Century Gothic</vt:lpstr>
      <vt:lpstr>Default Theme</vt:lpstr>
      <vt:lpstr>SEEMS: Discussion #1 –   SEE Testing needs, current &amp; future              </vt:lpstr>
      <vt:lpstr>SEE Testing needs, current &amp; future</vt:lpstr>
      <vt:lpstr>SEEMS: Discussion #2 –   SEE Industry needs versus SEEMS capabilities              </vt:lpstr>
      <vt:lpstr>SEE Industry needs versus SEEMS technical capabilities</vt:lpstr>
      <vt:lpstr>SEEMS: Discussion #3 –   SEEMS Annual Operation &amp; User Model              </vt:lpstr>
      <vt:lpstr>SEEMS Annual operation &amp; user model</vt:lpstr>
      <vt:lpstr>SEEMS: Discussion #4 –   Future Outlook &amp; Funding              </vt:lpstr>
      <vt:lpstr>Future outlook &amp; funding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SEEMS: a Single Event Effects &amp; Muon Spectroscopy              facility at the Spallation Neutron Source</dc:title>
  <dc:creator>Williams, Travis J.</dc:creator>
  <cp:lastModifiedBy>Travis Williams</cp:lastModifiedBy>
  <cp:revision>140</cp:revision>
  <dcterms:created xsi:type="dcterms:W3CDTF">2018-08-30T13:58:46Z</dcterms:created>
  <dcterms:modified xsi:type="dcterms:W3CDTF">2019-06-09T18:05:11Z</dcterms:modified>
</cp:coreProperties>
</file>