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89" r:id="rId3"/>
    <p:sldId id="304" r:id="rId4"/>
    <p:sldId id="301" r:id="rId5"/>
    <p:sldId id="306" r:id="rId6"/>
    <p:sldId id="307" r:id="rId7"/>
    <p:sldId id="315" r:id="rId8"/>
    <p:sldId id="302" r:id="rId9"/>
    <p:sldId id="316" r:id="rId10"/>
    <p:sldId id="317" r:id="rId11"/>
    <p:sldId id="314" r:id="rId12"/>
    <p:sldId id="309" r:id="rId13"/>
    <p:sldId id="318" r:id="rId14"/>
    <p:sldId id="310" r:id="rId15"/>
    <p:sldId id="311" r:id="rId16"/>
    <p:sldId id="313" r:id="rId17"/>
  </p:sldIdLst>
  <p:sldSz cx="12192000" cy="6858000"/>
  <p:notesSz cx="6858000" cy="9144000"/>
  <p:embeddedFontLs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swald Regular" panose="020B0604020202020204" charset="0"/>
      <p:regular r:id="rId3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>
        <p:scale>
          <a:sx n="90" d="100"/>
          <a:sy n="90" d="100"/>
        </p:scale>
        <p:origin x="372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07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7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56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/>
              <a:pPr/>
              <a:t>12</a:t>
            </a:fld>
            <a:endParaRPr lang="de-DE" dirty="0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46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A5189-E3C0-5541-BCD2-55708D4D52CC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06.10.2023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EPICS Core Developments and Plans</a:t>
            </a:r>
            <a:b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Ralph Lange for the EPICS Core Developers</a:t>
            </a:r>
            <a:endParaRPr lang="de-DE" sz="28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230" y="754380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7DE37"/>
                </a:solidFill>
              </a:rPr>
              <a:t>EPICS Collaboration Meeting October 2023</a:t>
            </a:r>
            <a:endParaRPr lang="en-US" dirty="0">
              <a:solidFill>
                <a:srgbClr val="C7D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884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More Changes on the 7.0 Branch from the Codeathon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Environment variable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EPICS_CLI_TIMEOUT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to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set default timeout for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catools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caget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etc.)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Generate error on any attempt to alias a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record.field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Unit tests created for standard record types (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ai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bi,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bo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printf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CI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cross-build tests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 aarch64 and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linux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-arm (BE and LE)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targets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Doxygen annotations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 header files in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libCom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ca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EPICS_PRINTF_FMT(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format_string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)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annotation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macro to let Microsoft compilers check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printf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-like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declarations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modules may call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errSymbolAdd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()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after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early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initialization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Fix timestamps on array-record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NORD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updates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Additional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work on the RTEMS target code, including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RTEMS-6</a:t>
            </a:r>
          </a:p>
        </p:txBody>
      </p:sp>
    </p:spTree>
    <p:extLst>
      <p:ext uri="{BB962C8B-B14F-4D97-AF65-F5344CB8AC3E}">
        <p14:creationId xmlns:p14="http://schemas.microsoft.com/office/powerpoint/2010/main" val="22436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1534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Next Release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Next minor release of EPICS Base C++ (7.0.8)</a:t>
            </a:r>
            <a:b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 scheduled for November 2023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69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Future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What next?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43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Under Review or Development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Server-side filter to read record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info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()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item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strings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Explicit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EXT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link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modifiers to help detect typos in PV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names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SzPct val="120000"/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means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link target must be local to the IOC (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EXT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overrides)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Additional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DB-file syntax can set default to one of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these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OOPT to more output record types (only write “On Change” etc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Link type that can do file I/O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History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file (bash-like) for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next generation user-level API library PVXS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part of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Rebase QSRV (the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 PVA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server) on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top of PVXS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959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155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Future Plans and Ideas for the IOC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Features being considered: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Server-side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filtering of put operations (semantics tricky)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How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 support complex structures as database fields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JSON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link addresses for device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Move PVA link support into Base</a:t>
            </a:r>
          </a:p>
        </p:txBody>
      </p:sp>
    </p:spTree>
    <p:extLst>
      <p:ext uri="{BB962C8B-B14F-4D97-AF65-F5344CB8AC3E}">
        <p14:creationId xmlns:p14="http://schemas.microsoft.com/office/powerpoint/2010/main" val="20667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022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Long Term Plans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Next major release – EPICS 7.1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specific timetable for this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yet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Will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require C99 and C++11 compilers (GCC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4.8.1)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1257300" lvl="2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 for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VxWorks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6.x or RTEMS 4.x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IPv6 is supported by the next-gen PVA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libraries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(PVXS, core-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/>
            </a:r>
            <a:b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Should Channel Access also get it??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77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081E4B5E-9F23-434D-8EF6-723C1D16D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2148" y="435454"/>
            <a:ext cx="6746511" cy="1760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467" dirty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Thank You for Your Attention</a:t>
            </a:r>
            <a:r>
              <a:rPr lang="de-DE" sz="3467" dirty="0" smtClean="0">
                <a:solidFill>
                  <a:srgbClr val="C7DE27"/>
                </a:solidFill>
                <a:latin typeface="Oswald Regular"/>
                <a:ea typeface="Milo-Medium"/>
                <a:cs typeface="Oswald Regular"/>
              </a:rPr>
              <a:t>!</a:t>
            </a:r>
          </a:p>
          <a:p>
            <a:pPr>
              <a:lnSpc>
                <a:spcPct val="110000"/>
              </a:lnSpc>
            </a:pPr>
            <a:endParaRPr lang="de-DE" sz="3467" dirty="0" smtClean="0">
              <a:solidFill>
                <a:srgbClr val="C7DE27"/>
              </a:solidFill>
              <a:latin typeface="Oswald Regular"/>
              <a:ea typeface="Milo-Medium"/>
              <a:cs typeface="Source Sans Pro"/>
            </a:endParaRPr>
          </a:p>
          <a:p>
            <a:pPr>
              <a:lnSpc>
                <a:spcPct val="110000"/>
              </a:lnSpc>
            </a:pPr>
            <a:r>
              <a:rPr lang="de-DE" sz="3467" i="1" dirty="0" smtClean="0">
                <a:solidFill>
                  <a:srgbClr val="C7DE27"/>
                </a:solidFill>
                <a:latin typeface="Oswald Regular"/>
                <a:ea typeface="Milo-Medium"/>
                <a:cs typeface="Source Sans Pro"/>
              </a:rPr>
              <a:t>Comments or Questions?</a:t>
            </a:r>
            <a:endParaRPr lang="de-DE" sz="1867" i="1" dirty="0">
              <a:solidFill>
                <a:srgbClr val="595959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36" name="Grafik 8">
            <a:extLst>
              <a:ext uri="{FF2B5EF4-FFF2-40B4-BE49-F238E27FC236}">
                <a16:creationId xmlns:a16="http://schemas.microsoft.com/office/drawing/2014/main" id="{BBFCB516-DB00-4844-B0CC-5A420930EB0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" y="6139281"/>
            <a:ext cx="648829" cy="3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4648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Outline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Past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in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 7.0.7 (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Sept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ember 2022)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Present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Coming up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the next Base release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Plans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Changes under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review or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development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Future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plans and ideas for the IOC</a:t>
            </a:r>
          </a:p>
          <a:p>
            <a:pPr marL="800100" lvl="1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Long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term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plans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Past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Features Released in EPICS 7.0.7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2658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EPICS Releases </a:t>
            </a: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since 2021</a:t>
            </a:r>
            <a:endParaRPr lang="de-DE" sz="3200" b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7.0.6		04 July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3.15.9	31 August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7.0.6.1	06 October 2021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7.0.7		07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7562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387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 in EPICS 7.0.7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 a full list, see the Release Notes on </a:t>
            </a:r>
            <a:r>
              <a:rPr lang="en-GB" sz="2400" u="sng" dirty="0" smtClean="0">
                <a:solidFill>
                  <a:srgbClr val="156BB8"/>
                </a:solidFill>
                <a:latin typeface="Source Sans Pro"/>
                <a:ea typeface="Milo-Medium"/>
                <a:cs typeface="Source Sans Pro"/>
              </a:rPr>
              <a:t>epics-controls.org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Made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epicsInt8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signed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 all architectures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— was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previously unsigned where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char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was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unsigned (e.g., PowerPC)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Breaking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change to 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db_field_log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affecting IOC channel filters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  with newer compilers can auto-detect GNU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ao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records now have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OMSL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and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DOL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can copy arrays between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records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IOC’s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 server exports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RSRV_SERVER_PORT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(TCP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port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number) 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Output record types now support RAW Simulation mode (convert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VAL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to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RVAL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write it through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SIOL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Coloured many IOC warning &amp; error messages, except when logged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525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More Changes in EPICS 7.0.7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Accept hex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 octal values in hardware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links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(leading 0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⇒ octal)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Fixed time synchronization issues on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VxWorks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6.9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 system updates to stop a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top-level 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make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uninstall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triggering the clean target; setting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INSTALL_LOCATION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works again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pvAccessCPP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 bug fixes (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enum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and performance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improvements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pva2pva: access security hooks; 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timestamp.userTag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UTAG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910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A7D583-DEB7-4C50-8293-7DE3E8B2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"/>
            <a:ext cx="12192000" cy="70065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26826" y="5623974"/>
            <a:ext cx="9515390" cy="688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800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Present</a:t>
            </a:r>
            <a:endParaRPr lang="de-DE" sz="4800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7237A2-6696-4E93-BD20-9C1AC5E30E6F}"/>
              </a:ext>
            </a:extLst>
          </p:cNvPr>
          <p:cNvSpPr/>
          <p:nvPr/>
        </p:nvSpPr>
        <p:spPr>
          <a:xfrm>
            <a:off x="456877" y="6231813"/>
            <a:ext cx="458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rgbClr val="C7DE37"/>
                </a:solidFill>
                <a:latin typeface="Oswald Regular"/>
                <a:ea typeface="Milo-Medium"/>
                <a:cs typeface="Oswald Regular"/>
              </a:rPr>
              <a:t>Features Merged but not yet Released</a:t>
            </a:r>
            <a:endParaRPr lang="de-DE" cap="all" dirty="0">
              <a:solidFill>
                <a:srgbClr val="C7DE37"/>
              </a:solidFill>
              <a:latin typeface="Oswald Regular"/>
              <a:ea typeface="Milo-Medium"/>
              <a:cs typeface="Oswald Regular"/>
            </a:endParaRP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BC701026-3BA4-46E5-BB96-6AD7DE7CF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575" y="6312519"/>
            <a:ext cx="387721" cy="2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628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 Already on the 7.0 Branch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va2pva: fix for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dbLoadGroup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(broken in 7.0.7)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Calc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expressions may use the new function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FMOD(NUM,DEN)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built with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supports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tab-completion of commands, filenames, record names, 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var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names and 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pdbbase</a:t>
            </a:r>
            <a:endParaRPr lang="en-GB" sz="2000" dirty="0">
              <a:solidFill>
                <a:srgbClr val="60737F"/>
              </a:solidFill>
              <a:latin typeface="Courier New" panose="02070309020205020404" pitchFamily="49" charset="0"/>
              <a:ea typeface="Milo-Medium"/>
              <a:cs typeface="Courier New" panose="02070309020205020404" pitchFamily="49" charset="0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builds will detect and use GNU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Readline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from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Homebrew or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MacPorts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if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it’s available; Apple’s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libedit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can’t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 tab-completion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Menu fields can hold a value that is not a valid choice. Fetching one as a string now returns the numeric value as a string instead of an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error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capr.pl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script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has improved significantly since 7.0.6.1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new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OOPT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 the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longout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record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controls whether the output value gets written to device support, similar to the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calcout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record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881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7564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Changes on the 7.0 Branch from the Codeathon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PRs from the Codeathon at Diamond in March have been merged: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Setting the new compress record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PBUF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field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to 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YES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enables partially filled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buffers to be processed with the N-to-1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algorithms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subroutine record with an invalid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INP</a:t>
            </a:r>
            <a:r>
              <a:rPr lang="en-GB" sz="2000" dirty="0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*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link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 longer fails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silently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C &amp; C++ compiler and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UBSan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warnings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have been cleaned up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code now has a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.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editorconfig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format checked by CI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“</a:t>
            </a: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 server-side filter can now fetch a record’s timestamp with a choice of formats. The updated filter documentation has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details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 new 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dbCreateAlias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command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allows record aliases to be defined (before </a:t>
            </a:r>
            <a:r>
              <a:rPr lang="en-GB" sz="2000" dirty="0" err="1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iocInit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without loading a separate 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.</a:t>
            </a:r>
            <a:r>
              <a:rPr lang="en-GB" sz="2000" dirty="0" err="1" smtClean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db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file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More detail and better-formatted </a:t>
            </a:r>
            <a:r>
              <a:rPr lang="en-GB" sz="24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iocShell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“</a:t>
            </a:r>
            <a:r>
              <a:rPr lang="en-GB" sz="2000" dirty="0">
                <a:solidFill>
                  <a:srgbClr val="60737F"/>
                </a:solidFill>
                <a:latin typeface="Courier New" panose="02070309020205020404" pitchFamily="49" charset="0"/>
                <a:ea typeface="Milo-Medium"/>
                <a:cs typeface="Courier New" panose="02070309020205020404" pitchFamily="49" charset="0"/>
              </a:rPr>
              <a:t>help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” command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output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447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Widescreen</PresentationFormat>
  <Paragraphs>95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Source Sans Pro</vt:lpstr>
      <vt:lpstr>Arial</vt:lpstr>
      <vt:lpstr>Calibri Light</vt:lpstr>
      <vt:lpstr>Calibri</vt:lpstr>
      <vt:lpstr>Milo-Medium</vt:lpstr>
      <vt:lpstr>Oswald Regular</vt:lpstr>
      <vt:lpstr>Courier New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2023-10-07T16:20:20Z</dcterms:modified>
</cp:coreProperties>
</file>