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sldIdLst>
    <p:sldId id="256" r:id="rId5"/>
    <p:sldId id="262" r:id="rId6"/>
    <p:sldId id="299" r:id="rId7"/>
    <p:sldId id="298" r:id="rId8"/>
    <p:sldId id="289" r:id="rId9"/>
    <p:sldId id="1585" r:id="rId10"/>
    <p:sldId id="1586" r:id="rId11"/>
    <p:sldId id="1595" r:id="rId12"/>
    <p:sldId id="1597" r:id="rId13"/>
    <p:sldId id="266" r:id="rId14"/>
    <p:sldId id="1627" r:id="rId15"/>
    <p:sldId id="1596" r:id="rId16"/>
    <p:sldId id="264" r:id="rId17"/>
    <p:sldId id="288" r:id="rId18"/>
    <p:sldId id="1630" r:id="rId19"/>
    <p:sldId id="1629" r:id="rId20"/>
    <p:sldId id="1628" r:id="rId21"/>
    <p:sldId id="1634" r:id="rId22"/>
    <p:sldId id="1635" r:id="rId23"/>
    <p:sldId id="1636" r:id="rId24"/>
    <p:sldId id="1637" r:id="rId25"/>
    <p:sldId id="1592" r:id="rId26"/>
    <p:sldId id="1591" r:id="rId27"/>
    <p:sldId id="1590" r:id="rId28"/>
    <p:sldId id="1638" r:id="rId29"/>
    <p:sldId id="1589" r:id="rId30"/>
    <p:sldId id="158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FDF339-9F13-4E5E-B767-0966629BC0A9}" v="99" dt="2023-10-03T15:26:06.807"/>
    <p1510:client id="{F6F01BDA-9EC6-00C4-DC32-D266C5488944}" v="15" dt="2023-10-04T12:14:48.6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e, Austen (DLSLtd,RAL,LSCI)" userId="0483ece8-26fa-475c-b4c3-821129f5842b" providerId="ADAL" clId="{C6FDF339-9F13-4E5E-B767-0966629BC0A9}"/>
    <pc:docChg chg="undo custSel addSld delSld modSld sldOrd">
      <pc:chgData name="Rose, Austen (DLSLtd,RAL,LSCI)" userId="0483ece8-26fa-475c-b4c3-821129f5842b" providerId="ADAL" clId="{C6FDF339-9F13-4E5E-B767-0966629BC0A9}" dt="2023-10-03T15:29:17.944" v="4002" actId="1076"/>
      <pc:docMkLst>
        <pc:docMk/>
      </pc:docMkLst>
      <pc:sldChg chg="modSp mod">
        <pc:chgData name="Rose, Austen (DLSLtd,RAL,LSCI)" userId="0483ece8-26fa-475c-b4c3-821129f5842b" providerId="ADAL" clId="{C6FDF339-9F13-4E5E-B767-0966629BC0A9}" dt="2023-09-28T08:48:22.444" v="130" actId="20577"/>
        <pc:sldMkLst>
          <pc:docMk/>
          <pc:sldMk cId="1570067754" sldId="256"/>
        </pc:sldMkLst>
        <pc:spChg chg="mod">
          <ac:chgData name="Rose, Austen (DLSLtd,RAL,LSCI)" userId="0483ece8-26fa-475c-b4c3-821129f5842b" providerId="ADAL" clId="{C6FDF339-9F13-4E5E-B767-0966629BC0A9}" dt="2023-09-28T08:48:22.444" v="130" actId="20577"/>
          <ac:spMkLst>
            <pc:docMk/>
            <pc:sldMk cId="1570067754" sldId="256"/>
            <ac:spMk id="2" creationId="{00000000-0000-0000-0000-000000000000}"/>
          </ac:spMkLst>
        </pc:spChg>
        <pc:spChg chg="mod">
          <ac:chgData name="Rose, Austen (DLSLtd,RAL,LSCI)" userId="0483ece8-26fa-475c-b4c3-821129f5842b" providerId="ADAL" clId="{C6FDF339-9F13-4E5E-B767-0966629BC0A9}" dt="2023-09-28T08:35:20.601" v="118" actId="1076"/>
          <ac:spMkLst>
            <pc:docMk/>
            <pc:sldMk cId="1570067754" sldId="256"/>
            <ac:spMk id="3" creationId="{00000000-0000-0000-0000-000000000000}"/>
          </ac:spMkLst>
        </pc:spChg>
      </pc:sldChg>
      <pc:sldChg chg="addSp delSp modSp del">
        <pc:chgData name="Rose, Austen (DLSLtd,RAL,LSCI)" userId="0483ece8-26fa-475c-b4c3-821129f5842b" providerId="ADAL" clId="{C6FDF339-9F13-4E5E-B767-0966629BC0A9}" dt="2023-09-28T10:37:49.394" v="184" actId="47"/>
        <pc:sldMkLst>
          <pc:docMk/>
          <pc:sldMk cId="121631676" sldId="257"/>
        </pc:sldMkLst>
        <pc:spChg chg="add del mod">
          <ac:chgData name="Rose, Austen (DLSLtd,RAL,LSCI)" userId="0483ece8-26fa-475c-b4c3-821129f5842b" providerId="ADAL" clId="{C6FDF339-9F13-4E5E-B767-0966629BC0A9}" dt="2023-09-28T10:37:20.484" v="181"/>
          <ac:spMkLst>
            <pc:docMk/>
            <pc:sldMk cId="121631676" sldId="257"/>
            <ac:spMk id="5" creationId="{7219A518-C1B5-9F1F-FDC2-225336CF8634}"/>
          </ac:spMkLst>
        </pc:spChg>
        <pc:graphicFrameChg chg="add del mod">
          <ac:chgData name="Rose, Austen (DLSLtd,RAL,LSCI)" userId="0483ece8-26fa-475c-b4c3-821129f5842b" providerId="ADAL" clId="{C6FDF339-9F13-4E5E-B767-0966629BC0A9}" dt="2023-09-28T10:36:50.290" v="179"/>
          <ac:graphicFrameMkLst>
            <pc:docMk/>
            <pc:sldMk cId="121631676" sldId="257"/>
            <ac:graphicFrameMk id="4" creationId="{00364CE1-2B33-A514-8E52-430E87E040EB}"/>
          </ac:graphicFrameMkLst>
        </pc:graphicFrameChg>
      </pc:sldChg>
      <pc:sldChg chg="addSp delSp modSp add del mod delAnim modAnim">
        <pc:chgData name="Rose, Austen (DLSLtd,RAL,LSCI)" userId="0483ece8-26fa-475c-b4c3-821129f5842b" providerId="ADAL" clId="{C6FDF339-9F13-4E5E-B767-0966629BC0A9}" dt="2023-10-03T14:43:19.068" v="3599" actId="47"/>
        <pc:sldMkLst>
          <pc:docMk/>
          <pc:sldMk cId="2313785827" sldId="258"/>
        </pc:sldMkLst>
        <pc:spChg chg="add del mod">
          <ac:chgData name="Rose, Austen (DLSLtd,RAL,LSCI)" userId="0483ece8-26fa-475c-b4c3-821129f5842b" providerId="ADAL" clId="{C6FDF339-9F13-4E5E-B767-0966629BC0A9}" dt="2023-10-03T14:40:49.646" v="3557"/>
          <ac:spMkLst>
            <pc:docMk/>
            <pc:sldMk cId="2313785827" sldId="258"/>
            <ac:spMk id="3" creationId="{EBD91111-4AF8-5BCF-2CCA-2F1C2A7A3CB1}"/>
          </ac:spMkLst>
        </pc:spChg>
        <pc:spChg chg="del mod">
          <ac:chgData name="Rose, Austen (DLSLtd,RAL,LSCI)" userId="0483ece8-26fa-475c-b4c3-821129f5842b" providerId="ADAL" clId="{C6FDF339-9F13-4E5E-B767-0966629BC0A9}" dt="2023-10-03T14:42:43.234" v="3586" actId="21"/>
          <ac:spMkLst>
            <pc:docMk/>
            <pc:sldMk cId="2313785827" sldId="258"/>
            <ac:spMk id="4" creationId="{00000000-0000-0000-0000-000000000000}"/>
          </ac:spMkLst>
        </pc:spChg>
        <pc:spChg chg="add del mod">
          <ac:chgData name="Rose, Austen (DLSLtd,RAL,LSCI)" userId="0483ece8-26fa-475c-b4c3-821129f5842b" providerId="ADAL" clId="{C6FDF339-9F13-4E5E-B767-0966629BC0A9}" dt="2023-10-03T14:40:49.646" v="3557"/>
          <ac:spMkLst>
            <pc:docMk/>
            <pc:sldMk cId="2313785827" sldId="258"/>
            <ac:spMk id="5" creationId="{C7E455FC-6EA9-B9CF-35FE-D5F59EB22057}"/>
          </ac:spMkLst>
        </pc:spChg>
        <pc:spChg chg="add del mod">
          <ac:chgData name="Rose, Austen (DLSLtd,RAL,LSCI)" userId="0483ece8-26fa-475c-b4c3-821129f5842b" providerId="ADAL" clId="{C6FDF339-9F13-4E5E-B767-0966629BC0A9}" dt="2023-10-03T14:42:54.546" v="3597" actId="21"/>
          <ac:spMkLst>
            <pc:docMk/>
            <pc:sldMk cId="2313785827" sldId="258"/>
            <ac:spMk id="6" creationId="{415AC2A9-F500-C08C-E2C9-02AF4DB12643}"/>
          </ac:spMkLst>
        </pc:spChg>
        <pc:picChg chg="add del mod">
          <ac:chgData name="Rose, Austen (DLSLtd,RAL,LSCI)" userId="0483ece8-26fa-475c-b4c3-821129f5842b" providerId="ADAL" clId="{C6FDF339-9F13-4E5E-B767-0966629BC0A9}" dt="2023-10-03T14:40:49.646" v="3557"/>
          <ac:picMkLst>
            <pc:docMk/>
            <pc:sldMk cId="2313785827" sldId="258"/>
            <ac:picMk id="2" creationId="{3873CDBD-1B50-D56B-7ABA-73E0235E9EBC}"/>
          </ac:picMkLst>
        </pc:picChg>
      </pc:sldChg>
      <pc:sldChg chg="add del">
        <pc:chgData name="Rose, Austen (DLSLtd,RAL,LSCI)" userId="0483ece8-26fa-475c-b4c3-821129f5842b" providerId="ADAL" clId="{C6FDF339-9F13-4E5E-B767-0966629BC0A9}" dt="2023-09-28T10:37:50.277" v="185" actId="47"/>
        <pc:sldMkLst>
          <pc:docMk/>
          <pc:sldMk cId="3058767516" sldId="258"/>
        </pc:sldMkLst>
      </pc:sldChg>
      <pc:sldChg chg="addSp delSp modSp add del mod setBg delDesignElem">
        <pc:chgData name="Rose, Austen (DLSLtd,RAL,LSCI)" userId="0483ece8-26fa-475c-b4c3-821129f5842b" providerId="ADAL" clId="{C6FDF339-9F13-4E5E-B767-0966629BC0A9}" dt="2023-10-03T14:41:12.963" v="3562" actId="47"/>
        <pc:sldMkLst>
          <pc:docMk/>
          <pc:sldMk cId="1333339245" sldId="259"/>
        </pc:sldMkLst>
        <pc:spChg chg="del mod">
          <ac:chgData name="Rose, Austen (DLSLtd,RAL,LSCI)" userId="0483ece8-26fa-475c-b4c3-821129f5842b" providerId="ADAL" clId="{C6FDF339-9F13-4E5E-B767-0966629BC0A9}" dt="2023-10-03T14:39:35.510" v="3544" actId="21"/>
          <ac:spMkLst>
            <pc:docMk/>
            <pc:sldMk cId="1333339245" sldId="259"/>
            <ac:spMk id="2" creationId="{9110F2FC-A064-3DAC-8042-038DFA960C87}"/>
          </ac:spMkLst>
        </pc:spChg>
        <pc:spChg chg="del mod">
          <ac:chgData name="Rose, Austen (DLSLtd,RAL,LSCI)" userId="0483ece8-26fa-475c-b4c3-821129f5842b" providerId="ADAL" clId="{C6FDF339-9F13-4E5E-B767-0966629BC0A9}" dt="2023-10-03T14:39:35.510" v="3544" actId="21"/>
          <ac:spMkLst>
            <pc:docMk/>
            <pc:sldMk cId="1333339245" sldId="259"/>
            <ac:spMk id="3" creationId="{0922BFCC-DB29-4046-2B2D-00ADBBFA8B34}"/>
          </ac:spMkLst>
        </pc:spChg>
        <pc:spChg chg="add mod">
          <ac:chgData name="Rose, Austen (DLSLtd,RAL,LSCI)" userId="0483ece8-26fa-475c-b4c3-821129f5842b" providerId="ADAL" clId="{C6FDF339-9F13-4E5E-B767-0966629BC0A9}" dt="2023-10-03T14:39:35.510" v="3544" actId="21"/>
          <ac:spMkLst>
            <pc:docMk/>
            <pc:sldMk cId="1333339245" sldId="259"/>
            <ac:spMk id="6" creationId="{5DA65041-EF4F-D6E3-68EF-89790A0DEB8F}"/>
          </ac:spMkLst>
        </pc:spChg>
        <pc:spChg chg="add mod">
          <ac:chgData name="Rose, Austen (DLSLtd,RAL,LSCI)" userId="0483ece8-26fa-475c-b4c3-821129f5842b" providerId="ADAL" clId="{C6FDF339-9F13-4E5E-B767-0966629BC0A9}" dt="2023-10-03T14:39:35.510" v="3544" actId="21"/>
          <ac:spMkLst>
            <pc:docMk/>
            <pc:sldMk cId="1333339245" sldId="259"/>
            <ac:spMk id="8" creationId="{CC688DCA-EBA0-3729-9EE4-283C2B701378}"/>
          </ac:spMkLst>
        </pc:spChg>
        <pc:spChg chg="del">
          <ac:chgData name="Rose, Austen (DLSLtd,RAL,LSCI)" userId="0483ece8-26fa-475c-b4c3-821129f5842b" providerId="ADAL" clId="{C6FDF339-9F13-4E5E-B767-0966629BC0A9}" dt="2023-10-03T14:22:03.196" v="2852"/>
          <ac:spMkLst>
            <pc:docMk/>
            <pc:sldMk cId="1333339245" sldId="259"/>
            <ac:spMk id="9" creationId="{9F7D5CDA-D291-4307-BF55-1381FED29634}"/>
          </ac:spMkLst>
        </pc:spChg>
        <pc:spChg chg="del">
          <ac:chgData name="Rose, Austen (DLSLtd,RAL,LSCI)" userId="0483ece8-26fa-475c-b4c3-821129f5842b" providerId="ADAL" clId="{C6FDF339-9F13-4E5E-B767-0966629BC0A9}" dt="2023-10-03T14:22:03.196" v="2852"/>
          <ac:spMkLst>
            <pc:docMk/>
            <pc:sldMk cId="1333339245" sldId="259"/>
            <ac:spMk id="11" creationId="{59B296B9-C5A5-4E4F-9B60-C907B5F1466C}"/>
          </ac:spMkLst>
        </pc:spChg>
        <pc:spChg chg="del">
          <ac:chgData name="Rose, Austen (DLSLtd,RAL,LSCI)" userId="0483ece8-26fa-475c-b4c3-821129f5842b" providerId="ADAL" clId="{C6FDF339-9F13-4E5E-B767-0966629BC0A9}" dt="2023-10-03T14:22:03.196" v="2852"/>
          <ac:spMkLst>
            <pc:docMk/>
            <pc:sldMk cId="1333339245" sldId="259"/>
            <ac:spMk id="13" creationId="{D0300FD3-5AF1-6305-15FA-9078072672E2}"/>
          </ac:spMkLst>
        </pc:spChg>
        <pc:picChg chg="del mod">
          <ac:chgData name="Rose, Austen (DLSLtd,RAL,LSCI)" userId="0483ece8-26fa-475c-b4c3-821129f5842b" providerId="ADAL" clId="{C6FDF339-9F13-4E5E-B767-0966629BC0A9}" dt="2023-10-03T14:39:35.510" v="3544" actId="21"/>
          <ac:picMkLst>
            <pc:docMk/>
            <pc:sldMk cId="1333339245" sldId="259"/>
            <ac:picMk id="5" creationId="{8EADD0E4-FC7C-C737-8E81-2ED466903596}"/>
          </ac:picMkLst>
        </pc:picChg>
      </pc:sldChg>
      <pc:sldChg chg="delSp modSp add del mod">
        <pc:chgData name="Rose, Austen (DLSLtd,RAL,LSCI)" userId="0483ece8-26fa-475c-b4c3-821129f5842b" providerId="ADAL" clId="{C6FDF339-9F13-4E5E-B767-0966629BC0A9}" dt="2023-09-28T10:38:59.603" v="226" actId="47"/>
        <pc:sldMkLst>
          <pc:docMk/>
          <pc:sldMk cId="1334711357" sldId="259"/>
        </pc:sldMkLst>
        <pc:spChg chg="mod">
          <ac:chgData name="Rose, Austen (DLSLtd,RAL,LSCI)" userId="0483ece8-26fa-475c-b4c3-821129f5842b" providerId="ADAL" clId="{C6FDF339-9F13-4E5E-B767-0966629BC0A9}" dt="2023-09-28T10:38:36.822" v="223" actId="122"/>
          <ac:spMkLst>
            <pc:docMk/>
            <pc:sldMk cId="1334711357" sldId="259"/>
            <ac:spMk id="2" creationId="{00000000-0000-0000-0000-000000000000}"/>
          </ac:spMkLst>
        </pc:spChg>
        <pc:spChg chg="del">
          <ac:chgData name="Rose, Austen (DLSLtd,RAL,LSCI)" userId="0483ece8-26fa-475c-b4c3-821129f5842b" providerId="ADAL" clId="{C6FDF339-9F13-4E5E-B767-0966629BC0A9}" dt="2023-09-28T10:38:40.621" v="224" actId="478"/>
          <ac:spMkLst>
            <pc:docMk/>
            <pc:sldMk cId="1334711357" sldId="259"/>
            <ac:spMk id="3" creationId="{00000000-0000-0000-0000-000000000000}"/>
          </ac:spMkLst>
        </pc:spChg>
      </pc:sldChg>
      <pc:sldChg chg="modSp add mod ord">
        <pc:chgData name="Rose, Austen (DLSLtd,RAL,LSCI)" userId="0483ece8-26fa-475c-b4c3-821129f5842b" providerId="ADAL" clId="{C6FDF339-9F13-4E5E-B767-0966629BC0A9}" dt="2023-09-28T08:50:51.539" v="142"/>
        <pc:sldMkLst>
          <pc:docMk/>
          <pc:sldMk cId="1124944840" sldId="262"/>
        </pc:sldMkLst>
        <pc:spChg chg="mod">
          <ac:chgData name="Rose, Austen (DLSLtd,RAL,LSCI)" userId="0483ece8-26fa-475c-b4c3-821129f5842b" providerId="ADAL" clId="{C6FDF339-9F13-4E5E-B767-0966629BC0A9}" dt="2023-09-28T08:47:47.591" v="128" actId="207"/>
          <ac:spMkLst>
            <pc:docMk/>
            <pc:sldMk cId="1124944840" sldId="262"/>
            <ac:spMk id="2" creationId="{1948049D-1933-4928-8DE9-5ED0BF80AE7A}"/>
          </ac:spMkLst>
        </pc:spChg>
        <pc:spChg chg="mod">
          <ac:chgData name="Rose, Austen (DLSLtd,RAL,LSCI)" userId="0483ece8-26fa-475c-b4c3-821129f5842b" providerId="ADAL" clId="{C6FDF339-9F13-4E5E-B767-0966629BC0A9}" dt="2023-09-28T08:47:33.451" v="126" actId="27636"/>
          <ac:spMkLst>
            <pc:docMk/>
            <pc:sldMk cId="1124944840" sldId="262"/>
            <ac:spMk id="39" creationId="{F14555B9-0565-4425-B2E7-2E5F817FFDFE}"/>
          </ac:spMkLst>
        </pc:spChg>
      </pc:sldChg>
      <pc:sldChg chg="modSp add mod">
        <pc:chgData name="Rose, Austen (DLSLtd,RAL,LSCI)" userId="0483ece8-26fa-475c-b4c3-821129f5842b" providerId="ADAL" clId="{C6FDF339-9F13-4E5E-B767-0966629BC0A9}" dt="2023-10-03T15:27:22.069" v="4001" actId="33524"/>
        <pc:sldMkLst>
          <pc:docMk/>
          <pc:sldMk cId="3353097223" sldId="264"/>
        </pc:sldMkLst>
        <pc:spChg chg="mod">
          <ac:chgData name="Rose, Austen (DLSLtd,RAL,LSCI)" userId="0483ece8-26fa-475c-b4c3-821129f5842b" providerId="ADAL" clId="{C6FDF339-9F13-4E5E-B767-0966629BC0A9}" dt="2023-10-03T15:27:22.069" v="4001" actId="33524"/>
          <ac:spMkLst>
            <pc:docMk/>
            <pc:sldMk cId="3353097223" sldId="264"/>
            <ac:spMk id="6" creationId="{9C2054D4-3D89-6D87-3464-D747D0DAEA35}"/>
          </ac:spMkLst>
        </pc:spChg>
        <pc:spChg chg="mod">
          <ac:chgData name="Rose, Austen (DLSLtd,RAL,LSCI)" userId="0483ece8-26fa-475c-b4c3-821129f5842b" providerId="ADAL" clId="{C6FDF339-9F13-4E5E-B767-0966629BC0A9}" dt="2023-10-03T12:52:32.626" v="1181" actId="120"/>
          <ac:spMkLst>
            <pc:docMk/>
            <pc:sldMk cId="3353097223" sldId="264"/>
            <ac:spMk id="7" creationId="{93571A11-E30A-0A0F-E946-52BBF7CF2BC7}"/>
          </ac:spMkLst>
        </pc:spChg>
      </pc:sldChg>
      <pc:sldChg chg="modSp add mod">
        <pc:chgData name="Rose, Austen (DLSLtd,RAL,LSCI)" userId="0483ece8-26fa-475c-b4c3-821129f5842b" providerId="ADAL" clId="{C6FDF339-9F13-4E5E-B767-0966629BC0A9}" dt="2023-10-03T12:32:24.327" v="445" actId="1037"/>
        <pc:sldMkLst>
          <pc:docMk/>
          <pc:sldMk cId="170888296" sldId="266"/>
        </pc:sldMkLst>
        <pc:spChg chg="mod">
          <ac:chgData name="Rose, Austen (DLSLtd,RAL,LSCI)" userId="0483ece8-26fa-475c-b4c3-821129f5842b" providerId="ADAL" clId="{C6FDF339-9F13-4E5E-B767-0966629BC0A9}" dt="2023-10-03T12:31:07.179" v="443" actId="20577"/>
          <ac:spMkLst>
            <pc:docMk/>
            <pc:sldMk cId="170888296" sldId="266"/>
            <ac:spMk id="2" creationId="{00000000-0000-0000-0000-000000000000}"/>
          </ac:spMkLst>
        </pc:spChg>
        <pc:graphicFrameChg chg="mod">
          <ac:chgData name="Rose, Austen (DLSLtd,RAL,LSCI)" userId="0483ece8-26fa-475c-b4c3-821129f5842b" providerId="ADAL" clId="{C6FDF339-9F13-4E5E-B767-0966629BC0A9}" dt="2023-10-03T12:32:24.327" v="445" actId="1037"/>
          <ac:graphicFrameMkLst>
            <pc:docMk/>
            <pc:sldMk cId="170888296" sldId="266"/>
            <ac:graphicFrameMk id="5" creationId="{AFDEC038-BC02-4854-9A75-994797A4C483}"/>
          </ac:graphicFrameMkLst>
        </pc:graphicFrameChg>
      </pc:sldChg>
      <pc:sldChg chg="modSp add del mod ord">
        <pc:chgData name="Rose, Austen (DLSLtd,RAL,LSCI)" userId="0483ece8-26fa-475c-b4c3-821129f5842b" providerId="ADAL" clId="{C6FDF339-9F13-4E5E-B767-0966629BC0A9}" dt="2023-09-28T10:47:08.535" v="326" actId="47"/>
        <pc:sldMkLst>
          <pc:docMk/>
          <pc:sldMk cId="2312681603" sldId="285"/>
        </pc:sldMkLst>
        <pc:spChg chg="mod">
          <ac:chgData name="Rose, Austen (DLSLtd,RAL,LSCI)" userId="0483ece8-26fa-475c-b4c3-821129f5842b" providerId="ADAL" clId="{C6FDF339-9F13-4E5E-B767-0966629BC0A9}" dt="2023-09-28T08:44:40.527" v="124" actId="207"/>
          <ac:spMkLst>
            <pc:docMk/>
            <pc:sldMk cId="2312681603" sldId="285"/>
            <ac:spMk id="4" creationId="{9F68B324-BC16-40CA-A99B-5303814DE20E}"/>
          </ac:spMkLst>
        </pc:spChg>
        <pc:spChg chg="mod">
          <ac:chgData name="Rose, Austen (DLSLtd,RAL,LSCI)" userId="0483ece8-26fa-475c-b4c3-821129f5842b" providerId="ADAL" clId="{C6FDF339-9F13-4E5E-B767-0966629BC0A9}" dt="2023-09-28T10:06:27.377" v="177" actId="14100"/>
          <ac:spMkLst>
            <pc:docMk/>
            <pc:sldMk cId="2312681603" sldId="285"/>
            <ac:spMk id="13" creationId="{44F6E4C8-AAC1-4BFC-AD0C-E4F922CD792A}"/>
          </ac:spMkLst>
        </pc:spChg>
      </pc:sldChg>
      <pc:sldChg chg="delSp modSp add mod">
        <pc:chgData name="Rose, Austen (DLSLtd,RAL,LSCI)" userId="0483ece8-26fa-475c-b4c3-821129f5842b" providerId="ADAL" clId="{C6FDF339-9F13-4E5E-B767-0966629BC0A9}" dt="2023-10-03T13:57:01.296" v="1834" actId="1076"/>
        <pc:sldMkLst>
          <pc:docMk/>
          <pc:sldMk cId="520032698" sldId="288"/>
        </pc:sldMkLst>
        <pc:spChg chg="mod">
          <ac:chgData name="Rose, Austen (DLSLtd,RAL,LSCI)" userId="0483ece8-26fa-475c-b4c3-821129f5842b" providerId="ADAL" clId="{C6FDF339-9F13-4E5E-B767-0966629BC0A9}" dt="2023-10-03T13:57:01.296" v="1834" actId="1076"/>
          <ac:spMkLst>
            <pc:docMk/>
            <pc:sldMk cId="520032698" sldId="288"/>
            <ac:spMk id="3" creationId="{1DDF4720-AC95-B4C8-2A44-BE70C99CB450}"/>
          </ac:spMkLst>
        </pc:spChg>
        <pc:spChg chg="del">
          <ac:chgData name="Rose, Austen (DLSLtd,RAL,LSCI)" userId="0483ece8-26fa-475c-b4c3-821129f5842b" providerId="ADAL" clId="{C6FDF339-9F13-4E5E-B767-0966629BC0A9}" dt="2023-10-03T12:54:06.831" v="1333" actId="478"/>
          <ac:spMkLst>
            <pc:docMk/>
            <pc:sldMk cId="520032698" sldId="288"/>
            <ac:spMk id="4" creationId="{E12CE857-C4C2-7372-53F9-BDDACC314237}"/>
          </ac:spMkLst>
        </pc:spChg>
        <pc:spChg chg="del">
          <ac:chgData name="Rose, Austen (DLSLtd,RAL,LSCI)" userId="0483ece8-26fa-475c-b4c3-821129f5842b" providerId="ADAL" clId="{C6FDF339-9F13-4E5E-B767-0966629BC0A9}" dt="2023-10-03T12:54:02.142" v="1332" actId="478"/>
          <ac:spMkLst>
            <pc:docMk/>
            <pc:sldMk cId="520032698" sldId="288"/>
            <ac:spMk id="5" creationId="{D4DAB63F-563A-03A4-CBAF-F0063B84773A}"/>
          </ac:spMkLst>
        </pc:spChg>
        <pc:spChg chg="mod">
          <ac:chgData name="Rose, Austen (DLSLtd,RAL,LSCI)" userId="0483ece8-26fa-475c-b4c3-821129f5842b" providerId="ADAL" clId="{C6FDF339-9F13-4E5E-B767-0966629BC0A9}" dt="2023-10-03T13:56:23.529" v="1808" actId="20577"/>
          <ac:spMkLst>
            <pc:docMk/>
            <pc:sldMk cId="520032698" sldId="288"/>
            <ac:spMk id="6" creationId="{9C2054D4-3D89-6D87-3464-D747D0DAEA35}"/>
          </ac:spMkLst>
        </pc:spChg>
        <pc:spChg chg="mod">
          <ac:chgData name="Rose, Austen (DLSLtd,RAL,LSCI)" userId="0483ece8-26fa-475c-b4c3-821129f5842b" providerId="ADAL" clId="{C6FDF339-9F13-4E5E-B767-0966629BC0A9}" dt="2023-10-03T12:52:40.589" v="1182" actId="120"/>
          <ac:spMkLst>
            <pc:docMk/>
            <pc:sldMk cId="520032698" sldId="288"/>
            <ac:spMk id="7" creationId="{B7EDD37C-198A-BDC3-621A-93CE70829761}"/>
          </ac:spMkLst>
        </pc:spChg>
      </pc:sldChg>
      <pc:sldChg chg="modSp add mod ord">
        <pc:chgData name="Rose, Austen (DLSLtd,RAL,LSCI)" userId="0483ece8-26fa-475c-b4c3-821129f5842b" providerId="ADAL" clId="{C6FDF339-9F13-4E5E-B767-0966629BC0A9}" dt="2023-09-28T08:56:13.032" v="157" actId="207"/>
        <pc:sldMkLst>
          <pc:docMk/>
          <pc:sldMk cId="995169963" sldId="289"/>
        </pc:sldMkLst>
        <pc:spChg chg="mod">
          <ac:chgData name="Rose, Austen (DLSLtd,RAL,LSCI)" userId="0483ece8-26fa-475c-b4c3-821129f5842b" providerId="ADAL" clId="{C6FDF339-9F13-4E5E-B767-0966629BC0A9}" dt="2023-09-28T08:56:13.032" v="157" actId="207"/>
          <ac:spMkLst>
            <pc:docMk/>
            <pc:sldMk cId="995169963" sldId="289"/>
            <ac:spMk id="4" creationId="{9F68B324-BC16-40CA-A99B-5303814DE20E}"/>
          </ac:spMkLst>
        </pc:spChg>
      </pc:sldChg>
      <pc:sldChg chg="modSp add mod ord">
        <pc:chgData name="Rose, Austen (DLSLtd,RAL,LSCI)" userId="0483ece8-26fa-475c-b4c3-821129f5842b" providerId="ADAL" clId="{C6FDF339-9F13-4E5E-B767-0966629BC0A9}" dt="2023-09-28T08:58:23.471" v="174" actId="14100"/>
        <pc:sldMkLst>
          <pc:docMk/>
          <pc:sldMk cId="3830208484" sldId="298"/>
        </pc:sldMkLst>
        <pc:spChg chg="mod">
          <ac:chgData name="Rose, Austen (DLSLtd,RAL,LSCI)" userId="0483ece8-26fa-475c-b4c3-821129f5842b" providerId="ADAL" clId="{C6FDF339-9F13-4E5E-B767-0966629BC0A9}" dt="2023-09-28T08:55:02.403" v="156" actId="207"/>
          <ac:spMkLst>
            <pc:docMk/>
            <pc:sldMk cId="3830208484" sldId="298"/>
            <ac:spMk id="4" creationId="{9F68B324-BC16-40CA-A99B-5303814DE20E}"/>
          </ac:spMkLst>
        </pc:spChg>
        <pc:picChg chg="mod">
          <ac:chgData name="Rose, Austen (DLSLtd,RAL,LSCI)" userId="0483ece8-26fa-475c-b4c3-821129f5842b" providerId="ADAL" clId="{C6FDF339-9F13-4E5E-B767-0966629BC0A9}" dt="2023-09-28T08:58:15.544" v="172" actId="14100"/>
          <ac:picMkLst>
            <pc:docMk/>
            <pc:sldMk cId="3830208484" sldId="298"/>
            <ac:picMk id="5" creationId="{01A64A12-234D-4E79-B731-B6DFA69A64A4}"/>
          </ac:picMkLst>
        </pc:picChg>
        <pc:picChg chg="mod">
          <ac:chgData name="Rose, Austen (DLSLtd,RAL,LSCI)" userId="0483ece8-26fa-475c-b4c3-821129f5842b" providerId="ADAL" clId="{C6FDF339-9F13-4E5E-B767-0966629BC0A9}" dt="2023-09-28T08:58:19.924" v="173" actId="14100"/>
          <ac:picMkLst>
            <pc:docMk/>
            <pc:sldMk cId="3830208484" sldId="298"/>
            <ac:picMk id="6" creationId="{8B1B6202-D10F-4937-8004-5366C9CF325C}"/>
          </ac:picMkLst>
        </pc:picChg>
        <pc:picChg chg="mod">
          <ac:chgData name="Rose, Austen (DLSLtd,RAL,LSCI)" userId="0483ece8-26fa-475c-b4c3-821129f5842b" providerId="ADAL" clId="{C6FDF339-9F13-4E5E-B767-0966629BC0A9}" dt="2023-09-28T08:58:23.471" v="174" actId="14100"/>
          <ac:picMkLst>
            <pc:docMk/>
            <pc:sldMk cId="3830208484" sldId="298"/>
            <ac:picMk id="7" creationId="{91A5938D-7993-48DE-9320-E6837AD75632}"/>
          </ac:picMkLst>
        </pc:picChg>
      </pc:sldChg>
      <pc:sldChg chg="modSp add mod ord">
        <pc:chgData name="Rose, Austen (DLSLtd,RAL,LSCI)" userId="0483ece8-26fa-475c-b4c3-821129f5842b" providerId="ADAL" clId="{C6FDF339-9F13-4E5E-B767-0966629BC0A9}" dt="2023-10-03T15:29:17.944" v="4002" actId="1076"/>
        <pc:sldMkLst>
          <pc:docMk/>
          <pc:sldMk cId="687882252" sldId="299"/>
        </pc:sldMkLst>
        <pc:spChg chg="mod">
          <ac:chgData name="Rose, Austen (DLSLtd,RAL,LSCI)" userId="0483ece8-26fa-475c-b4c3-821129f5842b" providerId="ADAL" clId="{C6FDF339-9F13-4E5E-B767-0966629BC0A9}" dt="2023-09-28T08:54:25.232" v="153" actId="207"/>
          <ac:spMkLst>
            <pc:docMk/>
            <pc:sldMk cId="687882252" sldId="299"/>
            <ac:spMk id="4" creationId="{9F68B324-BC16-40CA-A99B-5303814DE20E}"/>
          </ac:spMkLst>
        </pc:spChg>
        <pc:spChg chg="mod">
          <ac:chgData name="Rose, Austen (DLSLtd,RAL,LSCI)" userId="0483ece8-26fa-475c-b4c3-821129f5842b" providerId="ADAL" clId="{C6FDF339-9F13-4E5E-B767-0966629BC0A9}" dt="2023-10-03T15:29:17.944" v="4002" actId="1076"/>
          <ac:spMkLst>
            <pc:docMk/>
            <pc:sldMk cId="687882252" sldId="299"/>
            <ac:spMk id="8" creationId="{F97E30F1-7A57-4688-93B4-F34725AD4283}"/>
          </ac:spMkLst>
        </pc:spChg>
      </pc:sldChg>
      <pc:sldChg chg="addSp modSp add mod ord">
        <pc:chgData name="Rose, Austen (DLSLtd,RAL,LSCI)" userId="0483ece8-26fa-475c-b4c3-821129f5842b" providerId="ADAL" clId="{C6FDF339-9F13-4E5E-B767-0966629BC0A9}" dt="2023-10-03T15:26:40.298" v="4000" actId="313"/>
        <pc:sldMkLst>
          <pc:docMk/>
          <pc:sldMk cId="4251893433" sldId="1585"/>
        </pc:sldMkLst>
        <pc:spChg chg="add mod">
          <ac:chgData name="Rose, Austen (DLSLtd,RAL,LSCI)" userId="0483ece8-26fa-475c-b4c3-821129f5842b" providerId="ADAL" clId="{C6FDF339-9F13-4E5E-B767-0966629BC0A9}" dt="2023-10-03T15:26:40.298" v="4000" actId="313"/>
          <ac:spMkLst>
            <pc:docMk/>
            <pc:sldMk cId="4251893433" sldId="1585"/>
            <ac:spMk id="2" creationId="{5A83E13B-61B7-24B4-049F-BF2A0352C72D}"/>
          </ac:spMkLst>
        </pc:spChg>
        <pc:spChg chg="mod">
          <ac:chgData name="Rose, Austen (DLSLtd,RAL,LSCI)" userId="0483ece8-26fa-475c-b4c3-821129f5842b" providerId="ADAL" clId="{C6FDF339-9F13-4E5E-B767-0966629BC0A9}" dt="2023-09-28T10:37:38.170" v="183" actId="1076"/>
          <ac:spMkLst>
            <pc:docMk/>
            <pc:sldMk cId="4251893433" sldId="1585"/>
            <ac:spMk id="4" creationId="{9F68B324-BC16-40CA-A99B-5303814DE20E}"/>
          </ac:spMkLst>
        </pc:spChg>
      </pc:sldChg>
      <pc:sldChg chg="addSp delSp modSp add del mod ord">
        <pc:chgData name="Rose, Austen (DLSLtd,RAL,LSCI)" userId="0483ece8-26fa-475c-b4c3-821129f5842b" providerId="ADAL" clId="{C6FDF339-9F13-4E5E-B767-0966629BC0A9}" dt="2023-09-28T10:50:47.111" v="330" actId="2696"/>
        <pc:sldMkLst>
          <pc:docMk/>
          <pc:sldMk cId="468494318" sldId="1586"/>
        </pc:sldMkLst>
        <pc:spChg chg="mod">
          <ac:chgData name="Rose, Austen (DLSLtd,RAL,LSCI)" userId="0483ece8-26fa-475c-b4c3-821129f5842b" providerId="ADAL" clId="{C6FDF339-9F13-4E5E-B767-0966629BC0A9}" dt="2023-09-28T10:38:06.914" v="207" actId="20577"/>
          <ac:spMkLst>
            <pc:docMk/>
            <pc:sldMk cId="468494318" sldId="1586"/>
            <ac:spMk id="4" creationId="{9F68B324-BC16-40CA-A99B-5303814DE20E}"/>
          </ac:spMkLst>
        </pc:spChg>
        <pc:grpChg chg="del">
          <ac:chgData name="Rose, Austen (DLSLtd,RAL,LSCI)" userId="0483ece8-26fa-475c-b4c3-821129f5842b" providerId="ADAL" clId="{C6FDF339-9F13-4E5E-B767-0966629BC0A9}" dt="2023-09-28T10:37:57.683" v="189" actId="478"/>
          <ac:grpSpMkLst>
            <pc:docMk/>
            <pc:sldMk cId="468494318" sldId="1586"/>
            <ac:grpSpMk id="9" creationId="{15B62DA9-E9EC-445C-86D9-BFDCDFDEA9BB}"/>
          </ac:grpSpMkLst>
        </pc:grpChg>
        <pc:picChg chg="add mod">
          <ac:chgData name="Rose, Austen (DLSLtd,RAL,LSCI)" userId="0483ece8-26fa-475c-b4c3-821129f5842b" providerId="ADAL" clId="{C6FDF339-9F13-4E5E-B767-0966629BC0A9}" dt="2023-09-28T10:50:37.848" v="329" actId="931"/>
          <ac:picMkLst>
            <pc:docMk/>
            <pc:sldMk cId="468494318" sldId="1586"/>
            <ac:picMk id="3" creationId="{D385ECB2-F278-F4A8-CD4A-2F9A4D836241}"/>
          </ac:picMkLst>
        </pc:picChg>
        <pc:picChg chg="add mod">
          <ac:chgData name="Rose, Austen (DLSLtd,RAL,LSCI)" userId="0483ece8-26fa-475c-b4c3-821129f5842b" providerId="ADAL" clId="{C6FDF339-9F13-4E5E-B767-0966629BC0A9}" dt="2023-09-28T10:50:37.848" v="329" actId="931"/>
          <ac:picMkLst>
            <pc:docMk/>
            <pc:sldMk cId="468494318" sldId="1586"/>
            <ac:picMk id="6" creationId="{0189CBC6-8160-CAA2-C1D3-EC1FACA8BB65}"/>
          </ac:picMkLst>
        </pc:picChg>
        <pc:picChg chg="add mod">
          <ac:chgData name="Rose, Austen (DLSLtd,RAL,LSCI)" userId="0483ece8-26fa-475c-b4c3-821129f5842b" providerId="ADAL" clId="{C6FDF339-9F13-4E5E-B767-0966629BC0A9}" dt="2023-09-28T10:50:37.848" v="329" actId="931"/>
          <ac:picMkLst>
            <pc:docMk/>
            <pc:sldMk cId="468494318" sldId="1586"/>
            <ac:picMk id="8" creationId="{5F037421-AF53-6B84-F79C-241C10C4E3A8}"/>
          </ac:picMkLst>
        </pc:picChg>
        <pc:picChg chg="add mod">
          <ac:chgData name="Rose, Austen (DLSLtd,RAL,LSCI)" userId="0483ece8-26fa-475c-b4c3-821129f5842b" providerId="ADAL" clId="{C6FDF339-9F13-4E5E-B767-0966629BC0A9}" dt="2023-09-28T10:50:37.848" v="329" actId="931"/>
          <ac:picMkLst>
            <pc:docMk/>
            <pc:sldMk cId="468494318" sldId="1586"/>
            <ac:picMk id="17" creationId="{40EDFD43-795A-65A6-2F2F-B7D839DDF5F3}"/>
          </ac:picMkLst>
        </pc:picChg>
      </pc:sldChg>
      <pc:sldChg chg="delSp modSp add mod">
        <pc:chgData name="Rose, Austen (DLSLtd,RAL,LSCI)" userId="0483ece8-26fa-475c-b4c3-821129f5842b" providerId="ADAL" clId="{C6FDF339-9F13-4E5E-B767-0966629BC0A9}" dt="2023-09-28T12:49:45.254" v="366" actId="1076"/>
        <pc:sldMkLst>
          <pc:docMk/>
          <pc:sldMk cId="3471415279" sldId="1586"/>
        </pc:sldMkLst>
        <pc:spChg chg="mod">
          <ac:chgData name="Rose, Austen (DLSLtd,RAL,LSCI)" userId="0483ece8-26fa-475c-b4c3-821129f5842b" providerId="ADAL" clId="{C6FDF339-9F13-4E5E-B767-0966629BC0A9}" dt="2023-09-28T11:00:02.240" v="364" actId="27636"/>
          <ac:spMkLst>
            <pc:docMk/>
            <pc:sldMk cId="3471415279" sldId="1586"/>
            <ac:spMk id="4" creationId="{9F68B324-BC16-40CA-A99B-5303814DE20E}"/>
          </ac:spMkLst>
        </pc:spChg>
        <pc:picChg chg="del">
          <ac:chgData name="Rose, Austen (DLSLtd,RAL,LSCI)" userId="0483ece8-26fa-475c-b4c3-821129f5842b" providerId="ADAL" clId="{C6FDF339-9F13-4E5E-B767-0966629BC0A9}" dt="2023-09-28T10:51:09.673" v="339" actId="478"/>
          <ac:picMkLst>
            <pc:docMk/>
            <pc:sldMk cId="3471415279" sldId="1586"/>
            <ac:picMk id="3" creationId="{D385ECB2-F278-F4A8-CD4A-2F9A4D836241}"/>
          </ac:picMkLst>
        </pc:picChg>
        <pc:picChg chg="del">
          <ac:chgData name="Rose, Austen (DLSLtd,RAL,LSCI)" userId="0483ece8-26fa-475c-b4c3-821129f5842b" providerId="ADAL" clId="{C6FDF339-9F13-4E5E-B767-0966629BC0A9}" dt="2023-09-28T10:51:11.722" v="340" actId="478"/>
          <ac:picMkLst>
            <pc:docMk/>
            <pc:sldMk cId="3471415279" sldId="1586"/>
            <ac:picMk id="6" creationId="{0189CBC6-8160-CAA2-C1D3-EC1FACA8BB65}"/>
          </ac:picMkLst>
        </pc:picChg>
        <pc:picChg chg="del">
          <ac:chgData name="Rose, Austen (DLSLtd,RAL,LSCI)" userId="0483ece8-26fa-475c-b4c3-821129f5842b" providerId="ADAL" clId="{C6FDF339-9F13-4E5E-B767-0966629BC0A9}" dt="2023-09-28T10:51:13.653" v="341" actId="478"/>
          <ac:picMkLst>
            <pc:docMk/>
            <pc:sldMk cId="3471415279" sldId="1586"/>
            <ac:picMk id="8" creationId="{5F037421-AF53-6B84-F79C-241C10C4E3A8}"/>
          </ac:picMkLst>
        </pc:picChg>
        <pc:picChg chg="mod">
          <ac:chgData name="Rose, Austen (DLSLtd,RAL,LSCI)" userId="0483ece8-26fa-475c-b4c3-821129f5842b" providerId="ADAL" clId="{C6FDF339-9F13-4E5E-B767-0966629BC0A9}" dt="2023-09-28T12:49:45.254" v="366" actId="1076"/>
          <ac:picMkLst>
            <pc:docMk/>
            <pc:sldMk cId="3471415279" sldId="1586"/>
            <ac:picMk id="17" creationId="{40EDFD43-795A-65A6-2F2F-B7D839DDF5F3}"/>
          </ac:picMkLst>
        </pc:picChg>
      </pc:sldChg>
      <pc:sldChg chg="add">
        <pc:chgData name="Rose, Austen (DLSLtd,RAL,LSCI)" userId="0483ece8-26fa-475c-b4c3-821129f5842b" providerId="ADAL" clId="{C6FDF339-9F13-4E5E-B767-0966629BC0A9}" dt="2023-09-28T10:38:18.653" v="208"/>
        <pc:sldMkLst>
          <pc:docMk/>
          <pc:sldMk cId="2084392587" sldId="1587"/>
        </pc:sldMkLst>
      </pc:sldChg>
      <pc:sldChg chg="modSp add del mod ord">
        <pc:chgData name="Rose, Austen (DLSLtd,RAL,LSCI)" userId="0483ece8-26fa-475c-b4c3-821129f5842b" providerId="ADAL" clId="{C6FDF339-9F13-4E5E-B767-0966629BC0A9}" dt="2023-10-03T14:48:40.806" v="3788" actId="47"/>
        <pc:sldMkLst>
          <pc:docMk/>
          <pc:sldMk cId="2419369214" sldId="1588"/>
        </pc:sldMkLst>
        <pc:spChg chg="mod">
          <ac:chgData name="Rose, Austen (DLSLtd,RAL,LSCI)" userId="0483ece8-26fa-475c-b4c3-821129f5842b" providerId="ADAL" clId="{C6FDF339-9F13-4E5E-B767-0966629BC0A9}" dt="2023-09-28T10:39:09.713" v="242" actId="27636"/>
          <ac:spMkLst>
            <pc:docMk/>
            <pc:sldMk cId="2419369214" sldId="1588"/>
            <ac:spMk id="4" creationId="{9F68B324-BC16-40CA-A99B-5303814DE20E}"/>
          </ac:spMkLst>
        </pc:spChg>
      </pc:sldChg>
      <pc:sldChg chg="addSp modSp add mod">
        <pc:chgData name="Rose, Austen (DLSLtd,RAL,LSCI)" userId="0483ece8-26fa-475c-b4c3-821129f5842b" providerId="ADAL" clId="{C6FDF339-9F13-4E5E-B767-0966629BC0A9}" dt="2023-09-28T10:46:35.097" v="325" actId="113"/>
        <pc:sldMkLst>
          <pc:docMk/>
          <pc:sldMk cId="2284512042" sldId="1589"/>
        </pc:sldMkLst>
        <pc:spChg chg="add mod">
          <ac:chgData name="Rose, Austen (DLSLtd,RAL,LSCI)" userId="0483ece8-26fa-475c-b4c3-821129f5842b" providerId="ADAL" clId="{C6FDF339-9F13-4E5E-B767-0966629BC0A9}" dt="2023-09-28T10:46:35.097" v="325" actId="113"/>
          <ac:spMkLst>
            <pc:docMk/>
            <pc:sldMk cId="2284512042" sldId="1589"/>
            <ac:spMk id="3" creationId="{80A38905-7E89-573D-F3D3-A528C3FD5FF7}"/>
          </ac:spMkLst>
        </pc:spChg>
        <pc:spChg chg="mod">
          <ac:chgData name="Rose, Austen (DLSLtd,RAL,LSCI)" userId="0483ece8-26fa-475c-b4c3-821129f5842b" providerId="ADAL" clId="{C6FDF339-9F13-4E5E-B767-0966629BC0A9}" dt="2023-09-28T10:39:18.555" v="254" actId="20577"/>
          <ac:spMkLst>
            <pc:docMk/>
            <pc:sldMk cId="2284512042" sldId="1589"/>
            <ac:spMk id="4" creationId="{9F68B324-BC16-40CA-A99B-5303814DE20E}"/>
          </ac:spMkLst>
        </pc:spChg>
      </pc:sldChg>
      <pc:sldChg chg="add">
        <pc:chgData name="Rose, Austen (DLSLtd,RAL,LSCI)" userId="0483ece8-26fa-475c-b4c3-821129f5842b" providerId="ADAL" clId="{C6FDF339-9F13-4E5E-B767-0966629BC0A9}" dt="2023-09-28T10:39:23.987" v="255"/>
        <pc:sldMkLst>
          <pc:docMk/>
          <pc:sldMk cId="507188353" sldId="1590"/>
        </pc:sldMkLst>
      </pc:sldChg>
      <pc:sldChg chg="delSp modSp add mod ord">
        <pc:chgData name="Rose, Austen (DLSLtd,RAL,LSCI)" userId="0483ece8-26fa-475c-b4c3-821129f5842b" providerId="ADAL" clId="{C6FDF339-9F13-4E5E-B767-0966629BC0A9}" dt="2023-10-03T14:46:29.010" v="3613"/>
        <pc:sldMkLst>
          <pc:docMk/>
          <pc:sldMk cId="1169422739" sldId="1591"/>
        </pc:sldMkLst>
        <pc:spChg chg="mod">
          <ac:chgData name="Rose, Austen (DLSLtd,RAL,LSCI)" userId="0483ece8-26fa-475c-b4c3-821129f5842b" providerId="ADAL" clId="{C6FDF339-9F13-4E5E-B767-0966629BC0A9}" dt="2023-09-28T10:42:23.836" v="269" actId="20577"/>
          <ac:spMkLst>
            <pc:docMk/>
            <pc:sldMk cId="1169422739" sldId="1591"/>
            <ac:spMk id="2" creationId="{00000000-0000-0000-0000-000000000000}"/>
          </ac:spMkLst>
        </pc:spChg>
        <pc:spChg chg="del mod">
          <ac:chgData name="Rose, Austen (DLSLtd,RAL,LSCI)" userId="0483ece8-26fa-475c-b4c3-821129f5842b" providerId="ADAL" clId="{C6FDF339-9F13-4E5E-B767-0966629BC0A9}" dt="2023-09-28T10:42:34.327" v="272" actId="478"/>
          <ac:spMkLst>
            <pc:docMk/>
            <pc:sldMk cId="1169422739" sldId="1591"/>
            <ac:spMk id="3" creationId="{00000000-0000-0000-0000-000000000000}"/>
          </ac:spMkLst>
        </pc:spChg>
      </pc:sldChg>
      <pc:sldChg chg="addSp modSp add mod ord">
        <pc:chgData name="Rose, Austen (DLSLtd,RAL,LSCI)" userId="0483ece8-26fa-475c-b4c3-821129f5842b" providerId="ADAL" clId="{C6FDF339-9F13-4E5E-B767-0966629BC0A9}" dt="2023-10-03T14:59:45.843" v="3863" actId="14100"/>
        <pc:sldMkLst>
          <pc:docMk/>
          <pc:sldMk cId="3899924949" sldId="1592"/>
        </pc:sldMkLst>
        <pc:spChg chg="add mod">
          <ac:chgData name="Rose, Austen (DLSLtd,RAL,LSCI)" userId="0483ece8-26fa-475c-b4c3-821129f5842b" providerId="ADAL" clId="{C6FDF339-9F13-4E5E-B767-0966629BC0A9}" dt="2023-10-03T14:59:45.843" v="3863" actId="14100"/>
          <ac:spMkLst>
            <pc:docMk/>
            <pc:sldMk cId="3899924949" sldId="1592"/>
            <ac:spMk id="2" creationId="{D152F47E-FCD3-EC78-1D34-1E7D097677F5}"/>
          </ac:spMkLst>
        </pc:spChg>
        <pc:spChg chg="mod">
          <ac:chgData name="Rose, Austen (DLSLtd,RAL,LSCI)" userId="0483ece8-26fa-475c-b4c3-821129f5842b" providerId="ADAL" clId="{C6FDF339-9F13-4E5E-B767-0966629BC0A9}" dt="2023-09-28T10:42:53.811" v="293" actId="20577"/>
          <ac:spMkLst>
            <pc:docMk/>
            <pc:sldMk cId="3899924949" sldId="1592"/>
            <ac:spMk id="4" creationId="{9F68B324-BC16-40CA-A99B-5303814DE20E}"/>
          </ac:spMkLst>
        </pc:spChg>
      </pc:sldChg>
      <pc:sldChg chg="add del">
        <pc:chgData name="Rose, Austen (DLSLtd,RAL,LSCI)" userId="0483ece8-26fa-475c-b4c3-821129f5842b" providerId="ADAL" clId="{C6FDF339-9F13-4E5E-B767-0966629BC0A9}" dt="2023-10-03T14:48:41.896" v="3789" actId="47"/>
        <pc:sldMkLst>
          <pc:docMk/>
          <pc:sldMk cId="1647457806" sldId="1593"/>
        </pc:sldMkLst>
      </pc:sldChg>
      <pc:sldChg chg="add del">
        <pc:chgData name="Rose, Austen (DLSLtd,RAL,LSCI)" userId="0483ece8-26fa-475c-b4c3-821129f5842b" providerId="ADAL" clId="{C6FDF339-9F13-4E5E-B767-0966629BC0A9}" dt="2023-10-03T14:48:42.646" v="3790" actId="47"/>
        <pc:sldMkLst>
          <pc:docMk/>
          <pc:sldMk cId="2275973892" sldId="1594"/>
        </pc:sldMkLst>
      </pc:sldChg>
      <pc:sldChg chg="delSp modSp add mod">
        <pc:chgData name="Rose, Austen (DLSLtd,RAL,LSCI)" userId="0483ece8-26fa-475c-b4c3-821129f5842b" providerId="ADAL" clId="{C6FDF339-9F13-4E5E-B767-0966629BC0A9}" dt="2023-09-28T12:51:55.263" v="440" actId="20577"/>
        <pc:sldMkLst>
          <pc:docMk/>
          <pc:sldMk cId="2073029696" sldId="1595"/>
        </pc:sldMkLst>
        <pc:spChg chg="mod">
          <ac:chgData name="Rose, Austen (DLSLtd,RAL,LSCI)" userId="0483ece8-26fa-475c-b4c3-821129f5842b" providerId="ADAL" clId="{C6FDF339-9F13-4E5E-B767-0966629BC0A9}" dt="2023-09-28T12:51:55.263" v="440" actId="20577"/>
          <ac:spMkLst>
            <pc:docMk/>
            <pc:sldMk cId="2073029696" sldId="1595"/>
            <ac:spMk id="4" creationId="{9F68B324-BC16-40CA-A99B-5303814DE20E}"/>
          </ac:spMkLst>
        </pc:spChg>
        <pc:picChg chg="del">
          <ac:chgData name="Rose, Austen (DLSLtd,RAL,LSCI)" userId="0483ece8-26fa-475c-b4c3-821129f5842b" providerId="ADAL" clId="{C6FDF339-9F13-4E5E-B767-0966629BC0A9}" dt="2023-09-28T10:59:40.558" v="345" actId="478"/>
          <ac:picMkLst>
            <pc:docMk/>
            <pc:sldMk cId="2073029696" sldId="1595"/>
            <ac:picMk id="3" creationId="{D385ECB2-F278-F4A8-CD4A-2F9A4D836241}"/>
          </ac:picMkLst>
        </pc:picChg>
        <pc:picChg chg="del">
          <ac:chgData name="Rose, Austen (DLSLtd,RAL,LSCI)" userId="0483ece8-26fa-475c-b4c3-821129f5842b" providerId="ADAL" clId="{C6FDF339-9F13-4E5E-B767-0966629BC0A9}" dt="2023-09-28T10:59:44.022" v="346" actId="478"/>
          <ac:picMkLst>
            <pc:docMk/>
            <pc:sldMk cId="2073029696" sldId="1595"/>
            <ac:picMk id="6" creationId="{0189CBC6-8160-CAA2-C1D3-EC1FACA8BB65}"/>
          </ac:picMkLst>
        </pc:picChg>
        <pc:picChg chg="mod">
          <ac:chgData name="Rose, Austen (DLSLtd,RAL,LSCI)" userId="0483ece8-26fa-475c-b4c3-821129f5842b" providerId="ADAL" clId="{C6FDF339-9F13-4E5E-B767-0966629BC0A9}" dt="2023-09-28T12:50:40.459" v="374" actId="14100"/>
          <ac:picMkLst>
            <pc:docMk/>
            <pc:sldMk cId="2073029696" sldId="1595"/>
            <ac:picMk id="8" creationId="{5F037421-AF53-6B84-F79C-241C10C4E3A8}"/>
          </ac:picMkLst>
        </pc:picChg>
        <pc:picChg chg="del">
          <ac:chgData name="Rose, Austen (DLSLtd,RAL,LSCI)" userId="0483ece8-26fa-475c-b4c3-821129f5842b" providerId="ADAL" clId="{C6FDF339-9F13-4E5E-B767-0966629BC0A9}" dt="2023-09-28T10:59:15.328" v="342" actId="478"/>
          <ac:picMkLst>
            <pc:docMk/>
            <pc:sldMk cId="2073029696" sldId="1595"/>
            <ac:picMk id="17" creationId="{40EDFD43-795A-65A6-2F2F-B7D839DDF5F3}"/>
          </ac:picMkLst>
        </pc:picChg>
      </pc:sldChg>
      <pc:sldChg chg="addSp delSp modSp add mod">
        <pc:chgData name="Rose, Austen (DLSLtd,RAL,LSCI)" userId="0483ece8-26fa-475c-b4c3-821129f5842b" providerId="ADAL" clId="{C6FDF339-9F13-4E5E-B767-0966629BC0A9}" dt="2023-10-03T14:50:55.966" v="3843" actId="20577"/>
        <pc:sldMkLst>
          <pc:docMk/>
          <pc:sldMk cId="1359482724" sldId="1596"/>
        </pc:sldMkLst>
        <pc:spChg chg="add mod">
          <ac:chgData name="Rose, Austen (DLSLtd,RAL,LSCI)" userId="0483ece8-26fa-475c-b4c3-821129f5842b" providerId="ADAL" clId="{C6FDF339-9F13-4E5E-B767-0966629BC0A9}" dt="2023-10-03T14:50:55.966" v="3843" actId="20577"/>
          <ac:spMkLst>
            <pc:docMk/>
            <pc:sldMk cId="1359482724" sldId="1596"/>
            <ac:spMk id="2" creationId="{51B6F2A2-60F4-5CFE-97B7-08C91734B9FC}"/>
          </ac:spMkLst>
        </pc:spChg>
        <pc:spChg chg="add mod">
          <ac:chgData name="Rose, Austen (DLSLtd,RAL,LSCI)" userId="0483ece8-26fa-475c-b4c3-821129f5842b" providerId="ADAL" clId="{C6FDF339-9F13-4E5E-B767-0966629BC0A9}" dt="2023-10-03T12:49:44.380" v="1044" actId="14100"/>
          <ac:spMkLst>
            <pc:docMk/>
            <pc:sldMk cId="1359482724" sldId="1596"/>
            <ac:spMk id="3" creationId="{1E6713DF-5F4B-A64E-DE88-BEAFD742E685}"/>
          </ac:spMkLst>
        </pc:spChg>
        <pc:spChg chg="mod">
          <ac:chgData name="Rose, Austen (DLSLtd,RAL,LSCI)" userId="0483ece8-26fa-475c-b4c3-821129f5842b" providerId="ADAL" clId="{C6FDF339-9F13-4E5E-B767-0966629BC0A9}" dt="2023-10-03T12:37:32.583" v="486" actId="20577"/>
          <ac:spMkLst>
            <pc:docMk/>
            <pc:sldMk cId="1359482724" sldId="1596"/>
            <ac:spMk id="4" creationId="{9F68B324-BC16-40CA-A99B-5303814DE20E}"/>
          </ac:spMkLst>
        </pc:spChg>
        <pc:spChg chg="add mod">
          <ac:chgData name="Rose, Austen (DLSLtd,RAL,LSCI)" userId="0483ece8-26fa-475c-b4c3-821129f5842b" providerId="ADAL" clId="{C6FDF339-9F13-4E5E-B767-0966629BC0A9}" dt="2023-10-03T12:54:33.920" v="1336" actId="1076"/>
          <ac:spMkLst>
            <pc:docMk/>
            <pc:sldMk cId="1359482724" sldId="1596"/>
            <ac:spMk id="5" creationId="{0D026852-27AD-DAFA-BA48-EBA136F9A3F4}"/>
          </ac:spMkLst>
        </pc:spChg>
        <pc:spChg chg="add mod">
          <ac:chgData name="Rose, Austen (DLSLtd,RAL,LSCI)" userId="0483ece8-26fa-475c-b4c3-821129f5842b" providerId="ADAL" clId="{C6FDF339-9F13-4E5E-B767-0966629BC0A9}" dt="2023-10-03T14:50:33.339" v="3824" actId="14100"/>
          <ac:spMkLst>
            <pc:docMk/>
            <pc:sldMk cId="1359482724" sldId="1596"/>
            <ac:spMk id="6" creationId="{7CD5DAE1-9C9E-AC18-4B9E-5FB012A75026}"/>
          </ac:spMkLst>
        </pc:spChg>
        <pc:picChg chg="del">
          <ac:chgData name="Rose, Austen (DLSLtd,RAL,LSCI)" userId="0483ece8-26fa-475c-b4c3-821129f5842b" providerId="ADAL" clId="{C6FDF339-9F13-4E5E-B767-0966629BC0A9}" dt="2023-09-28T12:51:27.386" v="414" actId="478"/>
          <ac:picMkLst>
            <pc:docMk/>
            <pc:sldMk cId="1359482724" sldId="1596"/>
            <ac:picMk id="3" creationId="{D385ECB2-F278-F4A8-CD4A-2F9A4D836241}"/>
          </ac:picMkLst>
        </pc:picChg>
        <pc:picChg chg="del">
          <ac:chgData name="Rose, Austen (DLSLtd,RAL,LSCI)" userId="0483ece8-26fa-475c-b4c3-821129f5842b" providerId="ADAL" clId="{C6FDF339-9F13-4E5E-B767-0966629BC0A9}" dt="2023-09-28T10:50:57.651" v="336" actId="478"/>
          <ac:picMkLst>
            <pc:docMk/>
            <pc:sldMk cId="1359482724" sldId="1596"/>
            <ac:picMk id="6" creationId="{0189CBC6-8160-CAA2-C1D3-EC1FACA8BB65}"/>
          </ac:picMkLst>
        </pc:picChg>
        <pc:picChg chg="del">
          <ac:chgData name="Rose, Austen (DLSLtd,RAL,LSCI)" userId="0483ece8-26fa-475c-b4c3-821129f5842b" providerId="ADAL" clId="{C6FDF339-9F13-4E5E-B767-0966629BC0A9}" dt="2023-09-28T10:50:56.700" v="335" actId="478"/>
          <ac:picMkLst>
            <pc:docMk/>
            <pc:sldMk cId="1359482724" sldId="1596"/>
            <ac:picMk id="8" creationId="{5F037421-AF53-6B84-F79C-241C10C4E3A8}"/>
          </ac:picMkLst>
        </pc:picChg>
        <pc:picChg chg="del">
          <ac:chgData name="Rose, Austen (DLSLtd,RAL,LSCI)" userId="0483ece8-26fa-475c-b4c3-821129f5842b" providerId="ADAL" clId="{C6FDF339-9F13-4E5E-B767-0966629BC0A9}" dt="2023-09-28T10:50:55.784" v="334" actId="478"/>
          <ac:picMkLst>
            <pc:docMk/>
            <pc:sldMk cId="1359482724" sldId="1596"/>
            <ac:picMk id="17" creationId="{40EDFD43-795A-65A6-2F2F-B7D839DDF5F3}"/>
          </ac:picMkLst>
        </pc:picChg>
      </pc:sldChg>
      <pc:sldChg chg="delSp modSp add mod ord">
        <pc:chgData name="Rose, Austen (DLSLtd,RAL,LSCI)" userId="0483ece8-26fa-475c-b4c3-821129f5842b" providerId="ADAL" clId="{C6FDF339-9F13-4E5E-B767-0966629BC0A9}" dt="2023-09-28T12:51:38.811" v="429" actId="20577"/>
        <pc:sldMkLst>
          <pc:docMk/>
          <pc:sldMk cId="85894654" sldId="1597"/>
        </pc:sldMkLst>
        <pc:spChg chg="mod">
          <ac:chgData name="Rose, Austen (DLSLtd,RAL,LSCI)" userId="0483ece8-26fa-475c-b4c3-821129f5842b" providerId="ADAL" clId="{C6FDF339-9F13-4E5E-B767-0966629BC0A9}" dt="2023-09-28T12:51:38.811" v="429" actId="20577"/>
          <ac:spMkLst>
            <pc:docMk/>
            <pc:sldMk cId="85894654" sldId="1597"/>
            <ac:spMk id="4" creationId="{9F68B324-BC16-40CA-A99B-5303814DE20E}"/>
          </ac:spMkLst>
        </pc:spChg>
        <pc:picChg chg="del">
          <ac:chgData name="Rose, Austen (DLSLtd,RAL,LSCI)" userId="0483ece8-26fa-475c-b4c3-821129f5842b" providerId="ADAL" clId="{C6FDF339-9F13-4E5E-B767-0966629BC0A9}" dt="2023-09-28T10:59:48.834" v="347" actId="478"/>
          <ac:picMkLst>
            <pc:docMk/>
            <pc:sldMk cId="85894654" sldId="1597"/>
            <ac:picMk id="6" creationId="{0189CBC6-8160-CAA2-C1D3-EC1FACA8BB65}"/>
          </ac:picMkLst>
        </pc:picChg>
        <pc:picChg chg="del">
          <ac:chgData name="Rose, Austen (DLSLtd,RAL,LSCI)" userId="0483ece8-26fa-475c-b4c3-821129f5842b" providerId="ADAL" clId="{C6FDF339-9F13-4E5E-B767-0966629BC0A9}" dt="2023-09-28T10:59:30.549" v="344" actId="478"/>
          <ac:picMkLst>
            <pc:docMk/>
            <pc:sldMk cId="85894654" sldId="1597"/>
            <ac:picMk id="8" creationId="{5F037421-AF53-6B84-F79C-241C10C4E3A8}"/>
          </ac:picMkLst>
        </pc:picChg>
      </pc:sldChg>
      <pc:sldChg chg="modSp add mod">
        <pc:chgData name="Rose, Austen (DLSLtd,RAL,LSCI)" userId="0483ece8-26fa-475c-b4c3-821129f5842b" providerId="ADAL" clId="{C6FDF339-9F13-4E5E-B767-0966629BC0A9}" dt="2023-10-03T12:35:20.794" v="450" actId="1076"/>
        <pc:sldMkLst>
          <pc:docMk/>
          <pc:sldMk cId="4022612080" sldId="1627"/>
        </pc:sldMkLst>
        <pc:spChg chg="mod">
          <ac:chgData name="Rose, Austen (DLSLtd,RAL,LSCI)" userId="0483ece8-26fa-475c-b4c3-821129f5842b" providerId="ADAL" clId="{C6FDF339-9F13-4E5E-B767-0966629BC0A9}" dt="2023-10-03T12:35:05.603" v="448" actId="207"/>
          <ac:spMkLst>
            <pc:docMk/>
            <pc:sldMk cId="4022612080" sldId="1627"/>
            <ac:spMk id="2" creationId="{00000000-0000-0000-0000-000000000000}"/>
          </ac:spMkLst>
        </pc:spChg>
        <pc:spChg chg="mod">
          <ac:chgData name="Rose, Austen (DLSLtd,RAL,LSCI)" userId="0483ece8-26fa-475c-b4c3-821129f5842b" providerId="ADAL" clId="{C6FDF339-9F13-4E5E-B767-0966629BC0A9}" dt="2023-10-03T12:35:20.794" v="450" actId="1076"/>
          <ac:spMkLst>
            <pc:docMk/>
            <pc:sldMk cId="4022612080" sldId="1627"/>
            <ac:spMk id="10" creationId="{F1561C28-D829-429E-84A4-8E51E6C777BA}"/>
          </ac:spMkLst>
        </pc:spChg>
      </pc:sldChg>
      <pc:sldChg chg="addSp delSp modSp add mod ord">
        <pc:chgData name="Rose, Austen (DLSLtd,RAL,LSCI)" userId="0483ece8-26fa-475c-b4c3-821129f5842b" providerId="ADAL" clId="{C6FDF339-9F13-4E5E-B767-0966629BC0A9}" dt="2023-10-03T14:45:07.174" v="3603"/>
        <pc:sldMkLst>
          <pc:docMk/>
          <pc:sldMk cId="1173128810" sldId="1628"/>
        </pc:sldMkLst>
        <pc:spChg chg="add del mod">
          <ac:chgData name="Rose, Austen (DLSLtd,RAL,LSCI)" userId="0483ece8-26fa-475c-b4c3-821129f5842b" providerId="ADAL" clId="{C6FDF339-9F13-4E5E-B767-0966629BC0A9}" dt="2023-10-03T14:15:51.546" v="2763"/>
          <ac:spMkLst>
            <pc:docMk/>
            <pc:sldMk cId="1173128810" sldId="1628"/>
            <ac:spMk id="2" creationId="{E01F3EA1-037E-B551-2FBF-28A2A2993895}"/>
          </ac:spMkLst>
        </pc:spChg>
        <pc:spChg chg="add mod">
          <ac:chgData name="Rose, Austen (DLSLtd,RAL,LSCI)" userId="0483ece8-26fa-475c-b4c3-821129f5842b" providerId="ADAL" clId="{C6FDF339-9F13-4E5E-B767-0966629BC0A9}" dt="2023-10-03T14:18:37.446" v="2839" actId="14100"/>
          <ac:spMkLst>
            <pc:docMk/>
            <pc:sldMk cId="1173128810" sldId="1628"/>
            <ac:spMk id="3" creationId="{667F32FF-73EA-F8B5-AB9C-29C01ECE6C09}"/>
          </ac:spMkLst>
        </pc:spChg>
        <pc:spChg chg="mod">
          <ac:chgData name="Rose, Austen (DLSLtd,RAL,LSCI)" userId="0483ece8-26fa-475c-b4c3-821129f5842b" providerId="ADAL" clId="{C6FDF339-9F13-4E5E-B767-0966629BC0A9}" dt="2023-10-03T14:13:52.645" v="2760" actId="20577"/>
          <ac:spMkLst>
            <pc:docMk/>
            <pc:sldMk cId="1173128810" sldId="1628"/>
            <ac:spMk id="4" creationId="{9F68B324-BC16-40CA-A99B-5303814DE20E}"/>
          </ac:spMkLst>
        </pc:spChg>
        <pc:spChg chg="add mod">
          <ac:chgData name="Rose, Austen (DLSLtd,RAL,LSCI)" userId="0483ece8-26fa-475c-b4c3-821129f5842b" providerId="ADAL" clId="{C6FDF339-9F13-4E5E-B767-0966629BC0A9}" dt="2023-10-03T14:18:18.576" v="2830" actId="27636"/>
          <ac:spMkLst>
            <pc:docMk/>
            <pc:sldMk cId="1173128810" sldId="1628"/>
            <ac:spMk id="5" creationId="{3765F7BA-0420-D78F-850D-C15A3169B4BA}"/>
          </ac:spMkLst>
        </pc:spChg>
        <pc:spChg chg="add del">
          <ac:chgData name="Rose, Austen (DLSLtd,RAL,LSCI)" userId="0483ece8-26fa-475c-b4c3-821129f5842b" providerId="ADAL" clId="{C6FDF339-9F13-4E5E-B767-0966629BC0A9}" dt="2023-10-03T14:19:23.977" v="2841"/>
          <ac:spMkLst>
            <pc:docMk/>
            <pc:sldMk cId="1173128810" sldId="1628"/>
            <ac:spMk id="7" creationId="{421FAC6C-F375-104A-DD5C-851C04E7368E}"/>
          </ac:spMkLst>
        </pc:spChg>
        <pc:spChg chg="add del mod">
          <ac:chgData name="Rose, Austen (DLSLtd,RAL,LSCI)" userId="0483ece8-26fa-475c-b4c3-821129f5842b" providerId="ADAL" clId="{C6FDF339-9F13-4E5E-B767-0966629BC0A9}" dt="2023-10-03T14:20:01.322" v="2847"/>
          <ac:spMkLst>
            <pc:docMk/>
            <pc:sldMk cId="1173128810" sldId="1628"/>
            <ac:spMk id="8" creationId="{F539333C-29B1-19E6-6738-1794649597A1}"/>
          </ac:spMkLst>
        </pc:spChg>
        <pc:spChg chg="add del mod">
          <ac:chgData name="Rose, Austen (DLSLtd,RAL,LSCI)" userId="0483ece8-26fa-475c-b4c3-821129f5842b" providerId="ADAL" clId="{C6FDF339-9F13-4E5E-B767-0966629BC0A9}" dt="2023-10-03T14:20:00.976" v="2846"/>
          <ac:spMkLst>
            <pc:docMk/>
            <pc:sldMk cId="1173128810" sldId="1628"/>
            <ac:spMk id="9" creationId="{C7B39590-465E-155A-A7ED-D8A7AFDD4291}"/>
          </ac:spMkLst>
        </pc:spChg>
        <pc:picChg chg="add mod">
          <ac:chgData name="Rose, Austen (DLSLtd,RAL,LSCI)" userId="0483ece8-26fa-475c-b4c3-821129f5842b" providerId="ADAL" clId="{C6FDF339-9F13-4E5E-B767-0966629BC0A9}" dt="2023-10-03T14:20:08.127" v="2848" actId="1076"/>
          <ac:picMkLst>
            <pc:docMk/>
            <pc:sldMk cId="1173128810" sldId="1628"/>
            <ac:picMk id="6" creationId="{C648AF56-F6E1-0AC5-CABB-DB691A243734}"/>
          </ac:picMkLst>
        </pc:picChg>
      </pc:sldChg>
      <pc:sldChg chg="addSp delSp modSp add mod">
        <pc:chgData name="Rose, Austen (DLSLtd,RAL,LSCI)" userId="0483ece8-26fa-475c-b4c3-821129f5842b" providerId="ADAL" clId="{C6FDF339-9F13-4E5E-B767-0966629BC0A9}" dt="2023-10-03T14:27:10.089" v="2940" actId="12"/>
        <pc:sldMkLst>
          <pc:docMk/>
          <pc:sldMk cId="2071411874" sldId="1629"/>
        </pc:sldMkLst>
        <pc:spChg chg="del mod">
          <ac:chgData name="Rose, Austen (DLSLtd,RAL,LSCI)" userId="0483ece8-26fa-475c-b4c3-821129f5842b" providerId="ADAL" clId="{C6FDF339-9F13-4E5E-B767-0966629BC0A9}" dt="2023-10-03T12:50:38.313" v="1060" actId="21"/>
          <ac:spMkLst>
            <pc:docMk/>
            <pc:sldMk cId="2071411874" sldId="1629"/>
            <ac:spMk id="2" creationId="{51B6F2A2-60F4-5CFE-97B7-08C91734B9FC}"/>
          </ac:spMkLst>
        </pc:spChg>
        <pc:spChg chg="add del mod">
          <ac:chgData name="Rose, Austen (DLSLtd,RAL,LSCI)" userId="0483ece8-26fa-475c-b4c3-821129f5842b" providerId="ADAL" clId="{C6FDF339-9F13-4E5E-B767-0966629BC0A9}" dt="2023-10-03T12:50:09.441" v="1051" actId="21"/>
          <ac:spMkLst>
            <pc:docMk/>
            <pc:sldMk cId="2071411874" sldId="1629"/>
            <ac:spMk id="3" creationId="{F7532B0C-FBA4-21CD-E001-39ADEBE876F3}"/>
          </ac:spMkLst>
        </pc:spChg>
        <pc:spChg chg="mod">
          <ac:chgData name="Rose, Austen (DLSLtd,RAL,LSCI)" userId="0483ece8-26fa-475c-b4c3-821129f5842b" providerId="ADAL" clId="{C6FDF339-9F13-4E5E-B767-0966629BC0A9}" dt="2023-10-03T14:07:32.582" v="2245" actId="20577"/>
          <ac:spMkLst>
            <pc:docMk/>
            <pc:sldMk cId="2071411874" sldId="1629"/>
            <ac:spMk id="4" creationId="{9F68B324-BC16-40CA-A99B-5303814DE20E}"/>
          </ac:spMkLst>
        </pc:spChg>
        <pc:spChg chg="add mod">
          <ac:chgData name="Rose, Austen (DLSLtd,RAL,LSCI)" userId="0483ece8-26fa-475c-b4c3-821129f5842b" providerId="ADAL" clId="{C6FDF339-9F13-4E5E-B767-0966629BC0A9}" dt="2023-10-03T14:27:10.089" v="2940" actId="12"/>
          <ac:spMkLst>
            <pc:docMk/>
            <pc:sldMk cId="2071411874" sldId="1629"/>
            <ac:spMk id="5" creationId="{D6E9969D-2018-5075-4324-C9DF3C29752C}"/>
          </ac:spMkLst>
        </pc:spChg>
        <pc:graphicFrameChg chg="add del mod">
          <ac:chgData name="Rose, Austen (DLSLtd,RAL,LSCI)" userId="0483ece8-26fa-475c-b4c3-821129f5842b" providerId="ADAL" clId="{C6FDF339-9F13-4E5E-B767-0966629BC0A9}" dt="2023-10-03T14:15:56.577" v="2765"/>
          <ac:graphicFrameMkLst>
            <pc:docMk/>
            <pc:sldMk cId="2071411874" sldId="1629"/>
            <ac:graphicFrameMk id="6" creationId="{AE2FE307-522B-0F7E-A5B5-B3B98E091BBF}"/>
          </ac:graphicFrameMkLst>
        </pc:graphicFrameChg>
        <pc:graphicFrameChg chg="add del mod">
          <ac:chgData name="Rose, Austen (DLSLtd,RAL,LSCI)" userId="0483ece8-26fa-475c-b4c3-821129f5842b" providerId="ADAL" clId="{C6FDF339-9F13-4E5E-B767-0966629BC0A9}" dt="2023-10-03T14:16:12.963" v="2767"/>
          <ac:graphicFrameMkLst>
            <pc:docMk/>
            <pc:sldMk cId="2071411874" sldId="1629"/>
            <ac:graphicFrameMk id="7" creationId="{5719D5D4-1331-1B1F-BA3F-C97CACF05C75}"/>
          </ac:graphicFrameMkLst>
        </pc:graphicFrameChg>
      </pc:sldChg>
      <pc:sldChg chg="addSp delSp modSp add mod">
        <pc:chgData name="Rose, Austen (DLSLtd,RAL,LSCI)" userId="0483ece8-26fa-475c-b4c3-821129f5842b" providerId="ADAL" clId="{C6FDF339-9F13-4E5E-B767-0966629BC0A9}" dt="2023-10-03T14:08:42.895" v="2248" actId="20577"/>
        <pc:sldMkLst>
          <pc:docMk/>
          <pc:sldMk cId="2347806575" sldId="1630"/>
        </pc:sldMkLst>
        <pc:spChg chg="del mod">
          <ac:chgData name="Rose, Austen (DLSLtd,RAL,LSCI)" userId="0483ece8-26fa-475c-b4c3-821129f5842b" providerId="ADAL" clId="{C6FDF339-9F13-4E5E-B767-0966629BC0A9}" dt="2023-10-03T13:58:35.875" v="1840" actId="478"/>
          <ac:spMkLst>
            <pc:docMk/>
            <pc:sldMk cId="2347806575" sldId="1630"/>
            <ac:spMk id="2" creationId="{DE0E16AE-60E7-43C8-B2DA-76C1B628E79C}"/>
          </ac:spMkLst>
        </pc:spChg>
        <pc:spChg chg="mod">
          <ac:chgData name="Rose, Austen (DLSLtd,RAL,LSCI)" userId="0483ece8-26fa-475c-b4c3-821129f5842b" providerId="ADAL" clId="{C6FDF339-9F13-4E5E-B767-0966629BC0A9}" dt="2023-10-03T13:58:23.312" v="1839" actId="207"/>
          <ac:spMkLst>
            <pc:docMk/>
            <pc:sldMk cId="2347806575" sldId="1630"/>
            <ac:spMk id="4" creationId="{E60181A1-137C-4F3A-A8AE-0AB7A21B8979}"/>
          </ac:spMkLst>
        </pc:spChg>
        <pc:graphicFrameChg chg="mod modGraphic">
          <ac:chgData name="Rose, Austen (DLSLtd,RAL,LSCI)" userId="0483ece8-26fa-475c-b4c3-821129f5842b" providerId="ADAL" clId="{C6FDF339-9F13-4E5E-B767-0966629BC0A9}" dt="2023-10-03T14:08:42.895" v="2248" actId="20577"/>
          <ac:graphicFrameMkLst>
            <pc:docMk/>
            <pc:sldMk cId="2347806575" sldId="1630"/>
            <ac:graphicFrameMk id="3" creationId="{9D3C905F-2797-48F4-8C51-C6A99BA97619}"/>
          </ac:graphicFrameMkLst>
        </pc:graphicFrameChg>
        <pc:graphicFrameChg chg="add del mod">
          <ac:chgData name="Rose, Austen (DLSLtd,RAL,LSCI)" userId="0483ece8-26fa-475c-b4c3-821129f5842b" providerId="ADAL" clId="{C6FDF339-9F13-4E5E-B767-0966629BC0A9}" dt="2023-10-03T14:01:12.775" v="2017"/>
          <ac:graphicFrameMkLst>
            <pc:docMk/>
            <pc:sldMk cId="2347806575" sldId="1630"/>
            <ac:graphicFrameMk id="7" creationId="{FB904A00-B4A1-124A-9E00-470B604DF2D5}"/>
          </ac:graphicFrameMkLst>
        </pc:graphicFrameChg>
      </pc:sldChg>
      <pc:sldChg chg="add del">
        <pc:chgData name="Rose, Austen (DLSLtd,RAL,LSCI)" userId="0483ece8-26fa-475c-b4c3-821129f5842b" providerId="ADAL" clId="{C6FDF339-9F13-4E5E-B767-0966629BC0A9}" dt="2023-10-03T12:48:52.448" v="1034"/>
        <pc:sldMkLst>
          <pc:docMk/>
          <pc:sldMk cId="3061615380" sldId="1630"/>
        </pc:sldMkLst>
      </pc:sldChg>
      <pc:sldChg chg="modSp add del mod">
        <pc:chgData name="Rose, Austen (DLSLtd,RAL,LSCI)" userId="0483ece8-26fa-475c-b4c3-821129f5842b" providerId="ADAL" clId="{C6FDF339-9F13-4E5E-B767-0966629BC0A9}" dt="2023-10-03T14:43:44.897" v="3601" actId="47"/>
        <pc:sldMkLst>
          <pc:docMk/>
          <pc:sldMk cId="1922538131" sldId="1631"/>
        </pc:sldMkLst>
        <pc:spChg chg="mod">
          <ac:chgData name="Rose, Austen (DLSLtd,RAL,LSCI)" userId="0483ece8-26fa-475c-b4c3-821129f5842b" providerId="ADAL" clId="{C6FDF339-9F13-4E5E-B767-0966629BC0A9}" dt="2023-10-03T14:22:10.243" v="2857" actId="20577"/>
          <ac:spMkLst>
            <pc:docMk/>
            <pc:sldMk cId="1922538131" sldId="1631"/>
            <ac:spMk id="4" creationId="{9F68B324-BC16-40CA-A99B-5303814DE20E}"/>
          </ac:spMkLst>
        </pc:spChg>
        <pc:spChg chg="mod">
          <ac:chgData name="Rose, Austen (DLSLtd,RAL,LSCI)" userId="0483ece8-26fa-475c-b4c3-821129f5842b" providerId="ADAL" clId="{C6FDF339-9F13-4E5E-B767-0966629BC0A9}" dt="2023-10-03T14:22:14.833" v="2858" actId="1076"/>
          <ac:spMkLst>
            <pc:docMk/>
            <pc:sldMk cId="1922538131" sldId="1631"/>
            <ac:spMk id="5" creationId="{D6E9969D-2018-5075-4324-C9DF3C29752C}"/>
          </ac:spMkLst>
        </pc:spChg>
      </pc:sldChg>
      <pc:sldChg chg="addSp delSp modSp add del mod">
        <pc:chgData name="Rose, Austen (DLSLtd,RAL,LSCI)" userId="0483ece8-26fa-475c-b4c3-821129f5842b" providerId="ADAL" clId="{C6FDF339-9F13-4E5E-B767-0966629BC0A9}" dt="2023-10-03T14:20:17.650" v="2849" actId="47"/>
        <pc:sldMkLst>
          <pc:docMk/>
          <pc:sldMk cId="3359442773" sldId="1631"/>
        </pc:sldMkLst>
        <pc:spChg chg="del mod">
          <ac:chgData name="Rose, Austen (DLSLtd,RAL,LSCI)" userId="0483ece8-26fa-475c-b4c3-821129f5842b" providerId="ADAL" clId="{C6FDF339-9F13-4E5E-B767-0966629BC0A9}" dt="2023-10-03T14:17:13.473" v="2773" actId="21"/>
          <ac:spMkLst>
            <pc:docMk/>
            <pc:sldMk cId="3359442773" sldId="1631"/>
            <ac:spMk id="2" creationId="{89787F82-B6F7-D31C-6E6D-54E45BEC29A3}"/>
          </ac:spMkLst>
        </pc:spChg>
        <pc:spChg chg="del">
          <ac:chgData name="Rose, Austen (DLSLtd,RAL,LSCI)" userId="0483ece8-26fa-475c-b4c3-821129f5842b" providerId="ADAL" clId="{C6FDF339-9F13-4E5E-B767-0966629BC0A9}" dt="2023-10-03T14:17:13.473" v="2773" actId="21"/>
          <ac:spMkLst>
            <pc:docMk/>
            <pc:sldMk cId="3359442773" sldId="1631"/>
            <ac:spMk id="3" creationId="{A489ABE4-E3A7-AF4D-CF91-ED372A6DFE13}"/>
          </ac:spMkLst>
        </pc:spChg>
        <pc:spChg chg="add mod">
          <ac:chgData name="Rose, Austen (DLSLtd,RAL,LSCI)" userId="0483ece8-26fa-475c-b4c3-821129f5842b" providerId="ADAL" clId="{C6FDF339-9F13-4E5E-B767-0966629BC0A9}" dt="2023-10-03T14:16:42.627" v="2769"/>
          <ac:spMkLst>
            <pc:docMk/>
            <pc:sldMk cId="3359442773" sldId="1631"/>
            <ac:spMk id="5" creationId="{B7635ED8-6F3E-D30C-9D2E-1E07507D1C86}"/>
          </ac:spMkLst>
        </pc:spChg>
        <pc:spChg chg="add mod">
          <ac:chgData name="Rose, Austen (DLSLtd,RAL,LSCI)" userId="0483ece8-26fa-475c-b4c3-821129f5842b" providerId="ADAL" clId="{C6FDF339-9F13-4E5E-B767-0966629BC0A9}" dt="2023-10-03T14:17:08.313" v="2772" actId="571"/>
          <ac:spMkLst>
            <pc:docMk/>
            <pc:sldMk cId="3359442773" sldId="1631"/>
            <ac:spMk id="6" creationId="{D65CFB1E-798D-0DE1-F49B-25CF804FB054}"/>
          </ac:spMkLst>
        </pc:spChg>
        <pc:spChg chg="add mod">
          <ac:chgData name="Rose, Austen (DLSLtd,RAL,LSCI)" userId="0483ece8-26fa-475c-b4c3-821129f5842b" providerId="ADAL" clId="{C6FDF339-9F13-4E5E-B767-0966629BC0A9}" dt="2023-10-03T14:17:08.313" v="2772" actId="571"/>
          <ac:spMkLst>
            <pc:docMk/>
            <pc:sldMk cId="3359442773" sldId="1631"/>
            <ac:spMk id="7" creationId="{E03102E7-F5A1-CCB0-13C3-68BE9CCD9A38}"/>
          </ac:spMkLst>
        </pc:spChg>
        <pc:spChg chg="add mod">
          <ac:chgData name="Rose, Austen (DLSLtd,RAL,LSCI)" userId="0483ece8-26fa-475c-b4c3-821129f5842b" providerId="ADAL" clId="{C6FDF339-9F13-4E5E-B767-0966629BC0A9}" dt="2023-10-03T14:17:13.473" v="2773" actId="21"/>
          <ac:spMkLst>
            <pc:docMk/>
            <pc:sldMk cId="3359442773" sldId="1631"/>
            <ac:spMk id="9" creationId="{A2EFDC5B-2067-FFF7-D961-AFF1CBC52BE4}"/>
          </ac:spMkLst>
        </pc:spChg>
        <pc:spChg chg="add mod">
          <ac:chgData name="Rose, Austen (DLSLtd,RAL,LSCI)" userId="0483ece8-26fa-475c-b4c3-821129f5842b" providerId="ADAL" clId="{C6FDF339-9F13-4E5E-B767-0966629BC0A9}" dt="2023-10-03T14:17:13.473" v="2773" actId="21"/>
          <ac:spMkLst>
            <pc:docMk/>
            <pc:sldMk cId="3359442773" sldId="1631"/>
            <ac:spMk id="11" creationId="{8C1FA779-65C8-A072-82BF-9180755FBFFA}"/>
          </ac:spMkLst>
        </pc:spChg>
        <pc:picChg chg="del">
          <ac:chgData name="Rose, Austen (DLSLtd,RAL,LSCI)" userId="0483ece8-26fa-475c-b4c3-821129f5842b" providerId="ADAL" clId="{C6FDF339-9F13-4E5E-B767-0966629BC0A9}" dt="2023-10-03T14:17:13.473" v="2773" actId="21"/>
          <ac:picMkLst>
            <pc:docMk/>
            <pc:sldMk cId="3359442773" sldId="1631"/>
            <ac:picMk id="4" creationId="{A02EF0BC-2049-1D3B-7995-846AEFDBEA72}"/>
          </ac:picMkLst>
        </pc:picChg>
      </pc:sldChg>
      <pc:sldChg chg="delSp add del mod delAnim">
        <pc:chgData name="Rose, Austen (DLSLtd,RAL,LSCI)" userId="0483ece8-26fa-475c-b4c3-821129f5842b" providerId="ADAL" clId="{C6FDF339-9F13-4E5E-B767-0966629BC0A9}" dt="2023-10-03T14:42:10.410" v="3580" actId="47"/>
        <pc:sldMkLst>
          <pc:docMk/>
          <pc:sldMk cId="3998234941" sldId="1632"/>
        </pc:sldMkLst>
        <pc:spChg chg="del">
          <ac:chgData name="Rose, Austen (DLSLtd,RAL,LSCI)" userId="0483ece8-26fa-475c-b4c3-821129f5842b" providerId="ADAL" clId="{C6FDF339-9F13-4E5E-B767-0966629BC0A9}" dt="2023-10-03T14:41:38.058" v="3566" actId="21"/>
          <ac:spMkLst>
            <pc:docMk/>
            <pc:sldMk cId="3998234941" sldId="1632"/>
            <ac:spMk id="4" creationId="{00000000-0000-0000-0000-000000000000}"/>
          </ac:spMkLst>
        </pc:spChg>
        <pc:picChg chg="del">
          <ac:chgData name="Rose, Austen (DLSLtd,RAL,LSCI)" userId="0483ece8-26fa-475c-b4c3-821129f5842b" providerId="ADAL" clId="{C6FDF339-9F13-4E5E-B767-0966629BC0A9}" dt="2023-10-03T14:41:54.712" v="3568" actId="21"/>
          <ac:picMkLst>
            <pc:docMk/>
            <pc:sldMk cId="3998234941" sldId="1632"/>
            <ac:picMk id="5" creationId="{00000000-0000-0000-0000-000000000000}"/>
          </ac:picMkLst>
        </pc:picChg>
        <pc:picChg chg="del">
          <ac:chgData name="Rose, Austen (DLSLtd,RAL,LSCI)" userId="0483ece8-26fa-475c-b4c3-821129f5842b" providerId="ADAL" clId="{C6FDF339-9F13-4E5E-B767-0966629BC0A9}" dt="2023-10-03T14:41:54.712" v="3568" actId="21"/>
          <ac:picMkLst>
            <pc:docMk/>
            <pc:sldMk cId="3998234941" sldId="1632"/>
            <ac:picMk id="6" creationId="{00000000-0000-0000-0000-000000000000}"/>
          </ac:picMkLst>
        </pc:picChg>
      </pc:sldChg>
      <pc:sldChg chg="delSp add del mod delAnim">
        <pc:chgData name="Rose, Austen (DLSLtd,RAL,LSCI)" userId="0483ece8-26fa-475c-b4c3-821129f5842b" providerId="ADAL" clId="{C6FDF339-9F13-4E5E-B767-0966629BC0A9}" dt="2023-10-03T14:43:20.517" v="3600" actId="47"/>
        <pc:sldMkLst>
          <pc:docMk/>
          <pc:sldMk cId="4039224866" sldId="1633"/>
        </pc:sldMkLst>
        <pc:spChg chg="del">
          <ac:chgData name="Rose, Austen (DLSLtd,RAL,LSCI)" userId="0483ece8-26fa-475c-b4c3-821129f5842b" providerId="ADAL" clId="{C6FDF339-9F13-4E5E-B767-0966629BC0A9}" dt="2023-10-03T14:40:55.468" v="3558" actId="21"/>
          <ac:spMkLst>
            <pc:docMk/>
            <pc:sldMk cId="4039224866" sldId="1633"/>
            <ac:spMk id="4" creationId="{00000000-0000-0000-0000-000000000000}"/>
          </ac:spMkLst>
        </pc:spChg>
      </pc:sldChg>
      <pc:sldChg chg="addSp delSp modSp add mod">
        <pc:chgData name="Rose, Austen (DLSLtd,RAL,LSCI)" userId="0483ece8-26fa-475c-b4c3-821129f5842b" providerId="ADAL" clId="{C6FDF339-9F13-4E5E-B767-0966629BC0A9}" dt="2023-10-03T14:38:29.878" v="3516" actId="12"/>
        <pc:sldMkLst>
          <pc:docMk/>
          <pc:sldMk cId="3461600665" sldId="1634"/>
        </pc:sldMkLst>
        <pc:spChg chg="add mod">
          <ac:chgData name="Rose, Austen (DLSLtd,RAL,LSCI)" userId="0483ece8-26fa-475c-b4c3-821129f5842b" providerId="ADAL" clId="{C6FDF339-9F13-4E5E-B767-0966629BC0A9}" dt="2023-10-03T14:38:29.878" v="3516" actId="12"/>
          <ac:spMkLst>
            <pc:docMk/>
            <pc:sldMk cId="3461600665" sldId="1634"/>
            <ac:spMk id="2" creationId="{C4339757-2270-E137-741A-B26C11BE3216}"/>
          </ac:spMkLst>
        </pc:spChg>
        <pc:spChg chg="del mod">
          <ac:chgData name="Rose, Austen (DLSLtd,RAL,LSCI)" userId="0483ece8-26fa-475c-b4c3-821129f5842b" providerId="ADAL" clId="{C6FDF339-9F13-4E5E-B767-0966629BC0A9}" dt="2023-10-03T14:33:45.284" v="2946"/>
          <ac:spMkLst>
            <pc:docMk/>
            <pc:sldMk cId="3461600665" sldId="1634"/>
            <ac:spMk id="5" creationId="{D6E9969D-2018-5075-4324-C9DF3C29752C}"/>
          </ac:spMkLst>
        </pc:spChg>
        <pc:picChg chg="add mod">
          <ac:chgData name="Rose, Austen (DLSLtd,RAL,LSCI)" userId="0483ece8-26fa-475c-b4c3-821129f5842b" providerId="ADAL" clId="{C6FDF339-9F13-4E5E-B767-0966629BC0A9}" dt="2023-10-03T14:33:51.936" v="2948" actId="1076"/>
          <ac:picMkLst>
            <pc:docMk/>
            <pc:sldMk cId="3461600665" sldId="1634"/>
            <ac:picMk id="2050" creationId="{3EAE98CC-9C2B-54F2-CCB2-D9AC22F7B049}"/>
          </ac:picMkLst>
        </pc:picChg>
      </pc:sldChg>
      <pc:sldChg chg="addSp delSp modSp add mod">
        <pc:chgData name="Rose, Austen (DLSLtd,RAL,LSCI)" userId="0483ece8-26fa-475c-b4c3-821129f5842b" providerId="ADAL" clId="{C6FDF339-9F13-4E5E-B767-0966629BC0A9}" dt="2023-10-03T14:39:54.399" v="3553" actId="20577"/>
        <pc:sldMkLst>
          <pc:docMk/>
          <pc:sldMk cId="942474048" sldId="1635"/>
        </pc:sldMkLst>
        <pc:spChg chg="del mod">
          <ac:chgData name="Rose, Austen (DLSLtd,RAL,LSCI)" userId="0483ece8-26fa-475c-b4c3-821129f5842b" providerId="ADAL" clId="{C6FDF339-9F13-4E5E-B767-0966629BC0A9}" dt="2023-10-03T14:39:24.102" v="3540" actId="478"/>
          <ac:spMkLst>
            <pc:docMk/>
            <pc:sldMk cId="942474048" sldId="1635"/>
            <ac:spMk id="2" creationId="{C4339757-2270-E137-741A-B26C11BE3216}"/>
          </ac:spMkLst>
        </pc:spChg>
        <pc:spChg chg="mod">
          <ac:chgData name="Rose, Austen (DLSLtd,RAL,LSCI)" userId="0483ece8-26fa-475c-b4c3-821129f5842b" providerId="ADAL" clId="{C6FDF339-9F13-4E5E-B767-0966629BC0A9}" dt="2023-10-03T14:39:54.399" v="3553" actId="20577"/>
          <ac:spMkLst>
            <pc:docMk/>
            <pc:sldMk cId="942474048" sldId="1635"/>
            <ac:spMk id="4" creationId="{9F68B324-BC16-40CA-A99B-5303814DE20E}"/>
          </ac:spMkLst>
        </pc:spChg>
        <pc:spChg chg="add mod">
          <ac:chgData name="Rose, Austen (DLSLtd,RAL,LSCI)" userId="0483ece8-26fa-475c-b4c3-821129f5842b" providerId="ADAL" clId="{C6FDF339-9F13-4E5E-B767-0966629BC0A9}" dt="2023-10-03T14:39:49.995" v="3547" actId="1076"/>
          <ac:spMkLst>
            <pc:docMk/>
            <pc:sldMk cId="942474048" sldId="1635"/>
            <ac:spMk id="5" creationId="{97ED5644-A922-286E-6232-67B45F507BB6}"/>
          </ac:spMkLst>
        </pc:spChg>
        <pc:spChg chg="add mod">
          <ac:chgData name="Rose, Austen (DLSLtd,RAL,LSCI)" userId="0483ece8-26fa-475c-b4c3-821129f5842b" providerId="ADAL" clId="{C6FDF339-9F13-4E5E-B767-0966629BC0A9}" dt="2023-10-03T14:39:38.852" v="3545"/>
          <ac:spMkLst>
            <pc:docMk/>
            <pc:sldMk cId="942474048" sldId="1635"/>
            <ac:spMk id="6" creationId="{C5FFF5FB-90CA-A672-88F6-0DFBF36074C3}"/>
          </ac:spMkLst>
        </pc:spChg>
        <pc:picChg chg="add mod">
          <ac:chgData name="Rose, Austen (DLSLtd,RAL,LSCI)" userId="0483ece8-26fa-475c-b4c3-821129f5842b" providerId="ADAL" clId="{C6FDF339-9F13-4E5E-B767-0966629BC0A9}" dt="2023-10-03T14:39:46.499" v="3546" actId="1076"/>
          <ac:picMkLst>
            <pc:docMk/>
            <pc:sldMk cId="942474048" sldId="1635"/>
            <ac:picMk id="3" creationId="{B39C226E-A331-7D9D-512E-2F6A252F8AAF}"/>
          </ac:picMkLst>
        </pc:picChg>
        <pc:picChg chg="del">
          <ac:chgData name="Rose, Austen (DLSLtd,RAL,LSCI)" userId="0483ece8-26fa-475c-b4c3-821129f5842b" providerId="ADAL" clId="{C6FDF339-9F13-4E5E-B767-0966629BC0A9}" dt="2023-10-03T14:39:17.257" v="3537" actId="478"/>
          <ac:picMkLst>
            <pc:docMk/>
            <pc:sldMk cId="942474048" sldId="1635"/>
            <ac:picMk id="2050" creationId="{3EAE98CC-9C2B-54F2-CCB2-D9AC22F7B049}"/>
          </ac:picMkLst>
        </pc:picChg>
      </pc:sldChg>
      <pc:sldChg chg="addSp delSp modSp add mod modAnim">
        <pc:chgData name="Rose, Austen (DLSLtd,RAL,LSCI)" userId="0483ece8-26fa-475c-b4c3-821129f5842b" providerId="ADAL" clId="{C6FDF339-9F13-4E5E-B767-0966629BC0A9}" dt="2023-10-03T15:23:26.585" v="3926" actId="20577"/>
        <pc:sldMkLst>
          <pc:docMk/>
          <pc:sldMk cId="2559774194" sldId="1636"/>
        </pc:sldMkLst>
        <pc:spChg chg="del">
          <ac:chgData name="Rose, Austen (DLSLtd,RAL,LSCI)" userId="0483ece8-26fa-475c-b4c3-821129f5842b" providerId="ADAL" clId="{C6FDF339-9F13-4E5E-B767-0966629BC0A9}" dt="2023-10-03T14:41:26.968" v="3564" actId="478"/>
          <ac:spMkLst>
            <pc:docMk/>
            <pc:sldMk cId="2559774194" sldId="1636"/>
            <ac:spMk id="2" creationId="{C4339757-2270-E137-741A-B26C11BE3216}"/>
          </ac:spMkLst>
        </pc:spChg>
        <pc:spChg chg="add mod">
          <ac:chgData name="Rose, Austen (DLSLtd,RAL,LSCI)" userId="0483ece8-26fa-475c-b4c3-821129f5842b" providerId="ADAL" clId="{C6FDF339-9F13-4E5E-B767-0966629BC0A9}" dt="2023-10-03T14:41:40.380" v="3567"/>
          <ac:spMkLst>
            <pc:docMk/>
            <pc:sldMk cId="2559774194" sldId="1636"/>
            <ac:spMk id="3" creationId="{D05E83B9-3043-9010-BCCF-AF3482AD2E7A}"/>
          </ac:spMkLst>
        </pc:spChg>
        <pc:spChg chg="mod">
          <ac:chgData name="Rose, Austen (DLSLtd,RAL,LSCI)" userId="0483ece8-26fa-475c-b4c3-821129f5842b" providerId="ADAL" clId="{C6FDF339-9F13-4E5E-B767-0966629BC0A9}" dt="2023-10-03T15:23:26.585" v="3926" actId="20577"/>
          <ac:spMkLst>
            <pc:docMk/>
            <pc:sldMk cId="2559774194" sldId="1636"/>
            <ac:spMk id="4" creationId="{9F68B324-BC16-40CA-A99B-5303814DE20E}"/>
          </ac:spMkLst>
        </pc:spChg>
        <pc:picChg chg="add mod">
          <ac:chgData name="Rose, Austen (DLSLtd,RAL,LSCI)" userId="0483ece8-26fa-475c-b4c3-821129f5842b" providerId="ADAL" clId="{C6FDF339-9F13-4E5E-B767-0966629BC0A9}" dt="2023-10-03T14:41:56.770" v="3569"/>
          <ac:picMkLst>
            <pc:docMk/>
            <pc:sldMk cId="2559774194" sldId="1636"/>
            <ac:picMk id="5" creationId="{C55FABA5-44E2-E015-E272-D5ADFC3495AD}"/>
          </ac:picMkLst>
        </pc:picChg>
        <pc:picChg chg="add mod">
          <ac:chgData name="Rose, Austen (DLSLtd,RAL,LSCI)" userId="0483ece8-26fa-475c-b4c3-821129f5842b" providerId="ADAL" clId="{C6FDF339-9F13-4E5E-B767-0966629BC0A9}" dt="2023-10-03T14:41:56.770" v="3569"/>
          <ac:picMkLst>
            <pc:docMk/>
            <pc:sldMk cId="2559774194" sldId="1636"/>
            <ac:picMk id="6" creationId="{79D6152F-C63D-AFF0-3408-B729D50D7147}"/>
          </ac:picMkLst>
        </pc:picChg>
        <pc:picChg chg="del">
          <ac:chgData name="Rose, Austen (DLSLtd,RAL,LSCI)" userId="0483ece8-26fa-475c-b4c3-821129f5842b" providerId="ADAL" clId="{C6FDF339-9F13-4E5E-B767-0966629BC0A9}" dt="2023-10-03T14:41:29.390" v="3565" actId="478"/>
          <ac:picMkLst>
            <pc:docMk/>
            <pc:sldMk cId="2559774194" sldId="1636"/>
            <ac:picMk id="2050" creationId="{3EAE98CC-9C2B-54F2-CCB2-D9AC22F7B049}"/>
          </ac:picMkLst>
        </pc:picChg>
      </pc:sldChg>
      <pc:sldChg chg="addSp delSp modSp add mod delAnim modAnim">
        <pc:chgData name="Rose, Austen (DLSLtd,RAL,LSCI)" userId="0483ece8-26fa-475c-b4c3-821129f5842b" providerId="ADAL" clId="{C6FDF339-9F13-4E5E-B767-0966629BC0A9}" dt="2023-10-03T15:23:40.515" v="3957" actId="20577"/>
        <pc:sldMkLst>
          <pc:docMk/>
          <pc:sldMk cId="1018518462" sldId="1637"/>
        </pc:sldMkLst>
        <pc:spChg chg="add mod">
          <ac:chgData name="Rose, Austen (DLSLtd,RAL,LSCI)" userId="0483ece8-26fa-475c-b4c3-821129f5842b" providerId="ADAL" clId="{C6FDF339-9F13-4E5E-B767-0966629BC0A9}" dt="2023-10-03T15:08:13.026" v="3865" actId="313"/>
          <ac:spMkLst>
            <pc:docMk/>
            <pc:sldMk cId="1018518462" sldId="1637"/>
            <ac:spMk id="2" creationId="{2D692855-244C-C1D6-4122-E9B14445643A}"/>
          </ac:spMkLst>
        </pc:spChg>
        <pc:spChg chg="del mod">
          <ac:chgData name="Rose, Austen (DLSLtd,RAL,LSCI)" userId="0483ece8-26fa-475c-b4c3-821129f5842b" providerId="ADAL" clId="{C6FDF339-9F13-4E5E-B767-0966629BC0A9}" dt="2023-10-03T14:42:22.592" v="3585" actId="478"/>
          <ac:spMkLst>
            <pc:docMk/>
            <pc:sldMk cId="1018518462" sldId="1637"/>
            <ac:spMk id="3" creationId="{D05E83B9-3043-9010-BCCF-AF3482AD2E7A}"/>
          </ac:spMkLst>
        </pc:spChg>
        <pc:spChg chg="mod">
          <ac:chgData name="Rose, Austen (DLSLtd,RAL,LSCI)" userId="0483ece8-26fa-475c-b4c3-821129f5842b" providerId="ADAL" clId="{C6FDF339-9F13-4E5E-B767-0966629BC0A9}" dt="2023-10-03T15:23:40.515" v="3957" actId="20577"/>
          <ac:spMkLst>
            <pc:docMk/>
            <pc:sldMk cId="1018518462" sldId="1637"/>
            <ac:spMk id="4" creationId="{9F68B324-BC16-40CA-A99B-5303814DE20E}"/>
          </ac:spMkLst>
        </pc:spChg>
        <pc:spChg chg="add mod">
          <ac:chgData name="Rose, Austen (DLSLtd,RAL,LSCI)" userId="0483ece8-26fa-475c-b4c3-821129f5842b" providerId="ADAL" clId="{C6FDF339-9F13-4E5E-B767-0966629BC0A9}" dt="2023-10-03T14:42:56.708" v="3598"/>
          <ac:spMkLst>
            <pc:docMk/>
            <pc:sldMk cId="1018518462" sldId="1637"/>
            <ac:spMk id="7" creationId="{C8990D9F-F568-4710-EB96-E1FFBEC59C3B}"/>
          </ac:spMkLst>
        </pc:spChg>
        <pc:picChg chg="del">
          <ac:chgData name="Rose, Austen (DLSLtd,RAL,LSCI)" userId="0483ece8-26fa-475c-b4c3-821129f5842b" providerId="ADAL" clId="{C6FDF339-9F13-4E5E-B767-0966629BC0A9}" dt="2023-10-03T14:42:18.694" v="3583" actId="478"/>
          <ac:picMkLst>
            <pc:docMk/>
            <pc:sldMk cId="1018518462" sldId="1637"/>
            <ac:picMk id="5" creationId="{C55FABA5-44E2-E015-E272-D5ADFC3495AD}"/>
          </ac:picMkLst>
        </pc:picChg>
        <pc:picChg chg="del">
          <ac:chgData name="Rose, Austen (DLSLtd,RAL,LSCI)" userId="0483ece8-26fa-475c-b4c3-821129f5842b" providerId="ADAL" clId="{C6FDF339-9F13-4E5E-B767-0966629BC0A9}" dt="2023-10-03T14:42:17.117" v="3582" actId="478"/>
          <ac:picMkLst>
            <pc:docMk/>
            <pc:sldMk cId="1018518462" sldId="1637"/>
            <ac:picMk id="6" creationId="{79D6152F-C63D-AFF0-3408-B729D50D7147}"/>
          </ac:picMkLst>
        </pc:picChg>
      </pc:sldChg>
      <pc:sldChg chg="addSp modSp add mod">
        <pc:chgData name="Rose, Austen (DLSLtd,RAL,LSCI)" userId="0483ece8-26fa-475c-b4c3-821129f5842b" providerId="ADAL" clId="{C6FDF339-9F13-4E5E-B767-0966629BC0A9}" dt="2023-10-03T15:21:50.629" v="3907" actId="113"/>
        <pc:sldMkLst>
          <pc:docMk/>
          <pc:sldMk cId="1288448965" sldId="1638"/>
        </pc:sldMkLst>
        <pc:spChg chg="add mod">
          <ac:chgData name="Rose, Austen (DLSLtd,RAL,LSCI)" userId="0483ece8-26fa-475c-b4c3-821129f5842b" providerId="ADAL" clId="{C6FDF339-9F13-4E5E-B767-0966629BC0A9}" dt="2023-10-03T15:21:50.629" v="3907" actId="113"/>
          <ac:spMkLst>
            <pc:docMk/>
            <pc:sldMk cId="1288448965" sldId="1638"/>
            <ac:spMk id="3" creationId="{5733FA93-E08A-F655-65BB-4B37B93C9814}"/>
          </ac:spMkLst>
        </pc:spChg>
        <pc:spChg chg="mod">
          <ac:chgData name="Rose, Austen (DLSLtd,RAL,LSCI)" userId="0483ece8-26fa-475c-b4c3-821129f5842b" providerId="ADAL" clId="{C6FDF339-9F13-4E5E-B767-0966629BC0A9}" dt="2023-10-03T14:49:33.300" v="3806" actId="20577"/>
          <ac:spMkLst>
            <pc:docMk/>
            <pc:sldMk cId="1288448965" sldId="1638"/>
            <ac:spMk id="4" creationId="{9F68B324-BC16-40CA-A99B-5303814DE20E}"/>
          </ac:spMkLst>
        </pc:spChg>
      </pc:sldChg>
    </pc:docChg>
  </pc:docChgLst>
  <pc:docChgLst>
    <pc:chgData name="Cobb, Tom (DLSLtd,RAL,LSCI)" userId="S::tom.cobb@diamond.ac.uk::8f8105e2-8d4a-45b7-be98-e8c1dc262346" providerId="AD" clId="Web-{F6F01BDA-9EC6-00C4-DC32-D266C5488944}"/>
    <pc:docChg chg="modSld">
      <pc:chgData name="Cobb, Tom (DLSLtd,RAL,LSCI)" userId="S::tom.cobb@diamond.ac.uk::8f8105e2-8d4a-45b7-be98-e8c1dc262346" providerId="AD" clId="Web-{F6F01BDA-9EC6-00C4-DC32-D266C5488944}" dt="2023-10-04T12:14:45.243" v="7" actId="20577"/>
      <pc:docMkLst>
        <pc:docMk/>
      </pc:docMkLst>
      <pc:sldChg chg="modSp">
        <pc:chgData name="Cobb, Tom (DLSLtd,RAL,LSCI)" userId="S::tom.cobb@diamond.ac.uk::8f8105e2-8d4a-45b7-be98-e8c1dc262346" providerId="AD" clId="Web-{F6F01BDA-9EC6-00C4-DC32-D266C5488944}" dt="2023-10-04T12:13:30.115" v="5" actId="20577"/>
        <pc:sldMkLst>
          <pc:docMk/>
          <pc:sldMk cId="3353097223" sldId="264"/>
        </pc:sldMkLst>
        <pc:spChg chg="mod">
          <ac:chgData name="Cobb, Tom (DLSLtd,RAL,LSCI)" userId="S::tom.cobb@diamond.ac.uk::8f8105e2-8d4a-45b7-be98-e8c1dc262346" providerId="AD" clId="Web-{F6F01BDA-9EC6-00C4-DC32-D266C5488944}" dt="2023-10-04T12:13:30.115" v="5" actId="20577"/>
          <ac:spMkLst>
            <pc:docMk/>
            <pc:sldMk cId="3353097223" sldId="264"/>
            <ac:spMk id="6" creationId="{9C2054D4-3D89-6D87-3464-D747D0DAEA35}"/>
          </ac:spMkLst>
        </pc:spChg>
      </pc:sldChg>
      <pc:sldChg chg="modSp">
        <pc:chgData name="Cobb, Tom (DLSLtd,RAL,LSCI)" userId="S::tom.cobb@diamond.ac.uk::8f8105e2-8d4a-45b7-be98-e8c1dc262346" providerId="AD" clId="Web-{F6F01BDA-9EC6-00C4-DC32-D266C5488944}" dt="2023-10-04T12:14:45.243" v="7" actId="20577"/>
        <pc:sldMkLst>
          <pc:docMk/>
          <pc:sldMk cId="3461600665" sldId="1634"/>
        </pc:sldMkLst>
        <pc:spChg chg="mod">
          <ac:chgData name="Cobb, Tom (DLSLtd,RAL,LSCI)" userId="S::tom.cobb@diamond.ac.uk::8f8105e2-8d4a-45b7-be98-e8c1dc262346" providerId="AD" clId="Web-{F6F01BDA-9EC6-00C4-DC32-D266C5488944}" dt="2023-10-04T12:14:45.243" v="7" actId="20577"/>
          <ac:spMkLst>
            <pc:docMk/>
            <pc:sldMk cId="3461600665" sldId="1634"/>
            <ac:spMk id="4" creationId="{9F68B324-BC16-40CA-A99B-5303814DE20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A04FD0-327A-4844-A4DC-EB1B54ECD785}" type="doc">
      <dgm:prSet loTypeId="urn:microsoft.com/office/officeart/2005/8/layout/orgChart1" loCatId="hierarchy" qsTypeId="urn:microsoft.com/office/officeart/2005/8/quickstyle/simple4" qsCatId="simple" csTypeId="urn:microsoft.com/office/officeart/2005/8/colors/colorful2" csCatId="colorful" phldr="1"/>
      <dgm:spPr/>
      <dgm:t>
        <a:bodyPr/>
        <a:lstStyle/>
        <a:p>
          <a:endParaRPr lang="en-GB"/>
        </a:p>
      </dgm:t>
    </dgm:pt>
    <dgm:pt modelId="{89BC99E6-8D7D-4BAD-903F-02B3557AFF7B}">
      <dgm:prSet phldrT="[Text]" custT="1"/>
      <dgm:spPr>
        <a:xfrm>
          <a:off x="4893064" y="3557"/>
          <a:ext cx="949337" cy="474668"/>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GB" sz="1050">
              <a:solidFill>
                <a:sysClr val="window" lastClr="FFFFFF"/>
              </a:solidFill>
              <a:latin typeface="Calibri"/>
              <a:ea typeface="+mn-ea"/>
              <a:cs typeface="+mn-cs"/>
            </a:rPr>
            <a:t>1.Diamond-II project</a:t>
          </a:r>
        </a:p>
      </dgm:t>
    </dgm:pt>
    <dgm:pt modelId="{C5E654A5-9F9C-4281-8BCB-0EDAFB71872E}" type="parTrans" cxnId="{620F27A2-8E30-44F9-82A1-F57E924E9113}">
      <dgm:prSet/>
      <dgm:spPr/>
      <dgm:t>
        <a:bodyPr/>
        <a:lstStyle/>
        <a:p>
          <a:endParaRPr lang="en-GB" sz="2000"/>
        </a:p>
      </dgm:t>
    </dgm:pt>
    <dgm:pt modelId="{F2AD9FFE-1E8A-4903-B3FA-5773EE9272AD}" type="sibTrans" cxnId="{620F27A2-8E30-44F9-82A1-F57E924E9113}">
      <dgm:prSet/>
      <dgm:spPr/>
      <dgm:t>
        <a:bodyPr/>
        <a:lstStyle/>
        <a:p>
          <a:endParaRPr lang="en-GB" sz="2000"/>
        </a:p>
      </dgm:t>
    </dgm:pt>
    <dgm:pt modelId="{6363FED8-B5E6-416E-9DE5-12B15B4D4795}">
      <dgm:prSet phldrT="[Text]" custT="1"/>
      <dgm:spPr>
        <a:xfrm>
          <a:off x="2510241" y="677587"/>
          <a:ext cx="949337" cy="474668"/>
        </a:xfr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GB" sz="1050">
              <a:solidFill>
                <a:sysClr val="window" lastClr="FFFFFF"/>
              </a:solidFill>
              <a:latin typeface="Calibri"/>
              <a:ea typeface="+mn-ea"/>
              <a:cs typeface="+mn-cs"/>
            </a:rPr>
            <a:t>1.1 Machine</a:t>
          </a:r>
        </a:p>
      </dgm:t>
    </dgm:pt>
    <dgm:pt modelId="{409C3171-FEE3-4CD0-A7DB-F9A7ADE89400}" type="parTrans" cxnId="{6CB96119-E715-4F4C-8B17-098FDEBE9176}">
      <dgm:prSet/>
      <dgm:spPr>
        <a:xfrm>
          <a:off x="2984910" y="478226"/>
          <a:ext cx="2382822" cy="199360"/>
        </a:xfrm>
        <a:noFill/>
        <a:ln w="9525" cap="flat" cmpd="sng" algn="ctr">
          <a:solidFill>
            <a:srgbClr val="9BBB59">
              <a:hueOff val="0"/>
              <a:satOff val="0"/>
              <a:lumOff val="0"/>
              <a:alphaOff val="0"/>
            </a:srgbClr>
          </a:solidFill>
          <a:prstDash val="solid"/>
        </a:ln>
        <a:effectLst/>
      </dgm:spPr>
      <dgm:t>
        <a:bodyPr/>
        <a:lstStyle/>
        <a:p>
          <a:endParaRPr lang="en-GB" sz="2000"/>
        </a:p>
      </dgm:t>
    </dgm:pt>
    <dgm:pt modelId="{DCA17239-C3E3-49EC-B8CF-E75F6010F023}" type="sibTrans" cxnId="{6CB96119-E715-4F4C-8B17-098FDEBE9176}">
      <dgm:prSet/>
      <dgm:spPr/>
      <dgm:t>
        <a:bodyPr/>
        <a:lstStyle/>
        <a:p>
          <a:endParaRPr lang="en-GB" sz="2000"/>
        </a:p>
      </dgm:t>
    </dgm:pt>
    <dgm:pt modelId="{665126E8-E9B5-4111-BC20-93D962C106E7}">
      <dgm:prSet phldrT="[Text]" custT="1"/>
      <dgm:spPr>
        <a:xfrm>
          <a:off x="3658939" y="677587"/>
          <a:ext cx="949337" cy="474668"/>
        </a:xfr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GB" sz="1050">
              <a:solidFill>
                <a:sysClr val="window" lastClr="FFFFFF"/>
              </a:solidFill>
              <a:latin typeface="Calibri"/>
              <a:ea typeface="+mn-ea"/>
              <a:cs typeface="+mn-cs"/>
            </a:rPr>
            <a:t>1.2 Beamlines</a:t>
          </a:r>
        </a:p>
      </dgm:t>
    </dgm:pt>
    <dgm:pt modelId="{8CBD588E-42B7-46F6-A691-0C3FBCB4A4CC}" type="parTrans" cxnId="{A5374CFB-1236-441A-91C5-176D21E0EC51}">
      <dgm:prSet/>
      <dgm:spPr>
        <a:xfrm>
          <a:off x="4133608" y="478226"/>
          <a:ext cx="1234124" cy="199360"/>
        </a:xfrm>
        <a:noFill/>
        <a:ln w="9525" cap="flat" cmpd="sng" algn="ctr">
          <a:solidFill>
            <a:srgbClr val="9BBB59">
              <a:hueOff val="0"/>
              <a:satOff val="0"/>
              <a:lumOff val="0"/>
              <a:alphaOff val="0"/>
            </a:srgbClr>
          </a:solidFill>
          <a:prstDash val="solid"/>
        </a:ln>
        <a:effectLst/>
      </dgm:spPr>
      <dgm:t>
        <a:bodyPr/>
        <a:lstStyle/>
        <a:p>
          <a:endParaRPr lang="en-GB" sz="2000"/>
        </a:p>
      </dgm:t>
    </dgm:pt>
    <dgm:pt modelId="{93F9F929-62B2-4F89-9845-F4796B693999}" type="sibTrans" cxnId="{A5374CFB-1236-441A-91C5-176D21E0EC51}">
      <dgm:prSet/>
      <dgm:spPr/>
      <dgm:t>
        <a:bodyPr/>
        <a:lstStyle/>
        <a:p>
          <a:endParaRPr lang="en-GB" sz="2000"/>
        </a:p>
      </dgm:t>
    </dgm:pt>
    <dgm:pt modelId="{0C8EC224-F11C-458D-AB7F-9A8334D6F83D}">
      <dgm:prSet phldrT="[Text]" custT="1"/>
      <dgm:spPr>
        <a:xfrm>
          <a:off x="4807637" y="677587"/>
          <a:ext cx="1120189" cy="474668"/>
        </a:xfr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GB" sz="1050">
              <a:solidFill>
                <a:sysClr val="window" lastClr="FFFFFF"/>
              </a:solidFill>
              <a:latin typeface="Calibri"/>
              <a:ea typeface="+mn-ea"/>
              <a:cs typeface="+mn-cs"/>
            </a:rPr>
            <a:t>1.3 Software/Computing</a:t>
          </a:r>
        </a:p>
      </dgm:t>
    </dgm:pt>
    <dgm:pt modelId="{A1BC01E4-BE48-43B7-AA75-E058A5AA207E}" type="parTrans" cxnId="{B42F71A3-3A7E-494F-9DC9-3C473B690DA5}">
      <dgm:prSet/>
      <dgm:spPr>
        <a:xfrm>
          <a:off x="5322012" y="478226"/>
          <a:ext cx="91440" cy="199360"/>
        </a:xfrm>
        <a:noFill/>
        <a:ln w="9525" cap="flat" cmpd="sng" algn="ctr">
          <a:solidFill>
            <a:srgbClr val="9BBB59">
              <a:hueOff val="0"/>
              <a:satOff val="0"/>
              <a:lumOff val="0"/>
              <a:alphaOff val="0"/>
            </a:srgbClr>
          </a:solidFill>
          <a:prstDash val="solid"/>
        </a:ln>
        <a:effectLst/>
      </dgm:spPr>
      <dgm:t>
        <a:bodyPr/>
        <a:lstStyle/>
        <a:p>
          <a:endParaRPr lang="en-GB" sz="2000"/>
        </a:p>
      </dgm:t>
    </dgm:pt>
    <dgm:pt modelId="{49C8715E-4262-4C29-8AFF-61716C5BF075}" type="sibTrans" cxnId="{B42F71A3-3A7E-494F-9DC9-3C473B690DA5}">
      <dgm:prSet/>
      <dgm:spPr/>
      <dgm:t>
        <a:bodyPr/>
        <a:lstStyle/>
        <a:p>
          <a:endParaRPr lang="en-GB" sz="2000"/>
        </a:p>
      </dgm:t>
    </dgm:pt>
    <dgm:pt modelId="{317CA98D-DCA7-4C36-8C4E-EF2B18F8D20C}">
      <dgm:prSet phldrT="[Text]" custT="1"/>
      <dgm:spPr>
        <a:xfrm>
          <a:off x="6127188" y="677587"/>
          <a:ext cx="949337" cy="474668"/>
        </a:xfr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GB" sz="1050" dirty="0">
              <a:solidFill>
                <a:sysClr val="window" lastClr="FFFFFF"/>
              </a:solidFill>
              <a:latin typeface="Calibri"/>
              <a:ea typeface="+mn-ea"/>
              <a:cs typeface="+mn-cs"/>
            </a:rPr>
            <a:t>1.4 Infrastructure</a:t>
          </a:r>
        </a:p>
      </dgm:t>
    </dgm:pt>
    <dgm:pt modelId="{A2C84961-E49B-4D5F-A965-116174186256}" type="parTrans" cxnId="{B044AF61-C226-4D22-8291-99529112A5C1}">
      <dgm:prSet/>
      <dgm:spPr>
        <a:xfrm>
          <a:off x="5367732" y="478226"/>
          <a:ext cx="1234124" cy="199360"/>
        </a:xfrm>
        <a:noFill/>
        <a:ln w="9525" cap="flat" cmpd="sng" algn="ctr">
          <a:solidFill>
            <a:srgbClr val="9BBB59">
              <a:hueOff val="0"/>
              <a:satOff val="0"/>
              <a:lumOff val="0"/>
              <a:alphaOff val="0"/>
            </a:srgbClr>
          </a:solidFill>
          <a:prstDash val="solid"/>
        </a:ln>
        <a:effectLst/>
      </dgm:spPr>
      <dgm:t>
        <a:bodyPr/>
        <a:lstStyle/>
        <a:p>
          <a:endParaRPr lang="en-GB" sz="2000"/>
        </a:p>
      </dgm:t>
    </dgm:pt>
    <dgm:pt modelId="{3475B9E2-6327-473F-B795-27761BEDC099}" type="sibTrans" cxnId="{B044AF61-C226-4D22-8291-99529112A5C1}">
      <dgm:prSet/>
      <dgm:spPr/>
      <dgm:t>
        <a:bodyPr/>
        <a:lstStyle/>
        <a:p>
          <a:endParaRPr lang="en-GB" sz="2000"/>
        </a:p>
      </dgm:t>
    </dgm:pt>
    <dgm:pt modelId="{DB8D6DC1-3A7C-44DD-9CF4-5B46ED5869FF}">
      <dgm:prSet phldrT="[Text]" custT="1"/>
      <dgm:spPr>
        <a:xfrm>
          <a:off x="6364522" y="1351617"/>
          <a:ext cx="949337" cy="474668"/>
        </a:xfr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GB" sz="1050">
              <a:solidFill>
                <a:sysClr val="window" lastClr="FFFFFF"/>
              </a:solidFill>
              <a:latin typeface="Calibri"/>
              <a:ea typeface="+mn-ea"/>
              <a:cs typeface="+mn-cs"/>
            </a:rPr>
            <a:t>1.4.1 Girder assembly building.</a:t>
          </a:r>
        </a:p>
      </dgm:t>
    </dgm:pt>
    <dgm:pt modelId="{1BD7FBD4-C887-406D-BFD6-6E2214E829CE}" type="parTrans" cxnId="{A73BB176-1022-46B1-914A-AF6FA99735B3}">
      <dgm:prSet/>
      <dgm:spPr>
        <a:xfrm>
          <a:off x="6222122" y="1152256"/>
          <a:ext cx="142400" cy="436695"/>
        </a:xfrm>
        <a:noFill/>
        <a:ln w="9525" cap="flat" cmpd="sng" algn="ctr">
          <a:solidFill>
            <a:srgbClr val="8064A2">
              <a:hueOff val="0"/>
              <a:satOff val="0"/>
              <a:lumOff val="0"/>
              <a:alphaOff val="0"/>
            </a:srgbClr>
          </a:solidFill>
          <a:prstDash val="solid"/>
        </a:ln>
        <a:effectLst/>
      </dgm:spPr>
      <dgm:t>
        <a:bodyPr/>
        <a:lstStyle/>
        <a:p>
          <a:endParaRPr lang="en-GB" sz="2000"/>
        </a:p>
      </dgm:t>
    </dgm:pt>
    <dgm:pt modelId="{A3638EAA-4431-4561-A440-7EAFDD419AAC}" type="sibTrans" cxnId="{A73BB176-1022-46B1-914A-AF6FA99735B3}">
      <dgm:prSet/>
      <dgm:spPr/>
      <dgm:t>
        <a:bodyPr/>
        <a:lstStyle/>
        <a:p>
          <a:endParaRPr lang="en-GB" sz="2000"/>
        </a:p>
      </dgm:t>
    </dgm:pt>
    <dgm:pt modelId="{39A3FD44-EDF0-421E-8AA0-083767C78F8A}">
      <dgm:prSet phldrT="[Text]" custT="1"/>
      <dgm:spPr>
        <a:xfrm>
          <a:off x="6364522" y="2025646"/>
          <a:ext cx="949337" cy="474668"/>
        </a:xfr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GB" sz="1050">
              <a:solidFill>
                <a:sysClr val="window" lastClr="FFFFFF"/>
              </a:solidFill>
              <a:latin typeface="Calibri"/>
              <a:ea typeface="+mn-ea"/>
              <a:cs typeface="+mn-cs"/>
            </a:rPr>
            <a:t>1.4.2 Misc. Assembly / Storage building</a:t>
          </a:r>
        </a:p>
      </dgm:t>
    </dgm:pt>
    <dgm:pt modelId="{798ED8F0-CD1C-4C0C-B466-64167DD972F9}" type="parTrans" cxnId="{43E54062-8A3A-45CB-90D3-9A572CED8BDF}">
      <dgm:prSet/>
      <dgm:spPr>
        <a:xfrm>
          <a:off x="6222122" y="1152256"/>
          <a:ext cx="142400" cy="1110724"/>
        </a:xfrm>
        <a:noFill/>
        <a:ln w="9525" cap="flat" cmpd="sng" algn="ctr">
          <a:solidFill>
            <a:srgbClr val="8064A2">
              <a:hueOff val="0"/>
              <a:satOff val="0"/>
              <a:lumOff val="0"/>
              <a:alphaOff val="0"/>
            </a:srgbClr>
          </a:solidFill>
          <a:prstDash val="solid"/>
        </a:ln>
        <a:effectLst/>
      </dgm:spPr>
      <dgm:t>
        <a:bodyPr/>
        <a:lstStyle/>
        <a:p>
          <a:endParaRPr lang="en-GB" sz="2000"/>
        </a:p>
      </dgm:t>
    </dgm:pt>
    <dgm:pt modelId="{365BEBFE-B22C-43D8-8B07-E0695A0D1EE4}" type="sibTrans" cxnId="{43E54062-8A3A-45CB-90D3-9A572CED8BDF}">
      <dgm:prSet/>
      <dgm:spPr/>
      <dgm:t>
        <a:bodyPr/>
        <a:lstStyle/>
        <a:p>
          <a:endParaRPr lang="en-GB" sz="2000"/>
        </a:p>
      </dgm:t>
    </dgm:pt>
    <dgm:pt modelId="{96AA8A66-78EF-47AE-B1B1-7D29E4E1B24D}">
      <dgm:prSet phldrT="[Text]" custT="1"/>
      <dgm:spPr>
        <a:xfrm>
          <a:off x="6364522" y="2699676"/>
          <a:ext cx="949337" cy="474668"/>
        </a:xfr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GB" sz="1050">
              <a:solidFill>
                <a:sysClr val="window" lastClr="FFFFFF"/>
              </a:solidFill>
              <a:latin typeface="Calibri"/>
              <a:ea typeface="+mn-ea"/>
              <a:cs typeface="+mn-cs"/>
            </a:rPr>
            <a:t>1.4.3 Pipework and Cabling Storage Buildings</a:t>
          </a:r>
        </a:p>
      </dgm:t>
    </dgm:pt>
    <dgm:pt modelId="{0CE6B70B-10A8-4958-8462-6041A1270751}" type="parTrans" cxnId="{6E7E12CD-A4BE-497D-BCDB-96C12783AAB9}">
      <dgm:prSet/>
      <dgm:spPr>
        <a:xfrm>
          <a:off x="6222122" y="1152256"/>
          <a:ext cx="142400" cy="1784754"/>
        </a:xfrm>
        <a:noFill/>
        <a:ln w="9525" cap="flat" cmpd="sng" algn="ctr">
          <a:solidFill>
            <a:srgbClr val="8064A2">
              <a:hueOff val="0"/>
              <a:satOff val="0"/>
              <a:lumOff val="0"/>
              <a:alphaOff val="0"/>
            </a:srgbClr>
          </a:solidFill>
          <a:prstDash val="solid"/>
        </a:ln>
        <a:effectLst/>
      </dgm:spPr>
      <dgm:t>
        <a:bodyPr/>
        <a:lstStyle/>
        <a:p>
          <a:endParaRPr lang="en-GB" sz="2000"/>
        </a:p>
      </dgm:t>
    </dgm:pt>
    <dgm:pt modelId="{B5417B40-DC63-42F6-88F5-56383454DB8D}" type="sibTrans" cxnId="{6E7E12CD-A4BE-497D-BCDB-96C12783AAB9}">
      <dgm:prSet/>
      <dgm:spPr/>
      <dgm:t>
        <a:bodyPr/>
        <a:lstStyle/>
        <a:p>
          <a:endParaRPr lang="en-GB" sz="2000"/>
        </a:p>
      </dgm:t>
    </dgm:pt>
    <dgm:pt modelId="{BC0126AE-3313-4FBE-B6BD-EA38F2231851}">
      <dgm:prSet phldrT="[Text]" custT="1"/>
      <dgm:spPr>
        <a:xfrm>
          <a:off x="6364522" y="3373705"/>
          <a:ext cx="949337" cy="474668"/>
        </a:xfr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GB" sz="1050">
              <a:solidFill>
                <a:sysClr val="window" lastClr="FFFFFF"/>
              </a:solidFill>
              <a:latin typeface="Calibri"/>
              <a:ea typeface="+mn-ea"/>
              <a:cs typeface="+mn-cs"/>
            </a:rPr>
            <a:t>1.4.4 Contractors Cabins</a:t>
          </a:r>
        </a:p>
      </dgm:t>
    </dgm:pt>
    <dgm:pt modelId="{D6169970-26FB-4B9C-88FE-DF1C7E543083}" type="parTrans" cxnId="{D3B3A236-1CB7-4BA7-BDF9-634D84D3BC36}">
      <dgm:prSet/>
      <dgm:spPr>
        <a:xfrm>
          <a:off x="6222122" y="1152256"/>
          <a:ext cx="142400" cy="2458783"/>
        </a:xfrm>
        <a:noFill/>
        <a:ln w="9525" cap="flat" cmpd="sng" algn="ctr">
          <a:solidFill>
            <a:srgbClr val="8064A2">
              <a:hueOff val="0"/>
              <a:satOff val="0"/>
              <a:lumOff val="0"/>
              <a:alphaOff val="0"/>
            </a:srgbClr>
          </a:solidFill>
          <a:prstDash val="solid"/>
        </a:ln>
        <a:effectLst/>
      </dgm:spPr>
      <dgm:t>
        <a:bodyPr/>
        <a:lstStyle/>
        <a:p>
          <a:endParaRPr lang="en-GB" sz="2000"/>
        </a:p>
      </dgm:t>
    </dgm:pt>
    <dgm:pt modelId="{B3B0CC6E-9FF5-4354-BBC5-8A7FACF51BE7}" type="sibTrans" cxnId="{D3B3A236-1CB7-4BA7-BDF9-634D84D3BC36}">
      <dgm:prSet/>
      <dgm:spPr/>
      <dgm:t>
        <a:bodyPr/>
        <a:lstStyle/>
        <a:p>
          <a:endParaRPr lang="en-GB" sz="2000"/>
        </a:p>
      </dgm:t>
    </dgm:pt>
    <dgm:pt modelId="{3AEEADB5-0750-4110-B988-3CFA4C9B226E}">
      <dgm:prSet phldrT="[Text]" custT="1"/>
      <dgm:spPr>
        <a:xfrm>
          <a:off x="3896274" y="1351617"/>
          <a:ext cx="949337" cy="474668"/>
        </a:xfr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GB" sz="1050">
              <a:solidFill>
                <a:sysClr val="window" lastClr="FFFFFF"/>
              </a:solidFill>
              <a:latin typeface="Calibri"/>
              <a:ea typeface="+mn-ea"/>
              <a:cs typeface="+mn-cs"/>
            </a:rPr>
            <a:t>1.2.1 Critical Beamline upgrades</a:t>
          </a:r>
        </a:p>
      </dgm:t>
    </dgm:pt>
    <dgm:pt modelId="{94BC0A7B-C3EF-4A72-9F7A-E3F107C25FD3}" type="parTrans" cxnId="{B1673E61-1BD6-4A63-85D1-CC8311BF584A}">
      <dgm:prSet/>
      <dgm:spPr>
        <a:xfrm>
          <a:off x="3753873" y="1152256"/>
          <a:ext cx="142400" cy="436695"/>
        </a:xfrm>
        <a:noFill/>
        <a:ln w="9525" cap="flat" cmpd="sng" algn="ctr">
          <a:solidFill>
            <a:srgbClr val="8064A2">
              <a:hueOff val="0"/>
              <a:satOff val="0"/>
              <a:lumOff val="0"/>
              <a:alphaOff val="0"/>
            </a:srgbClr>
          </a:solidFill>
          <a:prstDash val="solid"/>
        </a:ln>
        <a:effectLst/>
      </dgm:spPr>
      <dgm:t>
        <a:bodyPr/>
        <a:lstStyle/>
        <a:p>
          <a:endParaRPr lang="en-GB" sz="2000"/>
        </a:p>
      </dgm:t>
    </dgm:pt>
    <dgm:pt modelId="{FB77F0E7-3A4A-4A94-9459-DD312C54BA6A}" type="sibTrans" cxnId="{B1673E61-1BD6-4A63-85D1-CC8311BF584A}">
      <dgm:prSet/>
      <dgm:spPr/>
      <dgm:t>
        <a:bodyPr/>
        <a:lstStyle/>
        <a:p>
          <a:endParaRPr lang="en-GB" sz="2000"/>
        </a:p>
      </dgm:t>
    </dgm:pt>
    <dgm:pt modelId="{4927A198-775E-4EFD-935A-D63A53236349}">
      <dgm:prSet phldrT="[Text]" custT="1"/>
      <dgm:spPr>
        <a:xfrm>
          <a:off x="3896274" y="2025646"/>
          <a:ext cx="949337" cy="474668"/>
        </a:xfr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GB" sz="1050">
              <a:solidFill>
                <a:sysClr val="window" lastClr="FFFFFF"/>
              </a:solidFill>
              <a:latin typeface="Calibri"/>
              <a:ea typeface="+mn-ea"/>
              <a:cs typeface="+mn-cs"/>
            </a:rPr>
            <a:t>1.2.2 New and rebuilt Beamlines</a:t>
          </a:r>
        </a:p>
      </dgm:t>
    </dgm:pt>
    <dgm:pt modelId="{9F370FAC-C186-4187-B5C3-784212F1CADB}" type="parTrans" cxnId="{86C23A3E-F88C-47D3-9637-D1A6A0B2AD18}">
      <dgm:prSet/>
      <dgm:spPr>
        <a:xfrm>
          <a:off x="3753873" y="1152256"/>
          <a:ext cx="142400" cy="1110724"/>
        </a:xfrm>
        <a:noFill/>
        <a:ln w="9525" cap="flat" cmpd="sng" algn="ctr">
          <a:solidFill>
            <a:srgbClr val="8064A2">
              <a:hueOff val="0"/>
              <a:satOff val="0"/>
              <a:lumOff val="0"/>
              <a:alphaOff val="0"/>
            </a:srgbClr>
          </a:solidFill>
          <a:prstDash val="solid"/>
        </a:ln>
        <a:effectLst/>
      </dgm:spPr>
      <dgm:t>
        <a:bodyPr/>
        <a:lstStyle/>
        <a:p>
          <a:endParaRPr lang="en-GB" sz="2000"/>
        </a:p>
      </dgm:t>
    </dgm:pt>
    <dgm:pt modelId="{FD90E572-19C7-48F1-B8AC-9D56835A1B3F}" type="sibTrans" cxnId="{86C23A3E-F88C-47D3-9637-D1A6A0B2AD18}">
      <dgm:prSet/>
      <dgm:spPr/>
      <dgm:t>
        <a:bodyPr/>
        <a:lstStyle/>
        <a:p>
          <a:endParaRPr lang="en-GB" sz="2000"/>
        </a:p>
      </dgm:t>
    </dgm:pt>
    <dgm:pt modelId="{7429B3EA-CBEC-4526-AADA-17E6578D695C}">
      <dgm:prSet phldrT="[Text]" custT="1"/>
      <dgm:spPr>
        <a:xfrm>
          <a:off x="5087685" y="1351617"/>
          <a:ext cx="949337" cy="474668"/>
        </a:xfr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GB" sz="1050">
              <a:solidFill>
                <a:sysClr val="window" lastClr="FFFFFF"/>
              </a:solidFill>
              <a:latin typeface="Calibri"/>
              <a:ea typeface="+mn-ea"/>
              <a:cs typeface="+mn-cs"/>
            </a:rPr>
            <a:t>1.3.1 Data centre extension 2MW</a:t>
          </a:r>
        </a:p>
      </dgm:t>
    </dgm:pt>
    <dgm:pt modelId="{BB55E4DE-9ECF-4D34-B597-88A176316923}" type="parTrans" cxnId="{FFF8D96E-0BBD-41C7-8B1E-B24A465FFB71}">
      <dgm:prSet/>
      <dgm:spPr>
        <a:xfrm>
          <a:off x="4919656" y="1152256"/>
          <a:ext cx="168028" cy="436695"/>
        </a:xfrm>
        <a:noFill/>
        <a:ln w="9525" cap="flat" cmpd="sng" algn="ctr">
          <a:solidFill>
            <a:srgbClr val="8064A2">
              <a:hueOff val="0"/>
              <a:satOff val="0"/>
              <a:lumOff val="0"/>
              <a:alphaOff val="0"/>
            </a:srgbClr>
          </a:solidFill>
          <a:prstDash val="solid"/>
        </a:ln>
        <a:effectLst/>
      </dgm:spPr>
      <dgm:t>
        <a:bodyPr/>
        <a:lstStyle/>
        <a:p>
          <a:endParaRPr lang="en-GB" sz="2000"/>
        </a:p>
      </dgm:t>
    </dgm:pt>
    <dgm:pt modelId="{63086DDD-8971-49A8-B12C-756289F764B2}" type="sibTrans" cxnId="{FFF8D96E-0BBD-41C7-8B1E-B24A465FFB71}">
      <dgm:prSet/>
      <dgm:spPr/>
      <dgm:t>
        <a:bodyPr/>
        <a:lstStyle/>
        <a:p>
          <a:endParaRPr lang="en-GB" sz="2000"/>
        </a:p>
      </dgm:t>
    </dgm:pt>
    <dgm:pt modelId="{D97E4BB6-DE7B-4A5F-9FA8-C00A9AB6F811}">
      <dgm:prSet phldrT="[Text]" custT="1"/>
      <dgm:spPr>
        <a:xfrm>
          <a:off x="5087685" y="2699676"/>
          <a:ext cx="949337" cy="474668"/>
        </a:xfr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GB" sz="1050">
              <a:solidFill>
                <a:sysClr val="window" lastClr="FFFFFF"/>
              </a:solidFill>
              <a:latin typeface="Calibri"/>
              <a:ea typeface="+mn-ea"/>
              <a:cs typeface="+mn-cs"/>
            </a:rPr>
            <a:t>1.3.3 Data analysis for high data rate applications</a:t>
          </a:r>
        </a:p>
      </dgm:t>
    </dgm:pt>
    <dgm:pt modelId="{569BE9C5-E386-4FB6-AD5C-FD5DCCA647BB}" type="parTrans" cxnId="{16F1A9FE-9DF6-498A-B8DB-465936A8D91E}">
      <dgm:prSet/>
      <dgm:spPr>
        <a:xfrm>
          <a:off x="4919656" y="1152256"/>
          <a:ext cx="168028" cy="1784754"/>
        </a:xfrm>
        <a:noFill/>
        <a:ln w="9525" cap="flat" cmpd="sng" algn="ctr">
          <a:solidFill>
            <a:srgbClr val="8064A2">
              <a:hueOff val="0"/>
              <a:satOff val="0"/>
              <a:lumOff val="0"/>
              <a:alphaOff val="0"/>
            </a:srgbClr>
          </a:solidFill>
          <a:prstDash val="solid"/>
        </a:ln>
        <a:effectLst/>
      </dgm:spPr>
      <dgm:t>
        <a:bodyPr/>
        <a:lstStyle/>
        <a:p>
          <a:endParaRPr lang="en-GB" sz="2000"/>
        </a:p>
      </dgm:t>
    </dgm:pt>
    <dgm:pt modelId="{B00CC8D6-F49C-44F4-9997-F9FC642FAED3}" type="sibTrans" cxnId="{16F1A9FE-9DF6-498A-B8DB-465936A8D91E}">
      <dgm:prSet/>
      <dgm:spPr/>
      <dgm:t>
        <a:bodyPr/>
        <a:lstStyle/>
        <a:p>
          <a:endParaRPr lang="en-GB" sz="2000"/>
        </a:p>
      </dgm:t>
    </dgm:pt>
    <dgm:pt modelId="{F0565EFB-4DF0-4895-A1AD-0C08FCA3EB50}">
      <dgm:prSet phldrT="[Text]" custT="1"/>
      <dgm:spPr>
        <a:xfrm>
          <a:off x="5087685" y="3373705"/>
          <a:ext cx="949337" cy="474668"/>
        </a:xfr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GB" sz="1000" b="0" i="0" u="none" dirty="0">
              <a:solidFill>
                <a:sysClr val="window" lastClr="FFFFFF"/>
              </a:solidFill>
              <a:latin typeface="Calibri"/>
              <a:ea typeface="+mn-ea"/>
              <a:cs typeface="+mn-cs"/>
            </a:rPr>
            <a:t>1.3.4 Common Instrumentation, Control, Acquisition and Detector Readout</a:t>
          </a:r>
          <a:endParaRPr lang="en-GB" sz="1000" dirty="0">
            <a:solidFill>
              <a:sysClr val="window" lastClr="FFFFFF"/>
            </a:solidFill>
            <a:latin typeface="Calibri"/>
            <a:ea typeface="+mn-ea"/>
            <a:cs typeface="+mn-cs"/>
          </a:endParaRPr>
        </a:p>
      </dgm:t>
    </dgm:pt>
    <dgm:pt modelId="{A1C85A36-E4B5-4445-8C93-88FD1366F48C}" type="parTrans" cxnId="{FA7669F5-9460-4A32-810E-E8277738B519}">
      <dgm:prSet/>
      <dgm:spPr>
        <a:xfrm>
          <a:off x="4919656" y="1152256"/>
          <a:ext cx="168028" cy="2458783"/>
        </a:xfrm>
        <a:noFill/>
        <a:ln w="9525" cap="flat" cmpd="sng" algn="ctr">
          <a:solidFill>
            <a:srgbClr val="8064A2">
              <a:hueOff val="0"/>
              <a:satOff val="0"/>
              <a:lumOff val="0"/>
              <a:alphaOff val="0"/>
            </a:srgbClr>
          </a:solidFill>
          <a:prstDash val="solid"/>
        </a:ln>
        <a:effectLst/>
      </dgm:spPr>
      <dgm:t>
        <a:bodyPr/>
        <a:lstStyle/>
        <a:p>
          <a:endParaRPr lang="en-GB" sz="2000"/>
        </a:p>
      </dgm:t>
    </dgm:pt>
    <dgm:pt modelId="{6C432AAB-0885-42A3-B027-CD8841DFC84E}" type="sibTrans" cxnId="{FA7669F5-9460-4A32-810E-E8277738B519}">
      <dgm:prSet/>
      <dgm:spPr/>
      <dgm:t>
        <a:bodyPr/>
        <a:lstStyle/>
        <a:p>
          <a:endParaRPr lang="en-GB" sz="2000"/>
        </a:p>
      </dgm:t>
    </dgm:pt>
    <dgm:pt modelId="{D24BE5E0-FED4-4A48-8C70-E51B861740F7}">
      <dgm:prSet phldrT="[Text]" custT="1"/>
      <dgm:spPr>
        <a:xfrm>
          <a:off x="2747575" y="1351617"/>
          <a:ext cx="949337" cy="474668"/>
        </a:xfr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GB" sz="1050">
              <a:solidFill>
                <a:sysClr val="window" lastClr="FFFFFF"/>
              </a:solidFill>
              <a:latin typeface="Calibri"/>
              <a:ea typeface="+mn-ea"/>
              <a:cs typeface="+mn-cs"/>
            </a:rPr>
            <a:t>1.1.1 Storage Ring</a:t>
          </a:r>
        </a:p>
      </dgm:t>
    </dgm:pt>
    <dgm:pt modelId="{AC4259D6-CE64-4597-BDC2-E6952A678550}" type="parTrans" cxnId="{85705681-C512-4F1C-8004-3D025906465A}">
      <dgm:prSet/>
      <dgm:spPr>
        <a:xfrm>
          <a:off x="2605175" y="1152256"/>
          <a:ext cx="142400" cy="436695"/>
        </a:xfrm>
        <a:noFill/>
        <a:ln w="9525" cap="flat" cmpd="sng" algn="ctr">
          <a:solidFill>
            <a:srgbClr val="8064A2">
              <a:hueOff val="0"/>
              <a:satOff val="0"/>
              <a:lumOff val="0"/>
              <a:alphaOff val="0"/>
            </a:srgbClr>
          </a:solidFill>
          <a:prstDash val="solid"/>
        </a:ln>
        <a:effectLst/>
      </dgm:spPr>
      <dgm:t>
        <a:bodyPr/>
        <a:lstStyle/>
        <a:p>
          <a:endParaRPr lang="en-GB" sz="2000"/>
        </a:p>
      </dgm:t>
    </dgm:pt>
    <dgm:pt modelId="{2BC77365-D8C5-4E6C-8D71-4FF55CE47FCC}" type="sibTrans" cxnId="{85705681-C512-4F1C-8004-3D025906465A}">
      <dgm:prSet/>
      <dgm:spPr/>
      <dgm:t>
        <a:bodyPr/>
        <a:lstStyle/>
        <a:p>
          <a:endParaRPr lang="en-GB" sz="2000"/>
        </a:p>
      </dgm:t>
    </dgm:pt>
    <dgm:pt modelId="{FCD1980A-D81C-4B94-915A-02E09EBDCE27}">
      <dgm:prSet phldrT="[Text]" custT="1"/>
      <dgm:spPr>
        <a:xfrm>
          <a:off x="2747575" y="2025646"/>
          <a:ext cx="949337" cy="474668"/>
        </a:xfr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GB" sz="1050">
              <a:solidFill>
                <a:sysClr val="window" lastClr="FFFFFF"/>
              </a:solidFill>
              <a:latin typeface="Calibri"/>
              <a:ea typeface="+mn-ea"/>
              <a:cs typeface="+mn-cs"/>
            </a:rPr>
            <a:t>1.1.2 Injection System</a:t>
          </a:r>
        </a:p>
      </dgm:t>
    </dgm:pt>
    <dgm:pt modelId="{A22F45FA-7086-4460-9205-591E29FD9B48}" type="parTrans" cxnId="{2131DEF5-0C49-4067-B1EB-1EDA3CAEF7E6}">
      <dgm:prSet/>
      <dgm:spPr>
        <a:xfrm>
          <a:off x="2605175" y="1152256"/>
          <a:ext cx="142400" cy="1110724"/>
        </a:xfrm>
        <a:noFill/>
        <a:ln w="9525" cap="flat" cmpd="sng" algn="ctr">
          <a:solidFill>
            <a:srgbClr val="8064A2">
              <a:hueOff val="0"/>
              <a:satOff val="0"/>
              <a:lumOff val="0"/>
              <a:alphaOff val="0"/>
            </a:srgbClr>
          </a:solidFill>
          <a:prstDash val="solid"/>
        </a:ln>
        <a:effectLst/>
      </dgm:spPr>
      <dgm:t>
        <a:bodyPr/>
        <a:lstStyle/>
        <a:p>
          <a:endParaRPr lang="en-GB" sz="2000"/>
        </a:p>
      </dgm:t>
    </dgm:pt>
    <dgm:pt modelId="{09168FE8-0DB8-42E1-B648-23F216A78674}" type="sibTrans" cxnId="{2131DEF5-0C49-4067-B1EB-1EDA3CAEF7E6}">
      <dgm:prSet/>
      <dgm:spPr/>
      <dgm:t>
        <a:bodyPr/>
        <a:lstStyle/>
        <a:p>
          <a:endParaRPr lang="en-GB" sz="2000"/>
        </a:p>
      </dgm:t>
    </dgm:pt>
    <dgm:pt modelId="{FBBA0B94-C8D9-43F0-A75C-66C70C3CF768}">
      <dgm:prSet phldrT="[Text]" custT="1"/>
      <dgm:spPr>
        <a:xfrm>
          <a:off x="6364522" y="4047735"/>
          <a:ext cx="949337" cy="474668"/>
        </a:xfr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GB" sz="1050">
              <a:solidFill>
                <a:sysClr val="window" lastClr="FFFFFF"/>
              </a:solidFill>
              <a:latin typeface="Calibri"/>
              <a:ea typeface="+mn-ea"/>
              <a:cs typeface="+mn-cs"/>
            </a:rPr>
            <a:t>1.4.5 Infrastructure</a:t>
          </a:r>
        </a:p>
      </dgm:t>
    </dgm:pt>
    <dgm:pt modelId="{0E4F14F8-106C-4C9A-95A8-4666B2006BE5}" type="parTrans" cxnId="{F6C166FA-0FD5-48E2-A852-E60D651AB3DA}">
      <dgm:prSet/>
      <dgm:spPr>
        <a:xfrm>
          <a:off x="6222122" y="1152256"/>
          <a:ext cx="142400" cy="3132813"/>
        </a:xfrm>
        <a:noFill/>
        <a:ln w="9525" cap="flat" cmpd="sng" algn="ctr">
          <a:solidFill>
            <a:srgbClr val="8064A2">
              <a:hueOff val="0"/>
              <a:satOff val="0"/>
              <a:lumOff val="0"/>
              <a:alphaOff val="0"/>
            </a:srgbClr>
          </a:solidFill>
          <a:prstDash val="solid"/>
        </a:ln>
        <a:effectLst/>
      </dgm:spPr>
      <dgm:t>
        <a:bodyPr/>
        <a:lstStyle/>
        <a:p>
          <a:endParaRPr lang="en-GB" sz="2000"/>
        </a:p>
      </dgm:t>
    </dgm:pt>
    <dgm:pt modelId="{7F6E3B32-76EF-409A-B5B8-1C73DAC4833D}" type="sibTrans" cxnId="{F6C166FA-0FD5-48E2-A852-E60D651AB3DA}">
      <dgm:prSet/>
      <dgm:spPr/>
      <dgm:t>
        <a:bodyPr/>
        <a:lstStyle/>
        <a:p>
          <a:endParaRPr lang="en-GB" sz="2000"/>
        </a:p>
      </dgm:t>
    </dgm:pt>
    <dgm:pt modelId="{DC2D5F04-C3A7-42CF-B1EC-F31AFEC11D3E}">
      <dgm:prSet phldrT="[Text]" custT="1"/>
      <dgm:spPr>
        <a:xfrm>
          <a:off x="7513221" y="2025646"/>
          <a:ext cx="949337" cy="474668"/>
        </a:xfr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GB" sz="1050">
              <a:solidFill>
                <a:sysClr val="window" lastClr="FFFFFF"/>
              </a:solidFill>
              <a:latin typeface="Calibri"/>
              <a:ea typeface="+mn-ea"/>
              <a:cs typeface="+mn-cs"/>
            </a:rPr>
            <a:t>1.5.2 Finance</a:t>
          </a:r>
        </a:p>
      </dgm:t>
    </dgm:pt>
    <dgm:pt modelId="{DB1B0425-E373-4FEA-99A5-7633AA34351F}" type="parTrans" cxnId="{A7528F82-693B-4011-A666-47D583479703}">
      <dgm:prSet/>
      <dgm:spPr>
        <a:xfrm>
          <a:off x="7370820" y="1152256"/>
          <a:ext cx="142400" cy="1110724"/>
        </a:xfrm>
        <a:noFill/>
        <a:ln w="9525" cap="flat" cmpd="sng" algn="ctr">
          <a:solidFill>
            <a:srgbClr val="8064A2">
              <a:hueOff val="0"/>
              <a:satOff val="0"/>
              <a:lumOff val="0"/>
              <a:alphaOff val="0"/>
            </a:srgbClr>
          </a:solidFill>
          <a:prstDash val="solid"/>
        </a:ln>
        <a:effectLst/>
      </dgm:spPr>
      <dgm:t>
        <a:bodyPr/>
        <a:lstStyle/>
        <a:p>
          <a:endParaRPr lang="en-GB" sz="2000"/>
        </a:p>
      </dgm:t>
    </dgm:pt>
    <dgm:pt modelId="{C0A523BF-0A6F-4D03-8C08-6F96AD0261FC}" type="sibTrans" cxnId="{A7528F82-693B-4011-A666-47D583479703}">
      <dgm:prSet/>
      <dgm:spPr/>
      <dgm:t>
        <a:bodyPr/>
        <a:lstStyle/>
        <a:p>
          <a:endParaRPr lang="en-GB" sz="2000"/>
        </a:p>
      </dgm:t>
    </dgm:pt>
    <dgm:pt modelId="{BE175289-29CA-4F4C-8FE8-EFD49607BD3E}">
      <dgm:prSet phldrT="[Text]" custT="1"/>
      <dgm:spPr>
        <a:xfrm>
          <a:off x="7275886" y="677587"/>
          <a:ext cx="949337" cy="474668"/>
        </a:xfr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GB" sz="1050">
              <a:solidFill>
                <a:sysClr val="window" lastClr="FFFFFF"/>
              </a:solidFill>
              <a:latin typeface="Calibri"/>
              <a:ea typeface="+mn-ea"/>
              <a:cs typeface="+mn-cs"/>
            </a:rPr>
            <a:t>1.5 Programme Management</a:t>
          </a:r>
        </a:p>
      </dgm:t>
    </dgm:pt>
    <dgm:pt modelId="{5CB5C55F-5ECA-4050-8FF9-0F09AE8708C5}" type="parTrans" cxnId="{C4AFECAF-93C9-442A-B1C3-E256F9D4A628}">
      <dgm:prSet/>
      <dgm:spPr>
        <a:xfrm>
          <a:off x="5367732" y="478226"/>
          <a:ext cx="2382822" cy="199360"/>
        </a:xfrm>
        <a:noFill/>
        <a:ln w="9525" cap="flat" cmpd="sng" algn="ctr">
          <a:solidFill>
            <a:srgbClr val="9BBB59">
              <a:hueOff val="0"/>
              <a:satOff val="0"/>
              <a:lumOff val="0"/>
              <a:alphaOff val="0"/>
            </a:srgbClr>
          </a:solidFill>
          <a:prstDash val="solid"/>
        </a:ln>
        <a:effectLst/>
      </dgm:spPr>
      <dgm:t>
        <a:bodyPr/>
        <a:lstStyle/>
        <a:p>
          <a:endParaRPr lang="en-GB" sz="2000"/>
        </a:p>
      </dgm:t>
    </dgm:pt>
    <dgm:pt modelId="{F898E5C2-0AA8-4A45-82AA-447083719CBA}" type="sibTrans" cxnId="{C4AFECAF-93C9-442A-B1C3-E256F9D4A628}">
      <dgm:prSet/>
      <dgm:spPr/>
      <dgm:t>
        <a:bodyPr/>
        <a:lstStyle/>
        <a:p>
          <a:endParaRPr lang="en-GB" sz="2000"/>
        </a:p>
      </dgm:t>
    </dgm:pt>
    <dgm:pt modelId="{9639E4C6-32E8-4BDA-B74B-F347F6C9F6BC}">
      <dgm:prSet phldrT="[Text]" custT="1"/>
      <dgm:spPr>
        <a:xfrm>
          <a:off x="7513221" y="1351617"/>
          <a:ext cx="949337" cy="474668"/>
        </a:xfr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GB" sz="1050">
              <a:solidFill>
                <a:sysClr val="window" lastClr="FFFFFF"/>
              </a:solidFill>
              <a:latin typeface="Calibri"/>
              <a:ea typeface="+mn-ea"/>
              <a:cs typeface="+mn-cs"/>
            </a:rPr>
            <a:t>1.5.1 Planning/resource management</a:t>
          </a:r>
        </a:p>
      </dgm:t>
    </dgm:pt>
    <dgm:pt modelId="{0093713A-6095-4E3A-A3C3-F2E64EC6AE26}" type="parTrans" cxnId="{96438742-5360-4B1C-B1AC-B98A174E3F15}">
      <dgm:prSet/>
      <dgm:spPr>
        <a:xfrm>
          <a:off x="7370820" y="1152256"/>
          <a:ext cx="142400" cy="436695"/>
        </a:xfrm>
        <a:noFill/>
        <a:ln w="9525" cap="flat" cmpd="sng" algn="ctr">
          <a:solidFill>
            <a:srgbClr val="8064A2">
              <a:hueOff val="0"/>
              <a:satOff val="0"/>
              <a:lumOff val="0"/>
              <a:alphaOff val="0"/>
            </a:srgbClr>
          </a:solidFill>
          <a:prstDash val="solid"/>
        </a:ln>
        <a:effectLst/>
      </dgm:spPr>
      <dgm:t>
        <a:bodyPr/>
        <a:lstStyle/>
        <a:p>
          <a:endParaRPr lang="en-GB" sz="2000"/>
        </a:p>
      </dgm:t>
    </dgm:pt>
    <dgm:pt modelId="{E6D4A689-FC1E-4013-996B-782B79398C24}" type="sibTrans" cxnId="{96438742-5360-4B1C-B1AC-B98A174E3F15}">
      <dgm:prSet/>
      <dgm:spPr/>
      <dgm:t>
        <a:bodyPr/>
        <a:lstStyle/>
        <a:p>
          <a:endParaRPr lang="en-GB" sz="2000"/>
        </a:p>
      </dgm:t>
    </dgm:pt>
    <dgm:pt modelId="{8300ADBE-4866-49A6-AB82-80ACF0F5F0FA}">
      <dgm:prSet phldrT="[Text]" custT="1"/>
      <dgm:spPr>
        <a:xfrm>
          <a:off x="7513221" y="2699676"/>
          <a:ext cx="949337" cy="474668"/>
        </a:xfr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GB" sz="1050">
              <a:solidFill>
                <a:sysClr val="window" lastClr="FFFFFF"/>
              </a:solidFill>
              <a:latin typeface="Calibri"/>
              <a:ea typeface="+mn-ea"/>
              <a:cs typeface="+mn-cs"/>
            </a:rPr>
            <a:t>1.5.3 QA</a:t>
          </a:r>
        </a:p>
      </dgm:t>
    </dgm:pt>
    <dgm:pt modelId="{63ED237C-08A9-4EB2-95A8-4B9BAC41661B}" type="parTrans" cxnId="{80B3B358-B9F1-4D61-88BA-353DD4305CDC}">
      <dgm:prSet/>
      <dgm:spPr>
        <a:xfrm>
          <a:off x="7370820" y="1152256"/>
          <a:ext cx="142400" cy="1784754"/>
        </a:xfrm>
        <a:noFill/>
        <a:ln w="9525" cap="flat" cmpd="sng" algn="ctr">
          <a:solidFill>
            <a:srgbClr val="8064A2">
              <a:hueOff val="0"/>
              <a:satOff val="0"/>
              <a:lumOff val="0"/>
              <a:alphaOff val="0"/>
            </a:srgbClr>
          </a:solidFill>
          <a:prstDash val="solid"/>
        </a:ln>
        <a:effectLst/>
      </dgm:spPr>
      <dgm:t>
        <a:bodyPr/>
        <a:lstStyle/>
        <a:p>
          <a:endParaRPr lang="en-GB" sz="2000"/>
        </a:p>
      </dgm:t>
    </dgm:pt>
    <dgm:pt modelId="{554E79B4-DEDA-4356-AB26-6C58A469198F}" type="sibTrans" cxnId="{80B3B358-B9F1-4D61-88BA-353DD4305CDC}">
      <dgm:prSet/>
      <dgm:spPr/>
      <dgm:t>
        <a:bodyPr/>
        <a:lstStyle/>
        <a:p>
          <a:endParaRPr lang="en-GB" sz="2000"/>
        </a:p>
      </dgm:t>
    </dgm:pt>
    <dgm:pt modelId="{9F19FC36-4D70-4215-A86B-D2831C00CC73}">
      <dgm:prSet custT="1"/>
      <dgm:spPr>
        <a:xfrm>
          <a:off x="2747575" y="2699676"/>
          <a:ext cx="949337" cy="474668"/>
        </a:xfr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US" sz="1050">
              <a:solidFill>
                <a:sysClr val="window" lastClr="FFFFFF"/>
              </a:solidFill>
              <a:latin typeface="Calibri"/>
              <a:ea typeface="+mn-ea"/>
              <a:cs typeface="+mn-cs"/>
            </a:rPr>
            <a:t>1.1.3 Insertion Devices</a:t>
          </a:r>
        </a:p>
      </dgm:t>
    </dgm:pt>
    <dgm:pt modelId="{75C98E97-9E6F-43E4-9DCC-1A51FD5CD74B}" type="parTrans" cxnId="{ED8DFDE7-2A33-4D26-8BE7-E06956C5926D}">
      <dgm:prSet/>
      <dgm:spPr>
        <a:xfrm>
          <a:off x="2605175" y="1152256"/>
          <a:ext cx="142400" cy="1784754"/>
        </a:xfrm>
        <a:noFill/>
        <a:ln w="9525" cap="flat" cmpd="sng" algn="ctr">
          <a:solidFill>
            <a:srgbClr val="8064A2">
              <a:hueOff val="0"/>
              <a:satOff val="0"/>
              <a:lumOff val="0"/>
              <a:alphaOff val="0"/>
            </a:srgbClr>
          </a:solidFill>
          <a:prstDash val="solid"/>
        </a:ln>
        <a:effectLst/>
      </dgm:spPr>
      <dgm:t>
        <a:bodyPr/>
        <a:lstStyle/>
        <a:p>
          <a:endParaRPr lang="en-US" sz="2000"/>
        </a:p>
      </dgm:t>
    </dgm:pt>
    <dgm:pt modelId="{2A0B2C31-8E9C-4C40-B3B4-36CC6850A6EC}" type="sibTrans" cxnId="{ED8DFDE7-2A33-4D26-8BE7-E06956C5926D}">
      <dgm:prSet/>
      <dgm:spPr/>
      <dgm:t>
        <a:bodyPr/>
        <a:lstStyle/>
        <a:p>
          <a:endParaRPr lang="en-US" sz="2000"/>
        </a:p>
      </dgm:t>
    </dgm:pt>
    <dgm:pt modelId="{B56F854A-9AC6-4C6D-AAA3-569D68C0B668}">
      <dgm:prSet phldrT="[Text]" custT="1"/>
      <dgm:spPr>
        <a:xfrm>
          <a:off x="5087685" y="2025646"/>
          <a:ext cx="949337" cy="474668"/>
        </a:xfr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GB" sz="1050">
              <a:solidFill>
                <a:sysClr val="window" lastClr="FFFFFF"/>
              </a:solidFill>
              <a:latin typeface="Calibri"/>
              <a:ea typeface="+mn-ea"/>
              <a:cs typeface="+mn-cs"/>
            </a:rPr>
            <a:t>1.3.2 IT infrastructure</a:t>
          </a:r>
        </a:p>
      </dgm:t>
    </dgm:pt>
    <dgm:pt modelId="{485D9E7A-2495-45E5-8141-DBAB023FE67A}" type="sibTrans" cxnId="{7910D858-C589-406D-9726-05600E1D3B14}">
      <dgm:prSet/>
      <dgm:spPr/>
      <dgm:t>
        <a:bodyPr/>
        <a:lstStyle/>
        <a:p>
          <a:endParaRPr lang="en-GB" sz="2000"/>
        </a:p>
      </dgm:t>
    </dgm:pt>
    <dgm:pt modelId="{927669CA-FF4C-4BB8-B662-75E67F4F3D6B}" type="parTrans" cxnId="{7910D858-C589-406D-9726-05600E1D3B14}">
      <dgm:prSet/>
      <dgm:spPr>
        <a:xfrm>
          <a:off x="4919656" y="1152256"/>
          <a:ext cx="168028" cy="1110724"/>
        </a:xfrm>
        <a:noFill/>
        <a:ln w="9525" cap="flat" cmpd="sng" algn="ctr">
          <a:solidFill>
            <a:srgbClr val="8064A2">
              <a:hueOff val="0"/>
              <a:satOff val="0"/>
              <a:lumOff val="0"/>
              <a:alphaOff val="0"/>
            </a:srgbClr>
          </a:solidFill>
          <a:prstDash val="solid"/>
        </a:ln>
        <a:effectLst/>
      </dgm:spPr>
      <dgm:t>
        <a:bodyPr/>
        <a:lstStyle/>
        <a:p>
          <a:endParaRPr lang="en-GB" sz="2000"/>
        </a:p>
      </dgm:t>
    </dgm:pt>
    <dgm:pt modelId="{61AA4C23-5A75-430B-B607-6FAE1A326043}">
      <dgm:prSet custT="1"/>
      <dgm:spPr>
        <a:xfrm>
          <a:off x="3896274" y="2699676"/>
          <a:ext cx="949337" cy="474668"/>
        </a:xfr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US" sz="1050">
              <a:solidFill>
                <a:sysClr val="window" lastClr="FFFFFF"/>
              </a:solidFill>
              <a:latin typeface="Calibri"/>
              <a:ea typeface="+mn-ea"/>
              <a:cs typeface="+mn-cs"/>
            </a:rPr>
            <a:t>1.2.3 Optics Simulations and R&amp;D</a:t>
          </a:r>
        </a:p>
      </dgm:t>
    </dgm:pt>
    <dgm:pt modelId="{ED95E120-C07F-4016-9D94-167EF232314A}" type="parTrans" cxnId="{9B6B7811-3454-4376-87C8-C20DAD76CCF8}">
      <dgm:prSet/>
      <dgm:spPr>
        <a:xfrm>
          <a:off x="3753873" y="1152256"/>
          <a:ext cx="142400" cy="1784754"/>
        </a:xfrm>
        <a:noFill/>
        <a:ln w="9525" cap="flat" cmpd="sng" algn="ctr">
          <a:solidFill>
            <a:srgbClr val="8064A2">
              <a:hueOff val="0"/>
              <a:satOff val="0"/>
              <a:lumOff val="0"/>
              <a:alphaOff val="0"/>
            </a:srgbClr>
          </a:solidFill>
          <a:prstDash val="solid"/>
        </a:ln>
        <a:effectLst/>
      </dgm:spPr>
      <dgm:t>
        <a:bodyPr/>
        <a:lstStyle/>
        <a:p>
          <a:endParaRPr lang="en-US" sz="2000"/>
        </a:p>
      </dgm:t>
    </dgm:pt>
    <dgm:pt modelId="{2D3EFF8A-0E45-4EDA-B294-3E227C6956CA}" type="sibTrans" cxnId="{9B6B7811-3454-4376-87C8-C20DAD76CCF8}">
      <dgm:prSet/>
      <dgm:spPr/>
      <dgm:t>
        <a:bodyPr/>
        <a:lstStyle/>
        <a:p>
          <a:endParaRPr lang="en-US" sz="2000"/>
        </a:p>
      </dgm:t>
    </dgm:pt>
    <dgm:pt modelId="{A08D71F9-15C9-4824-BF16-F1E394521EA1}" type="pres">
      <dgm:prSet presAssocID="{68A04FD0-327A-4844-A4DC-EB1B54ECD785}" presName="hierChild1" presStyleCnt="0">
        <dgm:presLayoutVars>
          <dgm:orgChart val="1"/>
          <dgm:chPref val="1"/>
          <dgm:dir/>
          <dgm:animOne val="branch"/>
          <dgm:animLvl val="lvl"/>
          <dgm:resizeHandles/>
        </dgm:presLayoutVars>
      </dgm:prSet>
      <dgm:spPr/>
    </dgm:pt>
    <dgm:pt modelId="{8DC468D3-7F61-4966-9063-E4594BAA5385}" type="pres">
      <dgm:prSet presAssocID="{89BC99E6-8D7D-4BAD-903F-02B3557AFF7B}" presName="hierRoot1" presStyleCnt="0">
        <dgm:presLayoutVars>
          <dgm:hierBranch val="init"/>
        </dgm:presLayoutVars>
      </dgm:prSet>
      <dgm:spPr/>
    </dgm:pt>
    <dgm:pt modelId="{8F5039E4-DC5A-486F-8BCD-F66E33926424}" type="pres">
      <dgm:prSet presAssocID="{89BC99E6-8D7D-4BAD-903F-02B3557AFF7B}" presName="rootComposite1" presStyleCnt="0"/>
      <dgm:spPr/>
    </dgm:pt>
    <dgm:pt modelId="{C32C5C40-1206-49D6-A69A-F85727A8B207}" type="pres">
      <dgm:prSet presAssocID="{89BC99E6-8D7D-4BAD-903F-02B3557AFF7B}" presName="rootText1" presStyleLbl="node0" presStyleIdx="0" presStyleCnt="1">
        <dgm:presLayoutVars>
          <dgm:chPref val="3"/>
        </dgm:presLayoutVars>
      </dgm:prSet>
      <dgm:spPr>
        <a:prstGeom prst="rect">
          <a:avLst/>
        </a:prstGeom>
      </dgm:spPr>
    </dgm:pt>
    <dgm:pt modelId="{945ADF0E-25EE-4CAB-BA28-474A56188A0C}" type="pres">
      <dgm:prSet presAssocID="{89BC99E6-8D7D-4BAD-903F-02B3557AFF7B}" presName="rootConnector1" presStyleLbl="node1" presStyleIdx="0" presStyleCnt="0"/>
      <dgm:spPr/>
    </dgm:pt>
    <dgm:pt modelId="{C1E5829C-4FED-4AC5-BA78-F633C4E9F2BF}" type="pres">
      <dgm:prSet presAssocID="{89BC99E6-8D7D-4BAD-903F-02B3557AFF7B}" presName="hierChild2" presStyleCnt="0"/>
      <dgm:spPr/>
    </dgm:pt>
    <dgm:pt modelId="{EA369D9E-7D11-4F5B-AC0F-1EF8E43863D8}" type="pres">
      <dgm:prSet presAssocID="{409C3171-FEE3-4CD0-A7DB-F9A7ADE89400}" presName="Name37" presStyleLbl="parChTrans1D2" presStyleIdx="0" presStyleCnt="5"/>
      <dgm:spPr>
        <a:custGeom>
          <a:avLst/>
          <a:gdLst/>
          <a:ahLst/>
          <a:cxnLst/>
          <a:rect l="0" t="0" r="0" b="0"/>
          <a:pathLst>
            <a:path>
              <a:moveTo>
                <a:pt x="2382822" y="0"/>
              </a:moveTo>
              <a:lnTo>
                <a:pt x="2382822" y="99680"/>
              </a:lnTo>
              <a:lnTo>
                <a:pt x="0" y="99680"/>
              </a:lnTo>
              <a:lnTo>
                <a:pt x="0" y="199360"/>
              </a:lnTo>
            </a:path>
          </a:pathLst>
        </a:custGeom>
      </dgm:spPr>
    </dgm:pt>
    <dgm:pt modelId="{31573D22-FF67-47F7-BDF9-5A332D0D935A}" type="pres">
      <dgm:prSet presAssocID="{6363FED8-B5E6-416E-9DE5-12B15B4D4795}" presName="hierRoot2" presStyleCnt="0">
        <dgm:presLayoutVars>
          <dgm:hierBranch val="init"/>
        </dgm:presLayoutVars>
      </dgm:prSet>
      <dgm:spPr/>
    </dgm:pt>
    <dgm:pt modelId="{04DF6812-4852-4606-8D57-043CFEB12931}" type="pres">
      <dgm:prSet presAssocID="{6363FED8-B5E6-416E-9DE5-12B15B4D4795}" presName="rootComposite" presStyleCnt="0"/>
      <dgm:spPr/>
    </dgm:pt>
    <dgm:pt modelId="{E4F08893-4F9C-4498-AF6A-5E0B2ED36D17}" type="pres">
      <dgm:prSet presAssocID="{6363FED8-B5E6-416E-9DE5-12B15B4D4795}" presName="rootText" presStyleLbl="node2" presStyleIdx="0" presStyleCnt="5">
        <dgm:presLayoutVars>
          <dgm:chPref val="3"/>
        </dgm:presLayoutVars>
      </dgm:prSet>
      <dgm:spPr>
        <a:prstGeom prst="rect">
          <a:avLst/>
        </a:prstGeom>
      </dgm:spPr>
    </dgm:pt>
    <dgm:pt modelId="{C7596869-0936-472C-8447-69381BF2CE8A}" type="pres">
      <dgm:prSet presAssocID="{6363FED8-B5E6-416E-9DE5-12B15B4D4795}" presName="rootConnector" presStyleLbl="node2" presStyleIdx="0" presStyleCnt="5"/>
      <dgm:spPr/>
    </dgm:pt>
    <dgm:pt modelId="{CA5B011A-73B1-4C04-A129-F7E8B9ED0A89}" type="pres">
      <dgm:prSet presAssocID="{6363FED8-B5E6-416E-9DE5-12B15B4D4795}" presName="hierChild4" presStyleCnt="0"/>
      <dgm:spPr/>
    </dgm:pt>
    <dgm:pt modelId="{24D2D31D-F6EF-4C03-8E5C-5305376DB536}" type="pres">
      <dgm:prSet presAssocID="{AC4259D6-CE64-4597-BDC2-E6952A678550}" presName="Name37" presStyleLbl="parChTrans1D3" presStyleIdx="0" presStyleCnt="18"/>
      <dgm:spPr>
        <a:custGeom>
          <a:avLst/>
          <a:gdLst/>
          <a:ahLst/>
          <a:cxnLst/>
          <a:rect l="0" t="0" r="0" b="0"/>
          <a:pathLst>
            <a:path>
              <a:moveTo>
                <a:pt x="0" y="0"/>
              </a:moveTo>
              <a:lnTo>
                <a:pt x="0" y="436695"/>
              </a:lnTo>
              <a:lnTo>
                <a:pt x="142400" y="436695"/>
              </a:lnTo>
            </a:path>
          </a:pathLst>
        </a:custGeom>
      </dgm:spPr>
    </dgm:pt>
    <dgm:pt modelId="{6B06E8E1-DB99-4A70-87FC-67E50FBC2C63}" type="pres">
      <dgm:prSet presAssocID="{D24BE5E0-FED4-4A48-8C70-E51B861740F7}" presName="hierRoot2" presStyleCnt="0">
        <dgm:presLayoutVars>
          <dgm:hierBranch val="init"/>
        </dgm:presLayoutVars>
      </dgm:prSet>
      <dgm:spPr/>
    </dgm:pt>
    <dgm:pt modelId="{82C0A604-2538-41B9-9A8E-3044570249FB}" type="pres">
      <dgm:prSet presAssocID="{D24BE5E0-FED4-4A48-8C70-E51B861740F7}" presName="rootComposite" presStyleCnt="0"/>
      <dgm:spPr/>
    </dgm:pt>
    <dgm:pt modelId="{EEA12CDD-A091-421B-AC33-44DC851B589F}" type="pres">
      <dgm:prSet presAssocID="{D24BE5E0-FED4-4A48-8C70-E51B861740F7}" presName="rootText" presStyleLbl="node3" presStyleIdx="0" presStyleCnt="18">
        <dgm:presLayoutVars>
          <dgm:chPref val="3"/>
        </dgm:presLayoutVars>
      </dgm:prSet>
      <dgm:spPr>
        <a:prstGeom prst="rect">
          <a:avLst/>
        </a:prstGeom>
      </dgm:spPr>
    </dgm:pt>
    <dgm:pt modelId="{5F29F57F-3D81-4C90-B282-3E0420380E92}" type="pres">
      <dgm:prSet presAssocID="{D24BE5E0-FED4-4A48-8C70-E51B861740F7}" presName="rootConnector" presStyleLbl="node3" presStyleIdx="0" presStyleCnt="18"/>
      <dgm:spPr/>
    </dgm:pt>
    <dgm:pt modelId="{7765A42B-58ED-44E9-8B99-6E89B42C9B46}" type="pres">
      <dgm:prSet presAssocID="{D24BE5E0-FED4-4A48-8C70-E51B861740F7}" presName="hierChild4" presStyleCnt="0"/>
      <dgm:spPr/>
    </dgm:pt>
    <dgm:pt modelId="{D056578B-9EBB-40CF-904E-E021A12C5885}" type="pres">
      <dgm:prSet presAssocID="{D24BE5E0-FED4-4A48-8C70-E51B861740F7}" presName="hierChild5" presStyleCnt="0"/>
      <dgm:spPr/>
    </dgm:pt>
    <dgm:pt modelId="{63C5F278-62C0-4AE7-A20E-25CA64572029}" type="pres">
      <dgm:prSet presAssocID="{A22F45FA-7086-4460-9205-591E29FD9B48}" presName="Name37" presStyleLbl="parChTrans1D3" presStyleIdx="1" presStyleCnt="18"/>
      <dgm:spPr>
        <a:custGeom>
          <a:avLst/>
          <a:gdLst/>
          <a:ahLst/>
          <a:cxnLst/>
          <a:rect l="0" t="0" r="0" b="0"/>
          <a:pathLst>
            <a:path>
              <a:moveTo>
                <a:pt x="0" y="0"/>
              </a:moveTo>
              <a:lnTo>
                <a:pt x="0" y="1110724"/>
              </a:lnTo>
              <a:lnTo>
                <a:pt x="142400" y="1110724"/>
              </a:lnTo>
            </a:path>
          </a:pathLst>
        </a:custGeom>
      </dgm:spPr>
    </dgm:pt>
    <dgm:pt modelId="{D8EB455C-3CF1-44EA-9CAC-5D212BBD1546}" type="pres">
      <dgm:prSet presAssocID="{FCD1980A-D81C-4B94-915A-02E09EBDCE27}" presName="hierRoot2" presStyleCnt="0">
        <dgm:presLayoutVars>
          <dgm:hierBranch val="init"/>
        </dgm:presLayoutVars>
      </dgm:prSet>
      <dgm:spPr/>
    </dgm:pt>
    <dgm:pt modelId="{ABF5E277-EF1B-4921-A9E4-EFA621806427}" type="pres">
      <dgm:prSet presAssocID="{FCD1980A-D81C-4B94-915A-02E09EBDCE27}" presName="rootComposite" presStyleCnt="0"/>
      <dgm:spPr/>
    </dgm:pt>
    <dgm:pt modelId="{4A6B0296-4809-41F5-95E7-BB7C82DDD6EA}" type="pres">
      <dgm:prSet presAssocID="{FCD1980A-D81C-4B94-915A-02E09EBDCE27}" presName="rootText" presStyleLbl="node3" presStyleIdx="1" presStyleCnt="18">
        <dgm:presLayoutVars>
          <dgm:chPref val="3"/>
        </dgm:presLayoutVars>
      </dgm:prSet>
      <dgm:spPr>
        <a:prstGeom prst="rect">
          <a:avLst/>
        </a:prstGeom>
      </dgm:spPr>
    </dgm:pt>
    <dgm:pt modelId="{F9FEB761-AABB-4089-8A13-AE72D7E59F7A}" type="pres">
      <dgm:prSet presAssocID="{FCD1980A-D81C-4B94-915A-02E09EBDCE27}" presName="rootConnector" presStyleLbl="node3" presStyleIdx="1" presStyleCnt="18"/>
      <dgm:spPr/>
    </dgm:pt>
    <dgm:pt modelId="{4B535CAD-7913-4025-ACF5-BBC2E4CEC029}" type="pres">
      <dgm:prSet presAssocID="{FCD1980A-D81C-4B94-915A-02E09EBDCE27}" presName="hierChild4" presStyleCnt="0"/>
      <dgm:spPr/>
    </dgm:pt>
    <dgm:pt modelId="{7A4337F0-433E-42E6-9B41-C29219916325}" type="pres">
      <dgm:prSet presAssocID="{FCD1980A-D81C-4B94-915A-02E09EBDCE27}" presName="hierChild5" presStyleCnt="0"/>
      <dgm:spPr/>
    </dgm:pt>
    <dgm:pt modelId="{8041A271-3DB9-404C-A393-A446D6A5BFCD}" type="pres">
      <dgm:prSet presAssocID="{75C98E97-9E6F-43E4-9DCC-1A51FD5CD74B}" presName="Name37" presStyleLbl="parChTrans1D3" presStyleIdx="2" presStyleCnt="18"/>
      <dgm:spPr>
        <a:custGeom>
          <a:avLst/>
          <a:gdLst/>
          <a:ahLst/>
          <a:cxnLst/>
          <a:rect l="0" t="0" r="0" b="0"/>
          <a:pathLst>
            <a:path>
              <a:moveTo>
                <a:pt x="0" y="0"/>
              </a:moveTo>
              <a:lnTo>
                <a:pt x="0" y="1784754"/>
              </a:lnTo>
              <a:lnTo>
                <a:pt x="142400" y="1784754"/>
              </a:lnTo>
            </a:path>
          </a:pathLst>
        </a:custGeom>
      </dgm:spPr>
    </dgm:pt>
    <dgm:pt modelId="{8E68CD9F-78A5-4FB3-87DC-869C62FCF42B}" type="pres">
      <dgm:prSet presAssocID="{9F19FC36-4D70-4215-A86B-D2831C00CC73}" presName="hierRoot2" presStyleCnt="0">
        <dgm:presLayoutVars>
          <dgm:hierBranch val="init"/>
        </dgm:presLayoutVars>
      </dgm:prSet>
      <dgm:spPr/>
    </dgm:pt>
    <dgm:pt modelId="{87534D92-785B-40AF-99F6-51E76C93D5A9}" type="pres">
      <dgm:prSet presAssocID="{9F19FC36-4D70-4215-A86B-D2831C00CC73}" presName="rootComposite" presStyleCnt="0"/>
      <dgm:spPr/>
    </dgm:pt>
    <dgm:pt modelId="{5E00A034-8EEB-44E4-B416-805E7AAA2852}" type="pres">
      <dgm:prSet presAssocID="{9F19FC36-4D70-4215-A86B-D2831C00CC73}" presName="rootText" presStyleLbl="node3" presStyleIdx="2" presStyleCnt="18">
        <dgm:presLayoutVars>
          <dgm:chPref val="3"/>
        </dgm:presLayoutVars>
      </dgm:prSet>
      <dgm:spPr>
        <a:prstGeom prst="rect">
          <a:avLst/>
        </a:prstGeom>
      </dgm:spPr>
    </dgm:pt>
    <dgm:pt modelId="{6F49891A-8F5B-41D1-AEA0-F52CE708B7F0}" type="pres">
      <dgm:prSet presAssocID="{9F19FC36-4D70-4215-A86B-D2831C00CC73}" presName="rootConnector" presStyleLbl="node3" presStyleIdx="2" presStyleCnt="18"/>
      <dgm:spPr/>
    </dgm:pt>
    <dgm:pt modelId="{03BEA3D3-3B78-43F6-8CF3-BD50E9E975EB}" type="pres">
      <dgm:prSet presAssocID="{9F19FC36-4D70-4215-A86B-D2831C00CC73}" presName="hierChild4" presStyleCnt="0"/>
      <dgm:spPr/>
    </dgm:pt>
    <dgm:pt modelId="{AB11F30A-A751-4193-9BA7-978EDA15F677}" type="pres">
      <dgm:prSet presAssocID="{9F19FC36-4D70-4215-A86B-D2831C00CC73}" presName="hierChild5" presStyleCnt="0"/>
      <dgm:spPr/>
    </dgm:pt>
    <dgm:pt modelId="{FBF8DDF5-389D-41FC-95AE-3DAB04273A9B}" type="pres">
      <dgm:prSet presAssocID="{6363FED8-B5E6-416E-9DE5-12B15B4D4795}" presName="hierChild5" presStyleCnt="0"/>
      <dgm:spPr/>
    </dgm:pt>
    <dgm:pt modelId="{8B49E5D1-9FEE-4B4D-8B23-59AA6894E0AF}" type="pres">
      <dgm:prSet presAssocID="{8CBD588E-42B7-46F6-A691-0C3FBCB4A4CC}" presName="Name37" presStyleLbl="parChTrans1D2" presStyleIdx="1" presStyleCnt="5"/>
      <dgm:spPr>
        <a:custGeom>
          <a:avLst/>
          <a:gdLst/>
          <a:ahLst/>
          <a:cxnLst/>
          <a:rect l="0" t="0" r="0" b="0"/>
          <a:pathLst>
            <a:path>
              <a:moveTo>
                <a:pt x="1234124" y="0"/>
              </a:moveTo>
              <a:lnTo>
                <a:pt x="1234124" y="99680"/>
              </a:lnTo>
              <a:lnTo>
                <a:pt x="0" y="99680"/>
              </a:lnTo>
              <a:lnTo>
                <a:pt x="0" y="199360"/>
              </a:lnTo>
            </a:path>
          </a:pathLst>
        </a:custGeom>
      </dgm:spPr>
    </dgm:pt>
    <dgm:pt modelId="{86B77740-9347-4A7B-9F12-FCFB00FDACD2}" type="pres">
      <dgm:prSet presAssocID="{665126E8-E9B5-4111-BC20-93D962C106E7}" presName="hierRoot2" presStyleCnt="0">
        <dgm:presLayoutVars>
          <dgm:hierBranch val="init"/>
        </dgm:presLayoutVars>
      </dgm:prSet>
      <dgm:spPr/>
    </dgm:pt>
    <dgm:pt modelId="{42261D95-E544-4175-BD56-42EBDCBEA3A6}" type="pres">
      <dgm:prSet presAssocID="{665126E8-E9B5-4111-BC20-93D962C106E7}" presName="rootComposite" presStyleCnt="0"/>
      <dgm:spPr/>
    </dgm:pt>
    <dgm:pt modelId="{20450035-1286-4932-9670-5BECA93AC6CC}" type="pres">
      <dgm:prSet presAssocID="{665126E8-E9B5-4111-BC20-93D962C106E7}" presName="rootText" presStyleLbl="node2" presStyleIdx="1" presStyleCnt="5">
        <dgm:presLayoutVars>
          <dgm:chPref val="3"/>
        </dgm:presLayoutVars>
      </dgm:prSet>
      <dgm:spPr>
        <a:prstGeom prst="rect">
          <a:avLst/>
        </a:prstGeom>
      </dgm:spPr>
    </dgm:pt>
    <dgm:pt modelId="{A1E7FD17-26C9-4B2E-BBD3-A10D311C318E}" type="pres">
      <dgm:prSet presAssocID="{665126E8-E9B5-4111-BC20-93D962C106E7}" presName="rootConnector" presStyleLbl="node2" presStyleIdx="1" presStyleCnt="5"/>
      <dgm:spPr/>
    </dgm:pt>
    <dgm:pt modelId="{FE26BBEC-D12F-4E5E-BDC5-E440B8855BAC}" type="pres">
      <dgm:prSet presAssocID="{665126E8-E9B5-4111-BC20-93D962C106E7}" presName="hierChild4" presStyleCnt="0"/>
      <dgm:spPr/>
    </dgm:pt>
    <dgm:pt modelId="{4FF53FAD-EE41-403C-AEBA-6A25F12840EC}" type="pres">
      <dgm:prSet presAssocID="{94BC0A7B-C3EF-4A72-9F7A-E3F107C25FD3}" presName="Name37" presStyleLbl="parChTrans1D3" presStyleIdx="3" presStyleCnt="18"/>
      <dgm:spPr>
        <a:custGeom>
          <a:avLst/>
          <a:gdLst/>
          <a:ahLst/>
          <a:cxnLst/>
          <a:rect l="0" t="0" r="0" b="0"/>
          <a:pathLst>
            <a:path>
              <a:moveTo>
                <a:pt x="0" y="0"/>
              </a:moveTo>
              <a:lnTo>
                <a:pt x="0" y="436695"/>
              </a:lnTo>
              <a:lnTo>
                <a:pt x="142400" y="436695"/>
              </a:lnTo>
            </a:path>
          </a:pathLst>
        </a:custGeom>
      </dgm:spPr>
    </dgm:pt>
    <dgm:pt modelId="{667F2822-CB69-467D-A1D5-DB4A4103A2E5}" type="pres">
      <dgm:prSet presAssocID="{3AEEADB5-0750-4110-B988-3CFA4C9B226E}" presName="hierRoot2" presStyleCnt="0">
        <dgm:presLayoutVars>
          <dgm:hierBranch val="init"/>
        </dgm:presLayoutVars>
      </dgm:prSet>
      <dgm:spPr/>
    </dgm:pt>
    <dgm:pt modelId="{ECB30DFF-7CDF-4509-B36E-9074D72FB891}" type="pres">
      <dgm:prSet presAssocID="{3AEEADB5-0750-4110-B988-3CFA4C9B226E}" presName="rootComposite" presStyleCnt="0"/>
      <dgm:spPr/>
    </dgm:pt>
    <dgm:pt modelId="{400403B2-1E48-4744-A4C8-23ECE1A1A72E}" type="pres">
      <dgm:prSet presAssocID="{3AEEADB5-0750-4110-B988-3CFA4C9B226E}" presName="rootText" presStyleLbl="node3" presStyleIdx="3" presStyleCnt="18">
        <dgm:presLayoutVars>
          <dgm:chPref val="3"/>
        </dgm:presLayoutVars>
      </dgm:prSet>
      <dgm:spPr>
        <a:prstGeom prst="rect">
          <a:avLst/>
        </a:prstGeom>
      </dgm:spPr>
    </dgm:pt>
    <dgm:pt modelId="{F1777DCE-F0ED-4A6F-A26C-746E1ACFB2E1}" type="pres">
      <dgm:prSet presAssocID="{3AEEADB5-0750-4110-B988-3CFA4C9B226E}" presName="rootConnector" presStyleLbl="node3" presStyleIdx="3" presStyleCnt="18"/>
      <dgm:spPr/>
    </dgm:pt>
    <dgm:pt modelId="{D9AD3258-8EB7-4E76-8AB5-4B20FE97E7CF}" type="pres">
      <dgm:prSet presAssocID="{3AEEADB5-0750-4110-B988-3CFA4C9B226E}" presName="hierChild4" presStyleCnt="0"/>
      <dgm:spPr/>
    </dgm:pt>
    <dgm:pt modelId="{9091C1AA-2B89-4D2B-B7EA-D683DDFE6064}" type="pres">
      <dgm:prSet presAssocID="{3AEEADB5-0750-4110-B988-3CFA4C9B226E}" presName="hierChild5" presStyleCnt="0"/>
      <dgm:spPr/>
    </dgm:pt>
    <dgm:pt modelId="{EA5256FE-7F88-4340-BAA8-572B3EF55301}" type="pres">
      <dgm:prSet presAssocID="{9F370FAC-C186-4187-B5C3-784212F1CADB}" presName="Name37" presStyleLbl="parChTrans1D3" presStyleIdx="4" presStyleCnt="18"/>
      <dgm:spPr>
        <a:custGeom>
          <a:avLst/>
          <a:gdLst/>
          <a:ahLst/>
          <a:cxnLst/>
          <a:rect l="0" t="0" r="0" b="0"/>
          <a:pathLst>
            <a:path>
              <a:moveTo>
                <a:pt x="0" y="0"/>
              </a:moveTo>
              <a:lnTo>
                <a:pt x="0" y="1110724"/>
              </a:lnTo>
              <a:lnTo>
                <a:pt x="142400" y="1110724"/>
              </a:lnTo>
            </a:path>
          </a:pathLst>
        </a:custGeom>
      </dgm:spPr>
    </dgm:pt>
    <dgm:pt modelId="{EFFA910C-EFB3-4E84-B6FE-458F6332024C}" type="pres">
      <dgm:prSet presAssocID="{4927A198-775E-4EFD-935A-D63A53236349}" presName="hierRoot2" presStyleCnt="0">
        <dgm:presLayoutVars>
          <dgm:hierBranch val="init"/>
        </dgm:presLayoutVars>
      </dgm:prSet>
      <dgm:spPr/>
    </dgm:pt>
    <dgm:pt modelId="{4B74E093-36EF-44A5-9A3F-85E9500E0C3F}" type="pres">
      <dgm:prSet presAssocID="{4927A198-775E-4EFD-935A-D63A53236349}" presName="rootComposite" presStyleCnt="0"/>
      <dgm:spPr/>
    </dgm:pt>
    <dgm:pt modelId="{931E3065-6603-4048-A0A9-8308153FF9CA}" type="pres">
      <dgm:prSet presAssocID="{4927A198-775E-4EFD-935A-D63A53236349}" presName="rootText" presStyleLbl="node3" presStyleIdx="4" presStyleCnt="18">
        <dgm:presLayoutVars>
          <dgm:chPref val="3"/>
        </dgm:presLayoutVars>
      </dgm:prSet>
      <dgm:spPr>
        <a:prstGeom prst="rect">
          <a:avLst/>
        </a:prstGeom>
      </dgm:spPr>
    </dgm:pt>
    <dgm:pt modelId="{6A4A6750-D93F-4BCA-B973-57B254C69DDE}" type="pres">
      <dgm:prSet presAssocID="{4927A198-775E-4EFD-935A-D63A53236349}" presName="rootConnector" presStyleLbl="node3" presStyleIdx="4" presStyleCnt="18"/>
      <dgm:spPr/>
    </dgm:pt>
    <dgm:pt modelId="{0F41B904-548B-4A25-A885-4BE76EBBE3C4}" type="pres">
      <dgm:prSet presAssocID="{4927A198-775E-4EFD-935A-D63A53236349}" presName="hierChild4" presStyleCnt="0"/>
      <dgm:spPr/>
    </dgm:pt>
    <dgm:pt modelId="{AA9B2C06-8378-4AA6-B3B4-690D1C5FC11D}" type="pres">
      <dgm:prSet presAssocID="{4927A198-775E-4EFD-935A-D63A53236349}" presName="hierChild5" presStyleCnt="0"/>
      <dgm:spPr/>
    </dgm:pt>
    <dgm:pt modelId="{DB32F3DF-01C1-462B-99C1-88C6B08B54A3}" type="pres">
      <dgm:prSet presAssocID="{ED95E120-C07F-4016-9D94-167EF232314A}" presName="Name37" presStyleLbl="parChTrans1D3" presStyleIdx="5" presStyleCnt="18"/>
      <dgm:spPr>
        <a:custGeom>
          <a:avLst/>
          <a:gdLst/>
          <a:ahLst/>
          <a:cxnLst/>
          <a:rect l="0" t="0" r="0" b="0"/>
          <a:pathLst>
            <a:path>
              <a:moveTo>
                <a:pt x="0" y="0"/>
              </a:moveTo>
              <a:lnTo>
                <a:pt x="0" y="1784754"/>
              </a:lnTo>
              <a:lnTo>
                <a:pt x="142400" y="1784754"/>
              </a:lnTo>
            </a:path>
          </a:pathLst>
        </a:custGeom>
      </dgm:spPr>
    </dgm:pt>
    <dgm:pt modelId="{E43F1F1F-1F70-45D8-B037-57998E92ED00}" type="pres">
      <dgm:prSet presAssocID="{61AA4C23-5A75-430B-B607-6FAE1A326043}" presName="hierRoot2" presStyleCnt="0">
        <dgm:presLayoutVars>
          <dgm:hierBranch val="init"/>
        </dgm:presLayoutVars>
      </dgm:prSet>
      <dgm:spPr/>
    </dgm:pt>
    <dgm:pt modelId="{47339FAC-56BC-4888-B5D6-8802F5654687}" type="pres">
      <dgm:prSet presAssocID="{61AA4C23-5A75-430B-B607-6FAE1A326043}" presName="rootComposite" presStyleCnt="0"/>
      <dgm:spPr/>
    </dgm:pt>
    <dgm:pt modelId="{6F19086A-8CCD-4CD5-8049-4E3B71B013F9}" type="pres">
      <dgm:prSet presAssocID="{61AA4C23-5A75-430B-B607-6FAE1A326043}" presName="rootText" presStyleLbl="node3" presStyleIdx="5" presStyleCnt="18">
        <dgm:presLayoutVars>
          <dgm:chPref val="3"/>
        </dgm:presLayoutVars>
      </dgm:prSet>
      <dgm:spPr>
        <a:prstGeom prst="rect">
          <a:avLst/>
        </a:prstGeom>
      </dgm:spPr>
    </dgm:pt>
    <dgm:pt modelId="{D5A3F470-248F-4804-9167-3E44BA24F9C5}" type="pres">
      <dgm:prSet presAssocID="{61AA4C23-5A75-430B-B607-6FAE1A326043}" presName="rootConnector" presStyleLbl="node3" presStyleIdx="5" presStyleCnt="18"/>
      <dgm:spPr/>
    </dgm:pt>
    <dgm:pt modelId="{C985A514-0C67-4700-882B-0532E864B8CE}" type="pres">
      <dgm:prSet presAssocID="{61AA4C23-5A75-430B-B607-6FAE1A326043}" presName="hierChild4" presStyleCnt="0"/>
      <dgm:spPr/>
    </dgm:pt>
    <dgm:pt modelId="{23EFB364-779D-4874-BF24-59E01BE37BE1}" type="pres">
      <dgm:prSet presAssocID="{61AA4C23-5A75-430B-B607-6FAE1A326043}" presName="hierChild5" presStyleCnt="0"/>
      <dgm:spPr/>
    </dgm:pt>
    <dgm:pt modelId="{0BF3C2D0-C4F3-48F8-9FBB-1F70697323D8}" type="pres">
      <dgm:prSet presAssocID="{665126E8-E9B5-4111-BC20-93D962C106E7}" presName="hierChild5" presStyleCnt="0"/>
      <dgm:spPr/>
    </dgm:pt>
    <dgm:pt modelId="{AA24DAB0-0650-4C80-B0FF-1CA30A76E9E1}" type="pres">
      <dgm:prSet presAssocID="{A1BC01E4-BE48-43B7-AA75-E058A5AA207E}" presName="Name37" presStyleLbl="parChTrans1D2" presStyleIdx="2" presStyleCnt="5"/>
      <dgm:spPr>
        <a:custGeom>
          <a:avLst/>
          <a:gdLst/>
          <a:ahLst/>
          <a:cxnLst/>
          <a:rect l="0" t="0" r="0" b="0"/>
          <a:pathLst>
            <a:path>
              <a:moveTo>
                <a:pt x="45720" y="0"/>
              </a:moveTo>
              <a:lnTo>
                <a:pt x="45720" y="199360"/>
              </a:lnTo>
            </a:path>
          </a:pathLst>
        </a:custGeom>
      </dgm:spPr>
    </dgm:pt>
    <dgm:pt modelId="{C4D81398-7973-4F82-9E6C-8EB291FD455D}" type="pres">
      <dgm:prSet presAssocID="{0C8EC224-F11C-458D-AB7F-9A8334D6F83D}" presName="hierRoot2" presStyleCnt="0">
        <dgm:presLayoutVars>
          <dgm:hierBranch val="init"/>
        </dgm:presLayoutVars>
      </dgm:prSet>
      <dgm:spPr/>
    </dgm:pt>
    <dgm:pt modelId="{76735303-8D4C-4E36-9E0F-69FD15EBABB9}" type="pres">
      <dgm:prSet presAssocID="{0C8EC224-F11C-458D-AB7F-9A8334D6F83D}" presName="rootComposite" presStyleCnt="0"/>
      <dgm:spPr/>
    </dgm:pt>
    <dgm:pt modelId="{064E6483-6A63-4280-B311-0D8CA78336A1}" type="pres">
      <dgm:prSet presAssocID="{0C8EC224-F11C-458D-AB7F-9A8334D6F83D}" presName="rootText" presStyleLbl="node2" presStyleIdx="2" presStyleCnt="5" custScaleX="117997">
        <dgm:presLayoutVars>
          <dgm:chPref val="3"/>
        </dgm:presLayoutVars>
      </dgm:prSet>
      <dgm:spPr>
        <a:prstGeom prst="rect">
          <a:avLst/>
        </a:prstGeom>
      </dgm:spPr>
    </dgm:pt>
    <dgm:pt modelId="{E26D4BDE-0EA7-4F46-92EB-8FE780909E17}" type="pres">
      <dgm:prSet presAssocID="{0C8EC224-F11C-458D-AB7F-9A8334D6F83D}" presName="rootConnector" presStyleLbl="node2" presStyleIdx="2" presStyleCnt="5"/>
      <dgm:spPr/>
    </dgm:pt>
    <dgm:pt modelId="{95D915A7-3E42-4BAB-AF79-B8B41721D608}" type="pres">
      <dgm:prSet presAssocID="{0C8EC224-F11C-458D-AB7F-9A8334D6F83D}" presName="hierChild4" presStyleCnt="0"/>
      <dgm:spPr/>
    </dgm:pt>
    <dgm:pt modelId="{19F218EB-C9F5-4ED6-8788-4BEC5AB146BD}" type="pres">
      <dgm:prSet presAssocID="{BB55E4DE-9ECF-4D34-B597-88A176316923}" presName="Name37" presStyleLbl="parChTrans1D3" presStyleIdx="6" presStyleCnt="18"/>
      <dgm:spPr>
        <a:custGeom>
          <a:avLst/>
          <a:gdLst/>
          <a:ahLst/>
          <a:cxnLst/>
          <a:rect l="0" t="0" r="0" b="0"/>
          <a:pathLst>
            <a:path>
              <a:moveTo>
                <a:pt x="0" y="0"/>
              </a:moveTo>
              <a:lnTo>
                <a:pt x="0" y="436695"/>
              </a:lnTo>
              <a:lnTo>
                <a:pt x="168028" y="436695"/>
              </a:lnTo>
            </a:path>
          </a:pathLst>
        </a:custGeom>
      </dgm:spPr>
    </dgm:pt>
    <dgm:pt modelId="{7A9BFCEC-9341-4EAE-BE08-0B541D379C3F}" type="pres">
      <dgm:prSet presAssocID="{7429B3EA-CBEC-4526-AADA-17E6578D695C}" presName="hierRoot2" presStyleCnt="0">
        <dgm:presLayoutVars>
          <dgm:hierBranch val="init"/>
        </dgm:presLayoutVars>
      </dgm:prSet>
      <dgm:spPr/>
    </dgm:pt>
    <dgm:pt modelId="{83FB68FA-254C-45CD-809D-123FAF4F37BC}" type="pres">
      <dgm:prSet presAssocID="{7429B3EA-CBEC-4526-AADA-17E6578D695C}" presName="rootComposite" presStyleCnt="0"/>
      <dgm:spPr/>
    </dgm:pt>
    <dgm:pt modelId="{83E9EA41-779E-4460-A76F-5535F3298A6C}" type="pres">
      <dgm:prSet presAssocID="{7429B3EA-CBEC-4526-AADA-17E6578D695C}" presName="rootText" presStyleLbl="node3" presStyleIdx="6" presStyleCnt="18">
        <dgm:presLayoutVars>
          <dgm:chPref val="3"/>
        </dgm:presLayoutVars>
      </dgm:prSet>
      <dgm:spPr>
        <a:prstGeom prst="rect">
          <a:avLst/>
        </a:prstGeom>
      </dgm:spPr>
    </dgm:pt>
    <dgm:pt modelId="{19DC61E1-B820-40B1-B5E7-3955FC9F8EE3}" type="pres">
      <dgm:prSet presAssocID="{7429B3EA-CBEC-4526-AADA-17E6578D695C}" presName="rootConnector" presStyleLbl="node3" presStyleIdx="6" presStyleCnt="18"/>
      <dgm:spPr/>
    </dgm:pt>
    <dgm:pt modelId="{C1C6493F-4F4B-4152-A18F-10E5A87EA8F5}" type="pres">
      <dgm:prSet presAssocID="{7429B3EA-CBEC-4526-AADA-17E6578D695C}" presName="hierChild4" presStyleCnt="0"/>
      <dgm:spPr/>
    </dgm:pt>
    <dgm:pt modelId="{26080D6B-4F45-4860-B64A-E2509338852F}" type="pres">
      <dgm:prSet presAssocID="{7429B3EA-CBEC-4526-AADA-17E6578D695C}" presName="hierChild5" presStyleCnt="0"/>
      <dgm:spPr/>
    </dgm:pt>
    <dgm:pt modelId="{5D7B177A-4711-4FC2-9AEA-5E78C246FE0B}" type="pres">
      <dgm:prSet presAssocID="{927669CA-FF4C-4BB8-B662-75E67F4F3D6B}" presName="Name37" presStyleLbl="parChTrans1D3" presStyleIdx="7" presStyleCnt="18"/>
      <dgm:spPr>
        <a:custGeom>
          <a:avLst/>
          <a:gdLst/>
          <a:ahLst/>
          <a:cxnLst/>
          <a:rect l="0" t="0" r="0" b="0"/>
          <a:pathLst>
            <a:path>
              <a:moveTo>
                <a:pt x="0" y="0"/>
              </a:moveTo>
              <a:lnTo>
                <a:pt x="0" y="1110724"/>
              </a:lnTo>
              <a:lnTo>
                <a:pt x="168028" y="1110724"/>
              </a:lnTo>
            </a:path>
          </a:pathLst>
        </a:custGeom>
      </dgm:spPr>
    </dgm:pt>
    <dgm:pt modelId="{1954D6C6-FE30-4A94-831F-64A3CFEDE5F0}" type="pres">
      <dgm:prSet presAssocID="{B56F854A-9AC6-4C6D-AAA3-569D68C0B668}" presName="hierRoot2" presStyleCnt="0">
        <dgm:presLayoutVars>
          <dgm:hierBranch val="init"/>
        </dgm:presLayoutVars>
      </dgm:prSet>
      <dgm:spPr/>
    </dgm:pt>
    <dgm:pt modelId="{0E82D560-E5AC-4285-90A4-63860C143104}" type="pres">
      <dgm:prSet presAssocID="{B56F854A-9AC6-4C6D-AAA3-569D68C0B668}" presName="rootComposite" presStyleCnt="0"/>
      <dgm:spPr/>
    </dgm:pt>
    <dgm:pt modelId="{5514138A-DF18-4C05-973D-7CC4A35A5672}" type="pres">
      <dgm:prSet presAssocID="{B56F854A-9AC6-4C6D-AAA3-569D68C0B668}" presName="rootText" presStyleLbl="node3" presStyleIdx="7" presStyleCnt="18">
        <dgm:presLayoutVars>
          <dgm:chPref val="3"/>
        </dgm:presLayoutVars>
      </dgm:prSet>
      <dgm:spPr>
        <a:prstGeom prst="rect">
          <a:avLst/>
        </a:prstGeom>
      </dgm:spPr>
    </dgm:pt>
    <dgm:pt modelId="{E0B3463F-85C4-4159-8C46-C52C65B0ACE4}" type="pres">
      <dgm:prSet presAssocID="{B56F854A-9AC6-4C6D-AAA3-569D68C0B668}" presName="rootConnector" presStyleLbl="node3" presStyleIdx="7" presStyleCnt="18"/>
      <dgm:spPr/>
    </dgm:pt>
    <dgm:pt modelId="{D8174527-32D5-4D2F-9118-19AA2C7E5B96}" type="pres">
      <dgm:prSet presAssocID="{B56F854A-9AC6-4C6D-AAA3-569D68C0B668}" presName="hierChild4" presStyleCnt="0"/>
      <dgm:spPr/>
    </dgm:pt>
    <dgm:pt modelId="{3B974CE9-8722-4828-A854-F13239CF1009}" type="pres">
      <dgm:prSet presAssocID="{B56F854A-9AC6-4C6D-AAA3-569D68C0B668}" presName="hierChild5" presStyleCnt="0"/>
      <dgm:spPr/>
    </dgm:pt>
    <dgm:pt modelId="{3D762051-2200-4DB7-AEA3-ED4CAE32D3B2}" type="pres">
      <dgm:prSet presAssocID="{569BE9C5-E386-4FB6-AD5C-FD5DCCA647BB}" presName="Name37" presStyleLbl="parChTrans1D3" presStyleIdx="8" presStyleCnt="18"/>
      <dgm:spPr>
        <a:custGeom>
          <a:avLst/>
          <a:gdLst/>
          <a:ahLst/>
          <a:cxnLst/>
          <a:rect l="0" t="0" r="0" b="0"/>
          <a:pathLst>
            <a:path>
              <a:moveTo>
                <a:pt x="0" y="0"/>
              </a:moveTo>
              <a:lnTo>
                <a:pt x="0" y="1784754"/>
              </a:lnTo>
              <a:lnTo>
                <a:pt x="168028" y="1784754"/>
              </a:lnTo>
            </a:path>
          </a:pathLst>
        </a:custGeom>
      </dgm:spPr>
    </dgm:pt>
    <dgm:pt modelId="{B41F662F-638E-4FA6-A06A-0FFB428ED038}" type="pres">
      <dgm:prSet presAssocID="{D97E4BB6-DE7B-4A5F-9FA8-C00A9AB6F811}" presName="hierRoot2" presStyleCnt="0">
        <dgm:presLayoutVars>
          <dgm:hierBranch val="init"/>
        </dgm:presLayoutVars>
      </dgm:prSet>
      <dgm:spPr/>
    </dgm:pt>
    <dgm:pt modelId="{E44BF969-89FF-401F-ADAE-842DFDC66419}" type="pres">
      <dgm:prSet presAssocID="{D97E4BB6-DE7B-4A5F-9FA8-C00A9AB6F811}" presName="rootComposite" presStyleCnt="0"/>
      <dgm:spPr/>
    </dgm:pt>
    <dgm:pt modelId="{604DF9F2-351B-4F32-AFC2-829BB34A14AA}" type="pres">
      <dgm:prSet presAssocID="{D97E4BB6-DE7B-4A5F-9FA8-C00A9AB6F811}" presName="rootText" presStyleLbl="node3" presStyleIdx="8" presStyleCnt="18">
        <dgm:presLayoutVars>
          <dgm:chPref val="3"/>
        </dgm:presLayoutVars>
      </dgm:prSet>
      <dgm:spPr>
        <a:prstGeom prst="rect">
          <a:avLst/>
        </a:prstGeom>
      </dgm:spPr>
    </dgm:pt>
    <dgm:pt modelId="{D0328D4C-C6D4-41D8-88C1-B2B83DD73CCB}" type="pres">
      <dgm:prSet presAssocID="{D97E4BB6-DE7B-4A5F-9FA8-C00A9AB6F811}" presName="rootConnector" presStyleLbl="node3" presStyleIdx="8" presStyleCnt="18"/>
      <dgm:spPr/>
    </dgm:pt>
    <dgm:pt modelId="{F5A3739E-6E9A-4A5D-87FF-0835985B8C9E}" type="pres">
      <dgm:prSet presAssocID="{D97E4BB6-DE7B-4A5F-9FA8-C00A9AB6F811}" presName="hierChild4" presStyleCnt="0"/>
      <dgm:spPr/>
    </dgm:pt>
    <dgm:pt modelId="{17069CF3-F449-4AFF-AFF4-ACAD4DC0A9DC}" type="pres">
      <dgm:prSet presAssocID="{D97E4BB6-DE7B-4A5F-9FA8-C00A9AB6F811}" presName="hierChild5" presStyleCnt="0"/>
      <dgm:spPr/>
    </dgm:pt>
    <dgm:pt modelId="{4B3F91DE-203C-4F0B-BA0A-7822A64A95F0}" type="pres">
      <dgm:prSet presAssocID="{A1C85A36-E4B5-4445-8C93-88FD1366F48C}" presName="Name37" presStyleLbl="parChTrans1D3" presStyleIdx="9" presStyleCnt="18"/>
      <dgm:spPr>
        <a:custGeom>
          <a:avLst/>
          <a:gdLst/>
          <a:ahLst/>
          <a:cxnLst/>
          <a:rect l="0" t="0" r="0" b="0"/>
          <a:pathLst>
            <a:path>
              <a:moveTo>
                <a:pt x="0" y="0"/>
              </a:moveTo>
              <a:lnTo>
                <a:pt x="0" y="2458783"/>
              </a:lnTo>
              <a:lnTo>
                <a:pt x="168028" y="2458783"/>
              </a:lnTo>
            </a:path>
          </a:pathLst>
        </a:custGeom>
      </dgm:spPr>
    </dgm:pt>
    <dgm:pt modelId="{1CC4CC6A-C431-4D60-A9A3-E8EA41F7366D}" type="pres">
      <dgm:prSet presAssocID="{F0565EFB-4DF0-4895-A1AD-0C08FCA3EB50}" presName="hierRoot2" presStyleCnt="0">
        <dgm:presLayoutVars>
          <dgm:hierBranch val="init"/>
        </dgm:presLayoutVars>
      </dgm:prSet>
      <dgm:spPr/>
    </dgm:pt>
    <dgm:pt modelId="{AD5664E3-49EA-4B86-AD45-F6357E256C04}" type="pres">
      <dgm:prSet presAssocID="{F0565EFB-4DF0-4895-A1AD-0C08FCA3EB50}" presName="rootComposite" presStyleCnt="0"/>
      <dgm:spPr/>
    </dgm:pt>
    <dgm:pt modelId="{1AF58EC1-E7B0-461E-AA71-A7A48CA039F5}" type="pres">
      <dgm:prSet presAssocID="{F0565EFB-4DF0-4895-A1AD-0C08FCA3EB50}" presName="rootText" presStyleLbl="node3" presStyleIdx="9" presStyleCnt="18">
        <dgm:presLayoutVars>
          <dgm:chPref val="3"/>
        </dgm:presLayoutVars>
      </dgm:prSet>
      <dgm:spPr>
        <a:prstGeom prst="rect">
          <a:avLst/>
        </a:prstGeom>
      </dgm:spPr>
    </dgm:pt>
    <dgm:pt modelId="{B0FBDC3E-67D9-49D9-8475-562ED5FBC6A8}" type="pres">
      <dgm:prSet presAssocID="{F0565EFB-4DF0-4895-A1AD-0C08FCA3EB50}" presName="rootConnector" presStyleLbl="node3" presStyleIdx="9" presStyleCnt="18"/>
      <dgm:spPr/>
    </dgm:pt>
    <dgm:pt modelId="{97444276-16A7-4CB8-B0C6-9138FA5D0BB4}" type="pres">
      <dgm:prSet presAssocID="{F0565EFB-4DF0-4895-A1AD-0C08FCA3EB50}" presName="hierChild4" presStyleCnt="0"/>
      <dgm:spPr/>
    </dgm:pt>
    <dgm:pt modelId="{D0F6B201-239F-471C-B621-04E16FC8BA71}" type="pres">
      <dgm:prSet presAssocID="{F0565EFB-4DF0-4895-A1AD-0C08FCA3EB50}" presName="hierChild5" presStyleCnt="0"/>
      <dgm:spPr/>
    </dgm:pt>
    <dgm:pt modelId="{E762D11C-9879-4162-B42D-47E508CBC471}" type="pres">
      <dgm:prSet presAssocID="{0C8EC224-F11C-458D-AB7F-9A8334D6F83D}" presName="hierChild5" presStyleCnt="0"/>
      <dgm:spPr/>
    </dgm:pt>
    <dgm:pt modelId="{6933C94F-FF26-4D6A-8767-DF019780E3CE}" type="pres">
      <dgm:prSet presAssocID="{A2C84961-E49B-4D5F-A965-116174186256}" presName="Name37" presStyleLbl="parChTrans1D2" presStyleIdx="3" presStyleCnt="5"/>
      <dgm:spPr>
        <a:custGeom>
          <a:avLst/>
          <a:gdLst/>
          <a:ahLst/>
          <a:cxnLst/>
          <a:rect l="0" t="0" r="0" b="0"/>
          <a:pathLst>
            <a:path>
              <a:moveTo>
                <a:pt x="0" y="0"/>
              </a:moveTo>
              <a:lnTo>
                <a:pt x="0" y="99680"/>
              </a:lnTo>
              <a:lnTo>
                <a:pt x="1234124" y="99680"/>
              </a:lnTo>
              <a:lnTo>
                <a:pt x="1234124" y="199360"/>
              </a:lnTo>
            </a:path>
          </a:pathLst>
        </a:custGeom>
      </dgm:spPr>
    </dgm:pt>
    <dgm:pt modelId="{2C231772-A496-4BBB-96A5-1785EC544CE9}" type="pres">
      <dgm:prSet presAssocID="{317CA98D-DCA7-4C36-8C4E-EF2B18F8D20C}" presName="hierRoot2" presStyleCnt="0">
        <dgm:presLayoutVars>
          <dgm:hierBranch val="init"/>
        </dgm:presLayoutVars>
      </dgm:prSet>
      <dgm:spPr/>
    </dgm:pt>
    <dgm:pt modelId="{10CB3BBA-1709-4255-97FC-29F9E62946EE}" type="pres">
      <dgm:prSet presAssocID="{317CA98D-DCA7-4C36-8C4E-EF2B18F8D20C}" presName="rootComposite" presStyleCnt="0"/>
      <dgm:spPr/>
    </dgm:pt>
    <dgm:pt modelId="{8CE02BB6-815A-42E6-9A44-EEEA259DDA95}" type="pres">
      <dgm:prSet presAssocID="{317CA98D-DCA7-4C36-8C4E-EF2B18F8D20C}" presName="rootText" presStyleLbl="node2" presStyleIdx="3" presStyleCnt="5">
        <dgm:presLayoutVars>
          <dgm:chPref val="3"/>
        </dgm:presLayoutVars>
      </dgm:prSet>
      <dgm:spPr>
        <a:prstGeom prst="rect">
          <a:avLst/>
        </a:prstGeom>
      </dgm:spPr>
    </dgm:pt>
    <dgm:pt modelId="{3F3D4A09-821E-413F-BF8A-382BFE8F48BF}" type="pres">
      <dgm:prSet presAssocID="{317CA98D-DCA7-4C36-8C4E-EF2B18F8D20C}" presName="rootConnector" presStyleLbl="node2" presStyleIdx="3" presStyleCnt="5"/>
      <dgm:spPr/>
    </dgm:pt>
    <dgm:pt modelId="{C67126C0-7C6E-4FAF-831A-F30D634DC80A}" type="pres">
      <dgm:prSet presAssocID="{317CA98D-DCA7-4C36-8C4E-EF2B18F8D20C}" presName="hierChild4" presStyleCnt="0"/>
      <dgm:spPr/>
    </dgm:pt>
    <dgm:pt modelId="{9D434354-68A8-4C49-863E-235FA03013EE}" type="pres">
      <dgm:prSet presAssocID="{1BD7FBD4-C887-406D-BFD6-6E2214E829CE}" presName="Name37" presStyleLbl="parChTrans1D3" presStyleIdx="10" presStyleCnt="18"/>
      <dgm:spPr>
        <a:custGeom>
          <a:avLst/>
          <a:gdLst/>
          <a:ahLst/>
          <a:cxnLst/>
          <a:rect l="0" t="0" r="0" b="0"/>
          <a:pathLst>
            <a:path>
              <a:moveTo>
                <a:pt x="0" y="0"/>
              </a:moveTo>
              <a:lnTo>
                <a:pt x="0" y="436695"/>
              </a:lnTo>
              <a:lnTo>
                <a:pt x="142400" y="436695"/>
              </a:lnTo>
            </a:path>
          </a:pathLst>
        </a:custGeom>
      </dgm:spPr>
    </dgm:pt>
    <dgm:pt modelId="{9EF81DD2-1734-40C0-8987-2D81014D03BB}" type="pres">
      <dgm:prSet presAssocID="{DB8D6DC1-3A7C-44DD-9CF4-5B46ED5869FF}" presName="hierRoot2" presStyleCnt="0">
        <dgm:presLayoutVars>
          <dgm:hierBranch val="init"/>
        </dgm:presLayoutVars>
      </dgm:prSet>
      <dgm:spPr/>
    </dgm:pt>
    <dgm:pt modelId="{B06FB8C0-45E5-4308-A24E-D15889489309}" type="pres">
      <dgm:prSet presAssocID="{DB8D6DC1-3A7C-44DD-9CF4-5B46ED5869FF}" presName="rootComposite" presStyleCnt="0"/>
      <dgm:spPr/>
    </dgm:pt>
    <dgm:pt modelId="{17F409C0-8590-4E35-9964-4C779924846A}" type="pres">
      <dgm:prSet presAssocID="{DB8D6DC1-3A7C-44DD-9CF4-5B46ED5869FF}" presName="rootText" presStyleLbl="node3" presStyleIdx="10" presStyleCnt="18">
        <dgm:presLayoutVars>
          <dgm:chPref val="3"/>
        </dgm:presLayoutVars>
      </dgm:prSet>
      <dgm:spPr>
        <a:prstGeom prst="rect">
          <a:avLst/>
        </a:prstGeom>
      </dgm:spPr>
    </dgm:pt>
    <dgm:pt modelId="{C2D270F1-78FD-4AFC-861E-DD330EE14EDD}" type="pres">
      <dgm:prSet presAssocID="{DB8D6DC1-3A7C-44DD-9CF4-5B46ED5869FF}" presName="rootConnector" presStyleLbl="node3" presStyleIdx="10" presStyleCnt="18"/>
      <dgm:spPr/>
    </dgm:pt>
    <dgm:pt modelId="{872D5A6C-9150-47A0-B9B6-3F42CB025069}" type="pres">
      <dgm:prSet presAssocID="{DB8D6DC1-3A7C-44DD-9CF4-5B46ED5869FF}" presName="hierChild4" presStyleCnt="0"/>
      <dgm:spPr/>
    </dgm:pt>
    <dgm:pt modelId="{F0938C0F-124A-4CB6-8F48-0BE015248B4C}" type="pres">
      <dgm:prSet presAssocID="{DB8D6DC1-3A7C-44DD-9CF4-5B46ED5869FF}" presName="hierChild5" presStyleCnt="0"/>
      <dgm:spPr/>
    </dgm:pt>
    <dgm:pt modelId="{F1052F81-27ED-4108-9466-208AF5C49DD6}" type="pres">
      <dgm:prSet presAssocID="{798ED8F0-CD1C-4C0C-B466-64167DD972F9}" presName="Name37" presStyleLbl="parChTrans1D3" presStyleIdx="11" presStyleCnt="18"/>
      <dgm:spPr>
        <a:custGeom>
          <a:avLst/>
          <a:gdLst/>
          <a:ahLst/>
          <a:cxnLst/>
          <a:rect l="0" t="0" r="0" b="0"/>
          <a:pathLst>
            <a:path>
              <a:moveTo>
                <a:pt x="0" y="0"/>
              </a:moveTo>
              <a:lnTo>
                <a:pt x="0" y="1110724"/>
              </a:lnTo>
              <a:lnTo>
                <a:pt x="142400" y="1110724"/>
              </a:lnTo>
            </a:path>
          </a:pathLst>
        </a:custGeom>
      </dgm:spPr>
    </dgm:pt>
    <dgm:pt modelId="{DB5B7441-E0CE-471D-9C99-57F28F27744A}" type="pres">
      <dgm:prSet presAssocID="{39A3FD44-EDF0-421E-8AA0-083767C78F8A}" presName="hierRoot2" presStyleCnt="0">
        <dgm:presLayoutVars>
          <dgm:hierBranch val="init"/>
        </dgm:presLayoutVars>
      </dgm:prSet>
      <dgm:spPr/>
    </dgm:pt>
    <dgm:pt modelId="{BE6B3C0D-C59D-4145-9F52-DAD274CA7837}" type="pres">
      <dgm:prSet presAssocID="{39A3FD44-EDF0-421E-8AA0-083767C78F8A}" presName="rootComposite" presStyleCnt="0"/>
      <dgm:spPr/>
    </dgm:pt>
    <dgm:pt modelId="{3E750C07-882C-473E-A72F-9866394EA7AE}" type="pres">
      <dgm:prSet presAssocID="{39A3FD44-EDF0-421E-8AA0-083767C78F8A}" presName="rootText" presStyleLbl="node3" presStyleIdx="11" presStyleCnt="18">
        <dgm:presLayoutVars>
          <dgm:chPref val="3"/>
        </dgm:presLayoutVars>
      </dgm:prSet>
      <dgm:spPr>
        <a:prstGeom prst="rect">
          <a:avLst/>
        </a:prstGeom>
      </dgm:spPr>
    </dgm:pt>
    <dgm:pt modelId="{6B7F351A-C0AB-4507-96DF-FFF26ECCEEC9}" type="pres">
      <dgm:prSet presAssocID="{39A3FD44-EDF0-421E-8AA0-083767C78F8A}" presName="rootConnector" presStyleLbl="node3" presStyleIdx="11" presStyleCnt="18"/>
      <dgm:spPr/>
    </dgm:pt>
    <dgm:pt modelId="{CC587234-5C13-4D2D-ABF5-BABA0E4D06F8}" type="pres">
      <dgm:prSet presAssocID="{39A3FD44-EDF0-421E-8AA0-083767C78F8A}" presName="hierChild4" presStyleCnt="0"/>
      <dgm:spPr/>
    </dgm:pt>
    <dgm:pt modelId="{7A246B7D-2076-4EEC-BA8D-74A5AC71717D}" type="pres">
      <dgm:prSet presAssocID="{39A3FD44-EDF0-421E-8AA0-083767C78F8A}" presName="hierChild5" presStyleCnt="0"/>
      <dgm:spPr/>
    </dgm:pt>
    <dgm:pt modelId="{75628F0E-D995-4F72-A2F5-2D762E2F46F5}" type="pres">
      <dgm:prSet presAssocID="{0CE6B70B-10A8-4958-8462-6041A1270751}" presName="Name37" presStyleLbl="parChTrans1D3" presStyleIdx="12" presStyleCnt="18"/>
      <dgm:spPr>
        <a:custGeom>
          <a:avLst/>
          <a:gdLst/>
          <a:ahLst/>
          <a:cxnLst/>
          <a:rect l="0" t="0" r="0" b="0"/>
          <a:pathLst>
            <a:path>
              <a:moveTo>
                <a:pt x="0" y="0"/>
              </a:moveTo>
              <a:lnTo>
                <a:pt x="0" y="1784754"/>
              </a:lnTo>
              <a:lnTo>
                <a:pt x="142400" y="1784754"/>
              </a:lnTo>
            </a:path>
          </a:pathLst>
        </a:custGeom>
      </dgm:spPr>
    </dgm:pt>
    <dgm:pt modelId="{AFAF3975-76FF-40DE-AA7A-65660326979E}" type="pres">
      <dgm:prSet presAssocID="{96AA8A66-78EF-47AE-B1B1-7D29E4E1B24D}" presName="hierRoot2" presStyleCnt="0">
        <dgm:presLayoutVars>
          <dgm:hierBranch val="init"/>
        </dgm:presLayoutVars>
      </dgm:prSet>
      <dgm:spPr/>
    </dgm:pt>
    <dgm:pt modelId="{9F13E635-35EE-4124-9DFA-6343D4DE3E20}" type="pres">
      <dgm:prSet presAssocID="{96AA8A66-78EF-47AE-B1B1-7D29E4E1B24D}" presName="rootComposite" presStyleCnt="0"/>
      <dgm:spPr/>
    </dgm:pt>
    <dgm:pt modelId="{4865B319-6560-477C-A015-A533BDDDF32D}" type="pres">
      <dgm:prSet presAssocID="{96AA8A66-78EF-47AE-B1B1-7D29E4E1B24D}" presName="rootText" presStyleLbl="node3" presStyleIdx="12" presStyleCnt="18">
        <dgm:presLayoutVars>
          <dgm:chPref val="3"/>
        </dgm:presLayoutVars>
      </dgm:prSet>
      <dgm:spPr>
        <a:prstGeom prst="rect">
          <a:avLst/>
        </a:prstGeom>
      </dgm:spPr>
    </dgm:pt>
    <dgm:pt modelId="{A2F14EEB-8F81-4AD1-9FE6-AB65871163FE}" type="pres">
      <dgm:prSet presAssocID="{96AA8A66-78EF-47AE-B1B1-7D29E4E1B24D}" presName="rootConnector" presStyleLbl="node3" presStyleIdx="12" presStyleCnt="18"/>
      <dgm:spPr/>
    </dgm:pt>
    <dgm:pt modelId="{18820409-EA53-4295-A907-675907289A03}" type="pres">
      <dgm:prSet presAssocID="{96AA8A66-78EF-47AE-B1B1-7D29E4E1B24D}" presName="hierChild4" presStyleCnt="0"/>
      <dgm:spPr/>
    </dgm:pt>
    <dgm:pt modelId="{EE6F194F-F09B-4A18-992A-CED2FCE2EDD7}" type="pres">
      <dgm:prSet presAssocID="{96AA8A66-78EF-47AE-B1B1-7D29E4E1B24D}" presName="hierChild5" presStyleCnt="0"/>
      <dgm:spPr/>
    </dgm:pt>
    <dgm:pt modelId="{7FAD7C4C-F42C-4BD2-A958-5FB38B7CB471}" type="pres">
      <dgm:prSet presAssocID="{D6169970-26FB-4B9C-88FE-DF1C7E543083}" presName="Name37" presStyleLbl="parChTrans1D3" presStyleIdx="13" presStyleCnt="18"/>
      <dgm:spPr>
        <a:custGeom>
          <a:avLst/>
          <a:gdLst/>
          <a:ahLst/>
          <a:cxnLst/>
          <a:rect l="0" t="0" r="0" b="0"/>
          <a:pathLst>
            <a:path>
              <a:moveTo>
                <a:pt x="0" y="0"/>
              </a:moveTo>
              <a:lnTo>
                <a:pt x="0" y="2458783"/>
              </a:lnTo>
              <a:lnTo>
                <a:pt x="142400" y="2458783"/>
              </a:lnTo>
            </a:path>
          </a:pathLst>
        </a:custGeom>
      </dgm:spPr>
    </dgm:pt>
    <dgm:pt modelId="{2FA7CA9C-2611-4FF1-AF56-69A1C2E23EE6}" type="pres">
      <dgm:prSet presAssocID="{BC0126AE-3313-4FBE-B6BD-EA38F2231851}" presName="hierRoot2" presStyleCnt="0">
        <dgm:presLayoutVars>
          <dgm:hierBranch val="init"/>
        </dgm:presLayoutVars>
      </dgm:prSet>
      <dgm:spPr/>
    </dgm:pt>
    <dgm:pt modelId="{FF604EE5-47F3-4FB9-BF46-0ADF2C63FB33}" type="pres">
      <dgm:prSet presAssocID="{BC0126AE-3313-4FBE-B6BD-EA38F2231851}" presName="rootComposite" presStyleCnt="0"/>
      <dgm:spPr/>
    </dgm:pt>
    <dgm:pt modelId="{B388F482-8581-42B3-8357-AC8AD5C36C6B}" type="pres">
      <dgm:prSet presAssocID="{BC0126AE-3313-4FBE-B6BD-EA38F2231851}" presName="rootText" presStyleLbl="node3" presStyleIdx="13" presStyleCnt="18">
        <dgm:presLayoutVars>
          <dgm:chPref val="3"/>
        </dgm:presLayoutVars>
      </dgm:prSet>
      <dgm:spPr>
        <a:prstGeom prst="rect">
          <a:avLst/>
        </a:prstGeom>
      </dgm:spPr>
    </dgm:pt>
    <dgm:pt modelId="{056C3803-1E1D-4BBE-8BBC-B3ED4842D855}" type="pres">
      <dgm:prSet presAssocID="{BC0126AE-3313-4FBE-B6BD-EA38F2231851}" presName="rootConnector" presStyleLbl="node3" presStyleIdx="13" presStyleCnt="18"/>
      <dgm:spPr/>
    </dgm:pt>
    <dgm:pt modelId="{CA57CDFC-FEC0-464F-86E4-DE7E74C4A556}" type="pres">
      <dgm:prSet presAssocID="{BC0126AE-3313-4FBE-B6BD-EA38F2231851}" presName="hierChild4" presStyleCnt="0"/>
      <dgm:spPr/>
    </dgm:pt>
    <dgm:pt modelId="{2FE06381-0D19-476D-B1E5-3BFF90592E4D}" type="pres">
      <dgm:prSet presAssocID="{BC0126AE-3313-4FBE-B6BD-EA38F2231851}" presName="hierChild5" presStyleCnt="0"/>
      <dgm:spPr/>
    </dgm:pt>
    <dgm:pt modelId="{755AE0F4-7ABE-487D-AB5B-7F684A7CA104}" type="pres">
      <dgm:prSet presAssocID="{0E4F14F8-106C-4C9A-95A8-4666B2006BE5}" presName="Name37" presStyleLbl="parChTrans1D3" presStyleIdx="14" presStyleCnt="18"/>
      <dgm:spPr>
        <a:custGeom>
          <a:avLst/>
          <a:gdLst/>
          <a:ahLst/>
          <a:cxnLst/>
          <a:rect l="0" t="0" r="0" b="0"/>
          <a:pathLst>
            <a:path>
              <a:moveTo>
                <a:pt x="0" y="0"/>
              </a:moveTo>
              <a:lnTo>
                <a:pt x="0" y="3132813"/>
              </a:lnTo>
              <a:lnTo>
                <a:pt x="142400" y="3132813"/>
              </a:lnTo>
            </a:path>
          </a:pathLst>
        </a:custGeom>
      </dgm:spPr>
    </dgm:pt>
    <dgm:pt modelId="{AB14C782-F837-44BA-A13E-403269394849}" type="pres">
      <dgm:prSet presAssocID="{FBBA0B94-C8D9-43F0-A75C-66C70C3CF768}" presName="hierRoot2" presStyleCnt="0">
        <dgm:presLayoutVars>
          <dgm:hierBranch val="init"/>
        </dgm:presLayoutVars>
      </dgm:prSet>
      <dgm:spPr/>
    </dgm:pt>
    <dgm:pt modelId="{031D5511-D436-46E8-A6B0-8526292A67A0}" type="pres">
      <dgm:prSet presAssocID="{FBBA0B94-C8D9-43F0-A75C-66C70C3CF768}" presName="rootComposite" presStyleCnt="0"/>
      <dgm:spPr/>
    </dgm:pt>
    <dgm:pt modelId="{4B494A4B-AF5F-4E63-99A4-65699A1ABA97}" type="pres">
      <dgm:prSet presAssocID="{FBBA0B94-C8D9-43F0-A75C-66C70C3CF768}" presName="rootText" presStyleLbl="node3" presStyleIdx="14" presStyleCnt="18">
        <dgm:presLayoutVars>
          <dgm:chPref val="3"/>
        </dgm:presLayoutVars>
      </dgm:prSet>
      <dgm:spPr>
        <a:prstGeom prst="rect">
          <a:avLst/>
        </a:prstGeom>
      </dgm:spPr>
    </dgm:pt>
    <dgm:pt modelId="{5579271E-AA64-4BDB-B50F-CCFCB53E9DCD}" type="pres">
      <dgm:prSet presAssocID="{FBBA0B94-C8D9-43F0-A75C-66C70C3CF768}" presName="rootConnector" presStyleLbl="node3" presStyleIdx="14" presStyleCnt="18"/>
      <dgm:spPr/>
    </dgm:pt>
    <dgm:pt modelId="{D249FB2F-B980-4958-BD9B-FCAADFC07C4F}" type="pres">
      <dgm:prSet presAssocID="{FBBA0B94-C8D9-43F0-A75C-66C70C3CF768}" presName="hierChild4" presStyleCnt="0"/>
      <dgm:spPr/>
    </dgm:pt>
    <dgm:pt modelId="{51C42532-47A4-4355-ACDE-37F03192E6D0}" type="pres">
      <dgm:prSet presAssocID="{FBBA0B94-C8D9-43F0-A75C-66C70C3CF768}" presName="hierChild5" presStyleCnt="0"/>
      <dgm:spPr/>
    </dgm:pt>
    <dgm:pt modelId="{5D838F6E-78B0-458A-9CA1-BDB1CFB13FA0}" type="pres">
      <dgm:prSet presAssocID="{317CA98D-DCA7-4C36-8C4E-EF2B18F8D20C}" presName="hierChild5" presStyleCnt="0"/>
      <dgm:spPr/>
    </dgm:pt>
    <dgm:pt modelId="{55900D19-9E46-4151-91A5-62BD4721F880}" type="pres">
      <dgm:prSet presAssocID="{5CB5C55F-5ECA-4050-8FF9-0F09AE8708C5}" presName="Name37" presStyleLbl="parChTrans1D2" presStyleIdx="4" presStyleCnt="5"/>
      <dgm:spPr>
        <a:custGeom>
          <a:avLst/>
          <a:gdLst/>
          <a:ahLst/>
          <a:cxnLst/>
          <a:rect l="0" t="0" r="0" b="0"/>
          <a:pathLst>
            <a:path>
              <a:moveTo>
                <a:pt x="0" y="0"/>
              </a:moveTo>
              <a:lnTo>
                <a:pt x="0" y="99680"/>
              </a:lnTo>
              <a:lnTo>
                <a:pt x="2382822" y="99680"/>
              </a:lnTo>
              <a:lnTo>
                <a:pt x="2382822" y="199360"/>
              </a:lnTo>
            </a:path>
          </a:pathLst>
        </a:custGeom>
      </dgm:spPr>
    </dgm:pt>
    <dgm:pt modelId="{D2589E5E-D74A-4CE2-842C-AB0D5E55B8AB}" type="pres">
      <dgm:prSet presAssocID="{BE175289-29CA-4F4C-8FE8-EFD49607BD3E}" presName="hierRoot2" presStyleCnt="0">
        <dgm:presLayoutVars>
          <dgm:hierBranch val="init"/>
        </dgm:presLayoutVars>
      </dgm:prSet>
      <dgm:spPr/>
    </dgm:pt>
    <dgm:pt modelId="{904CF67C-3AD9-475E-B64C-E0EDBF315790}" type="pres">
      <dgm:prSet presAssocID="{BE175289-29CA-4F4C-8FE8-EFD49607BD3E}" presName="rootComposite" presStyleCnt="0"/>
      <dgm:spPr/>
    </dgm:pt>
    <dgm:pt modelId="{A39D2459-6786-4CD0-A884-34D476FC99D9}" type="pres">
      <dgm:prSet presAssocID="{BE175289-29CA-4F4C-8FE8-EFD49607BD3E}" presName="rootText" presStyleLbl="node2" presStyleIdx="4" presStyleCnt="5">
        <dgm:presLayoutVars>
          <dgm:chPref val="3"/>
        </dgm:presLayoutVars>
      </dgm:prSet>
      <dgm:spPr>
        <a:prstGeom prst="rect">
          <a:avLst/>
        </a:prstGeom>
      </dgm:spPr>
    </dgm:pt>
    <dgm:pt modelId="{3DBECD11-91FB-4FAC-996D-CCC7BE65C7C8}" type="pres">
      <dgm:prSet presAssocID="{BE175289-29CA-4F4C-8FE8-EFD49607BD3E}" presName="rootConnector" presStyleLbl="node2" presStyleIdx="4" presStyleCnt="5"/>
      <dgm:spPr/>
    </dgm:pt>
    <dgm:pt modelId="{AF2E799F-1ABE-4E40-A7D6-CCD568A2452D}" type="pres">
      <dgm:prSet presAssocID="{BE175289-29CA-4F4C-8FE8-EFD49607BD3E}" presName="hierChild4" presStyleCnt="0"/>
      <dgm:spPr/>
    </dgm:pt>
    <dgm:pt modelId="{B5FF4D17-D865-426A-AD49-DB51924A869B}" type="pres">
      <dgm:prSet presAssocID="{0093713A-6095-4E3A-A3C3-F2E64EC6AE26}" presName="Name37" presStyleLbl="parChTrans1D3" presStyleIdx="15" presStyleCnt="18"/>
      <dgm:spPr>
        <a:custGeom>
          <a:avLst/>
          <a:gdLst/>
          <a:ahLst/>
          <a:cxnLst/>
          <a:rect l="0" t="0" r="0" b="0"/>
          <a:pathLst>
            <a:path>
              <a:moveTo>
                <a:pt x="0" y="0"/>
              </a:moveTo>
              <a:lnTo>
                <a:pt x="0" y="436695"/>
              </a:lnTo>
              <a:lnTo>
                <a:pt x="142400" y="436695"/>
              </a:lnTo>
            </a:path>
          </a:pathLst>
        </a:custGeom>
      </dgm:spPr>
    </dgm:pt>
    <dgm:pt modelId="{9C59505F-BB6D-4FB2-A7F0-86703ED59477}" type="pres">
      <dgm:prSet presAssocID="{9639E4C6-32E8-4BDA-B74B-F347F6C9F6BC}" presName="hierRoot2" presStyleCnt="0">
        <dgm:presLayoutVars>
          <dgm:hierBranch val="init"/>
        </dgm:presLayoutVars>
      </dgm:prSet>
      <dgm:spPr/>
    </dgm:pt>
    <dgm:pt modelId="{A34679FA-9294-4364-8D7E-C423E95D4F1E}" type="pres">
      <dgm:prSet presAssocID="{9639E4C6-32E8-4BDA-B74B-F347F6C9F6BC}" presName="rootComposite" presStyleCnt="0"/>
      <dgm:spPr/>
    </dgm:pt>
    <dgm:pt modelId="{F09867E7-8500-4B2D-9823-813337E50F3A}" type="pres">
      <dgm:prSet presAssocID="{9639E4C6-32E8-4BDA-B74B-F347F6C9F6BC}" presName="rootText" presStyleLbl="node3" presStyleIdx="15" presStyleCnt="18">
        <dgm:presLayoutVars>
          <dgm:chPref val="3"/>
        </dgm:presLayoutVars>
      </dgm:prSet>
      <dgm:spPr>
        <a:prstGeom prst="rect">
          <a:avLst/>
        </a:prstGeom>
      </dgm:spPr>
    </dgm:pt>
    <dgm:pt modelId="{CE1B9295-373B-4570-B78E-687FDD5B1D8B}" type="pres">
      <dgm:prSet presAssocID="{9639E4C6-32E8-4BDA-B74B-F347F6C9F6BC}" presName="rootConnector" presStyleLbl="node3" presStyleIdx="15" presStyleCnt="18"/>
      <dgm:spPr/>
    </dgm:pt>
    <dgm:pt modelId="{C22FB170-1FE7-40D3-AC09-5475B63E6DC7}" type="pres">
      <dgm:prSet presAssocID="{9639E4C6-32E8-4BDA-B74B-F347F6C9F6BC}" presName="hierChild4" presStyleCnt="0"/>
      <dgm:spPr/>
    </dgm:pt>
    <dgm:pt modelId="{C4A46420-E6D2-4F62-9667-06507B2C2BF1}" type="pres">
      <dgm:prSet presAssocID="{9639E4C6-32E8-4BDA-B74B-F347F6C9F6BC}" presName="hierChild5" presStyleCnt="0"/>
      <dgm:spPr/>
    </dgm:pt>
    <dgm:pt modelId="{2EAFAB7D-0A95-49C8-A7C5-1FB8A5A6EFEE}" type="pres">
      <dgm:prSet presAssocID="{DB1B0425-E373-4FEA-99A5-7633AA34351F}" presName="Name37" presStyleLbl="parChTrans1D3" presStyleIdx="16" presStyleCnt="18"/>
      <dgm:spPr>
        <a:custGeom>
          <a:avLst/>
          <a:gdLst/>
          <a:ahLst/>
          <a:cxnLst/>
          <a:rect l="0" t="0" r="0" b="0"/>
          <a:pathLst>
            <a:path>
              <a:moveTo>
                <a:pt x="0" y="0"/>
              </a:moveTo>
              <a:lnTo>
                <a:pt x="0" y="1110724"/>
              </a:lnTo>
              <a:lnTo>
                <a:pt x="142400" y="1110724"/>
              </a:lnTo>
            </a:path>
          </a:pathLst>
        </a:custGeom>
      </dgm:spPr>
    </dgm:pt>
    <dgm:pt modelId="{0BA839A1-E929-4083-BABA-A3A2342D1EB7}" type="pres">
      <dgm:prSet presAssocID="{DC2D5F04-C3A7-42CF-B1EC-F31AFEC11D3E}" presName="hierRoot2" presStyleCnt="0">
        <dgm:presLayoutVars>
          <dgm:hierBranch val="init"/>
        </dgm:presLayoutVars>
      </dgm:prSet>
      <dgm:spPr/>
    </dgm:pt>
    <dgm:pt modelId="{A8C15B5E-A439-4564-A6AF-239222CE8AD1}" type="pres">
      <dgm:prSet presAssocID="{DC2D5F04-C3A7-42CF-B1EC-F31AFEC11D3E}" presName="rootComposite" presStyleCnt="0"/>
      <dgm:spPr/>
    </dgm:pt>
    <dgm:pt modelId="{DD552DB3-0DAA-4FFA-B624-20ECFFAC9FFF}" type="pres">
      <dgm:prSet presAssocID="{DC2D5F04-C3A7-42CF-B1EC-F31AFEC11D3E}" presName="rootText" presStyleLbl="node3" presStyleIdx="16" presStyleCnt="18">
        <dgm:presLayoutVars>
          <dgm:chPref val="3"/>
        </dgm:presLayoutVars>
      </dgm:prSet>
      <dgm:spPr>
        <a:prstGeom prst="rect">
          <a:avLst/>
        </a:prstGeom>
      </dgm:spPr>
    </dgm:pt>
    <dgm:pt modelId="{16AE4D65-F584-4388-8D2C-93CE5545AEA2}" type="pres">
      <dgm:prSet presAssocID="{DC2D5F04-C3A7-42CF-B1EC-F31AFEC11D3E}" presName="rootConnector" presStyleLbl="node3" presStyleIdx="16" presStyleCnt="18"/>
      <dgm:spPr/>
    </dgm:pt>
    <dgm:pt modelId="{798C4918-AF25-4EDF-84C1-89FAF23E350F}" type="pres">
      <dgm:prSet presAssocID="{DC2D5F04-C3A7-42CF-B1EC-F31AFEC11D3E}" presName="hierChild4" presStyleCnt="0"/>
      <dgm:spPr/>
    </dgm:pt>
    <dgm:pt modelId="{76C328A9-7557-48A9-93FA-0295E782F3A3}" type="pres">
      <dgm:prSet presAssocID="{DC2D5F04-C3A7-42CF-B1EC-F31AFEC11D3E}" presName="hierChild5" presStyleCnt="0"/>
      <dgm:spPr/>
    </dgm:pt>
    <dgm:pt modelId="{1B06880B-1CEC-4E76-B75D-CC88BE476B3F}" type="pres">
      <dgm:prSet presAssocID="{63ED237C-08A9-4EB2-95A8-4B9BAC41661B}" presName="Name37" presStyleLbl="parChTrans1D3" presStyleIdx="17" presStyleCnt="18"/>
      <dgm:spPr>
        <a:custGeom>
          <a:avLst/>
          <a:gdLst/>
          <a:ahLst/>
          <a:cxnLst/>
          <a:rect l="0" t="0" r="0" b="0"/>
          <a:pathLst>
            <a:path>
              <a:moveTo>
                <a:pt x="0" y="0"/>
              </a:moveTo>
              <a:lnTo>
                <a:pt x="0" y="1784754"/>
              </a:lnTo>
              <a:lnTo>
                <a:pt x="142400" y="1784754"/>
              </a:lnTo>
            </a:path>
          </a:pathLst>
        </a:custGeom>
      </dgm:spPr>
    </dgm:pt>
    <dgm:pt modelId="{9FE1D91F-8FC3-4322-947E-EB0F7A7646C1}" type="pres">
      <dgm:prSet presAssocID="{8300ADBE-4866-49A6-AB82-80ACF0F5F0FA}" presName="hierRoot2" presStyleCnt="0">
        <dgm:presLayoutVars>
          <dgm:hierBranch val="init"/>
        </dgm:presLayoutVars>
      </dgm:prSet>
      <dgm:spPr/>
    </dgm:pt>
    <dgm:pt modelId="{B245B55D-9CD2-4BE8-9796-84022CB1A487}" type="pres">
      <dgm:prSet presAssocID="{8300ADBE-4866-49A6-AB82-80ACF0F5F0FA}" presName="rootComposite" presStyleCnt="0"/>
      <dgm:spPr/>
    </dgm:pt>
    <dgm:pt modelId="{B9D0C317-1610-4327-A13B-15D2D338C58B}" type="pres">
      <dgm:prSet presAssocID="{8300ADBE-4866-49A6-AB82-80ACF0F5F0FA}" presName="rootText" presStyleLbl="node3" presStyleIdx="17" presStyleCnt="18">
        <dgm:presLayoutVars>
          <dgm:chPref val="3"/>
        </dgm:presLayoutVars>
      </dgm:prSet>
      <dgm:spPr>
        <a:prstGeom prst="rect">
          <a:avLst/>
        </a:prstGeom>
      </dgm:spPr>
    </dgm:pt>
    <dgm:pt modelId="{F3C37C3B-EBA6-4525-8B99-34B446EB93CD}" type="pres">
      <dgm:prSet presAssocID="{8300ADBE-4866-49A6-AB82-80ACF0F5F0FA}" presName="rootConnector" presStyleLbl="node3" presStyleIdx="17" presStyleCnt="18"/>
      <dgm:spPr/>
    </dgm:pt>
    <dgm:pt modelId="{AD9629F3-79CA-4956-9366-B01D7985B2B0}" type="pres">
      <dgm:prSet presAssocID="{8300ADBE-4866-49A6-AB82-80ACF0F5F0FA}" presName="hierChild4" presStyleCnt="0"/>
      <dgm:spPr/>
    </dgm:pt>
    <dgm:pt modelId="{9AAB83D9-E862-4657-94B9-F0758C88E373}" type="pres">
      <dgm:prSet presAssocID="{8300ADBE-4866-49A6-AB82-80ACF0F5F0FA}" presName="hierChild5" presStyleCnt="0"/>
      <dgm:spPr/>
    </dgm:pt>
    <dgm:pt modelId="{343396A5-994C-4E52-AAAA-4AA2981E3AC7}" type="pres">
      <dgm:prSet presAssocID="{BE175289-29CA-4F4C-8FE8-EFD49607BD3E}" presName="hierChild5" presStyleCnt="0"/>
      <dgm:spPr/>
    </dgm:pt>
    <dgm:pt modelId="{E1341E40-6AEC-4FE4-889A-A803E0A08412}" type="pres">
      <dgm:prSet presAssocID="{89BC99E6-8D7D-4BAD-903F-02B3557AFF7B}" presName="hierChild3" presStyleCnt="0"/>
      <dgm:spPr/>
    </dgm:pt>
  </dgm:ptLst>
  <dgm:cxnLst>
    <dgm:cxn modelId="{4C984002-AA82-4014-8675-638659B3D7E3}" type="presOf" srcId="{FCD1980A-D81C-4B94-915A-02E09EBDCE27}" destId="{4A6B0296-4809-41F5-95E7-BB7C82DDD6EA}" srcOrd="0" destOrd="0" presId="urn:microsoft.com/office/officeart/2005/8/layout/orgChart1"/>
    <dgm:cxn modelId="{53C1E906-9EF1-41ED-96AE-0B8CF7EE0A19}" type="presOf" srcId="{A22F45FA-7086-4460-9205-591E29FD9B48}" destId="{63C5F278-62C0-4AE7-A20E-25CA64572029}" srcOrd="0" destOrd="0" presId="urn:microsoft.com/office/officeart/2005/8/layout/orgChart1"/>
    <dgm:cxn modelId="{D709070B-5DEE-4925-B775-B5E2E58A379D}" type="presOf" srcId="{96AA8A66-78EF-47AE-B1B1-7D29E4E1B24D}" destId="{A2F14EEB-8F81-4AD1-9FE6-AB65871163FE}" srcOrd="1" destOrd="0" presId="urn:microsoft.com/office/officeart/2005/8/layout/orgChart1"/>
    <dgm:cxn modelId="{5EC2E30D-571B-4476-B4E8-11234584702F}" type="presOf" srcId="{D24BE5E0-FED4-4A48-8C70-E51B861740F7}" destId="{EEA12CDD-A091-421B-AC33-44DC851B589F}" srcOrd="0" destOrd="0" presId="urn:microsoft.com/office/officeart/2005/8/layout/orgChart1"/>
    <dgm:cxn modelId="{9B6B7811-3454-4376-87C8-C20DAD76CCF8}" srcId="{665126E8-E9B5-4111-BC20-93D962C106E7}" destId="{61AA4C23-5A75-430B-B607-6FAE1A326043}" srcOrd="2" destOrd="0" parTransId="{ED95E120-C07F-4016-9D94-167EF232314A}" sibTransId="{2D3EFF8A-0E45-4EDA-B294-3E227C6956CA}"/>
    <dgm:cxn modelId="{04ABCC13-585F-415C-8444-7DC97A09AF38}" type="presOf" srcId="{D97E4BB6-DE7B-4A5F-9FA8-C00A9AB6F811}" destId="{604DF9F2-351B-4F32-AFC2-829BB34A14AA}" srcOrd="0" destOrd="0" presId="urn:microsoft.com/office/officeart/2005/8/layout/orgChart1"/>
    <dgm:cxn modelId="{6CB96119-E715-4F4C-8B17-098FDEBE9176}" srcId="{89BC99E6-8D7D-4BAD-903F-02B3557AFF7B}" destId="{6363FED8-B5E6-416E-9DE5-12B15B4D4795}" srcOrd="0" destOrd="0" parTransId="{409C3171-FEE3-4CD0-A7DB-F9A7ADE89400}" sibTransId="{DCA17239-C3E3-49EC-B8CF-E75F6010F023}"/>
    <dgm:cxn modelId="{BD2F481D-70D8-431A-BF4C-0998F964FF7B}" type="presOf" srcId="{DC2D5F04-C3A7-42CF-B1EC-F31AFEC11D3E}" destId="{16AE4D65-F584-4388-8D2C-93CE5545AEA2}" srcOrd="1" destOrd="0" presId="urn:microsoft.com/office/officeart/2005/8/layout/orgChart1"/>
    <dgm:cxn modelId="{E5DD041F-E09F-456C-9706-A3A527BB1496}" type="presOf" srcId="{7429B3EA-CBEC-4526-AADA-17E6578D695C}" destId="{83E9EA41-779E-4460-A76F-5535F3298A6C}" srcOrd="0" destOrd="0" presId="urn:microsoft.com/office/officeart/2005/8/layout/orgChart1"/>
    <dgm:cxn modelId="{BAEFBE1F-6E27-42A2-BB98-07A060DBEA80}" type="presOf" srcId="{4927A198-775E-4EFD-935A-D63A53236349}" destId="{931E3065-6603-4048-A0A9-8308153FF9CA}" srcOrd="0" destOrd="0" presId="urn:microsoft.com/office/officeart/2005/8/layout/orgChart1"/>
    <dgm:cxn modelId="{7470A722-7283-4C73-AD68-ABF59F05AFFD}" type="presOf" srcId="{AC4259D6-CE64-4597-BDC2-E6952A678550}" destId="{24D2D31D-F6EF-4C03-8E5C-5305376DB536}" srcOrd="0" destOrd="0" presId="urn:microsoft.com/office/officeart/2005/8/layout/orgChart1"/>
    <dgm:cxn modelId="{BA22C222-BC18-436A-98D1-A219132A6E4E}" type="presOf" srcId="{96AA8A66-78EF-47AE-B1B1-7D29E4E1B24D}" destId="{4865B319-6560-477C-A015-A533BDDDF32D}" srcOrd="0" destOrd="0" presId="urn:microsoft.com/office/officeart/2005/8/layout/orgChart1"/>
    <dgm:cxn modelId="{A6BAC722-741A-44B9-829C-0AF40EC939D4}" type="presOf" srcId="{39A3FD44-EDF0-421E-8AA0-083767C78F8A}" destId="{3E750C07-882C-473E-A72F-9866394EA7AE}" srcOrd="0" destOrd="0" presId="urn:microsoft.com/office/officeart/2005/8/layout/orgChart1"/>
    <dgm:cxn modelId="{AA35D027-CAD5-449F-A93C-DA2FD7692347}" type="presOf" srcId="{F0565EFB-4DF0-4895-A1AD-0C08FCA3EB50}" destId="{B0FBDC3E-67D9-49D9-8475-562ED5FBC6A8}" srcOrd="1" destOrd="0" presId="urn:microsoft.com/office/officeart/2005/8/layout/orgChart1"/>
    <dgm:cxn modelId="{A9130E2B-CF1F-45C4-8987-8F298639F365}" type="presOf" srcId="{89BC99E6-8D7D-4BAD-903F-02B3557AFF7B}" destId="{C32C5C40-1206-49D6-A69A-F85727A8B207}" srcOrd="0" destOrd="0" presId="urn:microsoft.com/office/officeart/2005/8/layout/orgChart1"/>
    <dgm:cxn modelId="{DC413E2C-B4E5-4821-91E8-97E2B6406DF3}" type="presOf" srcId="{317CA98D-DCA7-4C36-8C4E-EF2B18F8D20C}" destId="{8CE02BB6-815A-42E6-9A44-EEEA259DDA95}" srcOrd="0" destOrd="0" presId="urn:microsoft.com/office/officeart/2005/8/layout/orgChart1"/>
    <dgm:cxn modelId="{C284E833-9266-40FA-ADB3-5086E92E9732}" type="presOf" srcId="{D97E4BB6-DE7B-4A5F-9FA8-C00A9AB6F811}" destId="{D0328D4C-C6D4-41D8-88C1-B2B83DD73CCB}" srcOrd="1" destOrd="0" presId="urn:microsoft.com/office/officeart/2005/8/layout/orgChart1"/>
    <dgm:cxn modelId="{2A4F1134-8969-4373-8F84-E4C4F705B139}" type="presOf" srcId="{BC0126AE-3313-4FBE-B6BD-EA38F2231851}" destId="{056C3803-1E1D-4BBE-8BBC-B3ED4842D855}" srcOrd="1" destOrd="0" presId="urn:microsoft.com/office/officeart/2005/8/layout/orgChart1"/>
    <dgm:cxn modelId="{8AF23834-4F98-493A-B9D4-0F4BBD85C60E}" type="presOf" srcId="{B56F854A-9AC6-4C6D-AAA3-569D68C0B668}" destId="{5514138A-DF18-4C05-973D-7CC4A35A5672}" srcOrd="0" destOrd="0" presId="urn:microsoft.com/office/officeart/2005/8/layout/orgChart1"/>
    <dgm:cxn modelId="{B1DBEF35-8773-4856-863F-4D952F9C5381}" type="presOf" srcId="{B56F854A-9AC6-4C6D-AAA3-569D68C0B668}" destId="{E0B3463F-85C4-4159-8C46-C52C65B0ACE4}" srcOrd="1" destOrd="0" presId="urn:microsoft.com/office/officeart/2005/8/layout/orgChart1"/>
    <dgm:cxn modelId="{D3B3A236-1CB7-4BA7-BDF9-634D84D3BC36}" srcId="{317CA98D-DCA7-4C36-8C4E-EF2B18F8D20C}" destId="{BC0126AE-3313-4FBE-B6BD-EA38F2231851}" srcOrd="3" destOrd="0" parTransId="{D6169970-26FB-4B9C-88FE-DF1C7E543083}" sibTransId="{B3B0CC6E-9FF5-4354-BBC5-8A7FACF51BE7}"/>
    <dgm:cxn modelId="{62EEEA37-63A4-4954-94E1-1A8CD27C80FF}" type="presOf" srcId="{0CE6B70B-10A8-4958-8462-6041A1270751}" destId="{75628F0E-D995-4F72-A2F5-2D762E2F46F5}" srcOrd="0" destOrd="0" presId="urn:microsoft.com/office/officeart/2005/8/layout/orgChart1"/>
    <dgm:cxn modelId="{16CC333B-23FA-4E5F-9DE5-5E849CD8C221}" type="presOf" srcId="{317CA98D-DCA7-4C36-8C4E-EF2B18F8D20C}" destId="{3F3D4A09-821E-413F-BF8A-382BFE8F48BF}" srcOrd="1" destOrd="0" presId="urn:microsoft.com/office/officeart/2005/8/layout/orgChart1"/>
    <dgm:cxn modelId="{86C23A3E-F88C-47D3-9637-D1A6A0B2AD18}" srcId="{665126E8-E9B5-4111-BC20-93D962C106E7}" destId="{4927A198-775E-4EFD-935A-D63A53236349}" srcOrd="1" destOrd="0" parTransId="{9F370FAC-C186-4187-B5C3-784212F1CADB}" sibTransId="{FD90E572-19C7-48F1-B8AC-9D56835A1B3F}"/>
    <dgm:cxn modelId="{B45DDE5D-F640-46DD-8435-3178221DFF1E}" type="presOf" srcId="{FBBA0B94-C8D9-43F0-A75C-66C70C3CF768}" destId="{5579271E-AA64-4BDB-B50F-CCFCB53E9DCD}" srcOrd="1" destOrd="0" presId="urn:microsoft.com/office/officeart/2005/8/layout/orgChart1"/>
    <dgm:cxn modelId="{61BBDF60-2EA8-4780-877A-B7E0CD38C2BA}" type="presOf" srcId="{665126E8-E9B5-4111-BC20-93D962C106E7}" destId="{20450035-1286-4932-9670-5BECA93AC6CC}" srcOrd="0" destOrd="0" presId="urn:microsoft.com/office/officeart/2005/8/layout/orgChart1"/>
    <dgm:cxn modelId="{B1673E61-1BD6-4A63-85D1-CC8311BF584A}" srcId="{665126E8-E9B5-4111-BC20-93D962C106E7}" destId="{3AEEADB5-0750-4110-B988-3CFA4C9B226E}" srcOrd="0" destOrd="0" parTransId="{94BC0A7B-C3EF-4A72-9F7A-E3F107C25FD3}" sibTransId="{FB77F0E7-3A4A-4A94-9459-DD312C54BA6A}"/>
    <dgm:cxn modelId="{BAE2AA61-78A9-4E97-99BA-F92D77C87F3B}" type="presOf" srcId="{9639E4C6-32E8-4BDA-B74B-F347F6C9F6BC}" destId="{CE1B9295-373B-4570-B78E-687FDD5B1D8B}" srcOrd="1" destOrd="0" presId="urn:microsoft.com/office/officeart/2005/8/layout/orgChart1"/>
    <dgm:cxn modelId="{B044AF61-C226-4D22-8291-99529112A5C1}" srcId="{89BC99E6-8D7D-4BAD-903F-02B3557AFF7B}" destId="{317CA98D-DCA7-4C36-8C4E-EF2B18F8D20C}" srcOrd="3" destOrd="0" parTransId="{A2C84961-E49B-4D5F-A965-116174186256}" sibTransId="{3475B9E2-6327-473F-B795-27761BEDC099}"/>
    <dgm:cxn modelId="{1D0BD961-F6E1-4F8D-BD24-67A2F11F790E}" type="presOf" srcId="{BE175289-29CA-4F4C-8FE8-EFD49607BD3E}" destId="{A39D2459-6786-4CD0-A884-34D476FC99D9}" srcOrd="0" destOrd="0" presId="urn:microsoft.com/office/officeart/2005/8/layout/orgChart1"/>
    <dgm:cxn modelId="{43E54062-8A3A-45CB-90D3-9A572CED8BDF}" srcId="{317CA98D-DCA7-4C36-8C4E-EF2B18F8D20C}" destId="{39A3FD44-EDF0-421E-8AA0-083767C78F8A}" srcOrd="1" destOrd="0" parTransId="{798ED8F0-CD1C-4C0C-B466-64167DD972F9}" sibTransId="{365BEBFE-B22C-43D8-8B07-E0695A0D1EE4}"/>
    <dgm:cxn modelId="{96438742-5360-4B1C-B1AC-B98A174E3F15}" srcId="{BE175289-29CA-4F4C-8FE8-EFD49607BD3E}" destId="{9639E4C6-32E8-4BDA-B74B-F347F6C9F6BC}" srcOrd="0" destOrd="0" parTransId="{0093713A-6095-4E3A-A3C3-F2E64EC6AE26}" sibTransId="{E6D4A689-FC1E-4013-996B-782B79398C24}"/>
    <dgm:cxn modelId="{E69F7863-5E6F-4485-8EE4-81EAA4F52CCE}" type="presOf" srcId="{89BC99E6-8D7D-4BAD-903F-02B3557AFF7B}" destId="{945ADF0E-25EE-4CAB-BA28-474A56188A0C}" srcOrd="1" destOrd="0" presId="urn:microsoft.com/office/officeart/2005/8/layout/orgChart1"/>
    <dgm:cxn modelId="{9AD18248-2D0C-4736-959C-57E3DF8612A3}" type="presOf" srcId="{8300ADBE-4866-49A6-AB82-80ACF0F5F0FA}" destId="{F3C37C3B-EBA6-4525-8B99-34B446EB93CD}" srcOrd="1" destOrd="0" presId="urn:microsoft.com/office/officeart/2005/8/layout/orgChart1"/>
    <dgm:cxn modelId="{D2669B48-D3A7-4E21-95C5-04AE4EFF0285}" type="presOf" srcId="{DC2D5F04-C3A7-42CF-B1EC-F31AFEC11D3E}" destId="{DD552DB3-0DAA-4FFA-B624-20ECFFAC9FFF}" srcOrd="0" destOrd="0" presId="urn:microsoft.com/office/officeart/2005/8/layout/orgChart1"/>
    <dgm:cxn modelId="{95F7F048-7D58-453A-B79F-F54DAC015B44}" type="presOf" srcId="{9F370FAC-C186-4187-B5C3-784212F1CADB}" destId="{EA5256FE-7F88-4340-BAA8-572B3EF55301}" srcOrd="0" destOrd="0" presId="urn:microsoft.com/office/officeart/2005/8/layout/orgChart1"/>
    <dgm:cxn modelId="{47E9314A-FF1F-4C47-8938-02857EE3098F}" type="presOf" srcId="{3AEEADB5-0750-4110-B988-3CFA4C9B226E}" destId="{400403B2-1E48-4744-A4C8-23ECE1A1A72E}" srcOrd="0" destOrd="0" presId="urn:microsoft.com/office/officeart/2005/8/layout/orgChart1"/>
    <dgm:cxn modelId="{7651526B-398D-4CC4-898D-B9F09D7E5B83}" type="presOf" srcId="{9F19FC36-4D70-4215-A86B-D2831C00CC73}" destId="{5E00A034-8EEB-44E4-B416-805E7AAA2852}" srcOrd="0" destOrd="0" presId="urn:microsoft.com/office/officeart/2005/8/layout/orgChart1"/>
    <dgm:cxn modelId="{6375156D-865D-4854-B990-DF9F333D15FB}" type="presOf" srcId="{A1C85A36-E4B5-4445-8C93-88FD1366F48C}" destId="{4B3F91DE-203C-4F0B-BA0A-7822A64A95F0}" srcOrd="0" destOrd="0" presId="urn:microsoft.com/office/officeart/2005/8/layout/orgChart1"/>
    <dgm:cxn modelId="{9BD7874D-9E67-4D79-A72C-8EDD91135A49}" type="presOf" srcId="{927669CA-FF4C-4BB8-B662-75E67F4F3D6B}" destId="{5D7B177A-4711-4FC2-9AEA-5E78C246FE0B}" srcOrd="0" destOrd="0" presId="urn:microsoft.com/office/officeart/2005/8/layout/orgChart1"/>
    <dgm:cxn modelId="{13FD356E-EFD7-465B-8897-D9AF223CFEBA}" type="presOf" srcId="{BB55E4DE-9ECF-4D34-B597-88A176316923}" destId="{19F218EB-C9F5-4ED6-8788-4BEC5AB146BD}" srcOrd="0" destOrd="0" presId="urn:microsoft.com/office/officeart/2005/8/layout/orgChart1"/>
    <dgm:cxn modelId="{8B78444E-ABB1-4F52-9DF6-52B9B29E5326}" type="presOf" srcId="{6363FED8-B5E6-416E-9DE5-12B15B4D4795}" destId="{E4F08893-4F9C-4498-AF6A-5E0B2ED36D17}" srcOrd="0" destOrd="0" presId="urn:microsoft.com/office/officeart/2005/8/layout/orgChart1"/>
    <dgm:cxn modelId="{FFF8D96E-0BBD-41C7-8B1E-B24A465FFB71}" srcId="{0C8EC224-F11C-458D-AB7F-9A8334D6F83D}" destId="{7429B3EA-CBEC-4526-AADA-17E6578D695C}" srcOrd="0" destOrd="0" parTransId="{BB55E4DE-9ECF-4D34-B597-88A176316923}" sibTransId="{63086DDD-8971-49A8-B12C-756289F764B2}"/>
    <dgm:cxn modelId="{35420773-5CD8-416B-9037-CC5A5F2DAA15}" type="presOf" srcId="{0E4F14F8-106C-4C9A-95A8-4666B2006BE5}" destId="{755AE0F4-7ABE-487D-AB5B-7F684A7CA104}" srcOrd="0" destOrd="0" presId="urn:microsoft.com/office/officeart/2005/8/layout/orgChart1"/>
    <dgm:cxn modelId="{F2DFDC53-A326-4967-969B-3E0126EF0547}" type="presOf" srcId="{569BE9C5-E386-4FB6-AD5C-FD5DCCA647BB}" destId="{3D762051-2200-4DB7-AEA3-ED4CAE32D3B2}" srcOrd="0" destOrd="0" presId="urn:microsoft.com/office/officeart/2005/8/layout/orgChart1"/>
    <dgm:cxn modelId="{A73BB176-1022-46B1-914A-AF6FA99735B3}" srcId="{317CA98D-DCA7-4C36-8C4E-EF2B18F8D20C}" destId="{DB8D6DC1-3A7C-44DD-9CF4-5B46ED5869FF}" srcOrd="0" destOrd="0" parTransId="{1BD7FBD4-C887-406D-BFD6-6E2214E829CE}" sibTransId="{A3638EAA-4431-4561-A440-7EAFDD419AAC}"/>
    <dgm:cxn modelId="{80B3B358-B9F1-4D61-88BA-353DD4305CDC}" srcId="{BE175289-29CA-4F4C-8FE8-EFD49607BD3E}" destId="{8300ADBE-4866-49A6-AB82-80ACF0F5F0FA}" srcOrd="2" destOrd="0" parTransId="{63ED237C-08A9-4EB2-95A8-4B9BAC41661B}" sibTransId="{554E79B4-DEDA-4356-AB26-6C58A469198F}"/>
    <dgm:cxn modelId="{7910D858-C589-406D-9726-05600E1D3B14}" srcId="{0C8EC224-F11C-458D-AB7F-9A8334D6F83D}" destId="{B56F854A-9AC6-4C6D-AAA3-569D68C0B668}" srcOrd="1" destOrd="0" parTransId="{927669CA-FF4C-4BB8-B662-75E67F4F3D6B}" sibTransId="{485D9E7A-2495-45E5-8141-DBAB023FE67A}"/>
    <dgm:cxn modelId="{B28AED58-CAC0-4EFB-83BB-AA90C5CA8CCC}" type="presOf" srcId="{61AA4C23-5A75-430B-B607-6FAE1A326043}" destId="{6F19086A-8CCD-4CD5-8049-4E3B71B013F9}" srcOrd="0" destOrd="0" presId="urn:microsoft.com/office/officeart/2005/8/layout/orgChart1"/>
    <dgm:cxn modelId="{B5341159-BEC3-441B-BE29-54C6D44EE10A}" type="presOf" srcId="{409C3171-FEE3-4CD0-A7DB-F9A7ADE89400}" destId="{EA369D9E-7D11-4F5B-AC0F-1EF8E43863D8}" srcOrd="0" destOrd="0" presId="urn:microsoft.com/office/officeart/2005/8/layout/orgChart1"/>
    <dgm:cxn modelId="{FC94307E-FF1D-4295-907C-DC63FF55D273}" type="presOf" srcId="{BE175289-29CA-4F4C-8FE8-EFD49607BD3E}" destId="{3DBECD11-91FB-4FAC-996D-CCC7BE65C7C8}" srcOrd="1" destOrd="0" presId="urn:microsoft.com/office/officeart/2005/8/layout/orgChart1"/>
    <dgm:cxn modelId="{85705681-C512-4F1C-8004-3D025906465A}" srcId="{6363FED8-B5E6-416E-9DE5-12B15B4D4795}" destId="{D24BE5E0-FED4-4A48-8C70-E51B861740F7}" srcOrd="0" destOrd="0" parTransId="{AC4259D6-CE64-4597-BDC2-E6952A678550}" sibTransId="{2BC77365-D8C5-4E6C-8D71-4FF55CE47FCC}"/>
    <dgm:cxn modelId="{A7528F82-693B-4011-A666-47D583479703}" srcId="{BE175289-29CA-4F4C-8FE8-EFD49607BD3E}" destId="{DC2D5F04-C3A7-42CF-B1EC-F31AFEC11D3E}" srcOrd="1" destOrd="0" parTransId="{DB1B0425-E373-4FEA-99A5-7633AA34351F}" sibTransId="{C0A523BF-0A6F-4D03-8C08-6F96AD0261FC}"/>
    <dgm:cxn modelId="{E2648D87-A6E0-46C7-A03C-8BEAAF778E46}" type="presOf" srcId="{F0565EFB-4DF0-4895-A1AD-0C08FCA3EB50}" destId="{1AF58EC1-E7B0-461E-AA71-A7A48CA039F5}" srcOrd="0" destOrd="0" presId="urn:microsoft.com/office/officeart/2005/8/layout/orgChart1"/>
    <dgm:cxn modelId="{0B5B528B-BFBE-40A3-9832-35A0B7101817}" type="presOf" srcId="{0093713A-6095-4E3A-A3C3-F2E64EC6AE26}" destId="{B5FF4D17-D865-426A-AD49-DB51924A869B}" srcOrd="0" destOrd="0" presId="urn:microsoft.com/office/officeart/2005/8/layout/orgChart1"/>
    <dgm:cxn modelId="{E91B9C95-47F8-469B-B6AF-043CEFAB45DC}" type="presOf" srcId="{DB1B0425-E373-4FEA-99A5-7633AA34351F}" destId="{2EAFAB7D-0A95-49C8-A7C5-1FB8A5A6EFEE}" srcOrd="0" destOrd="0" presId="urn:microsoft.com/office/officeart/2005/8/layout/orgChart1"/>
    <dgm:cxn modelId="{9941FD96-8504-486F-BC8F-5A48C1564602}" type="presOf" srcId="{8CBD588E-42B7-46F6-A691-0C3FBCB4A4CC}" destId="{8B49E5D1-9FEE-4B4D-8B23-59AA6894E0AF}" srcOrd="0" destOrd="0" presId="urn:microsoft.com/office/officeart/2005/8/layout/orgChart1"/>
    <dgm:cxn modelId="{8E08489C-0757-4DB6-84BF-169A0D32416B}" type="presOf" srcId="{A2C84961-E49B-4D5F-A965-116174186256}" destId="{6933C94F-FF26-4D6A-8767-DF019780E3CE}" srcOrd="0" destOrd="0" presId="urn:microsoft.com/office/officeart/2005/8/layout/orgChart1"/>
    <dgm:cxn modelId="{636B859C-4065-49CF-AAFC-848E3A7CF29F}" type="presOf" srcId="{8300ADBE-4866-49A6-AB82-80ACF0F5F0FA}" destId="{B9D0C317-1610-4327-A13B-15D2D338C58B}" srcOrd="0" destOrd="0" presId="urn:microsoft.com/office/officeart/2005/8/layout/orgChart1"/>
    <dgm:cxn modelId="{6E66469D-B69D-42C3-BB84-23778216C28D}" type="presOf" srcId="{94BC0A7B-C3EF-4A72-9F7A-E3F107C25FD3}" destId="{4FF53FAD-EE41-403C-AEBA-6A25F12840EC}" srcOrd="0" destOrd="0" presId="urn:microsoft.com/office/officeart/2005/8/layout/orgChart1"/>
    <dgm:cxn modelId="{620F27A2-8E30-44F9-82A1-F57E924E9113}" srcId="{68A04FD0-327A-4844-A4DC-EB1B54ECD785}" destId="{89BC99E6-8D7D-4BAD-903F-02B3557AFF7B}" srcOrd="0" destOrd="0" parTransId="{C5E654A5-9F9C-4281-8BCB-0EDAFB71872E}" sibTransId="{F2AD9FFE-1E8A-4903-B3FA-5773EE9272AD}"/>
    <dgm:cxn modelId="{B42F71A3-3A7E-494F-9DC9-3C473B690DA5}" srcId="{89BC99E6-8D7D-4BAD-903F-02B3557AFF7B}" destId="{0C8EC224-F11C-458D-AB7F-9A8334D6F83D}" srcOrd="2" destOrd="0" parTransId="{A1BC01E4-BE48-43B7-AA75-E058A5AA207E}" sibTransId="{49C8715E-4262-4C29-8AFF-61716C5BF075}"/>
    <dgm:cxn modelId="{FE8DF4A8-7625-4CDB-AE55-5446F78FA554}" type="presOf" srcId="{FCD1980A-D81C-4B94-915A-02E09EBDCE27}" destId="{F9FEB761-AABB-4089-8A13-AE72D7E59F7A}" srcOrd="1" destOrd="0" presId="urn:microsoft.com/office/officeart/2005/8/layout/orgChart1"/>
    <dgm:cxn modelId="{6FB172AB-F7C4-42FC-83DC-9196B2C07064}" type="presOf" srcId="{9639E4C6-32E8-4BDA-B74B-F347F6C9F6BC}" destId="{F09867E7-8500-4B2D-9823-813337E50F3A}" srcOrd="0" destOrd="0" presId="urn:microsoft.com/office/officeart/2005/8/layout/orgChart1"/>
    <dgm:cxn modelId="{C4AFECAF-93C9-442A-B1C3-E256F9D4A628}" srcId="{89BC99E6-8D7D-4BAD-903F-02B3557AFF7B}" destId="{BE175289-29CA-4F4C-8FE8-EFD49607BD3E}" srcOrd="4" destOrd="0" parTransId="{5CB5C55F-5ECA-4050-8FF9-0F09AE8708C5}" sibTransId="{F898E5C2-0AA8-4A45-82AA-447083719CBA}"/>
    <dgm:cxn modelId="{9AD373B3-D6FA-470E-B289-76B22DEB1E80}" type="presOf" srcId="{0C8EC224-F11C-458D-AB7F-9A8334D6F83D}" destId="{064E6483-6A63-4280-B311-0D8CA78336A1}" srcOrd="0" destOrd="0" presId="urn:microsoft.com/office/officeart/2005/8/layout/orgChart1"/>
    <dgm:cxn modelId="{617787B3-922D-4A88-9340-47EF292C9059}" type="presOf" srcId="{3AEEADB5-0750-4110-B988-3CFA4C9B226E}" destId="{F1777DCE-F0ED-4A6F-A26C-746E1ACFB2E1}" srcOrd="1" destOrd="0" presId="urn:microsoft.com/office/officeart/2005/8/layout/orgChart1"/>
    <dgm:cxn modelId="{50CD7AB4-FA0D-4AFE-BD21-A08DD9CBA416}" type="presOf" srcId="{39A3FD44-EDF0-421E-8AA0-083767C78F8A}" destId="{6B7F351A-C0AB-4507-96DF-FFF26ECCEEC9}" srcOrd="1" destOrd="0" presId="urn:microsoft.com/office/officeart/2005/8/layout/orgChart1"/>
    <dgm:cxn modelId="{DB770DB9-A74E-493E-95EE-DB7A08B8B015}" type="presOf" srcId="{1BD7FBD4-C887-406D-BFD6-6E2214E829CE}" destId="{9D434354-68A8-4C49-863E-235FA03013EE}" srcOrd="0" destOrd="0" presId="urn:microsoft.com/office/officeart/2005/8/layout/orgChart1"/>
    <dgm:cxn modelId="{D676CDBF-CC2B-416E-B8ED-C8FFEA6E513A}" type="presOf" srcId="{DB8D6DC1-3A7C-44DD-9CF4-5B46ED5869FF}" destId="{17F409C0-8590-4E35-9964-4C779924846A}" srcOrd="0" destOrd="0" presId="urn:microsoft.com/office/officeart/2005/8/layout/orgChart1"/>
    <dgm:cxn modelId="{F0E989C1-D668-4F31-BA3B-23889A4A183A}" type="presOf" srcId="{DB8D6DC1-3A7C-44DD-9CF4-5B46ED5869FF}" destId="{C2D270F1-78FD-4AFC-861E-DD330EE14EDD}" srcOrd="1" destOrd="0" presId="urn:microsoft.com/office/officeart/2005/8/layout/orgChart1"/>
    <dgm:cxn modelId="{519E3CC7-01DE-4501-882D-67E369E2993A}" type="presOf" srcId="{ED95E120-C07F-4016-9D94-167EF232314A}" destId="{DB32F3DF-01C1-462B-99C1-88C6B08B54A3}" srcOrd="0" destOrd="0" presId="urn:microsoft.com/office/officeart/2005/8/layout/orgChart1"/>
    <dgm:cxn modelId="{F77D84C9-D7EF-41F0-9876-C02D57111630}" type="presOf" srcId="{9F19FC36-4D70-4215-A86B-D2831C00CC73}" destId="{6F49891A-8F5B-41D1-AEA0-F52CE708B7F0}" srcOrd="1" destOrd="0" presId="urn:microsoft.com/office/officeart/2005/8/layout/orgChart1"/>
    <dgm:cxn modelId="{4BD4A1CA-460C-47D2-A098-EA4E31838F95}" type="presOf" srcId="{FBBA0B94-C8D9-43F0-A75C-66C70C3CF768}" destId="{4B494A4B-AF5F-4E63-99A4-65699A1ABA97}" srcOrd="0" destOrd="0" presId="urn:microsoft.com/office/officeart/2005/8/layout/orgChart1"/>
    <dgm:cxn modelId="{034CD3CB-6021-4BCF-8B62-D808D5966A1D}" type="presOf" srcId="{D24BE5E0-FED4-4A48-8C70-E51B861740F7}" destId="{5F29F57F-3D81-4C90-B282-3E0420380E92}" srcOrd="1" destOrd="0" presId="urn:microsoft.com/office/officeart/2005/8/layout/orgChart1"/>
    <dgm:cxn modelId="{6E7E12CD-A4BE-497D-BCDB-96C12783AAB9}" srcId="{317CA98D-DCA7-4C36-8C4E-EF2B18F8D20C}" destId="{96AA8A66-78EF-47AE-B1B1-7D29E4E1B24D}" srcOrd="2" destOrd="0" parTransId="{0CE6B70B-10A8-4958-8462-6041A1270751}" sibTransId="{B5417B40-DC63-42F6-88F5-56383454DB8D}"/>
    <dgm:cxn modelId="{63F82CCF-4D25-4413-8156-EBB61D21FD49}" type="presOf" srcId="{6363FED8-B5E6-416E-9DE5-12B15B4D4795}" destId="{C7596869-0936-472C-8447-69381BF2CE8A}" srcOrd="1" destOrd="0" presId="urn:microsoft.com/office/officeart/2005/8/layout/orgChart1"/>
    <dgm:cxn modelId="{B033C6D0-765D-4DD2-94E6-C486A491F61C}" type="presOf" srcId="{798ED8F0-CD1C-4C0C-B466-64167DD972F9}" destId="{F1052F81-27ED-4108-9466-208AF5C49DD6}" srcOrd="0" destOrd="0" presId="urn:microsoft.com/office/officeart/2005/8/layout/orgChart1"/>
    <dgm:cxn modelId="{BC5E5ED2-0487-4904-8A24-21CC13174AED}" type="presOf" srcId="{D6169970-26FB-4B9C-88FE-DF1C7E543083}" destId="{7FAD7C4C-F42C-4BD2-A958-5FB38B7CB471}" srcOrd="0" destOrd="0" presId="urn:microsoft.com/office/officeart/2005/8/layout/orgChart1"/>
    <dgm:cxn modelId="{D71ED9D2-7B13-4E91-889E-524C5CBD4FB2}" type="presOf" srcId="{A1BC01E4-BE48-43B7-AA75-E058A5AA207E}" destId="{AA24DAB0-0650-4C80-B0FF-1CA30A76E9E1}" srcOrd="0" destOrd="0" presId="urn:microsoft.com/office/officeart/2005/8/layout/orgChart1"/>
    <dgm:cxn modelId="{10716FD9-C458-457C-8292-CAF156CBA705}" type="presOf" srcId="{7429B3EA-CBEC-4526-AADA-17E6578D695C}" destId="{19DC61E1-B820-40B1-B5E7-3955FC9F8EE3}" srcOrd="1" destOrd="0" presId="urn:microsoft.com/office/officeart/2005/8/layout/orgChart1"/>
    <dgm:cxn modelId="{151063DB-A407-4F9E-B941-139CDB0A1B40}" type="presOf" srcId="{75C98E97-9E6F-43E4-9DCC-1A51FD5CD74B}" destId="{8041A271-3DB9-404C-A393-A446D6A5BFCD}" srcOrd="0" destOrd="0" presId="urn:microsoft.com/office/officeart/2005/8/layout/orgChart1"/>
    <dgm:cxn modelId="{6093EDDB-3BB5-41A2-9157-CF46E38EE76F}" type="presOf" srcId="{BC0126AE-3313-4FBE-B6BD-EA38F2231851}" destId="{B388F482-8581-42B3-8357-AC8AD5C36C6B}" srcOrd="0" destOrd="0" presId="urn:microsoft.com/office/officeart/2005/8/layout/orgChart1"/>
    <dgm:cxn modelId="{F5B1A8E1-9542-4F76-A606-20B645374F46}" type="presOf" srcId="{0C8EC224-F11C-458D-AB7F-9A8334D6F83D}" destId="{E26D4BDE-0EA7-4F46-92EB-8FE780909E17}" srcOrd="1" destOrd="0" presId="urn:microsoft.com/office/officeart/2005/8/layout/orgChart1"/>
    <dgm:cxn modelId="{DA29D4E2-4532-435D-A4A3-D692BAA74416}" type="presOf" srcId="{4927A198-775E-4EFD-935A-D63A53236349}" destId="{6A4A6750-D93F-4BCA-B973-57B254C69DDE}" srcOrd="1" destOrd="0" presId="urn:microsoft.com/office/officeart/2005/8/layout/orgChart1"/>
    <dgm:cxn modelId="{ED8DFDE7-2A33-4D26-8BE7-E06956C5926D}" srcId="{6363FED8-B5E6-416E-9DE5-12B15B4D4795}" destId="{9F19FC36-4D70-4215-A86B-D2831C00CC73}" srcOrd="2" destOrd="0" parTransId="{75C98E97-9E6F-43E4-9DCC-1A51FD5CD74B}" sibTransId="{2A0B2C31-8E9C-4C40-B3B4-36CC6850A6EC}"/>
    <dgm:cxn modelId="{3E7F0AEF-13D9-449B-806D-BC8DACBBE0F0}" type="presOf" srcId="{5CB5C55F-5ECA-4050-8FF9-0F09AE8708C5}" destId="{55900D19-9E46-4151-91A5-62BD4721F880}" srcOrd="0" destOrd="0" presId="urn:microsoft.com/office/officeart/2005/8/layout/orgChart1"/>
    <dgm:cxn modelId="{CFF681F4-541F-44C6-BBCF-5E29CEA0F6A1}" type="presOf" srcId="{665126E8-E9B5-4111-BC20-93D962C106E7}" destId="{A1E7FD17-26C9-4B2E-BBD3-A10D311C318E}" srcOrd="1" destOrd="0" presId="urn:microsoft.com/office/officeart/2005/8/layout/orgChart1"/>
    <dgm:cxn modelId="{FA7669F5-9460-4A32-810E-E8277738B519}" srcId="{0C8EC224-F11C-458D-AB7F-9A8334D6F83D}" destId="{F0565EFB-4DF0-4895-A1AD-0C08FCA3EB50}" srcOrd="3" destOrd="0" parTransId="{A1C85A36-E4B5-4445-8C93-88FD1366F48C}" sibTransId="{6C432AAB-0885-42A3-B027-CD8841DFC84E}"/>
    <dgm:cxn modelId="{2131DEF5-0C49-4067-B1EB-1EDA3CAEF7E6}" srcId="{6363FED8-B5E6-416E-9DE5-12B15B4D4795}" destId="{FCD1980A-D81C-4B94-915A-02E09EBDCE27}" srcOrd="1" destOrd="0" parTransId="{A22F45FA-7086-4460-9205-591E29FD9B48}" sibTransId="{09168FE8-0DB8-42E1-B648-23F216A78674}"/>
    <dgm:cxn modelId="{6EF5E8F5-1206-4DC3-B175-68931DBC6B09}" type="presOf" srcId="{63ED237C-08A9-4EB2-95A8-4B9BAC41661B}" destId="{1B06880B-1CEC-4E76-B75D-CC88BE476B3F}" srcOrd="0" destOrd="0" presId="urn:microsoft.com/office/officeart/2005/8/layout/orgChart1"/>
    <dgm:cxn modelId="{51545CF7-C498-4391-857B-BC8FCC473C4A}" type="presOf" srcId="{68A04FD0-327A-4844-A4DC-EB1B54ECD785}" destId="{A08D71F9-15C9-4824-BF16-F1E394521EA1}" srcOrd="0" destOrd="0" presId="urn:microsoft.com/office/officeart/2005/8/layout/orgChart1"/>
    <dgm:cxn modelId="{F6C166FA-0FD5-48E2-A852-E60D651AB3DA}" srcId="{317CA98D-DCA7-4C36-8C4E-EF2B18F8D20C}" destId="{FBBA0B94-C8D9-43F0-A75C-66C70C3CF768}" srcOrd="4" destOrd="0" parTransId="{0E4F14F8-106C-4C9A-95A8-4666B2006BE5}" sibTransId="{7F6E3B32-76EF-409A-B5B8-1C73DAC4833D}"/>
    <dgm:cxn modelId="{A5374CFB-1236-441A-91C5-176D21E0EC51}" srcId="{89BC99E6-8D7D-4BAD-903F-02B3557AFF7B}" destId="{665126E8-E9B5-4111-BC20-93D962C106E7}" srcOrd="1" destOrd="0" parTransId="{8CBD588E-42B7-46F6-A691-0C3FBCB4A4CC}" sibTransId="{93F9F929-62B2-4F89-9845-F4796B693999}"/>
    <dgm:cxn modelId="{16F1A9FE-9DF6-498A-B8DB-465936A8D91E}" srcId="{0C8EC224-F11C-458D-AB7F-9A8334D6F83D}" destId="{D97E4BB6-DE7B-4A5F-9FA8-C00A9AB6F811}" srcOrd="2" destOrd="0" parTransId="{569BE9C5-E386-4FB6-AD5C-FD5DCCA647BB}" sibTransId="{B00CC8D6-F49C-44F4-9997-F9FC642FAED3}"/>
    <dgm:cxn modelId="{3FB88EFF-A737-4864-8594-A930567D2988}" type="presOf" srcId="{61AA4C23-5A75-430B-B607-6FAE1A326043}" destId="{D5A3F470-248F-4804-9167-3E44BA24F9C5}" srcOrd="1" destOrd="0" presId="urn:microsoft.com/office/officeart/2005/8/layout/orgChart1"/>
    <dgm:cxn modelId="{C1D9BB85-C2EA-43EB-AC5B-A738E0F5B7B4}" type="presParOf" srcId="{A08D71F9-15C9-4824-BF16-F1E394521EA1}" destId="{8DC468D3-7F61-4966-9063-E4594BAA5385}" srcOrd="0" destOrd="0" presId="urn:microsoft.com/office/officeart/2005/8/layout/orgChart1"/>
    <dgm:cxn modelId="{5F04B275-E474-4E20-9EEB-8D7D7F993EEC}" type="presParOf" srcId="{8DC468D3-7F61-4966-9063-E4594BAA5385}" destId="{8F5039E4-DC5A-486F-8BCD-F66E33926424}" srcOrd="0" destOrd="0" presId="urn:microsoft.com/office/officeart/2005/8/layout/orgChart1"/>
    <dgm:cxn modelId="{5924F3F9-D80A-4650-BE28-790731926E23}" type="presParOf" srcId="{8F5039E4-DC5A-486F-8BCD-F66E33926424}" destId="{C32C5C40-1206-49D6-A69A-F85727A8B207}" srcOrd="0" destOrd="0" presId="urn:microsoft.com/office/officeart/2005/8/layout/orgChart1"/>
    <dgm:cxn modelId="{52A46602-25C1-469C-B415-643B7243E96C}" type="presParOf" srcId="{8F5039E4-DC5A-486F-8BCD-F66E33926424}" destId="{945ADF0E-25EE-4CAB-BA28-474A56188A0C}" srcOrd="1" destOrd="0" presId="urn:microsoft.com/office/officeart/2005/8/layout/orgChart1"/>
    <dgm:cxn modelId="{13BCBB99-7A71-489C-ABC7-17A77F04A430}" type="presParOf" srcId="{8DC468D3-7F61-4966-9063-E4594BAA5385}" destId="{C1E5829C-4FED-4AC5-BA78-F633C4E9F2BF}" srcOrd="1" destOrd="0" presId="urn:microsoft.com/office/officeart/2005/8/layout/orgChart1"/>
    <dgm:cxn modelId="{D5DB1FA3-ECEC-4CAC-B2F1-4253255A8994}" type="presParOf" srcId="{C1E5829C-4FED-4AC5-BA78-F633C4E9F2BF}" destId="{EA369D9E-7D11-4F5B-AC0F-1EF8E43863D8}" srcOrd="0" destOrd="0" presId="urn:microsoft.com/office/officeart/2005/8/layout/orgChart1"/>
    <dgm:cxn modelId="{3F913D60-7584-4802-8810-AC01BC1CD9E6}" type="presParOf" srcId="{C1E5829C-4FED-4AC5-BA78-F633C4E9F2BF}" destId="{31573D22-FF67-47F7-BDF9-5A332D0D935A}" srcOrd="1" destOrd="0" presId="urn:microsoft.com/office/officeart/2005/8/layout/orgChart1"/>
    <dgm:cxn modelId="{D63BADD1-5B87-4FBB-95B4-AED1ED1D21D3}" type="presParOf" srcId="{31573D22-FF67-47F7-BDF9-5A332D0D935A}" destId="{04DF6812-4852-4606-8D57-043CFEB12931}" srcOrd="0" destOrd="0" presId="urn:microsoft.com/office/officeart/2005/8/layout/orgChart1"/>
    <dgm:cxn modelId="{16C3CDF8-A021-49BC-B9AB-F3A9279AFDF7}" type="presParOf" srcId="{04DF6812-4852-4606-8D57-043CFEB12931}" destId="{E4F08893-4F9C-4498-AF6A-5E0B2ED36D17}" srcOrd="0" destOrd="0" presId="urn:microsoft.com/office/officeart/2005/8/layout/orgChart1"/>
    <dgm:cxn modelId="{079668FE-B05D-43F5-8851-7473FABF41B8}" type="presParOf" srcId="{04DF6812-4852-4606-8D57-043CFEB12931}" destId="{C7596869-0936-472C-8447-69381BF2CE8A}" srcOrd="1" destOrd="0" presId="urn:microsoft.com/office/officeart/2005/8/layout/orgChart1"/>
    <dgm:cxn modelId="{A2A98CE6-4BDA-4215-804B-DFE6CC5B9233}" type="presParOf" srcId="{31573D22-FF67-47F7-BDF9-5A332D0D935A}" destId="{CA5B011A-73B1-4C04-A129-F7E8B9ED0A89}" srcOrd="1" destOrd="0" presId="urn:microsoft.com/office/officeart/2005/8/layout/orgChart1"/>
    <dgm:cxn modelId="{264DC6F1-5AF3-40DB-8BA7-A8CDBB2B3CD1}" type="presParOf" srcId="{CA5B011A-73B1-4C04-A129-F7E8B9ED0A89}" destId="{24D2D31D-F6EF-4C03-8E5C-5305376DB536}" srcOrd="0" destOrd="0" presId="urn:microsoft.com/office/officeart/2005/8/layout/orgChart1"/>
    <dgm:cxn modelId="{20AAD4EC-953F-4227-8488-422369E93E82}" type="presParOf" srcId="{CA5B011A-73B1-4C04-A129-F7E8B9ED0A89}" destId="{6B06E8E1-DB99-4A70-87FC-67E50FBC2C63}" srcOrd="1" destOrd="0" presId="urn:microsoft.com/office/officeart/2005/8/layout/orgChart1"/>
    <dgm:cxn modelId="{AC9112A4-BDF3-4769-B26E-E8798D434C8A}" type="presParOf" srcId="{6B06E8E1-DB99-4A70-87FC-67E50FBC2C63}" destId="{82C0A604-2538-41B9-9A8E-3044570249FB}" srcOrd="0" destOrd="0" presId="urn:microsoft.com/office/officeart/2005/8/layout/orgChart1"/>
    <dgm:cxn modelId="{4253FF12-F226-426F-841F-14489DC73D88}" type="presParOf" srcId="{82C0A604-2538-41B9-9A8E-3044570249FB}" destId="{EEA12CDD-A091-421B-AC33-44DC851B589F}" srcOrd="0" destOrd="0" presId="urn:microsoft.com/office/officeart/2005/8/layout/orgChart1"/>
    <dgm:cxn modelId="{8FD3587D-6C06-4DA6-9C57-D4F5D53623C2}" type="presParOf" srcId="{82C0A604-2538-41B9-9A8E-3044570249FB}" destId="{5F29F57F-3D81-4C90-B282-3E0420380E92}" srcOrd="1" destOrd="0" presId="urn:microsoft.com/office/officeart/2005/8/layout/orgChart1"/>
    <dgm:cxn modelId="{18F7792D-0873-48CA-B652-9013F40ED2A1}" type="presParOf" srcId="{6B06E8E1-DB99-4A70-87FC-67E50FBC2C63}" destId="{7765A42B-58ED-44E9-8B99-6E89B42C9B46}" srcOrd="1" destOrd="0" presId="urn:microsoft.com/office/officeart/2005/8/layout/orgChart1"/>
    <dgm:cxn modelId="{E805AD86-B505-4F4A-823F-E5FEA93B409A}" type="presParOf" srcId="{6B06E8E1-DB99-4A70-87FC-67E50FBC2C63}" destId="{D056578B-9EBB-40CF-904E-E021A12C5885}" srcOrd="2" destOrd="0" presId="urn:microsoft.com/office/officeart/2005/8/layout/orgChart1"/>
    <dgm:cxn modelId="{DCD355D9-2D9E-43FE-92E7-F44905834534}" type="presParOf" srcId="{CA5B011A-73B1-4C04-A129-F7E8B9ED0A89}" destId="{63C5F278-62C0-4AE7-A20E-25CA64572029}" srcOrd="2" destOrd="0" presId="urn:microsoft.com/office/officeart/2005/8/layout/orgChart1"/>
    <dgm:cxn modelId="{BA29A115-6201-4AA3-BC12-91988F33BF9E}" type="presParOf" srcId="{CA5B011A-73B1-4C04-A129-F7E8B9ED0A89}" destId="{D8EB455C-3CF1-44EA-9CAC-5D212BBD1546}" srcOrd="3" destOrd="0" presId="urn:microsoft.com/office/officeart/2005/8/layout/orgChart1"/>
    <dgm:cxn modelId="{1FB5A3CF-23AA-4964-8BBD-B863EA04051B}" type="presParOf" srcId="{D8EB455C-3CF1-44EA-9CAC-5D212BBD1546}" destId="{ABF5E277-EF1B-4921-A9E4-EFA621806427}" srcOrd="0" destOrd="0" presId="urn:microsoft.com/office/officeart/2005/8/layout/orgChart1"/>
    <dgm:cxn modelId="{AC332592-ECBA-4F91-BF81-BCD168FE3049}" type="presParOf" srcId="{ABF5E277-EF1B-4921-A9E4-EFA621806427}" destId="{4A6B0296-4809-41F5-95E7-BB7C82DDD6EA}" srcOrd="0" destOrd="0" presId="urn:microsoft.com/office/officeart/2005/8/layout/orgChart1"/>
    <dgm:cxn modelId="{11968A8A-82F1-4346-A933-82E7A049F3A7}" type="presParOf" srcId="{ABF5E277-EF1B-4921-A9E4-EFA621806427}" destId="{F9FEB761-AABB-4089-8A13-AE72D7E59F7A}" srcOrd="1" destOrd="0" presId="urn:microsoft.com/office/officeart/2005/8/layout/orgChart1"/>
    <dgm:cxn modelId="{B91D6B6E-56A9-4B7C-BB93-57A5099C07DE}" type="presParOf" srcId="{D8EB455C-3CF1-44EA-9CAC-5D212BBD1546}" destId="{4B535CAD-7913-4025-ACF5-BBC2E4CEC029}" srcOrd="1" destOrd="0" presId="urn:microsoft.com/office/officeart/2005/8/layout/orgChart1"/>
    <dgm:cxn modelId="{D4C9CADB-B3FC-4891-A7CE-1E34F717EA27}" type="presParOf" srcId="{D8EB455C-3CF1-44EA-9CAC-5D212BBD1546}" destId="{7A4337F0-433E-42E6-9B41-C29219916325}" srcOrd="2" destOrd="0" presId="urn:microsoft.com/office/officeart/2005/8/layout/orgChart1"/>
    <dgm:cxn modelId="{156F4043-19D3-4B12-838F-8DAEE0D6543A}" type="presParOf" srcId="{CA5B011A-73B1-4C04-A129-F7E8B9ED0A89}" destId="{8041A271-3DB9-404C-A393-A446D6A5BFCD}" srcOrd="4" destOrd="0" presId="urn:microsoft.com/office/officeart/2005/8/layout/orgChart1"/>
    <dgm:cxn modelId="{CC454466-0630-434B-8203-8578825F5216}" type="presParOf" srcId="{CA5B011A-73B1-4C04-A129-F7E8B9ED0A89}" destId="{8E68CD9F-78A5-4FB3-87DC-869C62FCF42B}" srcOrd="5" destOrd="0" presId="urn:microsoft.com/office/officeart/2005/8/layout/orgChart1"/>
    <dgm:cxn modelId="{EB7FEBD5-540C-494F-8061-49956ACDA41C}" type="presParOf" srcId="{8E68CD9F-78A5-4FB3-87DC-869C62FCF42B}" destId="{87534D92-785B-40AF-99F6-51E76C93D5A9}" srcOrd="0" destOrd="0" presId="urn:microsoft.com/office/officeart/2005/8/layout/orgChart1"/>
    <dgm:cxn modelId="{74E211F3-D2F0-498B-B7F3-68E8593750A8}" type="presParOf" srcId="{87534D92-785B-40AF-99F6-51E76C93D5A9}" destId="{5E00A034-8EEB-44E4-B416-805E7AAA2852}" srcOrd="0" destOrd="0" presId="urn:microsoft.com/office/officeart/2005/8/layout/orgChart1"/>
    <dgm:cxn modelId="{528E7883-EE1E-4F59-BEC9-A78297D48610}" type="presParOf" srcId="{87534D92-785B-40AF-99F6-51E76C93D5A9}" destId="{6F49891A-8F5B-41D1-AEA0-F52CE708B7F0}" srcOrd="1" destOrd="0" presId="urn:microsoft.com/office/officeart/2005/8/layout/orgChart1"/>
    <dgm:cxn modelId="{82CD633C-8527-4823-A7A9-7F83A9DE62D4}" type="presParOf" srcId="{8E68CD9F-78A5-4FB3-87DC-869C62FCF42B}" destId="{03BEA3D3-3B78-43F6-8CF3-BD50E9E975EB}" srcOrd="1" destOrd="0" presId="urn:microsoft.com/office/officeart/2005/8/layout/orgChart1"/>
    <dgm:cxn modelId="{8C23009B-3C59-41E1-9D1B-AFD72BA20D21}" type="presParOf" srcId="{8E68CD9F-78A5-4FB3-87DC-869C62FCF42B}" destId="{AB11F30A-A751-4193-9BA7-978EDA15F677}" srcOrd="2" destOrd="0" presId="urn:microsoft.com/office/officeart/2005/8/layout/orgChart1"/>
    <dgm:cxn modelId="{4B20208A-32B7-4180-93CF-2EC0D08A7175}" type="presParOf" srcId="{31573D22-FF67-47F7-BDF9-5A332D0D935A}" destId="{FBF8DDF5-389D-41FC-95AE-3DAB04273A9B}" srcOrd="2" destOrd="0" presId="urn:microsoft.com/office/officeart/2005/8/layout/orgChart1"/>
    <dgm:cxn modelId="{475502E3-041B-4C16-848B-FB01A0D76909}" type="presParOf" srcId="{C1E5829C-4FED-4AC5-BA78-F633C4E9F2BF}" destId="{8B49E5D1-9FEE-4B4D-8B23-59AA6894E0AF}" srcOrd="2" destOrd="0" presId="urn:microsoft.com/office/officeart/2005/8/layout/orgChart1"/>
    <dgm:cxn modelId="{D95F5601-3742-4D18-A928-A045CFAC871A}" type="presParOf" srcId="{C1E5829C-4FED-4AC5-BA78-F633C4E9F2BF}" destId="{86B77740-9347-4A7B-9F12-FCFB00FDACD2}" srcOrd="3" destOrd="0" presId="urn:microsoft.com/office/officeart/2005/8/layout/orgChart1"/>
    <dgm:cxn modelId="{B8AEE0F1-08A5-4956-9467-5227435E84ED}" type="presParOf" srcId="{86B77740-9347-4A7B-9F12-FCFB00FDACD2}" destId="{42261D95-E544-4175-BD56-42EBDCBEA3A6}" srcOrd="0" destOrd="0" presId="urn:microsoft.com/office/officeart/2005/8/layout/orgChart1"/>
    <dgm:cxn modelId="{5E5A3C1B-1638-40FD-8724-9FABC3546429}" type="presParOf" srcId="{42261D95-E544-4175-BD56-42EBDCBEA3A6}" destId="{20450035-1286-4932-9670-5BECA93AC6CC}" srcOrd="0" destOrd="0" presId="urn:microsoft.com/office/officeart/2005/8/layout/orgChart1"/>
    <dgm:cxn modelId="{D44864DF-0928-432B-9506-E53578B5BEEA}" type="presParOf" srcId="{42261D95-E544-4175-BD56-42EBDCBEA3A6}" destId="{A1E7FD17-26C9-4B2E-BBD3-A10D311C318E}" srcOrd="1" destOrd="0" presId="urn:microsoft.com/office/officeart/2005/8/layout/orgChart1"/>
    <dgm:cxn modelId="{F21DE32D-9B9D-4F84-9601-C93CDEE7527D}" type="presParOf" srcId="{86B77740-9347-4A7B-9F12-FCFB00FDACD2}" destId="{FE26BBEC-D12F-4E5E-BDC5-E440B8855BAC}" srcOrd="1" destOrd="0" presId="urn:microsoft.com/office/officeart/2005/8/layout/orgChart1"/>
    <dgm:cxn modelId="{925B8B5D-5F31-4F77-907E-D6E111F7BD58}" type="presParOf" srcId="{FE26BBEC-D12F-4E5E-BDC5-E440B8855BAC}" destId="{4FF53FAD-EE41-403C-AEBA-6A25F12840EC}" srcOrd="0" destOrd="0" presId="urn:microsoft.com/office/officeart/2005/8/layout/orgChart1"/>
    <dgm:cxn modelId="{2BA08A67-566F-4AB8-9915-A180EF7F0C3D}" type="presParOf" srcId="{FE26BBEC-D12F-4E5E-BDC5-E440B8855BAC}" destId="{667F2822-CB69-467D-A1D5-DB4A4103A2E5}" srcOrd="1" destOrd="0" presId="urn:microsoft.com/office/officeart/2005/8/layout/orgChart1"/>
    <dgm:cxn modelId="{F1651B7A-0945-44D1-AEFC-2C46DAD4E1AF}" type="presParOf" srcId="{667F2822-CB69-467D-A1D5-DB4A4103A2E5}" destId="{ECB30DFF-7CDF-4509-B36E-9074D72FB891}" srcOrd="0" destOrd="0" presId="urn:microsoft.com/office/officeart/2005/8/layout/orgChart1"/>
    <dgm:cxn modelId="{3055611A-E280-44ED-9636-EF1C814F7AA3}" type="presParOf" srcId="{ECB30DFF-7CDF-4509-B36E-9074D72FB891}" destId="{400403B2-1E48-4744-A4C8-23ECE1A1A72E}" srcOrd="0" destOrd="0" presId="urn:microsoft.com/office/officeart/2005/8/layout/orgChart1"/>
    <dgm:cxn modelId="{8B1BF4F6-B6A2-48BE-BB9C-5DB2280776A7}" type="presParOf" srcId="{ECB30DFF-7CDF-4509-B36E-9074D72FB891}" destId="{F1777DCE-F0ED-4A6F-A26C-746E1ACFB2E1}" srcOrd="1" destOrd="0" presId="urn:microsoft.com/office/officeart/2005/8/layout/orgChart1"/>
    <dgm:cxn modelId="{969CC60A-E353-40AA-88CF-C8468EE14B7D}" type="presParOf" srcId="{667F2822-CB69-467D-A1D5-DB4A4103A2E5}" destId="{D9AD3258-8EB7-4E76-8AB5-4B20FE97E7CF}" srcOrd="1" destOrd="0" presId="urn:microsoft.com/office/officeart/2005/8/layout/orgChart1"/>
    <dgm:cxn modelId="{DC9B6EB0-AB7E-4318-BFB8-5E4DB5F1E635}" type="presParOf" srcId="{667F2822-CB69-467D-A1D5-DB4A4103A2E5}" destId="{9091C1AA-2B89-4D2B-B7EA-D683DDFE6064}" srcOrd="2" destOrd="0" presId="urn:microsoft.com/office/officeart/2005/8/layout/orgChart1"/>
    <dgm:cxn modelId="{5161E0B7-A64A-41C9-A458-0FC8069054AB}" type="presParOf" srcId="{FE26BBEC-D12F-4E5E-BDC5-E440B8855BAC}" destId="{EA5256FE-7F88-4340-BAA8-572B3EF55301}" srcOrd="2" destOrd="0" presId="urn:microsoft.com/office/officeart/2005/8/layout/orgChart1"/>
    <dgm:cxn modelId="{B1520349-FFF3-48E0-A0A3-15733D804811}" type="presParOf" srcId="{FE26BBEC-D12F-4E5E-BDC5-E440B8855BAC}" destId="{EFFA910C-EFB3-4E84-B6FE-458F6332024C}" srcOrd="3" destOrd="0" presId="urn:microsoft.com/office/officeart/2005/8/layout/orgChart1"/>
    <dgm:cxn modelId="{25BE8ED0-456B-4A54-AA34-9E10B5EAAF78}" type="presParOf" srcId="{EFFA910C-EFB3-4E84-B6FE-458F6332024C}" destId="{4B74E093-36EF-44A5-9A3F-85E9500E0C3F}" srcOrd="0" destOrd="0" presId="urn:microsoft.com/office/officeart/2005/8/layout/orgChart1"/>
    <dgm:cxn modelId="{E8FA957C-1982-45B1-B6CF-7A677BB9FBAC}" type="presParOf" srcId="{4B74E093-36EF-44A5-9A3F-85E9500E0C3F}" destId="{931E3065-6603-4048-A0A9-8308153FF9CA}" srcOrd="0" destOrd="0" presId="urn:microsoft.com/office/officeart/2005/8/layout/orgChart1"/>
    <dgm:cxn modelId="{A5AB5E69-AEC4-488B-A9B2-5002B54A3634}" type="presParOf" srcId="{4B74E093-36EF-44A5-9A3F-85E9500E0C3F}" destId="{6A4A6750-D93F-4BCA-B973-57B254C69DDE}" srcOrd="1" destOrd="0" presId="urn:microsoft.com/office/officeart/2005/8/layout/orgChart1"/>
    <dgm:cxn modelId="{9800F5AC-7359-429F-9FD7-574DBFBCAD45}" type="presParOf" srcId="{EFFA910C-EFB3-4E84-B6FE-458F6332024C}" destId="{0F41B904-548B-4A25-A885-4BE76EBBE3C4}" srcOrd="1" destOrd="0" presId="urn:microsoft.com/office/officeart/2005/8/layout/orgChart1"/>
    <dgm:cxn modelId="{C8B34319-5868-420D-9F80-8DB552B3026D}" type="presParOf" srcId="{EFFA910C-EFB3-4E84-B6FE-458F6332024C}" destId="{AA9B2C06-8378-4AA6-B3B4-690D1C5FC11D}" srcOrd="2" destOrd="0" presId="urn:microsoft.com/office/officeart/2005/8/layout/orgChart1"/>
    <dgm:cxn modelId="{E0470278-D723-4BEC-8508-1E2E01FCF926}" type="presParOf" srcId="{FE26BBEC-D12F-4E5E-BDC5-E440B8855BAC}" destId="{DB32F3DF-01C1-462B-99C1-88C6B08B54A3}" srcOrd="4" destOrd="0" presId="urn:microsoft.com/office/officeart/2005/8/layout/orgChart1"/>
    <dgm:cxn modelId="{56069494-9D4F-4288-8BCA-DFE78389E97E}" type="presParOf" srcId="{FE26BBEC-D12F-4E5E-BDC5-E440B8855BAC}" destId="{E43F1F1F-1F70-45D8-B037-57998E92ED00}" srcOrd="5" destOrd="0" presId="urn:microsoft.com/office/officeart/2005/8/layout/orgChart1"/>
    <dgm:cxn modelId="{B59F4D17-D6FF-45AC-9465-1F6CB1A7191A}" type="presParOf" srcId="{E43F1F1F-1F70-45D8-B037-57998E92ED00}" destId="{47339FAC-56BC-4888-B5D6-8802F5654687}" srcOrd="0" destOrd="0" presId="urn:microsoft.com/office/officeart/2005/8/layout/orgChart1"/>
    <dgm:cxn modelId="{482E8187-6B0C-4144-B34B-6CCA46607B74}" type="presParOf" srcId="{47339FAC-56BC-4888-B5D6-8802F5654687}" destId="{6F19086A-8CCD-4CD5-8049-4E3B71B013F9}" srcOrd="0" destOrd="0" presId="urn:microsoft.com/office/officeart/2005/8/layout/orgChart1"/>
    <dgm:cxn modelId="{2BBC8D1A-2CB6-43B4-AB44-16B2745FD064}" type="presParOf" srcId="{47339FAC-56BC-4888-B5D6-8802F5654687}" destId="{D5A3F470-248F-4804-9167-3E44BA24F9C5}" srcOrd="1" destOrd="0" presId="urn:microsoft.com/office/officeart/2005/8/layout/orgChart1"/>
    <dgm:cxn modelId="{B62C04D2-B338-4CE2-89B1-521DC14B2351}" type="presParOf" srcId="{E43F1F1F-1F70-45D8-B037-57998E92ED00}" destId="{C985A514-0C67-4700-882B-0532E864B8CE}" srcOrd="1" destOrd="0" presId="urn:microsoft.com/office/officeart/2005/8/layout/orgChart1"/>
    <dgm:cxn modelId="{31C68BFA-6A90-471E-95FC-B9E5692D2BB6}" type="presParOf" srcId="{E43F1F1F-1F70-45D8-B037-57998E92ED00}" destId="{23EFB364-779D-4874-BF24-59E01BE37BE1}" srcOrd="2" destOrd="0" presId="urn:microsoft.com/office/officeart/2005/8/layout/orgChart1"/>
    <dgm:cxn modelId="{782D4E36-B899-4F21-BC91-27A97F3B253D}" type="presParOf" srcId="{86B77740-9347-4A7B-9F12-FCFB00FDACD2}" destId="{0BF3C2D0-C4F3-48F8-9FBB-1F70697323D8}" srcOrd="2" destOrd="0" presId="urn:microsoft.com/office/officeart/2005/8/layout/orgChart1"/>
    <dgm:cxn modelId="{D3F7C58A-6671-4360-BC49-964ACD171821}" type="presParOf" srcId="{C1E5829C-4FED-4AC5-BA78-F633C4E9F2BF}" destId="{AA24DAB0-0650-4C80-B0FF-1CA30A76E9E1}" srcOrd="4" destOrd="0" presId="urn:microsoft.com/office/officeart/2005/8/layout/orgChart1"/>
    <dgm:cxn modelId="{B99C9EF9-7790-4821-A965-0190377C1445}" type="presParOf" srcId="{C1E5829C-4FED-4AC5-BA78-F633C4E9F2BF}" destId="{C4D81398-7973-4F82-9E6C-8EB291FD455D}" srcOrd="5" destOrd="0" presId="urn:microsoft.com/office/officeart/2005/8/layout/orgChart1"/>
    <dgm:cxn modelId="{610C0979-2F2D-4E38-A41B-5A8C80F4D081}" type="presParOf" srcId="{C4D81398-7973-4F82-9E6C-8EB291FD455D}" destId="{76735303-8D4C-4E36-9E0F-69FD15EBABB9}" srcOrd="0" destOrd="0" presId="urn:microsoft.com/office/officeart/2005/8/layout/orgChart1"/>
    <dgm:cxn modelId="{AE741407-8C08-45C5-975B-9BEDCF980482}" type="presParOf" srcId="{76735303-8D4C-4E36-9E0F-69FD15EBABB9}" destId="{064E6483-6A63-4280-B311-0D8CA78336A1}" srcOrd="0" destOrd="0" presId="urn:microsoft.com/office/officeart/2005/8/layout/orgChart1"/>
    <dgm:cxn modelId="{A71F89F9-77C4-45B7-B026-07864D99D21D}" type="presParOf" srcId="{76735303-8D4C-4E36-9E0F-69FD15EBABB9}" destId="{E26D4BDE-0EA7-4F46-92EB-8FE780909E17}" srcOrd="1" destOrd="0" presId="urn:microsoft.com/office/officeart/2005/8/layout/orgChart1"/>
    <dgm:cxn modelId="{F97EA9E4-A02C-405C-858F-EE4123F790E1}" type="presParOf" srcId="{C4D81398-7973-4F82-9E6C-8EB291FD455D}" destId="{95D915A7-3E42-4BAB-AF79-B8B41721D608}" srcOrd="1" destOrd="0" presId="urn:microsoft.com/office/officeart/2005/8/layout/orgChart1"/>
    <dgm:cxn modelId="{13A20F02-51F6-46E6-B542-BDE83802C197}" type="presParOf" srcId="{95D915A7-3E42-4BAB-AF79-B8B41721D608}" destId="{19F218EB-C9F5-4ED6-8788-4BEC5AB146BD}" srcOrd="0" destOrd="0" presId="urn:microsoft.com/office/officeart/2005/8/layout/orgChart1"/>
    <dgm:cxn modelId="{12F597B6-CD5B-4CD5-B6B9-372D9D16B951}" type="presParOf" srcId="{95D915A7-3E42-4BAB-AF79-B8B41721D608}" destId="{7A9BFCEC-9341-4EAE-BE08-0B541D379C3F}" srcOrd="1" destOrd="0" presId="urn:microsoft.com/office/officeart/2005/8/layout/orgChart1"/>
    <dgm:cxn modelId="{80FF9196-DE6F-43A1-B62E-82F1919EF797}" type="presParOf" srcId="{7A9BFCEC-9341-4EAE-BE08-0B541D379C3F}" destId="{83FB68FA-254C-45CD-809D-123FAF4F37BC}" srcOrd="0" destOrd="0" presId="urn:microsoft.com/office/officeart/2005/8/layout/orgChart1"/>
    <dgm:cxn modelId="{399706D8-D8A9-4796-A1F1-9C2C42B5BE4C}" type="presParOf" srcId="{83FB68FA-254C-45CD-809D-123FAF4F37BC}" destId="{83E9EA41-779E-4460-A76F-5535F3298A6C}" srcOrd="0" destOrd="0" presId="urn:microsoft.com/office/officeart/2005/8/layout/orgChart1"/>
    <dgm:cxn modelId="{392F1F49-EF0D-4EF2-83ED-541148428BD2}" type="presParOf" srcId="{83FB68FA-254C-45CD-809D-123FAF4F37BC}" destId="{19DC61E1-B820-40B1-B5E7-3955FC9F8EE3}" srcOrd="1" destOrd="0" presId="urn:microsoft.com/office/officeart/2005/8/layout/orgChart1"/>
    <dgm:cxn modelId="{37C7D8A6-B1E3-4ABB-8C7B-68C8D0B70B03}" type="presParOf" srcId="{7A9BFCEC-9341-4EAE-BE08-0B541D379C3F}" destId="{C1C6493F-4F4B-4152-A18F-10E5A87EA8F5}" srcOrd="1" destOrd="0" presId="urn:microsoft.com/office/officeart/2005/8/layout/orgChart1"/>
    <dgm:cxn modelId="{E7118225-378F-4EC0-B4C7-5D603D3838A9}" type="presParOf" srcId="{7A9BFCEC-9341-4EAE-BE08-0B541D379C3F}" destId="{26080D6B-4F45-4860-B64A-E2509338852F}" srcOrd="2" destOrd="0" presId="urn:microsoft.com/office/officeart/2005/8/layout/orgChart1"/>
    <dgm:cxn modelId="{628B9F19-7EFB-4934-89B6-3B4064CB8A1C}" type="presParOf" srcId="{95D915A7-3E42-4BAB-AF79-B8B41721D608}" destId="{5D7B177A-4711-4FC2-9AEA-5E78C246FE0B}" srcOrd="2" destOrd="0" presId="urn:microsoft.com/office/officeart/2005/8/layout/orgChart1"/>
    <dgm:cxn modelId="{83650A1A-FE35-48F0-9290-25AF2A023277}" type="presParOf" srcId="{95D915A7-3E42-4BAB-AF79-B8B41721D608}" destId="{1954D6C6-FE30-4A94-831F-64A3CFEDE5F0}" srcOrd="3" destOrd="0" presId="urn:microsoft.com/office/officeart/2005/8/layout/orgChart1"/>
    <dgm:cxn modelId="{93CF191D-161A-47D7-B50D-1F94CE681F3D}" type="presParOf" srcId="{1954D6C6-FE30-4A94-831F-64A3CFEDE5F0}" destId="{0E82D560-E5AC-4285-90A4-63860C143104}" srcOrd="0" destOrd="0" presId="urn:microsoft.com/office/officeart/2005/8/layout/orgChart1"/>
    <dgm:cxn modelId="{3CBA7936-53CD-4CDD-BF5E-A13A25420C5A}" type="presParOf" srcId="{0E82D560-E5AC-4285-90A4-63860C143104}" destId="{5514138A-DF18-4C05-973D-7CC4A35A5672}" srcOrd="0" destOrd="0" presId="urn:microsoft.com/office/officeart/2005/8/layout/orgChart1"/>
    <dgm:cxn modelId="{8AAFF145-1279-46E8-8CEB-146739E092B3}" type="presParOf" srcId="{0E82D560-E5AC-4285-90A4-63860C143104}" destId="{E0B3463F-85C4-4159-8C46-C52C65B0ACE4}" srcOrd="1" destOrd="0" presId="urn:microsoft.com/office/officeart/2005/8/layout/orgChart1"/>
    <dgm:cxn modelId="{F4F61D57-2032-4006-83EC-EF1D40DDA1AB}" type="presParOf" srcId="{1954D6C6-FE30-4A94-831F-64A3CFEDE5F0}" destId="{D8174527-32D5-4D2F-9118-19AA2C7E5B96}" srcOrd="1" destOrd="0" presId="urn:microsoft.com/office/officeart/2005/8/layout/orgChart1"/>
    <dgm:cxn modelId="{B14D525F-ED5A-4DE3-9B55-CA8428C9D72F}" type="presParOf" srcId="{1954D6C6-FE30-4A94-831F-64A3CFEDE5F0}" destId="{3B974CE9-8722-4828-A854-F13239CF1009}" srcOrd="2" destOrd="0" presId="urn:microsoft.com/office/officeart/2005/8/layout/orgChart1"/>
    <dgm:cxn modelId="{F1127266-1828-4F7C-8303-16B77FCCA5B1}" type="presParOf" srcId="{95D915A7-3E42-4BAB-AF79-B8B41721D608}" destId="{3D762051-2200-4DB7-AEA3-ED4CAE32D3B2}" srcOrd="4" destOrd="0" presId="urn:microsoft.com/office/officeart/2005/8/layout/orgChart1"/>
    <dgm:cxn modelId="{4F8C2A6A-2B75-45B3-A30C-16DC0D1322E3}" type="presParOf" srcId="{95D915A7-3E42-4BAB-AF79-B8B41721D608}" destId="{B41F662F-638E-4FA6-A06A-0FFB428ED038}" srcOrd="5" destOrd="0" presId="urn:microsoft.com/office/officeart/2005/8/layout/orgChart1"/>
    <dgm:cxn modelId="{F4935B58-2C7B-481A-9FD6-E637E5AEA88B}" type="presParOf" srcId="{B41F662F-638E-4FA6-A06A-0FFB428ED038}" destId="{E44BF969-89FF-401F-ADAE-842DFDC66419}" srcOrd="0" destOrd="0" presId="urn:microsoft.com/office/officeart/2005/8/layout/orgChart1"/>
    <dgm:cxn modelId="{CB59B133-83E6-400F-908A-E558CF2D0CA8}" type="presParOf" srcId="{E44BF969-89FF-401F-ADAE-842DFDC66419}" destId="{604DF9F2-351B-4F32-AFC2-829BB34A14AA}" srcOrd="0" destOrd="0" presId="urn:microsoft.com/office/officeart/2005/8/layout/orgChart1"/>
    <dgm:cxn modelId="{B9B09C9C-1191-440D-A232-079220DC368E}" type="presParOf" srcId="{E44BF969-89FF-401F-ADAE-842DFDC66419}" destId="{D0328D4C-C6D4-41D8-88C1-B2B83DD73CCB}" srcOrd="1" destOrd="0" presId="urn:microsoft.com/office/officeart/2005/8/layout/orgChart1"/>
    <dgm:cxn modelId="{781FD6FD-3740-44ED-8E81-78A5B5621E11}" type="presParOf" srcId="{B41F662F-638E-4FA6-A06A-0FFB428ED038}" destId="{F5A3739E-6E9A-4A5D-87FF-0835985B8C9E}" srcOrd="1" destOrd="0" presId="urn:microsoft.com/office/officeart/2005/8/layout/orgChart1"/>
    <dgm:cxn modelId="{A8D3DD94-0B25-488C-900A-FCEEC0872728}" type="presParOf" srcId="{B41F662F-638E-4FA6-A06A-0FFB428ED038}" destId="{17069CF3-F449-4AFF-AFF4-ACAD4DC0A9DC}" srcOrd="2" destOrd="0" presId="urn:microsoft.com/office/officeart/2005/8/layout/orgChart1"/>
    <dgm:cxn modelId="{0AFE9F53-5533-4B40-A051-9EAA5E9F057A}" type="presParOf" srcId="{95D915A7-3E42-4BAB-AF79-B8B41721D608}" destId="{4B3F91DE-203C-4F0B-BA0A-7822A64A95F0}" srcOrd="6" destOrd="0" presId="urn:microsoft.com/office/officeart/2005/8/layout/orgChart1"/>
    <dgm:cxn modelId="{1ECDD56F-730B-42E2-9F75-5DC1B27DB7A5}" type="presParOf" srcId="{95D915A7-3E42-4BAB-AF79-B8B41721D608}" destId="{1CC4CC6A-C431-4D60-A9A3-E8EA41F7366D}" srcOrd="7" destOrd="0" presId="urn:microsoft.com/office/officeart/2005/8/layout/orgChart1"/>
    <dgm:cxn modelId="{BEA1BDFF-A0B9-4C78-AF2A-DB7AC09F1CEC}" type="presParOf" srcId="{1CC4CC6A-C431-4D60-A9A3-E8EA41F7366D}" destId="{AD5664E3-49EA-4B86-AD45-F6357E256C04}" srcOrd="0" destOrd="0" presId="urn:microsoft.com/office/officeart/2005/8/layout/orgChart1"/>
    <dgm:cxn modelId="{BD126B02-6F78-42C2-BA6E-6801C538EBEF}" type="presParOf" srcId="{AD5664E3-49EA-4B86-AD45-F6357E256C04}" destId="{1AF58EC1-E7B0-461E-AA71-A7A48CA039F5}" srcOrd="0" destOrd="0" presId="urn:microsoft.com/office/officeart/2005/8/layout/orgChart1"/>
    <dgm:cxn modelId="{31CCFE1C-971A-46F0-9A08-8BE05DE15D2D}" type="presParOf" srcId="{AD5664E3-49EA-4B86-AD45-F6357E256C04}" destId="{B0FBDC3E-67D9-49D9-8475-562ED5FBC6A8}" srcOrd="1" destOrd="0" presId="urn:microsoft.com/office/officeart/2005/8/layout/orgChart1"/>
    <dgm:cxn modelId="{AC919131-CDB1-4329-A481-351E3E72C649}" type="presParOf" srcId="{1CC4CC6A-C431-4D60-A9A3-E8EA41F7366D}" destId="{97444276-16A7-4CB8-B0C6-9138FA5D0BB4}" srcOrd="1" destOrd="0" presId="urn:microsoft.com/office/officeart/2005/8/layout/orgChart1"/>
    <dgm:cxn modelId="{9D0903BF-D0B6-4973-ADBC-4E39B255E273}" type="presParOf" srcId="{1CC4CC6A-C431-4D60-A9A3-E8EA41F7366D}" destId="{D0F6B201-239F-471C-B621-04E16FC8BA71}" srcOrd="2" destOrd="0" presId="urn:microsoft.com/office/officeart/2005/8/layout/orgChart1"/>
    <dgm:cxn modelId="{B4D5B3D4-425C-472D-93AC-942132EC30F4}" type="presParOf" srcId="{C4D81398-7973-4F82-9E6C-8EB291FD455D}" destId="{E762D11C-9879-4162-B42D-47E508CBC471}" srcOrd="2" destOrd="0" presId="urn:microsoft.com/office/officeart/2005/8/layout/orgChart1"/>
    <dgm:cxn modelId="{ADBB6849-8FE1-4E7C-A831-272EBCE7D9BE}" type="presParOf" srcId="{C1E5829C-4FED-4AC5-BA78-F633C4E9F2BF}" destId="{6933C94F-FF26-4D6A-8767-DF019780E3CE}" srcOrd="6" destOrd="0" presId="urn:microsoft.com/office/officeart/2005/8/layout/orgChart1"/>
    <dgm:cxn modelId="{8C8A3970-1384-4467-AE57-331B3D715612}" type="presParOf" srcId="{C1E5829C-4FED-4AC5-BA78-F633C4E9F2BF}" destId="{2C231772-A496-4BBB-96A5-1785EC544CE9}" srcOrd="7" destOrd="0" presId="urn:microsoft.com/office/officeart/2005/8/layout/orgChart1"/>
    <dgm:cxn modelId="{3B1A2A9D-699B-439F-A2E5-DC380FDD411E}" type="presParOf" srcId="{2C231772-A496-4BBB-96A5-1785EC544CE9}" destId="{10CB3BBA-1709-4255-97FC-29F9E62946EE}" srcOrd="0" destOrd="0" presId="urn:microsoft.com/office/officeart/2005/8/layout/orgChart1"/>
    <dgm:cxn modelId="{E0BE0520-39AA-447F-A7F0-C74896F27E1E}" type="presParOf" srcId="{10CB3BBA-1709-4255-97FC-29F9E62946EE}" destId="{8CE02BB6-815A-42E6-9A44-EEEA259DDA95}" srcOrd="0" destOrd="0" presId="urn:microsoft.com/office/officeart/2005/8/layout/orgChart1"/>
    <dgm:cxn modelId="{484E14DF-7EE6-4C7E-944F-D0512921EC8E}" type="presParOf" srcId="{10CB3BBA-1709-4255-97FC-29F9E62946EE}" destId="{3F3D4A09-821E-413F-BF8A-382BFE8F48BF}" srcOrd="1" destOrd="0" presId="urn:microsoft.com/office/officeart/2005/8/layout/orgChart1"/>
    <dgm:cxn modelId="{18EA0DFD-771A-4692-9A4C-F73D722E43D7}" type="presParOf" srcId="{2C231772-A496-4BBB-96A5-1785EC544CE9}" destId="{C67126C0-7C6E-4FAF-831A-F30D634DC80A}" srcOrd="1" destOrd="0" presId="urn:microsoft.com/office/officeart/2005/8/layout/orgChart1"/>
    <dgm:cxn modelId="{7166EE8B-EEFA-461D-8E0C-B8D125B220FD}" type="presParOf" srcId="{C67126C0-7C6E-4FAF-831A-F30D634DC80A}" destId="{9D434354-68A8-4C49-863E-235FA03013EE}" srcOrd="0" destOrd="0" presId="urn:microsoft.com/office/officeart/2005/8/layout/orgChart1"/>
    <dgm:cxn modelId="{A7374CB9-D507-49E6-AD01-01B916850D86}" type="presParOf" srcId="{C67126C0-7C6E-4FAF-831A-F30D634DC80A}" destId="{9EF81DD2-1734-40C0-8987-2D81014D03BB}" srcOrd="1" destOrd="0" presId="urn:microsoft.com/office/officeart/2005/8/layout/orgChart1"/>
    <dgm:cxn modelId="{A04F31E1-694A-41EA-BA56-733279F39196}" type="presParOf" srcId="{9EF81DD2-1734-40C0-8987-2D81014D03BB}" destId="{B06FB8C0-45E5-4308-A24E-D15889489309}" srcOrd="0" destOrd="0" presId="urn:microsoft.com/office/officeart/2005/8/layout/orgChart1"/>
    <dgm:cxn modelId="{5BC532DE-DE1E-4708-A09D-4A51C9355AD0}" type="presParOf" srcId="{B06FB8C0-45E5-4308-A24E-D15889489309}" destId="{17F409C0-8590-4E35-9964-4C779924846A}" srcOrd="0" destOrd="0" presId="urn:microsoft.com/office/officeart/2005/8/layout/orgChart1"/>
    <dgm:cxn modelId="{72E1DF05-5620-42B7-B34B-9BC5CD3FFEFF}" type="presParOf" srcId="{B06FB8C0-45E5-4308-A24E-D15889489309}" destId="{C2D270F1-78FD-4AFC-861E-DD330EE14EDD}" srcOrd="1" destOrd="0" presId="urn:microsoft.com/office/officeart/2005/8/layout/orgChart1"/>
    <dgm:cxn modelId="{7F0B19C4-56C9-4E55-804A-AD58EBA3CDEC}" type="presParOf" srcId="{9EF81DD2-1734-40C0-8987-2D81014D03BB}" destId="{872D5A6C-9150-47A0-B9B6-3F42CB025069}" srcOrd="1" destOrd="0" presId="urn:microsoft.com/office/officeart/2005/8/layout/orgChart1"/>
    <dgm:cxn modelId="{1DE0372C-6AA7-4D75-95F1-463CF1138559}" type="presParOf" srcId="{9EF81DD2-1734-40C0-8987-2D81014D03BB}" destId="{F0938C0F-124A-4CB6-8F48-0BE015248B4C}" srcOrd="2" destOrd="0" presId="urn:microsoft.com/office/officeart/2005/8/layout/orgChart1"/>
    <dgm:cxn modelId="{0C05A9CC-3EF1-4B13-86AD-76BDD5F93FC7}" type="presParOf" srcId="{C67126C0-7C6E-4FAF-831A-F30D634DC80A}" destId="{F1052F81-27ED-4108-9466-208AF5C49DD6}" srcOrd="2" destOrd="0" presId="urn:microsoft.com/office/officeart/2005/8/layout/orgChart1"/>
    <dgm:cxn modelId="{4B720B38-7E8B-4552-97F8-4923DF2643D4}" type="presParOf" srcId="{C67126C0-7C6E-4FAF-831A-F30D634DC80A}" destId="{DB5B7441-E0CE-471D-9C99-57F28F27744A}" srcOrd="3" destOrd="0" presId="urn:microsoft.com/office/officeart/2005/8/layout/orgChart1"/>
    <dgm:cxn modelId="{11FDF61C-784F-4D0C-AD0D-443D296B41C1}" type="presParOf" srcId="{DB5B7441-E0CE-471D-9C99-57F28F27744A}" destId="{BE6B3C0D-C59D-4145-9F52-DAD274CA7837}" srcOrd="0" destOrd="0" presId="urn:microsoft.com/office/officeart/2005/8/layout/orgChart1"/>
    <dgm:cxn modelId="{749B7A9C-BB4E-41E5-AB73-FBF50D2B0C06}" type="presParOf" srcId="{BE6B3C0D-C59D-4145-9F52-DAD274CA7837}" destId="{3E750C07-882C-473E-A72F-9866394EA7AE}" srcOrd="0" destOrd="0" presId="urn:microsoft.com/office/officeart/2005/8/layout/orgChart1"/>
    <dgm:cxn modelId="{6F02CD4C-DA5A-451E-B109-C1CE9354B198}" type="presParOf" srcId="{BE6B3C0D-C59D-4145-9F52-DAD274CA7837}" destId="{6B7F351A-C0AB-4507-96DF-FFF26ECCEEC9}" srcOrd="1" destOrd="0" presId="urn:microsoft.com/office/officeart/2005/8/layout/orgChart1"/>
    <dgm:cxn modelId="{B53414CC-E945-448B-904D-BB656D47819E}" type="presParOf" srcId="{DB5B7441-E0CE-471D-9C99-57F28F27744A}" destId="{CC587234-5C13-4D2D-ABF5-BABA0E4D06F8}" srcOrd="1" destOrd="0" presId="urn:microsoft.com/office/officeart/2005/8/layout/orgChart1"/>
    <dgm:cxn modelId="{7BE42C21-05ED-4F5D-80BF-9C345252EA1B}" type="presParOf" srcId="{DB5B7441-E0CE-471D-9C99-57F28F27744A}" destId="{7A246B7D-2076-4EEC-BA8D-74A5AC71717D}" srcOrd="2" destOrd="0" presId="urn:microsoft.com/office/officeart/2005/8/layout/orgChart1"/>
    <dgm:cxn modelId="{69333513-87D6-4647-B7AF-391BA863083A}" type="presParOf" srcId="{C67126C0-7C6E-4FAF-831A-F30D634DC80A}" destId="{75628F0E-D995-4F72-A2F5-2D762E2F46F5}" srcOrd="4" destOrd="0" presId="urn:microsoft.com/office/officeart/2005/8/layout/orgChart1"/>
    <dgm:cxn modelId="{F86BCE72-A41D-431A-BC5C-17DCD81CEE79}" type="presParOf" srcId="{C67126C0-7C6E-4FAF-831A-F30D634DC80A}" destId="{AFAF3975-76FF-40DE-AA7A-65660326979E}" srcOrd="5" destOrd="0" presId="urn:microsoft.com/office/officeart/2005/8/layout/orgChart1"/>
    <dgm:cxn modelId="{84EE7CCB-EF90-4337-9F50-9BDD7DA9A2C0}" type="presParOf" srcId="{AFAF3975-76FF-40DE-AA7A-65660326979E}" destId="{9F13E635-35EE-4124-9DFA-6343D4DE3E20}" srcOrd="0" destOrd="0" presId="urn:microsoft.com/office/officeart/2005/8/layout/orgChart1"/>
    <dgm:cxn modelId="{168AB40C-0828-4CD9-8720-BC81A24CD04B}" type="presParOf" srcId="{9F13E635-35EE-4124-9DFA-6343D4DE3E20}" destId="{4865B319-6560-477C-A015-A533BDDDF32D}" srcOrd="0" destOrd="0" presId="urn:microsoft.com/office/officeart/2005/8/layout/orgChart1"/>
    <dgm:cxn modelId="{B630296E-054D-4B07-A508-9C0F9A4BFBFD}" type="presParOf" srcId="{9F13E635-35EE-4124-9DFA-6343D4DE3E20}" destId="{A2F14EEB-8F81-4AD1-9FE6-AB65871163FE}" srcOrd="1" destOrd="0" presId="urn:microsoft.com/office/officeart/2005/8/layout/orgChart1"/>
    <dgm:cxn modelId="{3B4F87D5-4270-47F8-AE6D-D1EF2F645CED}" type="presParOf" srcId="{AFAF3975-76FF-40DE-AA7A-65660326979E}" destId="{18820409-EA53-4295-A907-675907289A03}" srcOrd="1" destOrd="0" presId="urn:microsoft.com/office/officeart/2005/8/layout/orgChart1"/>
    <dgm:cxn modelId="{DA48FA53-DD23-4DB9-8B0E-975E49DFE580}" type="presParOf" srcId="{AFAF3975-76FF-40DE-AA7A-65660326979E}" destId="{EE6F194F-F09B-4A18-992A-CED2FCE2EDD7}" srcOrd="2" destOrd="0" presId="urn:microsoft.com/office/officeart/2005/8/layout/orgChart1"/>
    <dgm:cxn modelId="{F74948B1-7713-4650-BBE2-3BA9B2B45F65}" type="presParOf" srcId="{C67126C0-7C6E-4FAF-831A-F30D634DC80A}" destId="{7FAD7C4C-F42C-4BD2-A958-5FB38B7CB471}" srcOrd="6" destOrd="0" presId="urn:microsoft.com/office/officeart/2005/8/layout/orgChart1"/>
    <dgm:cxn modelId="{AD99047C-865D-4B49-A3B4-829F11775750}" type="presParOf" srcId="{C67126C0-7C6E-4FAF-831A-F30D634DC80A}" destId="{2FA7CA9C-2611-4FF1-AF56-69A1C2E23EE6}" srcOrd="7" destOrd="0" presId="urn:microsoft.com/office/officeart/2005/8/layout/orgChart1"/>
    <dgm:cxn modelId="{B1F64C46-A18C-413E-A2A2-315DD0AAEC18}" type="presParOf" srcId="{2FA7CA9C-2611-4FF1-AF56-69A1C2E23EE6}" destId="{FF604EE5-47F3-4FB9-BF46-0ADF2C63FB33}" srcOrd="0" destOrd="0" presId="urn:microsoft.com/office/officeart/2005/8/layout/orgChart1"/>
    <dgm:cxn modelId="{D50C21CC-192E-4E7F-AB5B-298CAB41EB6C}" type="presParOf" srcId="{FF604EE5-47F3-4FB9-BF46-0ADF2C63FB33}" destId="{B388F482-8581-42B3-8357-AC8AD5C36C6B}" srcOrd="0" destOrd="0" presId="urn:microsoft.com/office/officeart/2005/8/layout/orgChart1"/>
    <dgm:cxn modelId="{38708A1D-B57A-4A6A-B5A3-534C981E3270}" type="presParOf" srcId="{FF604EE5-47F3-4FB9-BF46-0ADF2C63FB33}" destId="{056C3803-1E1D-4BBE-8BBC-B3ED4842D855}" srcOrd="1" destOrd="0" presId="urn:microsoft.com/office/officeart/2005/8/layout/orgChart1"/>
    <dgm:cxn modelId="{0D6A3EB5-67AC-4AE9-B861-80BBB5968E64}" type="presParOf" srcId="{2FA7CA9C-2611-4FF1-AF56-69A1C2E23EE6}" destId="{CA57CDFC-FEC0-464F-86E4-DE7E74C4A556}" srcOrd="1" destOrd="0" presId="urn:microsoft.com/office/officeart/2005/8/layout/orgChart1"/>
    <dgm:cxn modelId="{9C7324CF-233C-4ED1-9E2C-FE2FA674B2D2}" type="presParOf" srcId="{2FA7CA9C-2611-4FF1-AF56-69A1C2E23EE6}" destId="{2FE06381-0D19-476D-B1E5-3BFF90592E4D}" srcOrd="2" destOrd="0" presId="urn:microsoft.com/office/officeart/2005/8/layout/orgChart1"/>
    <dgm:cxn modelId="{0F6ACCCE-7071-467A-AB89-39976270841E}" type="presParOf" srcId="{C67126C0-7C6E-4FAF-831A-F30D634DC80A}" destId="{755AE0F4-7ABE-487D-AB5B-7F684A7CA104}" srcOrd="8" destOrd="0" presId="urn:microsoft.com/office/officeart/2005/8/layout/orgChart1"/>
    <dgm:cxn modelId="{59B57C4F-5743-420B-A1E8-B54D2A3AA74A}" type="presParOf" srcId="{C67126C0-7C6E-4FAF-831A-F30D634DC80A}" destId="{AB14C782-F837-44BA-A13E-403269394849}" srcOrd="9" destOrd="0" presId="urn:microsoft.com/office/officeart/2005/8/layout/orgChart1"/>
    <dgm:cxn modelId="{06768048-28E8-40A5-9651-00688A5BD65D}" type="presParOf" srcId="{AB14C782-F837-44BA-A13E-403269394849}" destId="{031D5511-D436-46E8-A6B0-8526292A67A0}" srcOrd="0" destOrd="0" presId="urn:microsoft.com/office/officeart/2005/8/layout/orgChart1"/>
    <dgm:cxn modelId="{51E90A55-261C-4C58-8035-A8985D3633A0}" type="presParOf" srcId="{031D5511-D436-46E8-A6B0-8526292A67A0}" destId="{4B494A4B-AF5F-4E63-99A4-65699A1ABA97}" srcOrd="0" destOrd="0" presId="urn:microsoft.com/office/officeart/2005/8/layout/orgChart1"/>
    <dgm:cxn modelId="{6CE95228-E38F-41C8-99E5-2624F1880CD5}" type="presParOf" srcId="{031D5511-D436-46E8-A6B0-8526292A67A0}" destId="{5579271E-AA64-4BDB-B50F-CCFCB53E9DCD}" srcOrd="1" destOrd="0" presId="urn:microsoft.com/office/officeart/2005/8/layout/orgChart1"/>
    <dgm:cxn modelId="{E74589DD-E932-46EF-B9B4-53EB28672CDA}" type="presParOf" srcId="{AB14C782-F837-44BA-A13E-403269394849}" destId="{D249FB2F-B980-4958-BD9B-FCAADFC07C4F}" srcOrd="1" destOrd="0" presId="urn:microsoft.com/office/officeart/2005/8/layout/orgChart1"/>
    <dgm:cxn modelId="{39E2EE5B-616D-40FD-9177-8B2232947AB4}" type="presParOf" srcId="{AB14C782-F837-44BA-A13E-403269394849}" destId="{51C42532-47A4-4355-ACDE-37F03192E6D0}" srcOrd="2" destOrd="0" presId="urn:microsoft.com/office/officeart/2005/8/layout/orgChart1"/>
    <dgm:cxn modelId="{371B2DEB-37ED-4384-8F99-FD95A2BD1585}" type="presParOf" srcId="{2C231772-A496-4BBB-96A5-1785EC544CE9}" destId="{5D838F6E-78B0-458A-9CA1-BDB1CFB13FA0}" srcOrd="2" destOrd="0" presId="urn:microsoft.com/office/officeart/2005/8/layout/orgChart1"/>
    <dgm:cxn modelId="{E1403521-951A-40C2-B6A6-6BD70D9C0A1F}" type="presParOf" srcId="{C1E5829C-4FED-4AC5-BA78-F633C4E9F2BF}" destId="{55900D19-9E46-4151-91A5-62BD4721F880}" srcOrd="8" destOrd="0" presId="urn:microsoft.com/office/officeart/2005/8/layout/orgChart1"/>
    <dgm:cxn modelId="{38910019-5595-49B3-ABD7-903D117577BE}" type="presParOf" srcId="{C1E5829C-4FED-4AC5-BA78-F633C4E9F2BF}" destId="{D2589E5E-D74A-4CE2-842C-AB0D5E55B8AB}" srcOrd="9" destOrd="0" presId="urn:microsoft.com/office/officeart/2005/8/layout/orgChart1"/>
    <dgm:cxn modelId="{73F28117-5CC6-46D7-8EDE-7FCCC7C79EC1}" type="presParOf" srcId="{D2589E5E-D74A-4CE2-842C-AB0D5E55B8AB}" destId="{904CF67C-3AD9-475E-B64C-E0EDBF315790}" srcOrd="0" destOrd="0" presId="urn:microsoft.com/office/officeart/2005/8/layout/orgChart1"/>
    <dgm:cxn modelId="{6E78BA68-822F-4CB9-9880-4263859E7532}" type="presParOf" srcId="{904CF67C-3AD9-475E-B64C-E0EDBF315790}" destId="{A39D2459-6786-4CD0-A884-34D476FC99D9}" srcOrd="0" destOrd="0" presId="urn:microsoft.com/office/officeart/2005/8/layout/orgChart1"/>
    <dgm:cxn modelId="{580A37D7-FFA8-459D-8F20-6A4D318A4D1E}" type="presParOf" srcId="{904CF67C-3AD9-475E-B64C-E0EDBF315790}" destId="{3DBECD11-91FB-4FAC-996D-CCC7BE65C7C8}" srcOrd="1" destOrd="0" presId="urn:microsoft.com/office/officeart/2005/8/layout/orgChart1"/>
    <dgm:cxn modelId="{2008A436-CE34-43B6-8D5C-03EBE4FF6307}" type="presParOf" srcId="{D2589E5E-D74A-4CE2-842C-AB0D5E55B8AB}" destId="{AF2E799F-1ABE-4E40-A7D6-CCD568A2452D}" srcOrd="1" destOrd="0" presId="urn:microsoft.com/office/officeart/2005/8/layout/orgChart1"/>
    <dgm:cxn modelId="{DF148A6A-2BCD-41CE-B679-15C5F7D83CC7}" type="presParOf" srcId="{AF2E799F-1ABE-4E40-A7D6-CCD568A2452D}" destId="{B5FF4D17-D865-426A-AD49-DB51924A869B}" srcOrd="0" destOrd="0" presId="urn:microsoft.com/office/officeart/2005/8/layout/orgChart1"/>
    <dgm:cxn modelId="{3FD3657B-23EC-408D-A7C0-8FD7D74D7A6A}" type="presParOf" srcId="{AF2E799F-1ABE-4E40-A7D6-CCD568A2452D}" destId="{9C59505F-BB6D-4FB2-A7F0-86703ED59477}" srcOrd="1" destOrd="0" presId="urn:microsoft.com/office/officeart/2005/8/layout/orgChart1"/>
    <dgm:cxn modelId="{0CEA8E5A-C3B0-4741-A817-9BCD37306367}" type="presParOf" srcId="{9C59505F-BB6D-4FB2-A7F0-86703ED59477}" destId="{A34679FA-9294-4364-8D7E-C423E95D4F1E}" srcOrd="0" destOrd="0" presId="urn:microsoft.com/office/officeart/2005/8/layout/orgChart1"/>
    <dgm:cxn modelId="{C3C1863E-B58C-4316-820F-69DAD897DFB9}" type="presParOf" srcId="{A34679FA-9294-4364-8D7E-C423E95D4F1E}" destId="{F09867E7-8500-4B2D-9823-813337E50F3A}" srcOrd="0" destOrd="0" presId="urn:microsoft.com/office/officeart/2005/8/layout/orgChart1"/>
    <dgm:cxn modelId="{33D39D37-CAD9-4D66-9912-80CE4B25F83A}" type="presParOf" srcId="{A34679FA-9294-4364-8D7E-C423E95D4F1E}" destId="{CE1B9295-373B-4570-B78E-687FDD5B1D8B}" srcOrd="1" destOrd="0" presId="urn:microsoft.com/office/officeart/2005/8/layout/orgChart1"/>
    <dgm:cxn modelId="{94EDDF7E-F886-4DE2-9ACB-44C8D6E78DCF}" type="presParOf" srcId="{9C59505F-BB6D-4FB2-A7F0-86703ED59477}" destId="{C22FB170-1FE7-40D3-AC09-5475B63E6DC7}" srcOrd="1" destOrd="0" presId="urn:microsoft.com/office/officeart/2005/8/layout/orgChart1"/>
    <dgm:cxn modelId="{A42A06C1-2D20-43D4-9470-0AB09C0F3D52}" type="presParOf" srcId="{9C59505F-BB6D-4FB2-A7F0-86703ED59477}" destId="{C4A46420-E6D2-4F62-9667-06507B2C2BF1}" srcOrd="2" destOrd="0" presId="urn:microsoft.com/office/officeart/2005/8/layout/orgChart1"/>
    <dgm:cxn modelId="{7A73C9B5-06AB-4955-87A8-C941601CAC73}" type="presParOf" srcId="{AF2E799F-1ABE-4E40-A7D6-CCD568A2452D}" destId="{2EAFAB7D-0A95-49C8-A7C5-1FB8A5A6EFEE}" srcOrd="2" destOrd="0" presId="urn:microsoft.com/office/officeart/2005/8/layout/orgChart1"/>
    <dgm:cxn modelId="{C8B7BABE-2326-478C-88F3-77C84EFD97FB}" type="presParOf" srcId="{AF2E799F-1ABE-4E40-A7D6-CCD568A2452D}" destId="{0BA839A1-E929-4083-BABA-A3A2342D1EB7}" srcOrd="3" destOrd="0" presId="urn:microsoft.com/office/officeart/2005/8/layout/orgChart1"/>
    <dgm:cxn modelId="{8138A387-65CD-43AC-9359-5BEF83E755FA}" type="presParOf" srcId="{0BA839A1-E929-4083-BABA-A3A2342D1EB7}" destId="{A8C15B5E-A439-4564-A6AF-239222CE8AD1}" srcOrd="0" destOrd="0" presId="urn:microsoft.com/office/officeart/2005/8/layout/orgChart1"/>
    <dgm:cxn modelId="{0BBAE6D7-34BD-44F7-8476-77990370E0E1}" type="presParOf" srcId="{A8C15B5E-A439-4564-A6AF-239222CE8AD1}" destId="{DD552DB3-0DAA-4FFA-B624-20ECFFAC9FFF}" srcOrd="0" destOrd="0" presId="urn:microsoft.com/office/officeart/2005/8/layout/orgChart1"/>
    <dgm:cxn modelId="{56A8C109-18AA-4A5C-96CA-C82A97141931}" type="presParOf" srcId="{A8C15B5E-A439-4564-A6AF-239222CE8AD1}" destId="{16AE4D65-F584-4388-8D2C-93CE5545AEA2}" srcOrd="1" destOrd="0" presId="urn:microsoft.com/office/officeart/2005/8/layout/orgChart1"/>
    <dgm:cxn modelId="{6752E218-F8C7-4023-8CE6-8DD1E307D3F1}" type="presParOf" srcId="{0BA839A1-E929-4083-BABA-A3A2342D1EB7}" destId="{798C4918-AF25-4EDF-84C1-89FAF23E350F}" srcOrd="1" destOrd="0" presId="urn:microsoft.com/office/officeart/2005/8/layout/orgChart1"/>
    <dgm:cxn modelId="{05A6CD59-19B0-46DC-ADFE-F72FC4CDA172}" type="presParOf" srcId="{0BA839A1-E929-4083-BABA-A3A2342D1EB7}" destId="{76C328A9-7557-48A9-93FA-0295E782F3A3}" srcOrd="2" destOrd="0" presId="urn:microsoft.com/office/officeart/2005/8/layout/orgChart1"/>
    <dgm:cxn modelId="{26F6C0F4-54FB-4126-A535-938BDD354047}" type="presParOf" srcId="{AF2E799F-1ABE-4E40-A7D6-CCD568A2452D}" destId="{1B06880B-1CEC-4E76-B75D-CC88BE476B3F}" srcOrd="4" destOrd="0" presId="urn:microsoft.com/office/officeart/2005/8/layout/orgChart1"/>
    <dgm:cxn modelId="{38D51751-61BB-4121-ADFD-BD9E5B3A20C0}" type="presParOf" srcId="{AF2E799F-1ABE-4E40-A7D6-CCD568A2452D}" destId="{9FE1D91F-8FC3-4322-947E-EB0F7A7646C1}" srcOrd="5" destOrd="0" presId="urn:microsoft.com/office/officeart/2005/8/layout/orgChart1"/>
    <dgm:cxn modelId="{E5BEFD8A-38A5-4C2F-B4D9-3FFF0B3D56AA}" type="presParOf" srcId="{9FE1D91F-8FC3-4322-947E-EB0F7A7646C1}" destId="{B245B55D-9CD2-4BE8-9796-84022CB1A487}" srcOrd="0" destOrd="0" presId="urn:microsoft.com/office/officeart/2005/8/layout/orgChart1"/>
    <dgm:cxn modelId="{9E063718-C9EF-4C94-974B-898A411CD1B5}" type="presParOf" srcId="{B245B55D-9CD2-4BE8-9796-84022CB1A487}" destId="{B9D0C317-1610-4327-A13B-15D2D338C58B}" srcOrd="0" destOrd="0" presId="urn:microsoft.com/office/officeart/2005/8/layout/orgChart1"/>
    <dgm:cxn modelId="{0101768E-A730-47C2-8B3A-501337D1C9FB}" type="presParOf" srcId="{B245B55D-9CD2-4BE8-9796-84022CB1A487}" destId="{F3C37C3B-EBA6-4525-8B99-34B446EB93CD}" srcOrd="1" destOrd="0" presId="urn:microsoft.com/office/officeart/2005/8/layout/orgChart1"/>
    <dgm:cxn modelId="{19B14F86-1507-43A9-BA76-9433ECE099BA}" type="presParOf" srcId="{9FE1D91F-8FC3-4322-947E-EB0F7A7646C1}" destId="{AD9629F3-79CA-4956-9366-B01D7985B2B0}" srcOrd="1" destOrd="0" presId="urn:microsoft.com/office/officeart/2005/8/layout/orgChart1"/>
    <dgm:cxn modelId="{5B4D9CEC-AEA9-4493-9304-94B884C171A1}" type="presParOf" srcId="{9FE1D91F-8FC3-4322-947E-EB0F7A7646C1}" destId="{9AAB83D9-E862-4657-94B9-F0758C88E373}" srcOrd="2" destOrd="0" presId="urn:microsoft.com/office/officeart/2005/8/layout/orgChart1"/>
    <dgm:cxn modelId="{60711DE4-2B82-4B4C-86A7-C2886893C894}" type="presParOf" srcId="{D2589E5E-D74A-4CE2-842C-AB0D5E55B8AB}" destId="{343396A5-994C-4E52-AAAA-4AA2981E3AC7}" srcOrd="2" destOrd="0" presId="urn:microsoft.com/office/officeart/2005/8/layout/orgChart1"/>
    <dgm:cxn modelId="{5B5EDD66-2DA6-4167-AF96-E8E69582B881}" type="presParOf" srcId="{8DC468D3-7F61-4966-9063-E4594BAA5385}" destId="{E1341E40-6AEC-4FE4-889A-A803E0A0841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6880B-1CEC-4E76-B75D-CC88BE476B3F}">
      <dsp:nvSpPr>
        <dsp:cNvPr id="0" name=""/>
        <dsp:cNvSpPr/>
      </dsp:nvSpPr>
      <dsp:spPr>
        <a:xfrm>
          <a:off x="8226057" y="1447204"/>
          <a:ext cx="179077" cy="2244433"/>
        </a:xfrm>
        <a:custGeom>
          <a:avLst/>
          <a:gdLst/>
          <a:ahLst/>
          <a:cxnLst/>
          <a:rect l="0" t="0" r="0" b="0"/>
          <a:pathLst>
            <a:path>
              <a:moveTo>
                <a:pt x="0" y="0"/>
              </a:moveTo>
              <a:lnTo>
                <a:pt x="0" y="1784754"/>
              </a:lnTo>
              <a:lnTo>
                <a:pt x="142400" y="1784754"/>
              </a:lnTo>
            </a:path>
          </a:pathLst>
        </a:custGeom>
        <a:noFill/>
        <a:ln w="9525" cap="flat" cmpd="sng" algn="ctr">
          <a:solidFill>
            <a:srgbClr val="8064A2">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2EAFAB7D-0A95-49C8-A7C5-1FB8A5A6EFEE}">
      <dsp:nvSpPr>
        <dsp:cNvPr id="0" name=""/>
        <dsp:cNvSpPr/>
      </dsp:nvSpPr>
      <dsp:spPr>
        <a:xfrm>
          <a:off x="8226057" y="1447204"/>
          <a:ext cx="179077" cy="1396801"/>
        </a:xfrm>
        <a:custGeom>
          <a:avLst/>
          <a:gdLst/>
          <a:ahLst/>
          <a:cxnLst/>
          <a:rect l="0" t="0" r="0" b="0"/>
          <a:pathLst>
            <a:path>
              <a:moveTo>
                <a:pt x="0" y="0"/>
              </a:moveTo>
              <a:lnTo>
                <a:pt x="0" y="1110724"/>
              </a:lnTo>
              <a:lnTo>
                <a:pt x="142400" y="1110724"/>
              </a:lnTo>
            </a:path>
          </a:pathLst>
        </a:custGeom>
        <a:noFill/>
        <a:ln w="9525" cap="flat" cmpd="sng" algn="ctr">
          <a:solidFill>
            <a:srgbClr val="8064A2">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B5FF4D17-D865-426A-AD49-DB51924A869B}">
      <dsp:nvSpPr>
        <dsp:cNvPr id="0" name=""/>
        <dsp:cNvSpPr/>
      </dsp:nvSpPr>
      <dsp:spPr>
        <a:xfrm>
          <a:off x="8226057" y="1447204"/>
          <a:ext cx="179077" cy="549169"/>
        </a:xfrm>
        <a:custGeom>
          <a:avLst/>
          <a:gdLst/>
          <a:ahLst/>
          <a:cxnLst/>
          <a:rect l="0" t="0" r="0" b="0"/>
          <a:pathLst>
            <a:path>
              <a:moveTo>
                <a:pt x="0" y="0"/>
              </a:moveTo>
              <a:lnTo>
                <a:pt x="0" y="436695"/>
              </a:lnTo>
              <a:lnTo>
                <a:pt x="142400" y="436695"/>
              </a:lnTo>
            </a:path>
          </a:pathLst>
        </a:custGeom>
        <a:noFill/>
        <a:ln w="9525" cap="flat" cmpd="sng" algn="ctr">
          <a:solidFill>
            <a:srgbClr val="8064A2">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55900D19-9E46-4151-91A5-62BD4721F880}">
      <dsp:nvSpPr>
        <dsp:cNvPr id="0" name=""/>
        <dsp:cNvSpPr/>
      </dsp:nvSpPr>
      <dsp:spPr>
        <a:xfrm>
          <a:off x="5707056" y="599572"/>
          <a:ext cx="2996539" cy="250708"/>
        </a:xfrm>
        <a:custGeom>
          <a:avLst/>
          <a:gdLst/>
          <a:ahLst/>
          <a:cxnLst/>
          <a:rect l="0" t="0" r="0" b="0"/>
          <a:pathLst>
            <a:path>
              <a:moveTo>
                <a:pt x="0" y="0"/>
              </a:moveTo>
              <a:lnTo>
                <a:pt x="0" y="99680"/>
              </a:lnTo>
              <a:lnTo>
                <a:pt x="2382822" y="99680"/>
              </a:lnTo>
              <a:lnTo>
                <a:pt x="2382822" y="199360"/>
              </a:lnTo>
            </a:path>
          </a:pathLst>
        </a:custGeom>
        <a:noFill/>
        <a:ln w="9525" cap="flat" cmpd="sng" algn="ctr">
          <a:solidFill>
            <a:srgbClr val="9BBB59">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755AE0F4-7ABE-487D-AB5B-7F684A7CA104}">
      <dsp:nvSpPr>
        <dsp:cNvPr id="0" name=""/>
        <dsp:cNvSpPr/>
      </dsp:nvSpPr>
      <dsp:spPr>
        <a:xfrm>
          <a:off x="6781501" y="1447204"/>
          <a:ext cx="179077" cy="3939697"/>
        </a:xfrm>
        <a:custGeom>
          <a:avLst/>
          <a:gdLst/>
          <a:ahLst/>
          <a:cxnLst/>
          <a:rect l="0" t="0" r="0" b="0"/>
          <a:pathLst>
            <a:path>
              <a:moveTo>
                <a:pt x="0" y="0"/>
              </a:moveTo>
              <a:lnTo>
                <a:pt x="0" y="3132813"/>
              </a:lnTo>
              <a:lnTo>
                <a:pt x="142400" y="3132813"/>
              </a:lnTo>
            </a:path>
          </a:pathLst>
        </a:custGeom>
        <a:noFill/>
        <a:ln w="9525" cap="flat" cmpd="sng" algn="ctr">
          <a:solidFill>
            <a:srgbClr val="8064A2">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7FAD7C4C-F42C-4BD2-A958-5FB38B7CB471}">
      <dsp:nvSpPr>
        <dsp:cNvPr id="0" name=""/>
        <dsp:cNvSpPr/>
      </dsp:nvSpPr>
      <dsp:spPr>
        <a:xfrm>
          <a:off x="6781501" y="1447204"/>
          <a:ext cx="179077" cy="3092065"/>
        </a:xfrm>
        <a:custGeom>
          <a:avLst/>
          <a:gdLst/>
          <a:ahLst/>
          <a:cxnLst/>
          <a:rect l="0" t="0" r="0" b="0"/>
          <a:pathLst>
            <a:path>
              <a:moveTo>
                <a:pt x="0" y="0"/>
              </a:moveTo>
              <a:lnTo>
                <a:pt x="0" y="2458783"/>
              </a:lnTo>
              <a:lnTo>
                <a:pt x="142400" y="2458783"/>
              </a:lnTo>
            </a:path>
          </a:pathLst>
        </a:custGeom>
        <a:noFill/>
        <a:ln w="9525" cap="flat" cmpd="sng" algn="ctr">
          <a:solidFill>
            <a:srgbClr val="8064A2">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75628F0E-D995-4F72-A2F5-2D762E2F46F5}">
      <dsp:nvSpPr>
        <dsp:cNvPr id="0" name=""/>
        <dsp:cNvSpPr/>
      </dsp:nvSpPr>
      <dsp:spPr>
        <a:xfrm>
          <a:off x="6781501" y="1447204"/>
          <a:ext cx="179077" cy="2244433"/>
        </a:xfrm>
        <a:custGeom>
          <a:avLst/>
          <a:gdLst/>
          <a:ahLst/>
          <a:cxnLst/>
          <a:rect l="0" t="0" r="0" b="0"/>
          <a:pathLst>
            <a:path>
              <a:moveTo>
                <a:pt x="0" y="0"/>
              </a:moveTo>
              <a:lnTo>
                <a:pt x="0" y="1784754"/>
              </a:lnTo>
              <a:lnTo>
                <a:pt x="142400" y="1784754"/>
              </a:lnTo>
            </a:path>
          </a:pathLst>
        </a:custGeom>
        <a:noFill/>
        <a:ln w="9525" cap="flat" cmpd="sng" algn="ctr">
          <a:solidFill>
            <a:srgbClr val="8064A2">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F1052F81-27ED-4108-9466-208AF5C49DD6}">
      <dsp:nvSpPr>
        <dsp:cNvPr id="0" name=""/>
        <dsp:cNvSpPr/>
      </dsp:nvSpPr>
      <dsp:spPr>
        <a:xfrm>
          <a:off x="6781501" y="1447204"/>
          <a:ext cx="179077" cy="1396801"/>
        </a:xfrm>
        <a:custGeom>
          <a:avLst/>
          <a:gdLst/>
          <a:ahLst/>
          <a:cxnLst/>
          <a:rect l="0" t="0" r="0" b="0"/>
          <a:pathLst>
            <a:path>
              <a:moveTo>
                <a:pt x="0" y="0"/>
              </a:moveTo>
              <a:lnTo>
                <a:pt x="0" y="1110724"/>
              </a:lnTo>
              <a:lnTo>
                <a:pt x="142400" y="1110724"/>
              </a:lnTo>
            </a:path>
          </a:pathLst>
        </a:custGeom>
        <a:noFill/>
        <a:ln w="9525" cap="flat" cmpd="sng" algn="ctr">
          <a:solidFill>
            <a:srgbClr val="8064A2">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9D434354-68A8-4C49-863E-235FA03013EE}">
      <dsp:nvSpPr>
        <dsp:cNvPr id="0" name=""/>
        <dsp:cNvSpPr/>
      </dsp:nvSpPr>
      <dsp:spPr>
        <a:xfrm>
          <a:off x="6781501" y="1447204"/>
          <a:ext cx="179077" cy="549169"/>
        </a:xfrm>
        <a:custGeom>
          <a:avLst/>
          <a:gdLst/>
          <a:ahLst/>
          <a:cxnLst/>
          <a:rect l="0" t="0" r="0" b="0"/>
          <a:pathLst>
            <a:path>
              <a:moveTo>
                <a:pt x="0" y="0"/>
              </a:moveTo>
              <a:lnTo>
                <a:pt x="0" y="436695"/>
              </a:lnTo>
              <a:lnTo>
                <a:pt x="142400" y="436695"/>
              </a:lnTo>
            </a:path>
          </a:pathLst>
        </a:custGeom>
        <a:noFill/>
        <a:ln w="9525" cap="flat" cmpd="sng" algn="ctr">
          <a:solidFill>
            <a:srgbClr val="8064A2">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6933C94F-FF26-4D6A-8767-DF019780E3CE}">
      <dsp:nvSpPr>
        <dsp:cNvPr id="0" name=""/>
        <dsp:cNvSpPr/>
      </dsp:nvSpPr>
      <dsp:spPr>
        <a:xfrm>
          <a:off x="5707056" y="599572"/>
          <a:ext cx="1551984" cy="250708"/>
        </a:xfrm>
        <a:custGeom>
          <a:avLst/>
          <a:gdLst/>
          <a:ahLst/>
          <a:cxnLst/>
          <a:rect l="0" t="0" r="0" b="0"/>
          <a:pathLst>
            <a:path>
              <a:moveTo>
                <a:pt x="0" y="0"/>
              </a:moveTo>
              <a:lnTo>
                <a:pt x="0" y="99680"/>
              </a:lnTo>
              <a:lnTo>
                <a:pt x="1234124" y="99680"/>
              </a:lnTo>
              <a:lnTo>
                <a:pt x="1234124" y="199360"/>
              </a:lnTo>
            </a:path>
          </a:pathLst>
        </a:custGeom>
        <a:noFill/>
        <a:ln w="9525" cap="flat" cmpd="sng" algn="ctr">
          <a:solidFill>
            <a:srgbClr val="9BBB59">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4B3F91DE-203C-4F0B-BA0A-7822A64A95F0}">
      <dsp:nvSpPr>
        <dsp:cNvPr id="0" name=""/>
        <dsp:cNvSpPr/>
      </dsp:nvSpPr>
      <dsp:spPr>
        <a:xfrm>
          <a:off x="5143574" y="1447204"/>
          <a:ext cx="211305" cy="3092065"/>
        </a:xfrm>
        <a:custGeom>
          <a:avLst/>
          <a:gdLst/>
          <a:ahLst/>
          <a:cxnLst/>
          <a:rect l="0" t="0" r="0" b="0"/>
          <a:pathLst>
            <a:path>
              <a:moveTo>
                <a:pt x="0" y="0"/>
              </a:moveTo>
              <a:lnTo>
                <a:pt x="0" y="2458783"/>
              </a:lnTo>
              <a:lnTo>
                <a:pt x="168028" y="2458783"/>
              </a:lnTo>
            </a:path>
          </a:pathLst>
        </a:custGeom>
        <a:noFill/>
        <a:ln w="9525" cap="flat" cmpd="sng" algn="ctr">
          <a:solidFill>
            <a:srgbClr val="8064A2">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3D762051-2200-4DB7-AEA3-ED4CAE32D3B2}">
      <dsp:nvSpPr>
        <dsp:cNvPr id="0" name=""/>
        <dsp:cNvSpPr/>
      </dsp:nvSpPr>
      <dsp:spPr>
        <a:xfrm>
          <a:off x="5143574" y="1447204"/>
          <a:ext cx="211305" cy="2244433"/>
        </a:xfrm>
        <a:custGeom>
          <a:avLst/>
          <a:gdLst/>
          <a:ahLst/>
          <a:cxnLst/>
          <a:rect l="0" t="0" r="0" b="0"/>
          <a:pathLst>
            <a:path>
              <a:moveTo>
                <a:pt x="0" y="0"/>
              </a:moveTo>
              <a:lnTo>
                <a:pt x="0" y="1784754"/>
              </a:lnTo>
              <a:lnTo>
                <a:pt x="168028" y="1784754"/>
              </a:lnTo>
            </a:path>
          </a:pathLst>
        </a:custGeom>
        <a:noFill/>
        <a:ln w="9525" cap="flat" cmpd="sng" algn="ctr">
          <a:solidFill>
            <a:srgbClr val="8064A2">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5D7B177A-4711-4FC2-9AEA-5E78C246FE0B}">
      <dsp:nvSpPr>
        <dsp:cNvPr id="0" name=""/>
        <dsp:cNvSpPr/>
      </dsp:nvSpPr>
      <dsp:spPr>
        <a:xfrm>
          <a:off x="5143574" y="1447204"/>
          <a:ext cx="211305" cy="1396801"/>
        </a:xfrm>
        <a:custGeom>
          <a:avLst/>
          <a:gdLst/>
          <a:ahLst/>
          <a:cxnLst/>
          <a:rect l="0" t="0" r="0" b="0"/>
          <a:pathLst>
            <a:path>
              <a:moveTo>
                <a:pt x="0" y="0"/>
              </a:moveTo>
              <a:lnTo>
                <a:pt x="0" y="1110724"/>
              </a:lnTo>
              <a:lnTo>
                <a:pt x="168028" y="1110724"/>
              </a:lnTo>
            </a:path>
          </a:pathLst>
        </a:custGeom>
        <a:noFill/>
        <a:ln w="9525" cap="flat" cmpd="sng" algn="ctr">
          <a:solidFill>
            <a:srgbClr val="8064A2">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19F218EB-C9F5-4ED6-8788-4BEC5AB146BD}">
      <dsp:nvSpPr>
        <dsp:cNvPr id="0" name=""/>
        <dsp:cNvSpPr/>
      </dsp:nvSpPr>
      <dsp:spPr>
        <a:xfrm>
          <a:off x="5143574" y="1447204"/>
          <a:ext cx="211305" cy="549169"/>
        </a:xfrm>
        <a:custGeom>
          <a:avLst/>
          <a:gdLst/>
          <a:ahLst/>
          <a:cxnLst/>
          <a:rect l="0" t="0" r="0" b="0"/>
          <a:pathLst>
            <a:path>
              <a:moveTo>
                <a:pt x="0" y="0"/>
              </a:moveTo>
              <a:lnTo>
                <a:pt x="0" y="436695"/>
              </a:lnTo>
              <a:lnTo>
                <a:pt x="168028" y="436695"/>
              </a:lnTo>
            </a:path>
          </a:pathLst>
        </a:custGeom>
        <a:noFill/>
        <a:ln w="9525" cap="flat" cmpd="sng" algn="ctr">
          <a:solidFill>
            <a:srgbClr val="8064A2">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AA24DAB0-0650-4C80-B0FF-1CA30A76E9E1}">
      <dsp:nvSpPr>
        <dsp:cNvPr id="0" name=""/>
        <dsp:cNvSpPr/>
      </dsp:nvSpPr>
      <dsp:spPr>
        <a:xfrm>
          <a:off x="5661336" y="599572"/>
          <a:ext cx="91440" cy="250708"/>
        </a:xfrm>
        <a:custGeom>
          <a:avLst/>
          <a:gdLst/>
          <a:ahLst/>
          <a:cxnLst/>
          <a:rect l="0" t="0" r="0" b="0"/>
          <a:pathLst>
            <a:path>
              <a:moveTo>
                <a:pt x="45720" y="0"/>
              </a:moveTo>
              <a:lnTo>
                <a:pt x="45720" y="199360"/>
              </a:lnTo>
            </a:path>
          </a:pathLst>
        </a:custGeom>
        <a:noFill/>
        <a:ln w="9525" cap="flat" cmpd="sng" algn="ctr">
          <a:solidFill>
            <a:srgbClr val="9BBB59">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DB32F3DF-01C1-462B-99C1-88C6B08B54A3}">
      <dsp:nvSpPr>
        <dsp:cNvPr id="0" name=""/>
        <dsp:cNvSpPr/>
      </dsp:nvSpPr>
      <dsp:spPr>
        <a:xfrm>
          <a:off x="3677533" y="1447204"/>
          <a:ext cx="179077" cy="2244433"/>
        </a:xfrm>
        <a:custGeom>
          <a:avLst/>
          <a:gdLst/>
          <a:ahLst/>
          <a:cxnLst/>
          <a:rect l="0" t="0" r="0" b="0"/>
          <a:pathLst>
            <a:path>
              <a:moveTo>
                <a:pt x="0" y="0"/>
              </a:moveTo>
              <a:lnTo>
                <a:pt x="0" y="1784754"/>
              </a:lnTo>
              <a:lnTo>
                <a:pt x="142400" y="1784754"/>
              </a:lnTo>
            </a:path>
          </a:pathLst>
        </a:custGeom>
        <a:noFill/>
        <a:ln w="9525" cap="flat" cmpd="sng" algn="ctr">
          <a:solidFill>
            <a:srgbClr val="8064A2">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EA5256FE-7F88-4340-BAA8-572B3EF55301}">
      <dsp:nvSpPr>
        <dsp:cNvPr id="0" name=""/>
        <dsp:cNvSpPr/>
      </dsp:nvSpPr>
      <dsp:spPr>
        <a:xfrm>
          <a:off x="3677533" y="1447204"/>
          <a:ext cx="179077" cy="1396801"/>
        </a:xfrm>
        <a:custGeom>
          <a:avLst/>
          <a:gdLst/>
          <a:ahLst/>
          <a:cxnLst/>
          <a:rect l="0" t="0" r="0" b="0"/>
          <a:pathLst>
            <a:path>
              <a:moveTo>
                <a:pt x="0" y="0"/>
              </a:moveTo>
              <a:lnTo>
                <a:pt x="0" y="1110724"/>
              </a:lnTo>
              <a:lnTo>
                <a:pt x="142400" y="1110724"/>
              </a:lnTo>
            </a:path>
          </a:pathLst>
        </a:custGeom>
        <a:noFill/>
        <a:ln w="9525" cap="flat" cmpd="sng" algn="ctr">
          <a:solidFill>
            <a:srgbClr val="8064A2">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4FF53FAD-EE41-403C-AEBA-6A25F12840EC}">
      <dsp:nvSpPr>
        <dsp:cNvPr id="0" name=""/>
        <dsp:cNvSpPr/>
      </dsp:nvSpPr>
      <dsp:spPr>
        <a:xfrm>
          <a:off x="3677533" y="1447204"/>
          <a:ext cx="179077" cy="549169"/>
        </a:xfrm>
        <a:custGeom>
          <a:avLst/>
          <a:gdLst/>
          <a:ahLst/>
          <a:cxnLst/>
          <a:rect l="0" t="0" r="0" b="0"/>
          <a:pathLst>
            <a:path>
              <a:moveTo>
                <a:pt x="0" y="0"/>
              </a:moveTo>
              <a:lnTo>
                <a:pt x="0" y="436695"/>
              </a:lnTo>
              <a:lnTo>
                <a:pt x="142400" y="436695"/>
              </a:lnTo>
            </a:path>
          </a:pathLst>
        </a:custGeom>
        <a:noFill/>
        <a:ln w="9525" cap="flat" cmpd="sng" algn="ctr">
          <a:solidFill>
            <a:srgbClr val="8064A2">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8B49E5D1-9FEE-4B4D-8B23-59AA6894E0AF}">
      <dsp:nvSpPr>
        <dsp:cNvPr id="0" name=""/>
        <dsp:cNvSpPr/>
      </dsp:nvSpPr>
      <dsp:spPr>
        <a:xfrm>
          <a:off x="4155072" y="599572"/>
          <a:ext cx="1551984" cy="250708"/>
        </a:xfrm>
        <a:custGeom>
          <a:avLst/>
          <a:gdLst/>
          <a:ahLst/>
          <a:cxnLst/>
          <a:rect l="0" t="0" r="0" b="0"/>
          <a:pathLst>
            <a:path>
              <a:moveTo>
                <a:pt x="1234124" y="0"/>
              </a:moveTo>
              <a:lnTo>
                <a:pt x="1234124" y="99680"/>
              </a:lnTo>
              <a:lnTo>
                <a:pt x="0" y="99680"/>
              </a:lnTo>
              <a:lnTo>
                <a:pt x="0" y="199360"/>
              </a:lnTo>
            </a:path>
          </a:pathLst>
        </a:custGeom>
        <a:noFill/>
        <a:ln w="9525" cap="flat" cmpd="sng" algn="ctr">
          <a:solidFill>
            <a:srgbClr val="9BBB59">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8041A271-3DB9-404C-A393-A446D6A5BFCD}">
      <dsp:nvSpPr>
        <dsp:cNvPr id="0" name=""/>
        <dsp:cNvSpPr/>
      </dsp:nvSpPr>
      <dsp:spPr>
        <a:xfrm>
          <a:off x="2232977" y="1447204"/>
          <a:ext cx="179077" cy="2244433"/>
        </a:xfrm>
        <a:custGeom>
          <a:avLst/>
          <a:gdLst/>
          <a:ahLst/>
          <a:cxnLst/>
          <a:rect l="0" t="0" r="0" b="0"/>
          <a:pathLst>
            <a:path>
              <a:moveTo>
                <a:pt x="0" y="0"/>
              </a:moveTo>
              <a:lnTo>
                <a:pt x="0" y="1784754"/>
              </a:lnTo>
              <a:lnTo>
                <a:pt x="142400" y="1784754"/>
              </a:lnTo>
            </a:path>
          </a:pathLst>
        </a:custGeom>
        <a:noFill/>
        <a:ln w="9525" cap="flat" cmpd="sng" algn="ctr">
          <a:solidFill>
            <a:srgbClr val="8064A2">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63C5F278-62C0-4AE7-A20E-25CA64572029}">
      <dsp:nvSpPr>
        <dsp:cNvPr id="0" name=""/>
        <dsp:cNvSpPr/>
      </dsp:nvSpPr>
      <dsp:spPr>
        <a:xfrm>
          <a:off x="2232977" y="1447204"/>
          <a:ext cx="179077" cy="1396801"/>
        </a:xfrm>
        <a:custGeom>
          <a:avLst/>
          <a:gdLst/>
          <a:ahLst/>
          <a:cxnLst/>
          <a:rect l="0" t="0" r="0" b="0"/>
          <a:pathLst>
            <a:path>
              <a:moveTo>
                <a:pt x="0" y="0"/>
              </a:moveTo>
              <a:lnTo>
                <a:pt x="0" y="1110724"/>
              </a:lnTo>
              <a:lnTo>
                <a:pt x="142400" y="1110724"/>
              </a:lnTo>
            </a:path>
          </a:pathLst>
        </a:custGeom>
        <a:noFill/>
        <a:ln w="9525" cap="flat" cmpd="sng" algn="ctr">
          <a:solidFill>
            <a:srgbClr val="8064A2">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24D2D31D-F6EF-4C03-8E5C-5305376DB536}">
      <dsp:nvSpPr>
        <dsp:cNvPr id="0" name=""/>
        <dsp:cNvSpPr/>
      </dsp:nvSpPr>
      <dsp:spPr>
        <a:xfrm>
          <a:off x="2232977" y="1447204"/>
          <a:ext cx="179077" cy="549169"/>
        </a:xfrm>
        <a:custGeom>
          <a:avLst/>
          <a:gdLst/>
          <a:ahLst/>
          <a:cxnLst/>
          <a:rect l="0" t="0" r="0" b="0"/>
          <a:pathLst>
            <a:path>
              <a:moveTo>
                <a:pt x="0" y="0"/>
              </a:moveTo>
              <a:lnTo>
                <a:pt x="0" y="436695"/>
              </a:lnTo>
              <a:lnTo>
                <a:pt x="142400" y="436695"/>
              </a:lnTo>
            </a:path>
          </a:pathLst>
        </a:custGeom>
        <a:noFill/>
        <a:ln w="9525" cap="flat" cmpd="sng" algn="ctr">
          <a:solidFill>
            <a:srgbClr val="8064A2">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EA369D9E-7D11-4F5B-AC0F-1EF8E43863D8}">
      <dsp:nvSpPr>
        <dsp:cNvPr id="0" name=""/>
        <dsp:cNvSpPr/>
      </dsp:nvSpPr>
      <dsp:spPr>
        <a:xfrm>
          <a:off x="2710516" y="599572"/>
          <a:ext cx="2996539" cy="250708"/>
        </a:xfrm>
        <a:custGeom>
          <a:avLst/>
          <a:gdLst/>
          <a:ahLst/>
          <a:cxnLst/>
          <a:rect l="0" t="0" r="0" b="0"/>
          <a:pathLst>
            <a:path>
              <a:moveTo>
                <a:pt x="2382822" y="0"/>
              </a:moveTo>
              <a:lnTo>
                <a:pt x="2382822" y="99680"/>
              </a:lnTo>
              <a:lnTo>
                <a:pt x="0" y="99680"/>
              </a:lnTo>
              <a:lnTo>
                <a:pt x="0" y="199360"/>
              </a:lnTo>
            </a:path>
          </a:pathLst>
        </a:custGeom>
        <a:noFill/>
        <a:ln w="9525" cap="flat" cmpd="sng" algn="ctr">
          <a:solidFill>
            <a:srgbClr val="9BBB59">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C32C5C40-1206-49D6-A69A-F85727A8B207}">
      <dsp:nvSpPr>
        <dsp:cNvPr id="0" name=""/>
        <dsp:cNvSpPr/>
      </dsp:nvSpPr>
      <dsp:spPr>
        <a:xfrm>
          <a:off x="5110132" y="2648"/>
          <a:ext cx="1193847" cy="596923"/>
        </a:xfrm>
        <a:prstGeom prst="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GB" sz="1050" kern="1200">
              <a:solidFill>
                <a:sysClr val="window" lastClr="FFFFFF"/>
              </a:solidFill>
              <a:latin typeface="Calibri"/>
              <a:ea typeface="+mn-ea"/>
              <a:cs typeface="+mn-cs"/>
            </a:rPr>
            <a:t>1.Diamond-II project</a:t>
          </a:r>
        </a:p>
      </dsp:txBody>
      <dsp:txXfrm>
        <a:off x="5110132" y="2648"/>
        <a:ext cx="1193847" cy="596923"/>
      </dsp:txXfrm>
    </dsp:sp>
    <dsp:sp modelId="{E4F08893-4F9C-4498-AF6A-5E0B2ED36D17}">
      <dsp:nvSpPr>
        <dsp:cNvPr id="0" name=""/>
        <dsp:cNvSpPr/>
      </dsp:nvSpPr>
      <dsp:spPr>
        <a:xfrm>
          <a:off x="2113592" y="850280"/>
          <a:ext cx="1193847" cy="596923"/>
        </a:xfrm>
        <a:prstGeom prst="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GB" sz="1050" kern="1200">
              <a:solidFill>
                <a:sysClr val="window" lastClr="FFFFFF"/>
              </a:solidFill>
              <a:latin typeface="Calibri"/>
              <a:ea typeface="+mn-ea"/>
              <a:cs typeface="+mn-cs"/>
            </a:rPr>
            <a:t>1.1 Machine</a:t>
          </a:r>
        </a:p>
      </dsp:txBody>
      <dsp:txXfrm>
        <a:off x="2113592" y="850280"/>
        <a:ext cx="1193847" cy="596923"/>
      </dsp:txXfrm>
    </dsp:sp>
    <dsp:sp modelId="{EEA12CDD-A091-421B-AC33-44DC851B589F}">
      <dsp:nvSpPr>
        <dsp:cNvPr id="0" name=""/>
        <dsp:cNvSpPr/>
      </dsp:nvSpPr>
      <dsp:spPr>
        <a:xfrm>
          <a:off x="2412054" y="1697912"/>
          <a:ext cx="1193847" cy="596923"/>
        </a:xfrm>
        <a:prstGeom prst="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GB" sz="1050" kern="1200">
              <a:solidFill>
                <a:sysClr val="window" lastClr="FFFFFF"/>
              </a:solidFill>
              <a:latin typeface="Calibri"/>
              <a:ea typeface="+mn-ea"/>
              <a:cs typeface="+mn-cs"/>
            </a:rPr>
            <a:t>1.1.1 Storage Ring</a:t>
          </a:r>
        </a:p>
      </dsp:txBody>
      <dsp:txXfrm>
        <a:off x="2412054" y="1697912"/>
        <a:ext cx="1193847" cy="596923"/>
      </dsp:txXfrm>
    </dsp:sp>
    <dsp:sp modelId="{4A6B0296-4809-41F5-95E7-BB7C82DDD6EA}">
      <dsp:nvSpPr>
        <dsp:cNvPr id="0" name=""/>
        <dsp:cNvSpPr/>
      </dsp:nvSpPr>
      <dsp:spPr>
        <a:xfrm>
          <a:off x="2412054" y="2545544"/>
          <a:ext cx="1193847" cy="596923"/>
        </a:xfrm>
        <a:prstGeom prst="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GB" sz="1050" kern="1200">
              <a:solidFill>
                <a:sysClr val="window" lastClr="FFFFFF"/>
              </a:solidFill>
              <a:latin typeface="Calibri"/>
              <a:ea typeface="+mn-ea"/>
              <a:cs typeface="+mn-cs"/>
            </a:rPr>
            <a:t>1.1.2 Injection System</a:t>
          </a:r>
        </a:p>
      </dsp:txBody>
      <dsp:txXfrm>
        <a:off x="2412054" y="2545544"/>
        <a:ext cx="1193847" cy="596923"/>
      </dsp:txXfrm>
    </dsp:sp>
    <dsp:sp modelId="{5E00A034-8EEB-44E4-B416-805E7AAA2852}">
      <dsp:nvSpPr>
        <dsp:cNvPr id="0" name=""/>
        <dsp:cNvSpPr/>
      </dsp:nvSpPr>
      <dsp:spPr>
        <a:xfrm>
          <a:off x="2412054" y="3393175"/>
          <a:ext cx="1193847" cy="596923"/>
        </a:xfrm>
        <a:prstGeom prst="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kern="1200">
              <a:solidFill>
                <a:sysClr val="window" lastClr="FFFFFF"/>
              </a:solidFill>
              <a:latin typeface="Calibri"/>
              <a:ea typeface="+mn-ea"/>
              <a:cs typeface="+mn-cs"/>
            </a:rPr>
            <a:t>1.1.3 Insertion Devices</a:t>
          </a:r>
        </a:p>
      </dsp:txBody>
      <dsp:txXfrm>
        <a:off x="2412054" y="3393175"/>
        <a:ext cx="1193847" cy="596923"/>
      </dsp:txXfrm>
    </dsp:sp>
    <dsp:sp modelId="{20450035-1286-4932-9670-5BECA93AC6CC}">
      <dsp:nvSpPr>
        <dsp:cNvPr id="0" name=""/>
        <dsp:cNvSpPr/>
      </dsp:nvSpPr>
      <dsp:spPr>
        <a:xfrm>
          <a:off x="3558148" y="850280"/>
          <a:ext cx="1193847" cy="596923"/>
        </a:xfrm>
        <a:prstGeom prst="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GB" sz="1050" kern="1200">
              <a:solidFill>
                <a:sysClr val="window" lastClr="FFFFFF"/>
              </a:solidFill>
              <a:latin typeface="Calibri"/>
              <a:ea typeface="+mn-ea"/>
              <a:cs typeface="+mn-cs"/>
            </a:rPr>
            <a:t>1.2 Beamlines</a:t>
          </a:r>
        </a:p>
      </dsp:txBody>
      <dsp:txXfrm>
        <a:off x="3558148" y="850280"/>
        <a:ext cx="1193847" cy="596923"/>
      </dsp:txXfrm>
    </dsp:sp>
    <dsp:sp modelId="{400403B2-1E48-4744-A4C8-23ECE1A1A72E}">
      <dsp:nvSpPr>
        <dsp:cNvPr id="0" name=""/>
        <dsp:cNvSpPr/>
      </dsp:nvSpPr>
      <dsp:spPr>
        <a:xfrm>
          <a:off x="3856610" y="1697912"/>
          <a:ext cx="1193847" cy="596923"/>
        </a:xfrm>
        <a:prstGeom prst="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GB" sz="1050" kern="1200">
              <a:solidFill>
                <a:sysClr val="window" lastClr="FFFFFF"/>
              </a:solidFill>
              <a:latin typeface="Calibri"/>
              <a:ea typeface="+mn-ea"/>
              <a:cs typeface="+mn-cs"/>
            </a:rPr>
            <a:t>1.2.1 Critical Beamline upgrades</a:t>
          </a:r>
        </a:p>
      </dsp:txBody>
      <dsp:txXfrm>
        <a:off x="3856610" y="1697912"/>
        <a:ext cx="1193847" cy="596923"/>
      </dsp:txXfrm>
    </dsp:sp>
    <dsp:sp modelId="{931E3065-6603-4048-A0A9-8308153FF9CA}">
      <dsp:nvSpPr>
        <dsp:cNvPr id="0" name=""/>
        <dsp:cNvSpPr/>
      </dsp:nvSpPr>
      <dsp:spPr>
        <a:xfrm>
          <a:off x="3856610" y="2545544"/>
          <a:ext cx="1193847" cy="596923"/>
        </a:xfrm>
        <a:prstGeom prst="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GB" sz="1050" kern="1200">
              <a:solidFill>
                <a:sysClr val="window" lastClr="FFFFFF"/>
              </a:solidFill>
              <a:latin typeface="Calibri"/>
              <a:ea typeface="+mn-ea"/>
              <a:cs typeface="+mn-cs"/>
            </a:rPr>
            <a:t>1.2.2 New and rebuilt Beamlines</a:t>
          </a:r>
        </a:p>
      </dsp:txBody>
      <dsp:txXfrm>
        <a:off x="3856610" y="2545544"/>
        <a:ext cx="1193847" cy="596923"/>
      </dsp:txXfrm>
    </dsp:sp>
    <dsp:sp modelId="{6F19086A-8CCD-4CD5-8049-4E3B71B013F9}">
      <dsp:nvSpPr>
        <dsp:cNvPr id="0" name=""/>
        <dsp:cNvSpPr/>
      </dsp:nvSpPr>
      <dsp:spPr>
        <a:xfrm>
          <a:off x="3856610" y="3393175"/>
          <a:ext cx="1193847" cy="596923"/>
        </a:xfrm>
        <a:prstGeom prst="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kern="1200">
              <a:solidFill>
                <a:sysClr val="window" lastClr="FFFFFF"/>
              </a:solidFill>
              <a:latin typeface="Calibri"/>
              <a:ea typeface="+mn-ea"/>
              <a:cs typeface="+mn-cs"/>
            </a:rPr>
            <a:t>1.2.3 Optics Simulations and R&amp;D</a:t>
          </a:r>
        </a:p>
      </dsp:txBody>
      <dsp:txXfrm>
        <a:off x="3856610" y="3393175"/>
        <a:ext cx="1193847" cy="596923"/>
      </dsp:txXfrm>
    </dsp:sp>
    <dsp:sp modelId="{064E6483-6A63-4280-B311-0D8CA78336A1}">
      <dsp:nvSpPr>
        <dsp:cNvPr id="0" name=""/>
        <dsp:cNvSpPr/>
      </dsp:nvSpPr>
      <dsp:spPr>
        <a:xfrm>
          <a:off x="5002704" y="850280"/>
          <a:ext cx="1408704" cy="596923"/>
        </a:xfrm>
        <a:prstGeom prst="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GB" sz="1050" kern="1200">
              <a:solidFill>
                <a:sysClr val="window" lastClr="FFFFFF"/>
              </a:solidFill>
              <a:latin typeface="Calibri"/>
              <a:ea typeface="+mn-ea"/>
              <a:cs typeface="+mn-cs"/>
            </a:rPr>
            <a:t>1.3 Software/Computing</a:t>
          </a:r>
        </a:p>
      </dsp:txBody>
      <dsp:txXfrm>
        <a:off x="5002704" y="850280"/>
        <a:ext cx="1408704" cy="596923"/>
      </dsp:txXfrm>
    </dsp:sp>
    <dsp:sp modelId="{83E9EA41-779E-4460-A76F-5535F3298A6C}">
      <dsp:nvSpPr>
        <dsp:cNvPr id="0" name=""/>
        <dsp:cNvSpPr/>
      </dsp:nvSpPr>
      <dsp:spPr>
        <a:xfrm>
          <a:off x="5354880" y="1697912"/>
          <a:ext cx="1193847" cy="596923"/>
        </a:xfrm>
        <a:prstGeom prst="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GB" sz="1050" kern="1200">
              <a:solidFill>
                <a:sysClr val="window" lastClr="FFFFFF"/>
              </a:solidFill>
              <a:latin typeface="Calibri"/>
              <a:ea typeface="+mn-ea"/>
              <a:cs typeface="+mn-cs"/>
            </a:rPr>
            <a:t>1.3.1 Data centre extension 2MW</a:t>
          </a:r>
        </a:p>
      </dsp:txBody>
      <dsp:txXfrm>
        <a:off x="5354880" y="1697912"/>
        <a:ext cx="1193847" cy="596923"/>
      </dsp:txXfrm>
    </dsp:sp>
    <dsp:sp modelId="{5514138A-DF18-4C05-973D-7CC4A35A5672}">
      <dsp:nvSpPr>
        <dsp:cNvPr id="0" name=""/>
        <dsp:cNvSpPr/>
      </dsp:nvSpPr>
      <dsp:spPr>
        <a:xfrm>
          <a:off x="5354880" y="2545544"/>
          <a:ext cx="1193847" cy="596923"/>
        </a:xfrm>
        <a:prstGeom prst="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GB" sz="1050" kern="1200">
              <a:solidFill>
                <a:sysClr val="window" lastClr="FFFFFF"/>
              </a:solidFill>
              <a:latin typeface="Calibri"/>
              <a:ea typeface="+mn-ea"/>
              <a:cs typeface="+mn-cs"/>
            </a:rPr>
            <a:t>1.3.2 IT infrastructure</a:t>
          </a:r>
        </a:p>
      </dsp:txBody>
      <dsp:txXfrm>
        <a:off x="5354880" y="2545544"/>
        <a:ext cx="1193847" cy="596923"/>
      </dsp:txXfrm>
    </dsp:sp>
    <dsp:sp modelId="{604DF9F2-351B-4F32-AFC2-829BB34A14AA}">
      <dsp:nvSpPr>
        <dsp:cNvPr id="0" name=""/>
        <dsp:cNvSpPr/>
      </dsp:nvSpPr>
      <dsp:spPr>
        <a:xfrm>
          <a:off x="5354880" y="3393175"/>
          <a:ext cx="1193847" cy="596923"/>
        </a:xfrm>
        <a:prstGeom prst="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GB" sz="1050" kern="1200">
              <a:solidFill>
                <a:sysClr val="window" lastClr="FFFFFF"/>
              </a:solidFill>
              <a:latin typeface="Calibri"/>
              <a:ea typeface="+mn-ea"/>
              <a:cs typeface="+mn-cs"/>
            </a:rPr>
            <a:t>1.3.3 Data analysis for high data rate applications</a:t>
          </a:r>
        </a:p>
      </dsp:txBody>
      <dsp:txXfrm>
        <a:off x="5354880" y="3393175"/>
        <a:ext cx="1193847" cy="596923"/>
      </dsp:txXfrm>
    </dsp:sp>
    <dsp:sp modelId="{1AF58EC1-E7B0-461E-AA71-A7A48CA039F5}">
      <dsp:nvSpPr>
        <dsp:cNvPr id="0" name=""/>
        <dsp:cNvSpPr/>
      </dsp:nvSpPr>
      <dsp:spPr>
        <a:xfrm>
          <a:off x="5354880" y="4240807"/>
          <a:ext cx="1193847" cy="596923"/>
        </a:xfrm>
        <a:prstGeom prst="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0" i="0" u="none" kern="1200" dirty="0">
              <a:solidFill>
                <a:sysClr val="window" lastClr="FFFFFF"/>
              </a:solidFill>
              <a:latin typeface="Calibri"/>
              <a:ea typeface="+mn-ea"/>
              <a:cs typeface="+mn-cs"/>
            </a:rPr>
            <a:t>1.3.4 Common Instrumentation, Control, Acquisition and Detector Readout</a:t>
          </a:r>
          <a:endParaRPr lang="en-GB" sz="1000" kern="1200" dirty="0">
            <a:solidFill>
              <a:sysClr val="window" lastClr="FFFFFF"/>
            </a:solidFill>
            <a:latin typeface="Calibri"/>
            <a:ea typeface="+mn-ea"/>
            <a:cs typeface="+mn-cs"/>
          </a:endParaRPr>
        </a:p>
      </dsp:txBody>
      <dsp:txXfrm>
        <a:off x="5354880" y="4240807"/>
        <a:ext cx="1193847" cy="596923"/>
      </dsp:txXfrm>
    </dsp:sp>
    <dsp:sp modelId="{8CE02BB6-815A-42E6-9A44-EEEA259DDA95}">
      <dsp:nvSpPr>
        <dsp:cNvPr id="0" name=""/>
        <dsp:cNvSpPr/>
      </dsp:nvSpPr>
      <dsp:spPr>
        <a:xfrm>
          <a:off x="6662116" y="850280"/>
          <a:ext cx="1193847" cy="596923"/>
        </a:xfrm>
        <a:prstGeom prst="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GB" sz="1050" kern="1200" dirty="0">
              <a:solidFill>
                <a:sysClr val="window" lastClr="FFFFFF"/>
              </a:solidFill>
              <a:latin typeface="Calibri"/>
              <a:ea typeface="+mn-ea"/>
              <a:cs typeface="+mn-cs"/>
            </a:rPr>
            <a:t>1.4 Infrastructure</a:t>
          </a:r>
        </a:p>
      </dsp:txBody>
      <dsp:txXfrm>
        <a:off x="6662116" y="850280"/>
        <a:ext cx="1193847" cy="596923"/>
      </dsp:txXfrm>
    </dsp:sp>
    <dsp:sp modelId="{17F409C0-8590-4E35-9964-4C779924846A}">
      <dsp:nvSpPr>
        <dsp:cNvPr id="0" name=""/>
        <dsp:cNvSpPr/>
      </dsp:nvSpPr>
      <dsp:spPr>
        <a:xfrm>
          <a:off x="6960578" y="1697912"/>
          <a:ext cx="1193847" cy="596923"/>
        </a:xfrm>
        <a:prstGeom prst="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GB" sz="1050" kern="1200">
              <a:solidFill>
                <a:sysClr val="window" lastClr="FFFFFF"/>
              </a:solidFill>
              <a:latin typeface="Calibri"/>
              <a:ea typeface="+mn-ea"/>
              <a:cs typeface="+mn-cs"/>
            </a:rPr>
            <a:t>1.4.1 Girder assembly building.</a:t>
          </a:r>
        </a:p>
      </dsp:txBody>
      <dsp:txXfrm>
        <a:off x="6960578" y="1697912"/>
        <a:ext cx="1193847" cy="596923"/>
      </dsp:txXfrm>
    </dsp:sp>
    <dsp:sp modelId="{3E750C07-882C-473E-A72F-9866394EA7AE}">
      <dsp:nvSpPr>
        <dsp:cNvPr id="0" name=""/>
        <dsp:cNvSpPr/>
      </dsp:nvSpPr>
      <dsp:spPr>
        <a:xfrm>
          <a:off x="6960578" y="2545544"/>
          <a:ext cx="1193847" cy="596923"/>
        </a:xfrm>
        <a:prstGeom prst="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GB" sz="1050" kern="1200">
              <a:solidFill>
                <a:sysClr val="window" lastClr="FFFFFF"/>
              </a:solidFill>
              <a:latin typeface="Calibri"/>
              <a:ea typeface="+mn-ea"/>
              <a:cs typeface="+mn-cs"/>
            </a:rPr>
            <a:t>1.4.2 Misc. Assembly / Storage building</a:t>
          </a:r>
        </a:p>
      </dsp:txBody>
      <dsp:txXfrm>
        <a:off x="6960578" y="2545544"/>
        <a:ext cx="1193847" cy="596923"/>
      </dsp:txXfrm>
    </dsp:sp>
    <dsp:sp modelId="{4865B319-6560-477C-A015-A533BDDDF32D}">
      <dsp:nvSpPr>
        <dsp:cNvPr id="0" name=""/>
        <dsp:cNvSpPr/>
      </dsp:nvSpPr>
      <dsp:spPr>
        <a:xfrm>
          <a:off x="6960578" y="3393175"/>
          <a:ext cx="1193847" cy="596923"/>
        </a:xfrm>
        <a:prstGeom prst="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GB" sz="1050" kern="1200">
              <a:solidFill>
                <a:sysClr val="window" lastClr="FFFFFF"/>
              </a:solidFill>
              <a:latin typeface="Calibri"/>
              <a:ea typeface="+mn-ea"/>
              <a:cs typeface="+mn-cs"/>
            </a:rPr>
            <a:t>1.4.3 Pipework and Cabling Storage Buildings</a:t>
          </a:r>
        </a:p>
      </dsp:txBody>
      <dsp:txXfrm>
        <a:off x="6960578" y="3393175"/>
        <a:ext cx="1193847" cy="596923"/>
      </dsp:txXfrm>
    </dsp:sp>
    <dsp:sp modelId="{B388F482-8581-42B3-8357-AC8AD5C36C6B}">
      <dsp:nvSpPr>
        <dsp:cNvPr id="0" name=""/>
        <dsp:cNvSpPr/>
      </dsp:nvSpPr>
      <dsp:spPr>
        <a:xfrm>
          <a:off x="6960578" y="4240807"/>
          <a:ext cx="1193847" cy="596923"/>
        </a:xfrm>
        <a:prstGeom prst="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GB" sz="1050" kern="1200">
              <a:solidFill>
                <a:sysClr val="window" lastClr="FFFFFF"/>
              </a:solidFill>
              <a:latin typeface="Calibri"/>
              <a:ea typeface="+mn-ea"/>
              <a:cs typeface="+mn-cs"/>
            </a:rPr>
            <a:t>1.4.4 Contractors Cabins</a:t>
          </a:r>
        </a:p>
      </dsp:txBody>
      <dsp:txXfrm>
        <a:off x="6960578" y="4240807"/>
        <a:ext cx="1193847" cy="596923"/>
      </dsp:txXfrm>
    </dsp:sp>
    <dsp:sp modelId="{4B494A4B-AF5F-4E63-99A4-65699A1ABA97}">
      <dsp:nvSpPr>
        <dsp:cNvPr id="0" name=""/>
        <dsp:cNvSpPr/>
      </dsp:nvSpPr>
      <dsp:spPr>
        <a:xfrm>
          <a:off x="6960578" y="5088439"/>
          <a:ext cx="1193847" cy="596923"/>
        </a:xfrm>
        <a:prstGeom prst="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GB" sz="1050" kern="1200">
              <a:solidFill>
                <a:sysClr val="window" lastClr="FFFFFF"/>
              </a:solidFill>
              <a:latin typeface="Calibri"/>
              <a:ea typeface="+mn-ea"/>
              <a:cs typeface="+mn-cs"/>
            </a:rPr>
            <a:t>1.4.5 Infrastructure</a:t>
          </a:r>
        </a:p>
      </dsp:txBody>
      <dsp:txXfrm>
        <a:off x="6960578" y="5088439"/>
        <a:ext cx="1193847" cy="596923"/>
      </dsp:txXfrm>
    </dsp:sp>
    <dsp:sp modelId="{A39D2459-6786-4CD0-A884-34D476FC99D9}">
      <dsp:nvSpPr>
        <dsp:cNvPr id="0" name=""/>
        <dsp:cNvSpPr/>
      </dsp:nvSpPr>
      <dsp:spPr>
        <a:xfrm>
          <a:off x="8106672" y="850280"/>
          <a:ext cx="1193847" cy="596923"/>
        </a:xfrm>
        <a:prstGeom prst="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GB" sz="1050" kern="1200">
              <a:solidFill>
                <a:sysClr val="window" lastClr="FFFFFF"/>
              </a:solidFill>
              <a:latin typeface="Calibri"/>
              <a:ea typeface="+mn-ea"/>
              <a:cs typeface="+mn-cs"/>
            </a:rPr>
            <a:t>1.5 Programme Management</a:t>
          </a:r>
        </a:p>
      </dsp:txBody>
      <dsp:txXfrm>
        <a:off x="8106672" y="850280"/>
        <a:ext cx="1193847" cy="596923"/>
      </dsp:txXfrm>
    </dsp:sp>
    <dsp:sp modelId="{F09867E7-8500-4B2D-9823-813337E50F3A}">
      <dsp:nvSpPr>
        <dsp:cNvPr id="0" name=""/>
        <dsp:cNvSpPr/>
      </dsp:nvSpPr>
      <dsp:spPr>
        <a:xfrm>
          <a:off x="8405134" y="1697912"/>
          <a:ext cx="1193847" cy="596923"/>
        </a:xfrm>
        <a:prstGeom prst="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GB" sz="1050" kern="1200">
              <a:solidFill>
                <a:sysClr val="window" lastClr="FFFFFF"/>
              </a:solidFill>
              <a:latin typeface="Calibri"/>
              <a:ea typeface="+mn-ea"/>
              <a:cs typeface="+mn-cs"/>
            </a:rPr>
            <a:t>1.5.1 Planning/resource management</a:t>
          </a:r>
        </a:p>
      </dsp:txBody>
      <dsp:txXfrm>
        <a:off x="8405134" y="1697912"/>
        <a:ext cx="1193847" cy="596923"/>
      </dsp:txXfrm>
    </dsp:sp>
    <dsp:sp modelId="{DD552DB3-0DAA-4FFA-B624-20ECFFAC9FFF}">
      <dsp:nvSpPr>
        <dsp:cNvPr id="0" name=""/>
        <dsp:cNvSpPr/>
      </dsp:nvSpPr>
      <dsp:spPr>
        <a:xfrm>
          <a:off x="8405134" y="2545544"/>
          <a:ext cx="1193847" cy="596923"/>
        </a:xfrm>
        <a:prstGeom prst="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GB" sz="1050" kern="1200">
              <a:solidFill>
                <a:sysClr val="window" lastClr="FFFFFF"/>
              </a:solidFill>
              <a:latin typeface="Calibri"/>
              <a:ea typeface="+mn-ea"/>
              <a:cs typeface="+mn-cs"/>
            </a:rPr>
            <a:t>1.5.2 Finance</a:t>
          </a:r>
        </a:p>
      </dsp:txBody>
      <dsp:txXfrm>
        <a:off x="8405134" y="2545544"/>
        <a:ext cx="1193847" cy="596923"/>
      </dsp:txXfrm>
    </dsp:sp>
    <dsp:sp modelId="{B9D0C317-1610-4327-A13B-15D2D338C58B}">
      <dsp:nvSpPr>
        <dsp:cNvPr id="0" name=""/>
        <dsp:cNvSpPr/>
      </dsp:nvSpPr>
      <dsp:spPr>
        <a:xfrm>
          <a:off x="8405134" y="3393175"/>
          <a:ext cx="1193847" cy="596923"/>
        </a:xfrm>
        <a:prstGeom prst="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GB" sz="1050" kern="1200">
              <a:solidFill>
                <a:sysClr val="window" lastClr="FFFFFF"/>
              </a:solidFill>
              <a:latin typeface="Calibri"/>
              <a:ea typeface="+mn-ea"/>
              <a:cs typeface="+mn-cs"/>
            </a:rPr>
            <a:t>1.5.3 QA</a:t>
          </a:r>
        </a:p>
      </dsp:txBody>
      <dsp:txXfrm>
        <a:off x="8405134" y="3393175"/>
        <a:ext cx="1193847" cy="59692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8CA5C8-3AAB-4140-9A6B-31C568B7C2C6}" type="datetimeFigureOut">
              <a:rPr lang="en-GB" smtClean="0"/>
              <a:t>04/10/2023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98A4C6-6247-4C26-9D9C-716BBB114B8F}" type="slidenum">
              <a:rPr lang="en-GB" smtClean="0"/>
              <a:t>‹#›</a:t>
            </a:fld>
            <a:endParaRPr lang="en-GB"/>
          </a:p>
        </p:txBody>
      </p:sp>
    </p:spTree>
    <p:extLst>
      <p:ext uri="{BB962C8B-B14F-4D97-AF65-F5344CB8AC3E}">
        <p14:creationId xmlns:p14="http://schemas.microsoft.com/office/powerpoint/2010/main" val="1923651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9441DD2-89C4-40A5-9847-70F35BD001EE}" type="slidenum">
              <a:rPr lang="en-GB" smtClean="0"/>
              <a:t>13</a:t>
            </a:fld>
            <a:endParaRPr lang="en-GB"/>
          </a:p>
        </p:txBody>
      </p:sp>
    </p:spTree>
    <p:extLst>
      <p:ext uri="{BB962C8B-B14F-4D97-AF65-F5344CB8AC3E}">
        <p14:creationId xmlns:p14="http://schemas.microsoft.com/office/powerpoint/2010/main" val="3965238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9441DD2-89C4-40A5-9847-70F35BD001EE}" type="slidenum">
              <a:rPr lang="en-GB" smtClean="0"/>
              <a:t>14</a:t>
            </a:fld>
            <a:endParaRPr lang="en-GB"/>
          </a:p>
        </p:txBody>
      </p:sp>
    </p:spTree>
    <p:extLst>
      <p:ext uri="{BB962C8B-B14F-4D97-AF65-F5344CB8AC3E}">
        <p14:creationId xmlns:p14="http://schemas.microsoft.com/office/powerpoint/2010/main" val="1331446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157C36D-A734-B041-BD16-08361CD43950}"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2" y="6180408"/>
            <a:ext cx="1263383" cy="365125"/>
          </a:xfrm>
        </p:spPr>
        <p:txBody>
          <a:bodyPr/>
          <a:lstStyle/>
          <a:p>
            <a:fld id="{35212B95-9EC4-9549-A171-044945CECD55}" type="slidenum">
              <a:rPr lang="en-US" smtClean="0"/>
              <a:t>‹#›</a:t>
            </a:fld>
            <a:endParaRPr lang="en-US"/>
          </a:p>
        </p:txBody>
      </p:sp>
    </p:spTree>
    <p:extLst>
      <p:ext uri="{BB962C8B-B14F-4D97-AF65-F5344CB8AC3E}">
        <p14:creationId xmlns:p14="http://schemas.microsoft.com/office/powerpoint/2010/main" val="2129126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57C36D-A734-B041-BD16-08361CD43950}"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212B95-9EC4-9549-A171-044945CECD55}" type="slidenum">
              <a:rPr lang="en-US" smtClean="0"/>
              <a:t>‹#›</a:t>
            </a:fld>
            <a:endParaRPr lang="en-US"/>
          </a:p>
        </p:txBody>
      </p:sp>
      <p:pic>
        <p:nvPicPr>
          <p:cNvPr id="8" name="Picture 7" descr="A blue text on a white background&#10;&#10;Description automatically generated with low confidence">
            <a:extLst>
              <a:ext uri="{FF2B5EF4-FFF2-40B4-BE49-F238E27FC236}">
                <a16:creationId xmlns:a16="http://schemas.microsoft.com/office/drawing/2014/main" id="{A45EE0FF-A54A-89E2-6650-08B9D47EEE97}"/>
              </a:ext>
            </a:extLst>
          </p:cNvPr>
          <p:cNvPicPr>
            <a:picLocks noChangeAspect="1"/>
          </p:cNvPicPr>
          <p:nvPr userDrawn="1"/>
        </p:nvPicPr>
        <p:blipFill>
          <a:blip r:embed="rId2"/>
          <a:stretch>
            <a:fillRect/>
          </a:stretch>
        </p:blipFill>
        <p:spPr>
          <a:xfrm>
            <a:off x="10123521" y="6144841"/>
            <a:ext cx="1547922" cy="436260"/>
          </a:xfrm>
          <a:prstGeom prst="rect">
            <a:avLst/>
          </a:prstGeom>
        </p:spPr>
      </p:pic>
    </p:spTree>
    <p:extLst>
      <p:ext uri="{BB962C8B-B14F-4D97-AF65-F5344CB8AC3E}">
        <p14:creationId xmlns:p14="http://schemas.microsoft.com/office/powerpoint/2010/main" val="973126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57C36D-A734-B041-BD16-08361CD43950}"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212B95-9EC4-9549-A171-044945CECD55}" type="slidenum">
              <a:rPr lang="en-US" smtClean="0"/>
              <a:t>‹#›</a:t>
            </a:fld>
            <a:endParaRPr lang="en-US"/>
          </a:p>
        </p:txBody>
      </p:sp>
      <p:pic>
        <p:nvPicPr>
          <p:cNvPr id="8" name="Picture 7" descr="A blue text on a white background&#10;&#10;Description automatically generated with low confidence">
            <a:extLst>
              <a:ext uri="{FF2B5EF4-FFF2-40B4-BE49-F238E27FC236}">
                <a16:creationId xmlns:a16="http://schemas.microsoft.com/office/drawing/2014/main" id="{812114E2-7EC2-E7D4-B34E-3F0E37600FF4}"/>
              </a:ext>
            </a:extLst>
          </p:cNvPr>
          <p:cNvPicPr>
            <a:picLocks noChangeAspect="1"/>
          </p:cNvPicPr>
          <p:nvPr userDrawn="1"/>
        </p:nvPicPr>
        <p:blipFill>
          <a:blip r:embed="rId2"/>
          <a:stretch>
            <a:fillRect/>
          </a:stretch>
        </p:blipFill>
        <p:spPr>
          <a:xfrm>
            <a:off x="10123521" y="6144841"/>
            <a:ext cx="1547922" cy="436260"/>
          </a:xfrm>
          <a:prstGeom prst="rect">
            <a:avLst/>
          </a:prstGeom>
        </p:spPr>
      </p:pic>
    </p:spTree>
    <p:extLst>
      <p:ext uri="{BB962C8B-B14F-4D97-AF65-F5344CB8AC3E}">
        <p14:creationId xmlns:p14="http://schemas.microsoft.com/office/powerpoint/2010/main" val="103461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ne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39351" y="6525344"/>
            <a:ext cx="9409045" cy="382352"/>
          </a:xfrm>
          <a:prstGeom prst="rect">
            <a:avLst/>
          </a:prstGeom>
        </p:spPr>
        <p:txBody>
          <a:bodyPr/>
          <a:lstStyle>
            <a:lvl1pPr>
              <a:defRPr>
                <a:solidFill>
                  <a:schemeClr val="bg1">
                    <a:lumMod val="50000"/>
                  </a:schemeClr>
                </a:solidFill>
              </a:defRPr>
            </a:lvl1pPr>
          </a:lstStyle>
          <a:p>
            <a:r>
              <a:rPr lang="en-GB"/>
              <a:t>JAI AB 2021: L. Bobb, D. Harryman and N. Vitoratou</a:t>
            </a:r>
            <a:endParaRPr lang="en-GB" dirty="0"/>
          </a:p>
        </p:txBody>
      </p:sp>
      <p:sp>
        <p:nvSpPr>
          <p:cNvPr id="5" name="Content Placeholder 2"/>
          <p:cNvSpPr>
            <a:spLocks noGrp="1"/>
          </p:cNvSpPr>
          <p:nvPr>
            <p:ph idx="1"/>
          </p:nvPr>
        </p:nvSpPr>
        <p:spPr>
          <a:xfrm>
            <a:off x="239351" y="836712"/>
            <a:ext cx="11713301" cy="56886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5"/>
          <p:cNvSpPr/>
          <p:nvPr userDrawn="1"/>
        </p:nvSpPr>
        <p:spPr bwMode="auto">
          <a:xfrm>
            <a:off x="2275" y="0"/>
            <a:ext cx="12192000" cy="512676"/>
          </a:xfrm>
          <a:prstGeom prst="rect">
            <a:avLst/>
          </a:prstGeom>
          <a:solidFill>
            <a:srgbClr val="26267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pitchFamily="18" charset="0"/>
            </a:endParaRPr>
          </a:p>
        </p:txBody>
      </p:sp>
      <p:sp>
        <p:nvSpPr>
          <p:cNvPr id="7" name="Title 6"/>
          <p:cNvSpPr>
            <a:spLocks noGrp="1"/>
          </p:cNvSpPr>
          <p:nvPr>
            <p:ph type="title" hasCustomPrompt="1"/>
          </p:nvPr>
        </p:nvSpPr>
        <p:spPr>
          <a:xfrm>
            <a:off x="239351" y="-99391"/>
            <a:ext cx="11713301" cy="720080"/>
          </a:xfrm>
          <a:prstGeom prst="rect">
            <a:avLst/>
          </a:prstGeom>
        </p:spPr>
        <p:txBody>
          <a:bodyPr/>
          <a:lstStyle>
            <a:lvl1pPr>
              <a:defRPr baseline="0"/>
            </a:lvl1pPr>
          </a:lstStyle>
          <a:p>
            <a:r>
              <a:rPr lang="en-US" dirty="0"/>
              <a:t>Click to edit title</a:t>
            </a:r>
            <a:endParaRPr lang="en-GB" dirty="0"/>
          </a:p>
        </p:txBody>
      </p:sp>
      <p:sp>
        <p:nvSpPr>
          <p:cNvPr id="8" name="Slide Number Placeholder 6"/>
          <p:cNvSpPr>
            <a:spLocks noGrp="1"/>
          </p:cNvSpPr>
          <p:nvPr>
            <p:ph type="sldNum" sz="quarter" idx="12"/>
          </p:nvPr>
        </p:nvSpPr>
        <p:spPr>
          <a:xfrm>
            <a:off x="9696400" y="6550191"/>
            <a:ext cx="839295" cy="382352"/>
          </a:xfrm>
          <a:prstGeom prst="rect">
            <a:avLst/>
          </a:prstGeom>
        </p:spPr>
        <p:txBody>
          <a:bodyPr/>
          <a:lstStyle>
            <a:lvl1pPr>
              <a:defRPr>
                <a:solidFill>
                  <a:schemeClr val="bg1">
                    <a:lumMod val="50000"/>
                  </a:schemeClr>
                </a:solidFill>
              </a:defRPr>
            </a:lvl1pPr>
          </a:lstStyle>
          <a:p>
            <a:fld id="{58EEFB2D-35A7-4BFF-A166-F5B8E811460E}" type="slidenum">
              <a:rPr lang="en-GB" smtClean="0"/>
              <a:pPr/>
              <a:t>‹#›</a:t>
            </a:fld>
            <a:endParaRPr lang="en-GB" dirty="0"/>
          </a:p>
        </p:txBody>
      </p:sp>
    </p:spTree>
    <p:extLst>
      <p:ext uri="{BB962C8B-B14F-4D97-AF65-F5344CB8AC3E}">
        <p14:creationId xmlns:p14="http://schemas.microsoft.com/office/powerpoint/2010/main" val="2855967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57C36D-A734-B041-BD16-08361CD43950}"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212B95-9EC4-9549-A171-044945CECD55}" type="slidenum">
              <a:rPr lang="en-US" smtClean="0"/>
              <a:t>‹#›</a:t>
            </a:fld>
            <a:endParaRPr lang="en-US"/>
          </a:p>
        </p:txBody>
      </p:sp>
      <p:pic>
        <p:nvPicPr>
          <p:cNvPr id="8" name="Picture 7">
            <a:extLst>
              <a:ext uri="{FF2B5EF4-FFF2-40B4-BE49-F238E27FC236}">
                <a16:creationId xmlns:a16="http://schemas.microsoft.com/office/drawing/2014/main" id="{C9A44B1A-58C6-5C41-6321-CED1CD9D8BF3}"/>
              </a:ext>
            </a:extLst>
          </p:cNvPr>
          <p:cNvPicPr>
            <a:picLocks noChangeAspect="1"/>
          </p:cNvPicPr>
          <p:nvPr userDrawn="1"/>
        </p:nvPicPr>
        <p:blipFill>
          <a:blip r:embed="rId2"/>
          <a:stretch>
            <a:fillRect/>
          </a:stretch>
        </p:blipFill>
        <p:spPr>
          <a:xfrm>
            <a:off x="9996102" y="6128759"/>
            <a:ext cx="1717766" cy="504519"/>
          </a:xfrm>
          <a:prstGeom prst="rect">
            <a:avLst/>
          </a:prstGeom>
        </p:spPr>
      </p:pic>
    </p:spTree>
    <p:extLst>
      <p:ext uri="{BB962C8B-B14F-4D97-AF65-F5344CB8AC3E}">
        <p14:creationId xmlns:p14="http://schemas.microsoft.com/office/powerpoint/2010/main" val="708319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57C36D-A734-B041-BD16-08361CD43950}"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212B95-9EC4-9549-A171-044945CECD55}" type="slidenum">
              <a:rPr lang="en-US" smtClean="0"/>
              <a:t>‹#›</a:t>
            </a:fld>
            <a:endParaRPr lang="en-US"/>
          </a:p>
        </p:txBody>
      </p:sp>
      <p:pic>
        <p:nvPicPr>
          <p:cNvPr id="9" name="Picture 8" descr="A blue text on a white background&#10;&#10;Description automatically generated with low confidence">
            <a:extLst>
              <a:ext uri="{FF2B5EF4-FFF2-40B4-BE49-F238E27FC236}">
                <a16:creationId xmlns:a16="http://schemas.microsoft.com/office/drawing/2014/main" id="{047E9255-FEA0-35D5-7D49-0F7CBA18C84A}"/>
              </a:ext>
            </a:extLst>
          </p:cNvPr>
          <p:cNvPicPr>
            <a:picLocks noChangeAspect="1"/>
          </p:cNvPicPr>
          <p:nvPr userDrawn="1"/>
        </p:nvPicPr>
        <p:blipFill>
          <a:blip r:embed="rId2"/>
          <a:stretch>
            <a:fillRect/>
          </a:stretch>
        </p:blipFill>
        <p:spPr>
          <a:xfrm>
            <a:off x="10123521" y="6144841"/>
            <a:ext cx="1547922" cy="436260"/>
          </a:xfrm>
          <a:prstGeom prst="rect">
            <a:avLst/>
          </a:prstGeom>
        </p:spPr>
      </p:pic>
    </p:spTree>
    <p:extLst>
      <p:ext uri="{BB962C8B-B14F-4D97-AF65-F5344CB8AC3E}">
        <p14:creationId xmlns:p14="http://schemas.microsoft.com/office/powerpoint/2010/main" val="1219342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57C36D-A734-B041-BD16-08361CD43950}"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212B95-9EC4-9549-A171-044945CECD55}" type="slidenum">
              <a:rPr lang="en-US" smtClean="0"/>
              <a:t>‹#›</a:t>
            </a:fld>
            <a:endParaRPr lang="en-US"/>
          </a:p>
        </p:txBody>
      </p:sp>
      <p:pic>
        <p:nvPicPr>
          <p:cNvPr id="9" name="Picture 8" descr="A blue text on a white background&#10;&#10;Description automatically generated with low confidence">
            <a:extLst>
              <a:ext uri="{FF2B5EF4-FFF2-40B4-BE49-F238E27FC236}">
                <a16:creationId xmlns:a16="http://schemas.microsoft.com/office/drawing/2014/main" id="{E5C3CED5-316A-C0C8-65FC-542B764BB882}"/>
              </a:ext>
            </a:extLst>
          </p:cNvPr>
          <p:cNvPicPr>
            <a:picLocks noChangeAspect="1"/>
          </p:cNvPicPr>
          <p:nvPr userDrawn="1"/>
        </p:nvPicPr>
        <p:blipFill>
          <a:blip r:embed="rId2"/>
          <a:stretch>
            <a:fillRect/>
          </a:stretch>
        </p:blipFill>
        <p:spPr>
          <a:xfrm>
            <a:off x="10123521" y="6144841"/>
            <a:ext cx="1547922" cy="436260"/>
          </a:xfrm>
          <a:prstGeom prst="rect">
            <a:avLst/>
          </a:prstGeom>
        </p:spPr>
      </p:pic>
    </p:spTree>
    <p:extLst>
      <p:ext uri="{BB962C8B-B14F-4D97-AF65-F5344CB8AC3E}">
        <p14:creationId xmlns:p14="http://schemas.microsoft.com/office/powerpoint/2010/main" val="52063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57C36D-A734-B041-BD16-08361CD43950}" type="datetimeFigureOut">
              <a:rPr lang="en-US" smtClean="0"/>
              <a:t>10/4/2023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212B95-9EC4-9549-A171-044945CECD55}" type="slidenum">
              <a:rPr lang="en-US" smtClean="0"/>
              <a:t>‹#›</a:t>
            </a:fld>
            <a:endParaRPr lang="en-US"/>
          </a:p>
        </p:txBody>
      </p:sp>
      <p:pic>
        <p:nvPicPr>
          <p:cNvPr id="11" name="Picture 10" descr="A blue text on a white background&#10;&#10;Description automatically generated with low confidence">
            <a:extLst>
              <a:ext uri="{FF2B5EF4-FFF2-40B4-BE49-F238E27FC236}">
                <a16:creationId xmlns:a16="http://schemas.microsoft.com/office/drawing/2014/main" id="{4813264F-4B3A-3120-D5BC-03DB6E8ED638}"/>
              </a:ext>
            </a:extLst>
          </p:cNvPr>
          <p:cNvPicPr>
            <a:picLocks noChangeAspect="1"/>
          </p:cNvPicPr>
          <p:nvPr userDrawn="1"/>
        </p:nvPicPr>
        <p:blipFill>
          <a:blip r:embed="rId2"/>
          <a:stretch>
            <a:fillRect/>
          </a:stretch>
        </p:blipFill>
        <p:spPr>
          <a:xfrm>
            <a:off x="10123521" y="6144841"/>
            <a:ext cx="1547922" cy="436260"/>
          </a:xfrm>
          <a:prstGeom prst="rect">
            <a:avLst/>
          </a:prstGeom>
        </p:spPr>
      </p:pic>
    </p:spTree>
    <p:extLst>
      <p:ext uri="{BB962C8B-B14F-4D97-AF65-F5344CB8AC3E}">
        <p14:creationId xmlns:p14="http://schemas.microsoft.com/office/powerpoint/2010/main" val="1003853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57C36D-A734-B041-BD16-08361CD43950}" type="datetimeFigureOut">
              <a:rPr lang="en-US" smtClean="0"/>
              <a:t>10/4/2023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212B95-9EC4-9549-A171-044945CECD55}" type="slidenum">
              <a:rPr lang="en-US" smtClean="0"/>
              <a:t>‹#›</a:t>
            </a:fld>
            <a:endParaRPr lang="en-US"/>
          </a:p>
        </p:txBody>
      </p:sp>
      <p:pic>
        <p:nvPicPr>
          <p:cNvPr id="7" name="Picture 6" descr="A blue text on a white background&#10;&#10;Description automatically generated with low confidence">
            <a:extLst>
              <a:ext uri="{FF2B5EF4-FFF2-40B4-BE49-F238E27FC236}">
                <a16:creationId xmlns:a16="http://schemas.microsoft.com/office/drawing/2014/main" id="{8D19BA58-2F93-7B82-96D7-D579C21C8EA0}"/>
              </a:ext>
            </a:extLst>
          </p:cNvPr>
          <p:cNvPicPr>
            <a:picLocks noChangeAspect="1"/>
          </p:cNvPicPr>
          <p:nvPr userDrawn="1"/>
        </p:nvPicPr>
        <p:blipFill>
          <a:blip r:embed="rId2"/>
          <a:stretch>
            <a:fillRect/>
          </a:stretch>
        </p:blipFill>
        <p:spPr>
          <a:xfrm>
            <a:off x="10123521" y="6144841"/>
            <a:ext cx="1547922" cy="436260"/>
          </a:xfrm>
          <a:prstGeom prst="rect">
            <a:avLst/>
          </a:prstGeom>
        </p:spPr>
      </p:pic>
    </p:spTree>
    <p:extLst>
      <p:ext uri="{BB962C8B-B14F-4D97-AF65-F5344CB8AC3E}">
        <p14:creationId xmlns:p14="http://schemas.microsoft.com/office/powerpoint/2010/main" val="1141420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57C36D-A734-B041-BD16-08361CD43950}" type="datetimeFigureOut">
              <a:rPr lang="en-US" smtClean="0"/>
              <a:t>10/4/2023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212B95-9EC4-9549-A171-044945CECD55}" type="slidenum">
              <a:rPr lang="en-US" smtClean="0"/>
              <a:t>‹#›</a:t>
            </a:fld>
            <a:endParaRPr lang="en-US"/>
          </a:p>
        </p:txBody>
      </p:sp>
      <p:pic>
        <p:nvPicPr>
          <p:cNvPr id="6" name="Picture 5" descr="A blue text on a white background&#10;&#10;Description automatically generated with low confidence">
            <a:extLst>
              <a:ext uri="{FF2B5EF4-FFF2-40B4-BE49-F238E27FC236}">
                <a16:creationId xmlns:a16="http://schemas.microsoft.com/office/drawing/2014/main" id="{D13361D2-6E80-647C-AB92-57766A11E035}"/>
              </a:ext>
            </a:extLst>
          </p:cNvPr>
          <p:cNvPicPr>
            <a:picLocks noChangeAspect="1"/>
          </p:cNvPicPr>
          <p:nvPr userDrawn="1"/>
        </p:nvPicPr>
        <p:blipFill>
          <a:blip r:embed="rId2"/>
          <a:stretch>
            <a:fillRect/>
          </a:stretch>
        </p:blipFill>
        <p:spPr>
          <a:xfrm>
            <a:off x="10123521" y="6144841"/>
            <a:ext cx="1547922" cy="436260"/>
          </a:xfrm>
          <a:prstGeom prst="rect">
            <a:avLst/>
          </a:prstGeom>
        </p:spPr>
      </p:pic>
    </p:spTree>
    <p:extLst>
      <p:ext uri="{BB962C8B-B14F-4D97-AF65-F5344CB8AC3E}">
        <p14:creationId xmlns:p14="http://schemas.microsoft.com/office/powerpoint/2010/main" val="378840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57C36D-A734-B041-BD16-08361CD43950}"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212B95-9EC4-9549-A171-044945CECD55}" type="slidenum">
              <a:rPr lang="en-US" smtClean="0"/>
              <a:t>‹#›</a:t>
            </a:fld>
            <a:endParaRPr lang="en-US"/>
          </a:p>
        </p:txBody>
      </p:sp>
      <p:pic>
        <p:nvPicPr>
          <p:cNvPr id="9" name="Picture 8" descr="A blue text on a white background&#10;&#10;Description automatically generated with low confidence">
            <a:extLst>
              <a:ext uri="{FF2B5EF4-FFF2-40B4-BE49-F238E27FC236}">
                <a16:creationId xmlns:a16="http://schemas.microsoft.com/office/drawing/2014/main" id="{51C1EA5F-6595-FBBA-ACBF-B092144D4C51}"/>
              </a:ext>
            </a:extLst>
          </p:cNvPr>
          <p:cNvPicPr>
            <a:picLocks noChangeAspect="1"/>
          </p:cNvPicPr>
          <p:nvPr userDrawn="1"/>
        </p:nvPicPr>
        <p:blipFill>
          <a:blip r:embed="rId2"/>
          <a:stretch>
            <a:fillRect/>
          </a:stretch>
        </p:blipFill>
        <p:spPr>
          <a:xfrm>
            <a:off x="10123521" y="6144841"/>
            <a:ext cx="1547922" cy="436260"/>
          </a:xfrm>
          <a:prstGeom prst="rect">
            <a:avLst/>
          </a:prstGeom>
        </p:spPr>
      </p:pic>
    </p:spTree>
    <p:extLst>
      <p:ext uri="{BB962C8B-B14F-4D97-AF65-F5344CB8AC3E}">
        <p14:creationId xmlns:p14="http://schemas.microsoft.com/office/powerpoint/2010/main" val="2034921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57C36D-A734-B041-BD16-08361CD43950}"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212B95-9EC4-9549-A171-044945CECD55}" type="slidenum">
              <a:rPr lang="en-US" smtClean="0"/>
              <a:t>‹#›</a:t>
            </a:fld>
            <a:endParaRPr lang="en-US"/>
          </a:p>
        </p:txBody>
      </p:sp>
      <p:pic>
        <p:nvPicPr>
          <p:cNvPr id="9" name="Picture 8" descr="A blue text on a white background&#10;&#10;Description automatically generated with low confidence">
            <a:extLst>
              <a:ext uri="{FF2B5EF4-FFF2-40B4-BE49-F238E27FC236}">
                <a16:creationId xmlns:a16="http://schemas.microsoft.com/office/drawing/2014/main" id="{F475A2B7-6FA9-9E54-0287-D811DB3FA47E}"/>
              </a:ext>
            </a:extLst>
          </p:cNvPr>
          <p:cNvPicPr>
            <a:picLocks noChangeAspect="1"/>
          </p:cNvPicPr>
          <p:nvPr userDrawn="1"/>
        </p:nvPicPr>
        <p:blipFill>
          <a:blip r:embed="rId2"/>
          <a:stretch>
            <a:fillRect/>
          </a:stretch>
        </p:blipFill>
        <p:spPr>
          <a:xfrm>
            <a:off x="10123521" y="6144841"/>
            <a:ext cx="1547922" cy="436260"/>
          </a:xfrm>
          <a:prstGeom prst="rect">
            <a:avLst/>
          </a:prstGeom>
        </p:spPr>
      </p:pic>
    </p:spTree>
    <p:extLst>
      <p:ext uri="{BB962C8B-B14F-4D97-AF65-F5344CB8AC3E}">
        <p14:creationId xmlns:p14="http://schemas.microsoft.com/office/powerpoint/2010/main" val="108281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8D56066-B700-9C41-B9FA-B834435A4C7A}"/>
              </a:ext>
            </a:extLst>
          </p:cNvPr>
          <p:cNvPicPr>
            <a:picLocks noChangeAspect="1"/>
          </p:cNvPicPr>
          <p:nvPr userDrawn="1"/>
        </p:nvPicPr>
        <p:blipFill>
          <a:blip r:embed="rId14"/>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18784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57C36D-A734-B041-BD16-08361CD43950}" type="datetimeFigureOut">
              <a:rPr lang="en-US" smtClean="0"/>
              <a:t>10/4/2023</a:t>
            </a:fld>
            <a:endParaRPr lang="en-US"/>
          </a:p>
        </p:txBody>
      </p:sp>
      <p:sp>
        <p:nvSpPr>
          <p:cNvPr id="5" name="Footer Placeholder 4"/>
          <p:cNvSpPr>
            <a:spLocks noGrp="1"/>
          </p:cNvSpPr>
          <p:nvPr>
            <p:ph type="ftr" sz="quarter" idx="3"/>
          </p:nvPr>
        </p:nvSpPr>
        <p:spPr>
          <a:xfrm>
            <a:off x="3843746" y="618040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220892" y="6187843"/>
            <a:ext cx="171776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212B95-9EC4-9549-A171-044945CECD55}" type="slidenum">
              <a:rPr lang="en-US" smtClean="0"/>
              <a:t>‹#›</a:t>
            </a:fld>
            <a:endParaRPr lang="en-US"/>
          </a:p>
        </p:txBody>
      </p:sp>
    </p:spTree>
    <p:extLst>
      <p:ext uri="{BB962C8B-B14F-4D97-AF65-F5344CB8AC3E}">
        <p14:creationId xmlns:p14="http://schemas.microsoft.com/office/powerpoint/2010/main" val="178881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nsls-ii.github.io/bluesky/" TargetMode="External"/><Relationship Id="rId2" Type="http://schemas.openxmlformats.org/officeDocument/2006/relationships/hyperlink" Target="https://blueskyproject.io/ophyd/" TargetMode="External"/><Relationship Id="rId1" Type="http://schemas.openxmlformats.org/officeDocument/2006/relationships/slideLayout" Target="../slideLayouts/slideLayout12.xml"/><Relationship Id="rId4" Type="http://schemas.openxmlformats.org/officeDocument/2006/relationships/hyperlink" Target="https://docs.python.org/3/library/asyncio.html"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32876"/>
            <a:ext cx="9144000" cy="1808163"/>
          </a:xfrm>
        </p:spPr>
        <p:txBody>
          <a:bodyPr/>
          <a:lstStyle/>
          <a:p>
            <a:r>
              <a:rPr lang="en-US" dirty="0"/>
              <a:t>ICALEPCS 2023</a:t>
            </a:r>
            <a:br>
              <a:rPr lang="en-US" dirty="0"/>
            </a:br>
            <a:r>
              <a:rPr lang="en-US" dirty="0"/>
              <a:t>EPICS Satellite Meeting</a:t>
            </a:r>
          </a:p>
        </p:txBody>
      </p:sp>
      <p:sp>
        <p:nvSpPr>
          <p:cNvPr id="3" name="Subtitle 2"/>
          <p:cNvSpPr>
            <a:spLocks noGrp="1"/>
          </p:cNvSpPr>
          <p:nvPr>
            <p:ph type="subTitle" idx="1"/>
          </p:nvPr>
        </p:nvSpPr>
        <p:spPr>
          <a:xfrm>
            <a:off x="1524000" y="3969361"/>
            <a:ext cx="9144000" cy="1655762"/>
          </a:xfrm>
        </p:spPr>
        <p:txBody>
          <a:bodyPr>
            <a:normAutofit fontScale="85000" lnSpcReduction="20000"/>
          </a:bodyPr>
          <a:lstStyle/>
          <a:p>
            <a:r>
              <a:rPr lang="en-US" sz="5400" dirty="0"/>
              <a:t>Diamond-II</a:t>
            </a:r>
          </a:p>
          <a:p>
            <a:endParaRPr lang="en-US" dirty="0"/>
          </a:p>
          <a:p>
            <a:r>
              <a:rPr lang="en-US" dirty="0"/>
              <a:t>Austen Rose</a:t>
            </a:r>
          </a:p>
          <a:p>
            <a:r>
              <a:rPr lang="en-US" dirty="0"/>
              <a:t>Head of Accelerator Controls</a:t>
            </a:r>
          </a:p>
        </p:txBody>
      </p:sp>
    </p:spTree>
    <p:extLst>
      <p:ext uri="{BB962C8B-B14F-4D97-AF65-F5344CB8AC3E}">
        <p14:creationId xmlns:p14="http://schemas.microsoft.com/office/powerpoint/2010/main" val="1570067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FDEC038-BC02-4854-9A75-994797A4C483}"/>
              </a:ext>
            </a:extLst>
          </p:cNvPr>
          <p:cNvGraphicFramePr>
            <a:graphicFrameLocks noGrp="1"/>
          </p:cNvGraphicFramePr>
          <p:nvPr>
            <p:ph idx="1"/>
            <p:extLst>
              <p:ext uri="{D42A27DB-BD31-4B8C-83A1-F6EECF244321}">
                <p14:modId xmlns:p14="http://schemas.microsoft.com/office/powerpoint/2010/main" val="522681609"/>
              </p:ext>
            </p:extLst>
          </p:nvPr>
        </p:nvGraphicFramePr>
        <p:xfrm>
          <a:off x="219165" y="857161"/>
          <a:ext cx="11712575" cy="5688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normAutofit/>
          </a:bodyPr>
          <a:lstStyle/>
          <a:p>
            <a:pPr algn="l"/>
            <a:r>
              <a:rPr lang="en-GB" dirty="0">
                <a:solidFill>
                  <a:schemeClr val="bg1"/>
                </a:solidFill>
              </a:rPr>
              <a:t>Diamond II Programme</a:t>
            </a:r>
          </a:p>
        </p:txBody>
      </p:sp>
    </p:spTree>
    <p:extLst>
      <p:ext uri="{BB962C8B-B14F-4D97-AF65-F5344CB8AC3E}">
        <p14:creationId xmlns:p14="http://schemas.microsoft.com/office/powerpoint/2010/main" val="170888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F1561C28-D829-429E-84A4-8E51E6C777BA}"/>
              </a:ext>
            </a:extLst>
          </p:cNvPr>
          <p:cNvSpPr>
            <a:spLocks noGrp="1"/>
          </p:cNvSpPr>
          <p:nvPr>
            <p:ph idx="1"/>
          </p:nvPr>
        </p:nvSpPr>
        <p:spPr>
          <a:xfrm>
            <a:off x="7117080" y="645477"/>
            <a:ext cx="4835572" cy="5688632"/>
          </a:xfrm>
        </p:spPr>
        <p:txBody>
          <a:bodyPr>
            <a:normAutofit fontScale="92500" lnSpcReduction="10000"/>
          </a:bodyPr>
          <a:lstStyle/>
          <a:p>
            <a:r>
              <a:rPr lang="en-GB" dirty="0"/>
              <a:t>More holistic approach to software design and development</a:t>
            </a:r>
          </a:p>
          <a:p>
            <a:pPr lvl="1"/>
            <a:r>
              <a:rPr lang="en-GB" dirty="0"/>
              <a:t>Greater functional integration </a:t>
            </a:r>
          </a:p>
          <a:p>
            <a:pPr lvl="1"/>
            <a:r>
              <a:rPr lang="en-GB" dirty="0"/>
              <a:t>Richer metadata</a:t>
            </a:r>
          </a:p>
          <a:p>
            <a:pPr lvl="1"/>
            <a:r>
              <a:rPr lang="en-GB" dirty="0"/>
              <a:t>Service orientated architecture </a:t>
            </a:r>
          </a:p>
          <a:p>
            <a:r>
              <a:rPr lang="en-GB" dirty="0"/>
              <a:t>Substantial software developments in  </a:t>
            </a:r>
          </a:p>
          <a:p>
            <a:pPr lvl="1"/>
            <a:r>
              <a:rPr lang="en-GB" dirty="0"/>
              <a:t>Data to Knowledge </a:t>
            </a:r>
          </a:p>
          <a:p>
            <a:pPr lvl="1"/>
            <a:r>
              <a:rPr lang="en-GB" dirty="0"/>
              <a:t>Realtime Data Management </a:t>
            </a:r>
          </a:p>
          <a:p>
            <a:pPr lvl="1"/>
            <a:r>
              <a:rPr lang="en-GB" dirty="0"/>
              <a:t>Experiment Management </a:t>
            </a:r>
          </a:p>
          <a:p>
            <a:pPr lvl="1"/>
            <a:r>
              <a:rPr lang="en-GB" dirty="0"/>
              <a:t>Information Management</a:t>
            </a:r>
          </a:p>
          <a:p>
            <a:r>
              <a:rPr lang="en-GB" dirty="0"/>
              <a:t>Facilitate greater use of </a:t>
            </a:r>
          </a:p>
          <a:p>
            <a:pPr lvl="1"/>
            <a:r>
              <a:rPr lang="en-GB" dirty="0"/>
              <a:t>ML/AI technologies</a:t>
            </a:r>
          </a:p>
          <a:p>
            <a:pPr lvl="1"/>
            <a:r>
              <a:rPr lang="en-GB" dirty="0"/>
              <a:t>Post visit data analysis services</a:t>
            </a:r>
          </a:p>
          <a:p>
            <a:pPr lvl="1"/>
            <a:r>
              <a:rPr lang="en-GB" dirty="0"/>
              <a:t>Open data management </a:t>
            </a:r>
          </a:p>
          <a:p>
            <a:endParaRPr lang="en-GB" dirty="0"/>
          </a:p>
        </p:txBody>
      </p:sp>
      <p:sp>
        <p:nvSpPr>
          <p:cNvPr id="2" name="Title 1"/>
          <p:cNvSpPr>
            <a:spLocks noGrp="1"/>
          </p:cNvSpPr>
          <p:nvPr>
            <p:ph type="title"/>
          </p:nvPr>
        </p:nvSpPr>
        <p:spPr/>
        <p:txBody>
          <a:bodyPr>
            <a:normAutofit/>
          </a:bodyPr>
          <a:lstStyle/>
          <a:p>
            <a:pPr algn="l"/>
            <a:r>
              <a:rPr lang="en-US" dirty="0">
                <a:solidFill>
                  <a:schemeClr val="bg1"/>
                </a:solidFill>
              </a:rPr>
              <a:t>Software and Controls Developments</a:t>
            </a:r>
          </a:p>
        </p:txBody>
      </p:sp>
      <p:sp>
        <p:nvSpPr>
          <p:cNvPr id="7" name="Content Placeholder 2">
            <a:extLst>
              <a:ext uri="{FF2B5EF4-FFF2-40B4-BE49-F238E27FC236}">
                <a16:creationId xmlns:a16="http://schemas.microsoft.com/office/drawing/2014/main" id="{20A4CA7A-4283-4AF2-9AC1-D424601C2C46}"/>
              </a:ext>
            </a:extLst>
          </p:cNvPr>
          <p:cNvSpPr txBox="1">
            <a:spLocks/>
          </p:cNvSpPr>
          <p:nvPr/>
        </p:nvSpPr>
        <p:spPr>
          <a:xfrm>
            <a:off x="7117080" y="681644"/>
            <a:ext cx="4928062" cy="58410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1" indent="-228600" algn="l" defTabSz="914400" rtl="0" eaLnBrk="1" fontAlgn="auto" latinLnBrk="0" hangingPunct="1">
              <a:lnSpc>
                <a:spcPct val="90000"/>
              </a:lnSpc>
              <a:spcBef>
                <a:spcPts val="1000"/>
              </a:spcBef>
              <a:spcAft>
                <a:spcPts val="0"/>
              </a:spcAft>
              <a:buClrTx/>
              <a:buSzTx/>
              <a:buFont typeface="Arial"/>
              <a:buChar char="•"/>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pic>
        <p:nvPicPr>
          <p:cNvPr id="8" name="Picture 2">
            <a:extLst>
              <a:ext uri="{FF2B5EF4-FFF2-40B4-BE49-F238E27FC236}">
                <a16:creationId xmlns:a16="http://schemas.microsoft.com/office/drawing/2014/main" id="{01CAFC06-A8C5-4B5A-942D-A7391E0D41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858" y="1697404"/>
            <a:ext cx="6852509" cy="3691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2612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68B324-BC16-40CA-A99B-5303814DE20E}"/>
              </a:ext>
            </a:extLst>
          </p:cNvPr>
          <p:cNvSpPr>
            <a:spLocks noGrp="1"/>
          </p:cNvSpPr>
          <p:nvPr>
            <p:ph type="title"/>
          </p:nvPr>
        </p:nvSpPr>
        <p:spPr/>
        <p:txBody>
          <a:bodyPr/>
          <a:lstStyle/>
          <a:p>
            <a:pPr algn="l"/>
            <a:r>
              <a:rPr lang="en-GB" dirty="0">
                <a:solidFill>
                  <a:schemeClr val="bg1"/>
                </a:solidFill>
              </a:rPr>
              <a:t>Highlights of Controls activities</a:t>
            </a:r>
          </a:p>
        </p:txBody>
      </p:sp>
      <p:sp>
        <p:nvSpPr>
          <p:cNvPr id="11" name="Subtitle 2">
            <a:extLst>
              <a:ext uri="{FF2B5EF4-FFF2-40B4-BE49-F238E27FC236}">
                <a16:creationId xmlns:a16="http://schemas.microsoft.com/office/drawing/2014/main" id="{FECD8519-47D5-413E-B77A-CDD079B80F8E}"/>
              </a:ext>
            </a:extLst>
          </p:cNvPr>
          <p:cNvSpPr txBox="1">
            <a:spLocks/>
          </p:cNvSpPr>
          <p:nvPr/>
        </p:nvSpPr>
        <p:spPr>
          <a:xfrm>
            <a:off x="3535828" y="6525155"/>
            <a:ext cx="5120344" cy="373561"/>
          </a:xfrm>
          <a:prstGeom prst="rect">
            <a:avLst/>
          </a:prstGeom>
          <a:solidFill>
            <a:schemeClr val="bg1">
              <a:alpha val="80000"/>
            </a:schemeClr>
          </a:solidFill>
        </p:spPr>
        <p:txBody>
          <a:bodyPr>
            <a:noAutofit/>
          </a:bodyPr>
          <a:lstStyle/>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GB" sz="1400" b="0" i="0" u="none" strike="noStrike" kern="0" cap="none" spc="0" normalizeH="0" baseline="0" noProof="0" dirty="0">
              <a:ln>
                <a:noFill/>
              </a:ln>
              <a:solidFill>
                <a:prstClr val="black">
                  <a:lumMod val="50000"/>
                  <a:lumOff val="50000"/>
                </a:prstClr>
              </a:solidFill>
              <a:effectLst/>
              <a:uLnTx/>
              <a:uFillTx/>
              <a:latin typeface="Calibri" pitchFamily="34" charset="0"/>
              <a:ea typeface="+mn-ea"/>
              <a:cs typeface="+mn-cs"/>
            </a:endParaRPr>
          </a:p>
        </p:txBody>
      </p:sp>
      <p:sp>
        <p:nvSpPr>
          <p:cNvPr id="2" name="TextBox 1">
            <a:extLst>
              <a:ext uri="{FF2B5EF4-FFF2-40B4-BE49-F238E27FC236}">
                <a16:creationId xmlns:a16="http://schemas.microsoft.com/office/drawing/2014/main" id="{51B6F2A2-60F4-5CFE-97B7-08C91734B9FC}"/>
              </a:ext>
            </a:extLst>
          </p:cNvPr>
          <p:cNvSpPr txBox="1"/>
          <p:nvPr/>
        </p:nvSpPr>
        <p:spPr>
          <a:xfrm>
            <a:off x="513709" y="1074509"/>
            <a:ext cx="4232952" cy="4985980"/>
          </a:xfrm>
          <a:prstGeom prst="rect">
            <a:avLst/>
          </a:prstGeom>
          <a:noFill/>
        </p:spPr>
        <p:txBody>
          <a:bodyPr wrap="square" rtlCol="0">
            <a:spAutoFit/>
          </a:bodyPr>
          <a:lstStyle/>
          <a:p>
            <a:r>
              <a:rPr lang="en-GB" sz="2400" dirty="0"/>
              <a:t>Accelerator systems</a:t>
            </a:r>
          </a:p>
          <a:p>
            <a:pPr marL="285750" indent="-285750">
              <a:buFont typeface="Arial" panose="020B0604020202020204" pitchFamily="34" charset="0"/>
              <a:buChar char="•"/>
            </a:pPr>
            <a:r>
              <a:rPr lang="en-GB" dirty="0"/>
              <a:t>Enabling Activities</a:t>
            </a:r>
          </a:p>
          <a:p>
            <a:pPr marL="742950" lvl="1" indent="-285750">
              <a:buFont typeface="Courier New" panose="02070309020205020404" pitchFamily="49" charset="0"/>
              <a:buChar char="o"/>
            </a:pPr>
            <a:r>
              <a:rPr lang="en-GB" dirty="0"/>
              <a:t>RTEMS</a:t>
            </a:r>
          </a:p>
          <a:p>
            <a:pPr marL="742950" lvl="1" indent="-285750">
              <a:buFont typeface="Courier New" panose="02070309020205020404" pitchFamily="49" charset="0"/>
              <a:buChar char="o"/>
            </a:pPr>
            <a:r>
              <a:rPr lang="en-GB" dirty="0"/>
              <a:t>Engineering UI</a:t>
            </a:r>
          </a:p>
          <a:p>
            <a:pPr marL="742950" lvl="1" indent="-285750">
              <a:buFont typeface="Courier New" panose="02070309020205020404" pitchFamily="49" charset="0"/>
              <a:buChar char="o"/>
            </a:pPr>
            <a:r>
              <a:rPr lang="en-GB" dirty="0"/>
              <a:t>Insertion Devices Controls</a:t>
            </a:r>
          </a:p>
          <a:p>
            <a:pPr marL="742950" lvl="1" indent="-285750">
              <a:buFont typeface="Courier New" panose="02070309020205020404" pitchFamily="49" charset="0"/>
              <a:buChar char="o"/>
            </a:pPr>
            <a:r>
              <a:rPr lang="en-GB" dirty="0"/>
              <a:t>Rack upgrades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D-II deliverables</a:t>
            </a:r>
          </a:p>
          <a:p>
            <a:pPr marL="742950" lvl="1" indent="-285750">
              <a:buFont typeface="Courier New" panose="02070309020205020404" pitchFamily="49" charset="0"/>
              <a:buChar char="o"/>
            </a:pPr>
            <a:r>
              <a:rPr lang="en-GB" dirty="0"/>
              <a:t>EPICS Interfaces</a:t>
            </a:r>
          </a:p>
          <a:p>
            <a:pPr marL="742950" lvl="1" indent="-285750">
              <a:buFont typeface="Courier New" panose="02070309020205020404" pitchFamily="49" charset="0"/>
              <a:buChar char="o"/>
            </a:pPr>
            <a:r>
              <a:rPr lang="en-GB" dirty="0"/>
              <a:t>High Level Applications</a:t>
            </a:r>
          </a:p>
          <a:p>
            <a:pPr marL="742950" lvl="1" indent="-285750">
              <a:buFont typeface="Courier New" panose="02070309020205020404" pitchFamily="49" charset="0"/>
              <a:buChar char="o"/>
            </a:pPr>
            <a:r>
              <a:rPr lang="en-GB" dirty="0"/>
              <a:t>EBPM Interface and Orbit Feedback</a:t>
            </a:r>
          </a:p>
          <a:p>
            <a:endParaRPr lang="en-GB" dirty="0"/>
          </a:p>
          <a:p>
            <a:r>
              <a:rPr lang="en-GB" sz="2400" dirty="0"/>
              <a:t>Beamline systems</a:t>
            </a:r>
          </a:p>
          <a:p>
            <a:pPr marL="285750" indent="-285750">
              <a:buFont typeface="Arial" panose="020B0604020202020204" pitchFamily="34" charset="0"/>
              <a:buChar char="•"/>
            </a:pPr>
            <a:r>
              <a:rPr lang="en-GB" dirty="0"/>
              <a:t>Containers (Kubernetes)</a:t>
            </a:r>
          </a:p>
          <a:p>
            <a:pPr marL="285750" indent="-285750">
              <a:buFont typeface="Arial" panose="020B0604020202020204" pitchFamily="34" charset="0"/>
              <a:buChar char="•"/>
            </a:pPr>
            <a:r>
              <a:rPr lang="en-GB" dirty="0" err="1"/>
              <a:t>Bluesky</a:t>
            </a:r>
            <a:r>
              <a:rPr lang="en-GB" dirty="0"/>
              <a:t> / </a:t>
            </a:r>
            <a:r>
              <a:rPr lang="en-GB" dirty="0" err="1"/>
              <a:t>Ophyd</a:t>
            </a:r>
            <a:endParaRPr lang="en-GB" dirty="0"/>
          </a:p>
          <a:p>
            <a:pPr marL="285750" indent="-285750">
              <a:buFont typeface="Arial" panose="020B0604020202020204" pitchFamily="34" charset="0"/>
              <a:buChar char="•"/>
            </a:pPr>
            <a:r>
              <a:rPr lang="en-GB" dirty="0"/>
              <a:t>Panda</a:t>
            </a:r>
          </a:p>
          <a:p>
            <a:pPr marL="285750" indent="-285750">
              <a:buFont typeface="Arial" panose="020B0604020202020204" pitchFamily="34" charset="0"/>
              <a:buChar char="•"/>
            </a:pPr>
            <a:r>
              <a:rPr lang="en-GB" dirty="0" err="1"/>
              <a:t>FastCS</a:t>
            </a:r>
            <a:endParaRPr lang="en-GB" dirty="0"/>
          </a:p>
        </p:txBody>
      </p:sp>
      <p:sp>
        <p:nvSpPr>
          <p:cNvPr id="3" name="TextBox 2">
            <a:extLst>
              <a:ext uri="{FF2B5EF4-FFF2-40B4-BE49-F238E27FC236}">
                <a16:creationId xmlns:a16="http://schemas.microsoft.com/office/drawing/2014/main" id="{1E6713DF-5F4B-A64E-DE88-BEAFD742E685}"/>
              </a:ext>
            </a:extLst>
          </p:cNvPr>
          <p:cNvSpPr txBox="1"/>
          <p:nvPr/>
        </p:nvSpPr>
        <p:spPr>
          <a:xfrm>
            <a:off x="239348" y="620689"/>
            <a:ext cx="11713300" cy="1107996"/>
          </a:xfrm>
          <a:prstGeom prst="rect">
            <a:avLst/>
          </a:prstGeom>
          <a:noFill/>
        </p:spPr>
        <p:txBody>
          <a:bodyPr wrap="square" rtlCol="0">
            <a:spAutoFit/>
          </a:bodyPr>
          <a:lstStyle/>
          <a:p>
            <a:r>
              <a:rPr lang="en-GB" sz="2400" dirty="0"/>
              <a:t>Try to spend the rest of this talk focusing on the EPICS layer (this might be difficult):</a:t>
            </a:r>
          </a:p>
          <a:p>
            <a:endParaRPr lang="en-GB" sz="2400" dirty="0"/>
          </a:p>
          <a:p>
            <a:endParaRPr lang="en-GB" dirty="0"/>
          </a:p>
        </p:txBody>
      </p:sp>
      <p:sp>
        <p:nvSpPr>
          <p:cNvPr id="5" name="TextBox 4">
            <a:extLst>
              <a:ext uri="{FF2B5EF4-FFF2-40B4-BE49-F238E27FC236}">
                <a16:creationId xmlns:a16="http://schemas.microsoft.com/office/drawing/2014/main" id="{0D026852-27AD-DAFA-BA48-EBA136F9A3F4}"/>
              </a:ext>
            </a:extLst>
          </p:cNvPr>
          <p:cNvSpPr txBox="1"/>
          <p:nvPr/>
        </p:nvSpPr>
        <p:spPr>
          <a:xfrm>
            <a:off x="5979658" y="1098490"/>
            <a:ext cx="2931365" cy="1292662"/>
          </a:xfrm>
          <a:prstGeom prst="rect">
            <a:avLst/>
          </a:prstGeom>
          <a:noFill/>
        </p:spPr>
        <p:txBody>
          <a:bodyPr wrap="square" rtlCol="0">
            <a:spAutoFit/>
          </a:bodyPr>
          <a:lstStyle/>
          <a:p>
            <a:r>
              <a:rPr lang="en-GB" sz="2400" dirty="0"/>
              <a:t>Electronic systems</a:t>
            </a:r>
          </a:p>
          <a:p>
            <a:pPr marL="285750" indent="-285750">
              <a:buFont typeface="Arial" panose="020B0604020202020204" pitchFamily="34" charset="0"/>
              <a:buChar char="•"/>
            </a:pPr>
            <a:r>
              <a:rPr lang="en-GB" dirty="0"/>
              <a:t>MPS</a:t>
            </a:r>
          </a:p>
          <a:p>
            <a:pPr marL="285750" indent="-285750">
              <a:buFont typeface="Arial" panose="020B0604020202020204" pitchFamily="34" charset="0"/>
              <a:buChar char="•"/>
            </a:pPr>
            <a:r>
              <a:rPr lang="en-GB" dirty="0"/>
              <a:t>PSS</a:t>
            </a:r>
          </a:p>
          <a:p>
            <a:pPr marL="285750" indent="-285750">
              <a:buFont typeface="Arial" panose="020B0604020202020204" pitchFamily="34" charset="0"/>
              <a:buChar char="•"/>
            </a:pPr>
            <a:r>
              <a:rPr lang="en-GB" dirty="0"/>
              <a:t>Motion</a:t>
            </a:r>
          </a:p>
        </p:txBody>
      </p:sp>
      <p:sp>
        <p:nvSpPr>
          <p:cNvPr id="6" name="TextBox 5">
            <a:extLst>
              <a:ext uri="{FF2B5EF4-FFF2-40B4-BE49-F238E27FC236}">
                <a16:creationId xmlns:a16="http://schemas.microsoft.com/office/drawing/2014/main" id="{7CD5DAE1-9C9E-AC18-4B9E-5FB012A75026}"/>
              </a:ext>
            </a:extLst>
          </p:cNvPr>
          <p:cNvSpPr txBox="1"/>
          <p:nvPr/>
        </p:nvSpPr>
        <p:spPr>
          <a:xfrm>
            <a:off x="239348" y="5975386"/>
            <a:ext cx="9942342" cy="923330"/>
          </a:xfrm>
          <a:prstGeom prst="rect">
            <a:avLst/>
          </a:prstGeom>
          <a:noFill/>
        </p:spPr>
        <p:txBody>
          <a:bodyPr wrap="square" rtlCol="0">
            <a:spAutoFit/>
          </a:bodyPr>
          <a:lstStyle/>
          <a:p>
            <a:r>
              <a:rPr lang="en-GB" dirty="0"/>
              <a:t>There is a lot of sharing of tools and ideas across accelerator and beamline controls, so this split does not really hold true. The work done by one team will be utilised by the other, and we share resources to achieve the goals.</a:t>
            </a:r>
          </a:p>
        </p:txBody>
      </p:sp>
    </p:spTree>
    <p:extLst>
      <p:ext uri="{BB962C8B-B14F-4D97-AF65-F5344CB8AC3E}">
        <p14:creationId xmlns:p14="http://schemas.microsoft.com/office/powerpoint/2010/main" val="1359482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9445C1-2E84-DD2A-DDBE-918B311970DF}"/>
              </a:ext>
            </a:extLst>
          </p:cNvPr>
          <p:cNvSpPr/>
          <p:nvPr/>
        </p:nvSpPr>
        <p:spPr bwMode="auto">
          <a:xfrm>
            <a:off x="2275" y="0"/>
            <a:ext cx="12192000" cy="512676"/>
          </a:xfrm>
          <a:prstGeom prst="rect">
            <a:avLst/>
          </a:prstGeom>
          <a:solidFill>
            <a:srgbClr val="26267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pitchFamily="18" charset="0"/>
            </a:endParaRPr>
          </a:p>
        </p:txBody>
      </p:sp>
      <p:sp>
        <p:nvSpPr>
          <p:cNvPr id="4" name="Footer Placeholder 2">
            <a:extLst>
              <a:ext uri="{FF2B5EF4-FFF2-40B4-BE49-F238E27FC236}">
                <a16:creationId xmlns:a16="http://schemas.microsoft.com/office/drawing/2014/main" id="{E12CE857-C4C2-7372-53F9-BDDACC314237}"/>
              </a:ext>
            </a:extLst>
          </p:cNvPr>
          <p:cNvSpPr txBox="1">
            <a:spLocks/>
          </p:cNvSpPr>
          <p:nvPr/>
        </p:nvSpPr>
        <p:spPr>
          <a:xfrm>
            <a:off x="163151" y="6450167"/>
            <a:ext cx="8211922" cy="38235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800" dirty="0"/>
              <a:t>A. Rose, Diamond-II MAC#5, Apr. </a:t>
            </a:r>
            <a:r>
              <a:rPr lang="en-GB" sz="1800" dirty="0" err="1"/>
              <a:t>4</a:t>
            </a:r>
            <a:r>
              <a:rPr lang="en-GB" sz="1800" baseline="30000" dirty="0" err="1"/>
              <a:t>th</a:t>
            </a:r>
            <a:r>
              <a:rPr lang="en-GB" sz="1800" dirty="0" err="1"/>
              <a:t>-5</a:t>
            </a:r>
            <a:r>
              <a:rPr lang="en-GB" sz="1800" baseline="30000" dirty="0" err="1"/>
              <a:t>th</a:t>
            </a:r>
            <a:r>
              <a:rPr lang="en-GB" sz="1800" dirty="0"/>
              <a:t>  2023</a:t>
            </a:r>
          </a:p>
        </p:txBody>
      </p:sp>
      <p:sp>
        <p:nvSpPr>
          <p:cNvPr id="5" name="Slide Number Placeholder 6">
            <a:extLst>
              <a:ext uri="{FF2B5EF4-FFF2-40B4-BE49-F238E27FC236}">
                <a16:creationId xmlns:a16="http://schemas.microsoft.com/office/drawing/2014/main" id="{D4DAB63F-563A-03A4-CBAF-F0063B84773A}"/>
              </a:ext>
            </a:extLst>
          </p:cNvPr>
          <p:cNvSpPr>
            <a:spLocks noGrp="1"/>
          </p:cNvSpPr>
          <p:nvPr>
            <p:ph type="sldNum" sz="quarter" idx="12"/>
          </p:nvPr>
        </p:nvSpPr>
        <p:spPr>
          <a:xfrm>
            <a:off x="9218905" y="6385593"/>
            <a:ext cx="839295" cy="382352"/>
          </a:xfrm>
          <a:prstGeom prst="rect">
            <a:avLst/>
          </a:prstGeom>
        </p:spPr>
        <p:txBody>
          <a:bodyPr/>
          <a:lstStyle>
            <a:lvl1pPr>
              <a:defRPr>
                <a:solidFill>
                  <a:schemeClr val="bg1">
                    <a:lumMod val="50000"/>
                  </a:schemeClr>
                </a:solidFill>
              </a:defRPr>
            </a:lvl1pPr>
          </a:lstStyle>
          <a:p>
            <a:fld id="{58EEFB2D-35A7-4BFF-A166-F5B8E811460E}" type="slidenum">
              <a:rPr lang="en-GB" sz="1800" smtClean="0">
                <a:solidFill>
                  <a:schemeClr val="bg1">
                    <a:lumMod val="65000"/>
                  </a:schemeClr>
                </a:solidFill>
              </a:rPr>
              <a:pPr/>
              <a:t>13</a:t>
            </a:fld>
            <a:endParaRPr lang="en-GB" sz="1800" dirty="0">
              <a:solidFill>
                <a:schemeClr val="bg1">
                  <a:lumMod val="65000"/>
                </a:schemeClr>
              </a:solidFill>
            </a:endParaRPr>
          </a:p>
        </p:txBody>
      </p:sp>
      <p:sp>
        <p:nvSpPr>
          <p:cNvPr id="6" name="TextBox 5">
            <a:extLst>
              <a:ext uri="{FF2B5EF4-FFF2-40B4-BE49-F238E27FC236}">
                <a16:creationId xmlns:a16="http://schemas.microsoft.com/office/drawing/2014/main" id="{9C2054D4-3D89-6D87-3464-D747D0DAEA35}"/>
              </a:ext>
            </a:extLst>
          </p:cNvPr>
          <p:cNvSpPr txBox="1"/>
          <p:nvPr/>
        </p:nvSpPr>
        <p:spPr>
          <a:xfrm>
            <a:off x="650008" y="688495"/>
            <a:ext cx="10805391" cy="5078313"/>
          </a:xfrm>
          <a:prstGeom prst="rect">
            <a:avLst/>
          </a:prstGeom>
          <a:noFill/>
        </p:spPr>
        <p:txBody>
          <a:bodyPr wrap="square" lIns="91440" tIns="45720" rIns="91440" bIns="45720" rtlCol="0" anchor="t">
            <a:spAutoFit/>
          </a:bodyPr>
          <a:lstStyle/>
          <a:p>
            <a:r>
              <a:rPr lang="en-GB" sz="2400" b="1" dirty="0"/>
              <a:t>RTEMS</a:t>
            </a:r>
          </a:p>
          <a:p>
            <a:endParaRPr lang="en-GB" sz="2000" dirty="0"/>
          </a:p>
          <a:p>
            <a:pPr marL="342900" indent="-342900">
              <a:buFont typeface="Arial" panose="020B0604020202020204" pitchFamily="34" charset="0"/>
              <a:buChar char="•"/>
            </a:pPr>
            <a:r>
              <a:rPr lang="en-GB" sz="2000" dirty="0"/>
              <a:t>To maintain our older VME systems we are replacing VxWorks OS with RTEMS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RTEMS is open-source and has been in use for many years by facilities using EPICS</a:t>
            </a:r>
          </a:p>
          <a:p>
            <a:pPr marL="342900" indent="-342900">
              <a:buFont typeface="Arial" panose="020B0604020202020204" pitchFamily="34" charset="0"/>
              <a:buChar char="•"/>
            </a:pPr>
            <a:r>
              <a:rPr lang="en-GB" sz="2000" dirty="0"/>
              <a:t>It is being actively developed and supported</a:t>
            </a:r>
          </a:p>
          <a:p>
            <a:pPr marL="342900" indent="-342900">
              <a:buFont typeface="Arial" panose="020B0604020202020204" pitchFamily="34" charset="0"/>
              <a:buChar char="•"/>
            </a:pPr>
            <a:r>
              <a:rPr lang="en-GB" sz="2000" dirty="0"/>
              <a:t>The latest version 5.3 runs on our existing hardware with the most recent version of EPICS, 7.0.7</a:t>
            </a:r>
          </a:p>
          <a:p>
            <a:pPr marL="342900" indent="-342900">
              <a:buFont typeface="Arial" panose="020B0604020202020204" pitchFamily="34" charset="0"/>
              <a:buChar char="•"/>
            </a:pPr>
            <a:r>
              <a:rPr lang="en-GB" sz="2000" dirty="0"/>
              <a:t>Our elderly version of VxWorks will not support later versions of EPICS</a:t>
            </a:r>
          </a:p>
          <a:p>
            <a:pPr marL="342900" indent="-342900">
              <a:buFont typeface="Arial" panose="020B0604020202020204" pitchFamily="34" charset="0"/>
              <a:buChar char="•"/>
            </a:pPr>
            <a:r>
              <a:rPr lang="en-GB" sz="2000" dirty="0"/>
              <a:t>Transition as many of our accelerator VME systems to RTEMS as possible over the next couple of years</a:t>
            </a:r>
          </a:p>
          <a:p>
            <a:pPr marL="342900" indent="-342900">
              <a:buFont typeface="Arial" panose="020B0604020202020204" pitchFamily="34" charset="0"/>
              <a:buChar char="•"/>
            </a:pPr>
            <a:r>
              <a:rPr lang="en-GB" sz="2000" dirty="0"/>
              <a:t>Move to RTEMS6 for longer term support.</a:t>
            </a:r>
          </a:p>
          <a:p>
            <a:pPr marL="342900" indent="-342900">
              <a:buFont typeface="Arial" panose="020B0604020202020204" pitchFamily="34" charset="0"/>
              <a:buChar char="•"/>
            </a:pPr>
            <a:r>
              <a:rPr lang="en-GB" sz="2000" dirty="0"/>
              <a:t>RTEMS 5 is dependent on NFS V2, which is not supported by later versions of RHEL. RTEMS 6 will have NFS V4 compatibility.</a:t>
            </a:r>
          </a:p>
          <a:p>
            <a:pPr marL="342900" indent="-342900">
              <a:buFont typeface="Arial" panose="020B0604020202020204" pitchFamily="34" charset="0"/>
              <a:buChar char="•"/>
            </a:pPr>
            <a:r>
              <a:rPr lang="en-GB" sz="2000" dirty="0"/>
              <a:t>We have tried to run an NFS V2 service under Kubernetes in user space, but this did not work well as the library we found was unsupported and did not have write support.</a:t>
            </a:r>
            <a:endParaRPr lang="en-GB" sz="2000" dirty="0">
              <a:ea typeface="Calibri"/>
              <a:cs typeface="Calibri"/>
            </a:endParaRPr>
          </a:p>
          <a:p>
            <a:pPr marL="342900" indent="-342900">
              <a:buFont typeface="Arial" panose="020B0604020202020204" pitchFamily="34" charset="0"/>
              <a:buChar char="•"/>
            </a:pPr>
            <a:endParaRPr lang="en-GB" sz="2000" dirty="0"/>
          </a:p>
        </p:txBody>
      </p:sp>
      <p:sp>
        <p:nvSpPr>
          <p:cNvPr id="7" name="Title 3">
            <a:extLst>
              <a:ext uri="{FF2B5EF4-FFF2-40B4-BE49-F238E27FC236}">
                <a16:creationId xmlns:a16="http://schemas.microsoft.com/office/drawing/2014/main" id="{93571A11-E30A-0A0F-E946-52BBF7CF2BC7}"/>
              </a:ext>
            </a:extLst>
          </p:cNvPr>
          <p:cNvSpPr txBox="1">
            <a:spLocks/>
          </p:cNvSpPr>
          <p:nvPr/>
        </p:nvSpPr>
        <p:spPr>
          <a:xfrm>
            <a:off x="239351" y="-99391"/>
            <a:ext cx="11713301" cy="72008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chemeClr val="bg1"/>
                </a:solidFill>
              </a:rPr>
              <a:t>Enabling Activities Progress</a:t>
            </a:r>
          </a:p>
        </p:txBody>
      </p:sp>
    </p:spTree>
    <p:extLst>
      <p:ext uri="{BB962C8B-B14F-4D97-AF65-F5344CB8AC3E}">
        <p14:creationId xmlns:p14="http://schemas.microsoft.com/office/powerpoint/2010/main" val="3353097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9445C1-2E84-DD2A-DDBE-918B311970DF}"/>
              </a:ext>
            </a:extLst>
          </p:cNvPr>
          <p:cNvSpPr/>
          <p:nvPr/>
        </p:nvSpPr>
        <p:spPr bwMode="auto">
          <a:xfrm>
            <a:off x="2275" y="0"/>
            <a:ext cx="12192000" cy="512676"/>
          </a:xfrm>
          <a:prstGeom prst="rect">
            <a:avLst/>
          </a:prstGeom>
          <a:solidFill>
            <a:srgbClr val="26267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pitchFamily="18" charset="0"/>
            </a:endParaRPr>
          </a:p>
        </p:txBody>
      </p:sp>
      <p:sp>
        <p:nvSpPr>
          <p:cNvPr id="6" name="TextBox 5">
            <a:extLst>
              <a:ext uri="{FF2B5EF4-FFF2-40B4-BE49-F238E27FC236}">
                <a16:creationId xmlns:a16="http://schemas.microsoft.com/office/drawing/2014/main" id="{9C2054D4-3D89-6D87-3464-D747D0DAEA35}"/>
              </a:ext>
            </a:extLst>
          </p:cNvPr>
          <p:cNvSpPr txBox="1"/>
          <p:nvPr/>
        </p:nvSpPr>
        <p:spPr>
          <a:xfrm>
            <a:off x="239351" y="685586"/>
            <a:ext cx="8211922" cy="5693866"/>
          </a:xfrm>
          <a:prstGeom prst="rect">
            <a:avLst/>
          </a:prstGeom>
          <a:noFill/>
        </p:spPr>
        <p:txBody>
          <a:bodyPr wrap="square" rtlCol="0">
            <a:spAutoFit/>
          </a:bodyPr>
          <a:lstStyle/>
          <a:p>
            <a:r>
              <a:rPr lang="en-GB" sz="2400" b="1" dirty="0"/>
              <a:t>Engineering UI</a:t>
            </a:r>
          </a:p>
          <a:p>
            <a:endParaRPr lang="en-GB" sz="2000" dirty="0"/>
          </a:p>
          <a:p>
            <a:pPr marL="800100" lvl="1" indent="-342900">
              <a:buFont typeface="Arial" panose="020B0604020202020204" pitchFamily="34" charset="0"/>
              <a:buChar char="•"/>
            </a:pPr>
            <a:r>
              <a:rPr lang="en-GB" sz="2000" dirty="0"/>
              <a:t>The architecture was reviewed by and external software house</a:t>
            </a:r>
          </a:p>
          <a:p>
            <a:pPr lvl="1"/>
            <a:endParaRPr lang="en-GB" sz="2000" dirty="0"/>
          </a:p>
          <a:p>
            <a:pPr marL="800100" lvl="1" indent="-342900">
              <a:buFont typeface="Arial" panose="020B0604020202020204" pitchFamily="34" charset="0"/>
              <a:buChar char="•"/>
            </a:pPr>
            <a:r>
              <a:rPr lang="en-GB" sz="2000" dirty="0"/>
              <a:t>We have 1 ½ FTEs working on the project and are shortly to add another ½.</a:t>
            </a:r>
          </a:p>
          <a:p>
            <a:pPr marL="800100" lvl="1" indent="-342900">
              <a:buFont typeface="Arial" panose="020B0604020202020204" pitchFamily="34" charset="0"/>
              <a:buChar char="•"/>
            </a:pPr>
            <a:endParaRPr lang="en-GB" sz="2000" dirty="0"/>
          </a:p>
          <a:p>
            <a:pPr marL="800100" lvl="1" indent="-342900">
              <a:buFont typeface="Arial" panose="020B0604020202020204" pitchFamily="34" charset="0"/>
              <a:buChar char="•"/>
            </a:pPr>
            <a:r>
              <a:rPr lang="en-GB" sz="2000" dirty="0"/>
              <a:t>We have budgeted for 2 further contract FTEs to commit a further 3 years of effort.</a:t>
            </a:r>
          </a:p>
          <a:p>
            <a:pPr marL="800100" lvl="1" indent="-342900">
              <a:buFont typeface="Arial" panose="020B0604020202020204" pitchFamily="34" charset="0"/>
              <a:buChar char="•"/>
            </a:pPr>
            <a:endParaRPr lang="en-GB" sz="2000" dirty="0"/>
          </a:p>
          <a:p>
            <a:pPr marL="800100" lvl="1" indent="-342900">
              <a:buFont typeface="Arial" panose="020B0604020202020204" pitchFamily="34" charset="0"/>
              <a:buChar char="•"/>
            </a:pPr>
            <a:r>
              <a:rPr lang="en-GB" sz="2000" dirty="0"/>
              <a:t>The prototype is currently deployed and delivering the machine status displays around Diamond. </a:t>
            </a:r>
          </a:p>
          <a:p>
            <a:pPr marL="800100" lvl="1" indent="-342900">
              <a:buFont typeface="Arial" panose="020B0604020202020204" pitchFamily="34" charset="0"/>
              <a:buChar char="•"/>
            </a:pPr>
            <a:endParaRPr lang="en-GB" sz="2000" dirty="0"/>
          </a:p>
          <a:p>
            <a:pPr marL="800100" lvl="1" indent="-342900">
              <a:buFont typeface="Arial" panose="020B0604020202020204" pitchFamily="34" charset="0"/>
              <a:buChar char="•"/>
            </a:pPr>
            <a:r>
              <a:rPr lang="en-GB" sz="2000" dirty="0"/>
              <a:t>Current activities include plotting widgets and video widgets.</a:t>
            </a:r>
          </a:p>
          <a:p>
            <a:pPr lvl="1"/>
            <a:endParaRPr lang="en-GB" sz="2000" dirty="0"/>
          </a:p>
          <a:p>
            <a:pPr marL="800100" lvl="1" indent="-342900">
              <a:buFont typeface="Arial" panose="020B0604020202020204" pitchFamily="34" charset="0"/>
              <a:buChar char="•"/>
            </a:pPr>
            <a:r>
              <a:rPr lang="en-GB" sz="2000" dirty="0"/>
              <a:t>We are doing backend and frontend performance testing.</a:t>
            </a:r>
          </a:p>
          <a:p>
            <a:pPr marL="800100" lvl="1" indent="-342900">
              <a:buFont typeface="Arial" panose="020B0604020202020204" pitchFamily="34" charset="0"/>
              <a:buChar char="•"/>
            </a:pPr>
            <a:endParaRPr lang="en-GB" sz="2000" dirty="0"/>
          </a:p>
          <a:p>
            <a:pPr marL="800100" lvl="1" indent="-342900">
              <a:buFont typeface="Arial" panose="020B0604020202020204" pitchFamily="34" charset="0"/>
              <a:buChar char="•"/>
            </a:pPr>
            <a:r>
              <a:rPr lang="en-GB" sz="2000" dirty="0"/>
              <a:t>We have a project plan in place – but will need continuous review.</a:t>
            </a:r>
          </a:p>
        </p:txBody>
      </p:sp>
      <p:sp>
        <p:nvSpPr>
          <p:cNvPr id="7" name="Title 3">
            <a:extLst>
              <a:ext uri="{FF2B5EF4-FFF2-40B4-BE49-F238E27FC236}">
                <a16:creationId xmlns:a16="http://schemas.microsoft.com/office/drawing/2014/main" id="{B7EDD37C-198A-BDC3-621A-93CE70829761}"/>
              </a:ext>
            </a:extLst>
          </p:cNvPr>
          <p:cNvSpPr txBox="1">
            <a:spLocks/>
          </p:cNvSpPr>
          <p:nvPr/>
        </p:nvSpPr>
        <p:spPr>
          <a:xfrm>
            <a:off x="239351" y="-99391"/>
            <a:ext cx="11713301" cy="72008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chemeClr val="bg1"/>
                </a:solidFill>
              </a:rPr>
              <a:t>Enabling Activities Progress</a:t>
            </a:r>
          </a:p>
        </p:txBody>
      </p:sp>
      <p:pic>
        <p:nvPicPr>
          <p:cNvPr id="9" name="Picture 8" descr="Table&#10;&#10;Description automatically generated with medium confidence">
            <a:extLst>
              <a:ext uri="{FF2B5EF4-FFF2-40B4-BE49-F238E27FC236}">
                <a16:creationId xmlns:a16="http://schemas.microsoft.com/office/drawing/2014/main" id="{B6953D52-B550-F31D-6815-F3137B45271B}"/>
              </a:ext>
            </a:extLst>
          </p:cNvPr>
          <p:cNvPicPr>
            <a:picLocks noChangeAspect="1"/>
          </p:cNvPicPr>
          <p:nvPr/>
        </p:nvPicPr>
        <p:blipFill>
          <a:blip r:embed="rId3"/>
          <a:stretch>
            <a:fillRect/>
          </a:stretch>
        </p:blipFill>
        <p:spPr>
          <a:xfrm>
            <a:off x="8660555" y="3212107"/>
            <a:ext cx="3292097" cy="2509360"/>
          </a:xfrm>
          <a:prstGeom prst="rect">
            <a:avLst/>
          </a:prstGeom>
        </p:spPr>
      </p:pic>
      <p:pic>
        <p:nvPicPr>
          <p:cNvPr id="11" name="Picture 10" descr="Chart, diagram&#10;&#10;Description automatically generated">
            <a:extLst>
              <a:ext uri="{FF2B5EF4-FFF2-40B4-BE49-F238E27FC236}">
                <a16:creationId xmlns:a16="http://schemas.microsoft.com/office/drawing/2014/main" id="{387B09A6-0121-1DD7-027D-097504993A65}"/>
              </a:ext>
            </a:extLst>
          </p:cNvPr>
          <p:cNvPicPr>
            <a:picLocks noChangeAspect="1"/>
          </p:cNvPicPr>
          <p:nvPr/>
        </p:nvPicPr>
        <p:blipFill>
          <a:blip r:embed="rId4"/>
          <a:stretch>
            <a:fillRect/>
          </a:stretch>
        </p:blipFill>
        <p:spPr>
          <a:xfrm>
            <a:off x="8660552" y="570052"/>
            <a:ext cx="3292097" cy="2570929"/>
          </a:xfrm>
          <a:prstGeom prst="rect">
            <a:avLst/>
          </a:prstGeom>
        </p:spPr>
      </p:pic>
      <p:sp>
        <p:nvSpPr>
          <p:cNvPr id="3" name="TextBox 2">
            <a:extLst>
              <a:ext uri="{FF2B5EF4-FFF2-40B4-BE49-F238E27FC236}">
                <a16:creationId xmlns:a16="http://schemas.microsoft.com/office/drawing/2014/main" id="{1DDF4720-AC95-B4C8-2A44-BE70C99CB450}"/>
              </a:ext>
            </a:extLst>
          </p:cNvPr>
          <p:cNvSpPr txBox="1"/>
          <p:nvPr/>
        </p:nvSpPr>
        <p:spPr>
          <a:xfrm>
            <a:off x="8417108" y="5729709"/>
            <a:ext cx="3778983" cy="369332"/>
          </a:xfrm>
          <a:prstGeom prst="rect">
            <a:avLst/>
          </a:prstGeom>
          <a:noFill/>
        </p:spPr>
        <p:txBody>
          <a:bodyPr wrap="none" rtlCol="0">
            <a:spAutoFit/>
          </a:bodyPr>
          <a:lstStyle/>
          <a:p>
            <a:r>
              <a:rPr lang="en-GB" dirty="0"/>
              <a:t>Engineering UI Machine Status Display</a:t>
            </a:r>
          </a:p>
        </p:txBody>
      </p:sp>
    </p:spTree>
    <p:extLst>
      <p:ext uri="{BB962C8B-B14F-4D97-AF65-F5344CB8AC3E}">
        <p14:creationId xmlns:p14="http://schemas.microsoft.com/office/powerpoint/2010/main" val="520032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0181A1-137C-4F3A-A8AE-0AB7A21B8979}"/>
              </a:ext>
            </a:extLst>
          </p:cNvPr>
          <p:cNvSpPr>
            <a:spLocks noGrp="1"/>
          </p:cNvSpPr>
          <p:nvPr>
            <p:ph type="title"/>
          </p:nvPr>
        </p:nvSpPr>
        <p:spPr/>
        <p:txBody>
          <a:bodyPr>
            <a:normAutofit/>
          </a:bodyPr>
          <a:lstStyle/>
          <a:p>
            <a:r>
              <a:rPr lang="en-GB" sz="3600" b="1" dirty="0">
                <a:solidFill>
                  <a:schemeClr val="bg1"/>
                </a:solidFill>
              </a:rPr>
              <a:t>D-II Specific Deliverables</a:t>
            </a:r>
          </a:p>
        </p:txBody>
      </p:sp>
      <p:sp>
        <p:nvSpPr>
          <p:cNvPr id="5" name="Slide Number Placeholder 4">
            <a:extLst>
              <a:ext uri="{FF2B5EF4-FFF2-40B4-BE49-F238E27FC236}">
                <a16:creationId xmlns:a16="http://schemas.microsoft.com/office/drawing/2014/main" id="{2F252BCA-9FA8-4C11-910E-D64BED1A7A32}"/>
              </a:ext>
            </a:extLst>
          </p:cNvPr>
          <p:cNvSpPr>
            <a:spLocks noGrp="1"/>
          </p:cNvSpPr>
          <p:nvPr>
            <p:ph type="sldNum" sz="quarter" idx="12"/>
          </p:nvPr>
        </p:nvSpPr>
        <p:spPr/>
        <p:txBody>
          <a:bodyPr/>
          <a:lstStyle/>
          <a:p>
            <a:fld id="{58EEFB2D-35A7-4BFF-A166-F5B8E811460E}" type="slidenum">
              <a:rPr lang="en-GB" smtClean="0"/>
              <a:pPr/>
              <a:t>15</a:t>
            </a:fld>
            <a:endParaRPr lang="en-GB" dirty="0"/>
          </a:p>
        </p:txBody>
      </p:sp>
      <p:graphicFrame>
        <p:nvGraphicFramePr>
          <p:cNvPr id="3" name="Table 6">
            <a:extLst>
              <a:ext uri="{FF2B5EF4-FFF2-40B4-BE49-F238E27FC236}">
                <a16:creationId xmlns:a16="http://schemas.microsoft.com/office/drawing/2014/main" id="{9D3C905F-2797-48F4-8C51-C6A99BA97619}"/>
              </a:ext>
            </a:extLst>
          </p:cNvPr>
          <p:cNvGraphicFramePr>
            <a:graphicFrameLocks noGrp="1"/>
          </p:cNvGraphicFramePr>
          <p:nvPr>
            <p:extLst>
              <p:ext uri="{D42A27DB-BD31-4B8C-83A1-F6EECF244321}">
                <p14:modId xmlns:p14="http://schemas.microsoft.com/office/powerpoint/2010/main" val="3036882885"/>
              </p:ext>
            </p:extLst>
          </p:nvPr>
        </p:nvGraphicFramePr>
        <p:xfrm>
          <a:off x="191345" y="1058690"/>
          <a:ext cx="11857317" cy="4221480"/>
        </p:xfrm>
        <a:graphic>
          <a:graphicData uri="http://schemas.openxmlformats.org/drawingml/2006/table">
            <a:tbl>
              <a:tblPr firstRow="1" bandRow="1">
                <a:tableStyleId>{5C22544A-7EE6-4342-B048-85BDC9FD1C3A}</a:tableStyleId>
              </a:tblPr>
              <a:tblGrid>
                <a:gridCol w="4665175">
                  <a:extLst>
                    <a:ext uri="{9D8B030D-6E8A-4147-A177-3AD203B41FA5}">
                      <a16:colId xmlns:a16="http://schemas.microsoft.com/office/drawing/2014/main" val="515721180"/>
                    </a:ext>
                  </a:extLst>
                </a:gridCol>
                <a:gridCol w="3488786">
                  <a:extLst>
                    <a:ext uri="{9D8B030D-6E8A-4147-A177-3AD203B41FA5}">
                      <a16:colId xmlns:a16="http://schemas.microsoft.com/office/drawing/2014/main" val="438787766"/>
                    </a:ext>
                  </a:extLst>
                </a:gridCol>
                <a:gridCol w="3703356">
                  <a:extLst>
                    <a:ext uri="{9D8B030D-6E8A-4147-A177-3AD203B41FA5}">
                      <a16:colId xmlns:a16="http://schemas.microsoft.com/office/drawing/2014/main" val="3556394612"/>
                    </a:ext>
                  </a:extLst>
                </a:gridCol>
              </a:tblGrid>
              <a:tr h="370840">
                <a:tc>
                  <a:txBody>
                    <a:bodyPr/>
                    <a:lstStyle/>
                    <a:p>
                      <a:r>
                        <a:rPr lang="en-GB" dirty="0"/>
                        <a:t>Activity</a:t>
                      </a:r>
                    </a:p>
                  </a:txBody>
                  <a:tcPr/>
                </a:tc>
                <a:tc>
                  <a:txBody>
                    <a:bodyPr/>
                    <a:lstStyle/>
                    <a:p>
                      <a:r>
                        <a:rPr lang="en-GB" dirty="0"/>
                        <a:t>Progress</a:t>
                      </a:r>
                    </a:p>
                  </a:txBody>
                  <a:tcPr/>
                </a:tc>
                <a:tc>
                  <a:txBody>
                    <a:bodyPr/>
                    <a:lstStyle/>
                    <a:p>
                      <a:r>
                        <a:rPr lang="en-GB" dirty="0"/>
                        <a:t>Comments</a:t>
                      </a:r>
                    </a:p>
                  </a:txBody>
                  <a:tcPr/>
                </a:tc>
                <a:extLst>
                  <a:ext uri="{0D108BD9-81ED-4DB2-BD59-A6C34878D82A}">
                    <a16:rowId xmlns:a16="http://schemas.microsoft.com/office/drawing/2014/main" val="3112885253"/>
                  </a:ext>
                </a:extLst>
              </a:tr>
              <a:tr h="370840">
                <a:tc>
                  <a:txBody>
                    <a:bodyPr/>
                    <a:lstStyle/>
                    <a:p>
                      <a:r>
                        <a:rPr lang="en-GB" dirty="0"/>
                        <a:t>Injector Technical Systems EPICS Interfaces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Good progress made and will make more progress in 2023</a:t>
                      </a:r>
                    </a:p>
                  </a:txBody>
                  <a:tcPr/>
                </a:tc>
                <a:tc>
                  <a:txBody>
                    <a:bodyPr/>
                    <a:lstStyle/>
                    <a:p>
                      <a:r>
                        <a:rPr lang="en-GB" dirty="0"/>
                        <a:t>The Linac and booster vacuum and MPS will be completed in 2023.</a:t>
                      </a:r>
                    </a:p>
                  </a:txBody>
                  <a:tcPr/>
                </a:tc>
                <a:extLst>
                  <a:ext uri="{0D108BD9-81ED-4DB2-BD59-A6C34878D82A}">
                    <a16:rowId xmlns:a16="http://schemas.microsoft.com/office/drawing/2014/main" val="5515462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Storage Ring Technical Systems EPICS Interfaces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Broadly, little progress</a:t>
                      </a:r>
                    </a:p>
                  </a:txBody>
                  <a:tcPr/>
                </a:tc>
                <a:tc>
                  <a:txBody>
                    <a:bodyPr/>
                    <a:lstStyle/>
                    <a:p>
                      <a:r>
                        <a:rPr lang="en-GB" dirty="0"/>
                        <a:t>We need to work through the requirements. For completion this year.</a:t>
                      </a:r>
                    </a:p>
                  </a:txBody>
                  <a:tcPr/>
                </a:tc>
                <a:extLst>
                  <a:ext uri="{0D108BD9-81ED-4DB2-BD59-A6C34878D82A}">
                    <a16:rowId xmlns:a16="http://schemas.microsoft.com/office/drawing/2014/main" val="3608046657"/>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Storage Ring Girder Movers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Motion prototyping progressing</a:t>
                      </a:r>
                    </a:p>
                  </a:txBody>
                  <a:tcPr/>
                </a:tc>
                <a:tc>
                  <a:txBody>
                    <a:bodyPr/>
                    <a:lstStyle/>
                    <a:p>
                      <a:r>
                        <a:rPr lang="en-GB" dirty="0"/>
                        <a:t>Actively being developed. </a:t>
                      </a:r>
                    </a:p>
                  </a:txBody>
                  <a:tcPr/>
                </a:tc>
                <a:extLst>
                  <a:ext uri="{0D108BD9-81ED-4DB2-BD59-A6C34878D82A}">
                    <a16:rowId xmlns:a16="http://schemas.microsoft.com/office/drawing/2014/main" val="1199034165"/>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Power Supply Controller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Under development for prototype systems. Available for use.</a:t>
                      </a:r>
                    </a:p>
                  </a:txBody>
                  <a:tcPr/>
                </a:tc>
                <a:tc>
                  <a:txBody>
                    <a:bodyPr/>
                    <a:lstStyle/>
                    <a:p>
                      <a:r>
                        <a:rPr lang="en-GB" dirty="0"/>
                        <a:t>Change in architecture where we will have one IOC per power supply.</a:t>
                      </a:r>
                    </a:p>
                    <a:p>
                      <a:r>
                        <a:rPr lang="en-GB" dirty="0"/>
                        <a:t>~1200 PSU IOCS.</a:t>
                      </a:r>
                    </a:p>
                  </a:txBody>
                  <a:tcPr/>
                </a:tc>
                <a:extLst>
                  <a:ext uri="{0D108BD9-81ED-4DB2-BD59-A6C34878D82A}">
                    <a16:rowId xmlns:a16="http://schemas.microsoft.com/office/drawing/2014/main" val="676306382"/>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Front-ends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Scope of work “under discovery”</a:t>
                      </a:r>
                    </a:p>
                  </a:txBody>
                  <a:tcPr/>
                </a:tc>
                <a:tc>
                  <a:txBody>
                    <a:bodyPr/>
                    <a:lstStyle/>
                    <a:p>
                      <a:r>
                        <a:rPr lang="en-GB" dirty="0"/>
                        <a:t>We thought three new front ends, but it seems more likely to be eight</a:t>
                      </a:r>
                    </a:p>
                  </a:txBody>
                  <a:tcPr/>
                </a:tc>
                <a:extLst>
                  <a:ext uri="{0D108BD9-81ED-4DB2-BD59-A6C34878D82A}">
                    <a16:rowId xmlns:a16="http://schemas.microsoft.com/office/drawing/2014/main" val="2231328817"/>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Insertion Devices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Large program of work</a:t>
                      </a:r>
                    </a:p>
                  </a:txBody>
                  <a:tcPr/>
                </a:tc>
                <a:tc>
                  <a:txBody>
                    <a:bodyPr/>
                    <a:lstStyle/>
                    <a:p>
                      <a:r>
                        <a:rPr lang="en-GB" dirty="0"/>
                        <a:t>Still uncertain as to scope</a:t>
                      </a:r>
                    </a:p>
                  </a:txBody>
                  <a:tcPr/>
                </a:tc>
                <a:extLst>
                  <a:ext uri="{0D108BD9-81ED-4DB2-BD59-A6C34878D82A}">
                    <a16:rowId xmlns:a16="http://schemas.microsoft.com/office/drawing/2014/main" val="3316319556"/>
                  </a:ext>
                </a:extLst>
              </a:tr>
            </a:tbl>
          </a:graphicData>
        </a:graphic>
      </p:graphicFrame>
      <p:sp>
        <p:nvSpPr>
          <p:cNvPr id="6" name="Footer Placeholder 2">
            <a:extLst>
              <a:ext uri="{FF2B5EF4-FFF2-40B4-BE49-F238E27FC236}">
                <a16:creationId xmlns:a16="http://schemas.microsoft.com/office/drawing/2014/main" id="{B96D6FAB-C6A5-5855-A07E-CCF185DB1D9E}"/>
              </a:ext>
            </a:extLst>
          </p:cNvPr>
          <p:cNvSpPr txBox="1">
            <a:spLocks/>
          </p:cNvSpPr>
          <p:nvPr/>
        </p:nvSpPr>
        <p:spPr>
          <a:xfrm>
            <a:off x="163151" y="6450167"/>
            <a:ext cx="8211922" cy="38235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800" dirty="0"/>
              <a:t>A. Rose, Diamond-II MAC#5, Apr. </a:t>
            </a:r>
            <a:r>
              <a:rPr lang="en-GB" sz="1800" dirty="0" err="1"/>
              <a:t>4</a:t>
            </a:r>
            <a:r>
              <a:rPr lang="en-GB" sz="1800" baseline="30000" dirty="0" err="1"/>
              <a:t>th</a:t>
            </a:r>
            <a:r>
              <a:rPr lang="en-GB" sz="1800" dirty="0" err="1"/>
              <a:t>-5</a:t>
            </a:r>
            <a:r>
              <a:rPr lang="en-GB" sz="1800" baseline="30000" dirty="0" err="1"/>
              <a:t>th</a:t>
            </a:r>
            <a:r>
              <a:rPr lang="en-GB" sz="1800" dirty="0"/>
              <a:t>  2023</a:t>
            </a:r>
          </a:p>
        </p:txBody>
      </p:sp>
    </p:spTree>
    <p:extLst>
      <p:ext uri="{BB962C8B-B14F-4D97-AF65-F5344CB8AC3E}">
        <p14:creationId xmlns:p14="http://schemas.microsoft.com/office/powerpoint/2010/main" val="2347806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68B324-BC16-40CA-A99B-5303814DE20E}"/>
              </a:ext>
            </a:extLst>
          </p:cNvPr>
          <p:cNvSpPr>
            <a:spLocks noGrp="1"/>
          </p:cNvSpPr>
          <p:nvPr>
            <p:ph type="title"/>
          </p:nvPr>
        </p:nvSpPr>
        <p:spPr/>
        <p:txBody>
          <a:bodyPr/>
          <a:lstStyle/>
          <a:p>
            <a:pPr algn="l"/>
            <a:r>
              <a:rPr lang="en-GB" dirty="0">
                <a:solidFill>
                  <a:schemeClr val="bg1"/>
                </a:solidFill>
              </a:rPr>
              <a:t>Containerisation</a:t>
            </a:r>
          </a:p>
        </p:txBody>
      </p:sp>
      <p:sp>
        <p:nvSpPr>
          <p:cNvPr id="11" name="Subtitle 2">
            <a:extLst>
              <a:ext uri="{FF2B5EF4-FFF2-40B4-BE49-F238E27FC236}">
                <a16:creationId xmlns:a16="http://schemas.microsoft.com/office/drawing/2014/main" id="{FECD8519-47D5-413E-B77A-CDD079B80F8E}"/>
              </a:ext>
            </a:extLst>
          </p:cNvPr>
          <p:cNvSpPr txBox="1">
            <a:spLocks/>
          </p:cNvSpPr>
          <p:nvPr/>
        </p:nvSpPr>
        <p:spPr>
          <a:xfrm>
            <a:off x="3535828" y="6525155"/>
            <a:ext cx="5120344" cy="373561"/>
          </a:xfrm>
          <a:prstGeom prst="rect">
            <a:avLst/>
          </a:prstGeom>
          <a:solidFill>
            <a:schemeClr val="bg1">
              <a:alpha val="80000"/>
            </a:schemeClr>
          </a:solidFill>
        </p:spPr>
        <p:txBody>
          <a:bodyPr>
            <a:noAutofit/>
          </a:bodyPr>
          <a:lstStyle/>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GB" sz="1400" b="0" i="0" u="none" strike="noStrike" kern="0" cap="none" spc="0" normalizeH="0" baseline="0" noProof="0" dirty="0">
              <a:ln>
                <a:noFill/>
              </a:ln>
              <a:solidFill>
                <a:prstClr val="black">
                  <a:lumMod val="50000"/>
                  <a:lumOff val="50000"/>
                </a:prstClr>
              </a:solidFill>
              <a:effectLst/>
              <a:uLnTx/>
              <a:uFillTx/>
              <a:latin typeface="Calibri" pitchFamily="34" charset="0"/>
              <a:ea typeface="+mn-ea"/>
              <a:cs typeface="+mn-cs"/>
            </a:endParaRPr>
          </a:p>
        </p:txBody>
      </p:sp>
      <p:sp>
        <p:nvSpPr>
          <p:cNvPr id="5" name="TextBox 4">
            <a:extLst>
              <a:ext uri="{FF2B5EF4-FFF2-40B4-BE49-F238E27FC236}">
                <a16:creationId xmlns:a16="http://schemas.microsoft.com/office/drawing/2014/main" id="{D6E9969D-2018-5075-4324-C9DF3C29752C}"/>
              </a:ext>
            </a:extLst>
          </p:cNvPr>
          <p:cNvSpPr txBox="1"/>
          <p:nvPr/>
        </p:nvSpPr>
        <p:spPr>
          <a:xfrm>
            <a:off x="698643" y="1150706"/>
            <a:ext cx="10140593" cy="2862322"/>
          </a:xfrm>
          <a:prstGeom prst="rect">
            <a:avLst/>
          </a:prstGeom>
          <a:noFill/>
        </p:spPr>
        <p:txBody>
          <a:bodyPr wrap="square" rtlCol="0">
            <a:spAutoFit/>
          </a:bodyPr>
          <a:lstStyle/>
          <a:p>
            <a:pPr marL="285750" indent="-285750">
              <a:buFont typeface="Arial" panose="020B0604020202020204" pitchFamily="34" charset="0"/>
              <a:buChar char="•"/>
            </a:pPr>
            <a:r>
              <a:rPr lang="en-GB" dirty="0"/>
              <a:t>Applicable to accelerator controls, beamline controls, data acquisition &amp; analysis, plus other services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Allows us to ‘divorce’ the operational OS that is deployed across workstations and servers from the OS used to deliver EPICS level interfaces.</a:t>
            </a:r>
          </a:p>
          <a:p>
            <a:pPr marL="285750" indent="-285750">
              <a:buFont typeface="Arial" panose="020B0604020202020204" pitchFamily="34" charset="0"/>
              <a:buChar char="•"/>
            </a:pPr>
            <a:endParaRPr lang="en-GB" dirty="0"/>
          </a:p>
          <a:p>
            <a:pPr marL="742950" lvl="1" indent="-285750">
              <a:buFont typeface="Courier New" panose="02070309020205020404" pitchFamily="49" charset="0"/>
              <a:buChar char="o"/>
            </a:pPr>
            <a:r>
              <a:rPr lang="en-GB" dirty="0"/>
              <a:t>Containers for development</a:t>
            </a:r>
          </a:p>
          <a:p>
            <a:pPr marL="742950" lvl="1" indent="-285750">
              <a:buFont typeface="Courier New" panose="02070309020205020404" pitchFamily="49" charset="0"/>
              <a:buChar char="o"/>
            </a:pPr>
            <a:r>
              <a:rPr lang="en-GB" dirty="0"/>
              <a:t>Containers for deployment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Accelerator systems will have containers to support IOC deployment. It is planned that beamlines will have one cluster per beamline.</a:t>
            </a:r>
          </a:p>
        </p:txBody>
      </p:sp>
    </p:spTree>
    <p:extLst>
      <p:ext uri="{BB962C8B-B14F-4D97-AF65-F5344CB8AC3E}">
        <p14:creationId xmlns:p14="http://schemas.microsoft.com/office/powerpoint/2010/main" val="2071411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68B324-BC16-40CA-A99B-5303814DE20E}"/>
              </a:ext>
            </a:extLst>
          </p:cNvPr>
          <p:cNvSpPr>
            <a:spLocks noGrp="1"/>
          </p:cNvSpPr>
          <p:nvPr>
            <p:ph type="title"/>
          </p:nvPr>
        </p:nvSpPr>
        <p:spPr/>
        <p:txBody>
          <a:bodyPr/>
          <a:lstStyle/>
          <a:p>
            <a:pPr algn="l"/>
            <a:r>
              <a:rPr lang="en-GB" dirty="0">
                <a:solidFill>
                  <a:schemeClr val="bg1"/>
                </a:solidFill>
              </a:rPr>
              <a:t>Beamline specific Deliverables</a:t>
            </a:r>
          </a:p>
        </p:txBody>
      </p:sp>
      <p:sp>
        <p:nvSpPr>
          <p:cNvPr id="11" name="Subtitle 2">
            <a:extLst>
              <a:ext uri="{FF2B5EF4-FFF2-40B4-BE49-F238E27FC236}">
                <a16:creationId xmlns:a16="http://schemas.microsoft.com/office/drawing/2014/main" id="{FECD8519-47D5-413E-B77A-CDD079B80F8E}"/>
              </a:ext>
            </a:extLst>
          </p:cNvPr>
          <p:cNvSpPr txBox="1">
            <a:spLocks/>
          </p:cNvSpPr>
          <p:nvPr/>
        </p:nvSpPr>
        <p:spPr>
          <a:xfrm>
            <a:off x="3535828" y="6525155"/>
            <a:ext cx="5120344" cy="373561"/>
          </a:xfrm>
          <a:prstGeom prst="rect">
            <a:avLst/>
          </a:prstGeom>
          <a:solidFill>
            <a:schemeClr val="bg1">
              <a:alpha val="80000"/>
            </a:schemeClr>
          </a:solidFill>
        </p:spPr>
        <p:txBody>
          <a:bodyPr>
            <a:noAutofit/>
          </a:bodyPr>
          <a:lstStyle/>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GB" sz="1400" b="0" i="0" u="none" strike="noStrike" kern="0" cap="none" spc="0" normalizeH="0" baseline="0" noProof="0" dirty="0">
              <a:ln>
                <a:noFill/>
              </a:ln>
              <a:solidFill>
                <a:prstClr val="black">
                  <a:lumMod val="50000"/>
                  <a:lumOff val="50000"/>
                </a:prstClr>
              </a:solidFill>
              <a:effectLst/>
              <a:uLnTx/>
              <a:uFillTx/>
              <a:latin typeface="Calibri" pitchFamily="34" charset="0"/>
              <a:ea typeface="+mn-ea"/>
              <a:cs typeface="+mn-cs"/>
            </a:endParaRPr>
          </a:p>
        </p:txBody>
      </p:sp>
      <p:sp>
        <p:nvSpPr>
          <p:cNvPr id="3" name="Title 1">
            <a:extLst>
              <a:ext uri="{FF2B5EF4-FFF2-40B4-BE49-F238E27FC236}">
                <a16:creationId xmlns:a16="http://schemas.microsoft.com/office/drawing/2014/main" id="{667F32FF-73EA-F8B5-AB9C-29C01ECE6C09}"/>
              </a:ext>
            </a:extLst>
          </p:cNvPr>
          <p:cNvSpPr txBox="1">
            <a:spLocks/>
          </p:cNvSpPr>
          <p:nvPr/>
        </p:nvSpPr>
        <p:spPr>
          <a:xfrm>
            <a:off x="838200" y="317490"/>
            <a:ext cx="385709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r>
              <a:rPr lang="en-US" dirty="0" err="1">
                <a:cs typeface="Calibri Light"/>
              </a:rPr>
              <a:t>Bluesky</a:t>
            </a:r>
            <a:r>
              <a:rPr lang="en-US" dirty="0">
                <a:cs typeface="Calibri Light"/>
              </a:rPr>
              <a:t> / </a:t>
            </a:r>
            <a:r>
              <a:rPr lang="en-US" dirty="0" err="1">
                <a:cs typeface="Calibri Light"/>
              </a:rPr>
              <a:t>Ophyd</a:t>
            </a:r>
            <a:endParaRPr lang="en-US" dirty="0">
              <a:cs typeface="Calibri Light"/>
            </a:endParaRPr>
          </a:p>
        </p:txBody>
      </p:sp>
      <p:sp>
        <p:nvSpPr>
          <p:cNvPr id="5" name="Content Placeholder 2">
            <a:extLst>
              <a:ext uri="{FF2B5EF4-FFF2-40B4-BE49-F238E27FC236}">
                <a16:creationId xmlns:a16="http://schemas.microsoft.com/office/drawing/2014/main" id="{3765F7BA-0420-D78F-850D-C15A3169B4BA}"/>
              </a:ext>
            </a:extLst>
          </p:cNvPr>
          <p:cNvSpPr>
            <a:spLocks noGrp="1"/>
          </p:cNvSpPr>
          <p:nvPr>
            <p:ph idx="1"/>
          </p:nvPr>
        </p:nvSpPr>
        <p:spPr>
          <a:xfrm>
            <a:off x="714910" y="1404666"/>
            <a:ext cx="3654499" cy="4937916"/>
          </a:xfrm>
        </p:spPr>
        <p:txBody>
          <a:bodyPr vert="horz" lIns="91440" tIns="45720" rIns="91440" bIns="45720" rtlCol="0" anchor="t">
            <a:normAutofit fontScale="85000" lnSpcReduction="20000"/>
          </a:bodyPr>
          <a:lstStyle/>
          <a:p>
            <a:pPr marL="285750" indent="-285750">
              <a:buFont typeface="Arial,Sans-Serif"/>
            </a:pPr>
            <a:r>
              <a:rPr lang="en-US" dirty="0">
                <a:cs typeface="Calibri"/>
              </a:rPr>
              <a:t>Lightweight clean architecture</a:t>
            </a:r>
          </a:p>
          <a:p>
            <a:pPr marL="285750" indent="-285750">
              <a:buFont typeface="Arial,Sans-Serif"/>
            </a:pPr>
            <a:r>
              <a:rPr lang="en-US" dirty="0">
                <a:ea typeface="+mn-lt"/>
                <a:cs typeface="Calibri"/>
              </a:rPr>
              <a:t>Scanning features</a:t>
            </a:r>
          </a:p>
          <a:p>
            <a:pPr marL="742950" lvl="1" indent="-285750">
              <a:buFont typeface="Arial,Sans-Serif"/>
            </a:pPr>
            <a:r>
              <a:rPr lang="en-US" dirty="0">
                <a:ea typeface="+mn-lt"/>
                <a:cs typeface="+mn-lt"/>
              </a:rPr>
              <a:t>Rapid Grid</a:t>
            </a:r>
          </a:p>
          <a:p>
            <a:pPr marL="742950" lvl="1" indent="-285750">
              <a:buFont typeface="Arial,Sans-Serif"/>
            </a:pPr>
            <a:r>
              <a:rPr lang="en-US" dirty="0">
                <a:ea typeface="+mn-lt"/>
                <a:cs typeface="+mn-lt"/>
              </a:rPr>
              <a:t>Time resolved</a:t>
            </a:r>
          </a:p>
          <a:p>
            <a:pPr marL="285750" indent="-285750">
              <a:buFont typeface="Arial,Sans-Serif"/>
            </a:pPr>
            <a:r>
              <a:rPr lang="en-US" dirty="0">
                <a:ea typeface="+mn-lt"/>
                <a:cs typeface="+mn-lt"/>
              </a:rPr>
              <a:t>Python3 based</a:t>
            </a:r>
          </a:p>
          <a:p>
            <a:pPr marL="285750" indent="-285750">
              <a:buFont typeface="Arial,Sans-Serif"/>
            </a:pPr>
            <a:r>
              <a:rPr lang="en-US" dirty="0">
                <a:ea typeface="+mn-lt"/>
                <a:cs typeface="+mn-lt"/>
              </a:rPr>
              <a:t>Event model for data</a:t>
            </a:r>
          </a:p>
          <a:p>
            <a:pPr marL="285750" indent="-285750">
              <a:buFont typeface="Arial,Sans-Serif"/>
            </a:pPr>
            <a:r>
              <a:rPr lang="en-US" dirty="0">
                <a:ea typeface="+mn-lt"/>
                <a:cs typeface="+mn-lt"/>
              </a:rPr>
              <a:t>Ecosystem of complementary modules</a:t>
            </a:r>
          </a:p>
          <a:p>
            <a:pPr marL="285750" indent="-285750">
              <a:buFont typeface="Arial,Sans-Serif"/>
            </a:pPr>
            <a:r>
              <a:rPr lang="en-US" dirty="0">
                <a:ea typeface="+mn-lt"/>
                <a:cs typeface="+mn-lt"/>
              </a:rPr>
              <a:t>Proven at NSLS-II</a:t>
            </a:r>
          </a:p>
          <a:p>
            <a:pPr marL="285750" indent="-285750">
              <a:buFont typeface="Arial,Sans-Serif"/>
            </a:pPr>
            <a:r>
              <a:rPr lang="en-US" dirty="0">
                <a:ea typeface="+mn-lt"/>
                <a:cs typeface="+mn-lt"/>
              </a:rPr>
              <a:t>Adopted by several other facilities</a:t>
            </a:r>
          </a:p>
          <a:p>
            <a:pPr marL="285750" indent="-285750">
              <a:buFont typeface="Arial,Sans-Serif"/>
            </a:pPr>
            <a:r>
              <a:rPr lang="en-US" dirty="0">
                <a:ea typeface="+mn-lt"/>
                <a:cs typeface="+mn-lt"/>
              </a:rPr>
              <a:t>Our prototypes were leading to a similar architecture</a:t>
            </a:r>
            <a:endParaRPr lang="en-US" dirty="0"/>
          </a:p>
        </p:txBody>
      </p:sp>
      <p:pic>
        <p:nvPicPr>
          <p:cNvPr id="6" name="Picture 4" descr="Diagram&#10;&#10;Description automatically generated">
            <a:extLst>
              <a:ext uri="{FF2B5EF4-FFF2-40B4-BE49-F238E27FC236}">
                <a16:creationId xmlns:a16="http://schemas.microsoft.com/office/drawing/2014/main" id="{C648AF56-F6E1-0AC5-CABB-DB691A243734}"/>
              </a:ext>
            </a:extLst>
          </p:cNvPr>
          <p:cNvPicPr>
            <a:picLocks noChangeAspect="1"/>
          </p:cNvPicPr>
          <p:nvPr/>
        </p:nvPicPr>
        <p:blipFill>
          <a:blip r:embed="rId2"/>
          <a:stretch>
            <a:fillRect/>
          </a:stretch>
        </p:blipFill>
        <p:spPr>
          <a:xfrm>
            <a:off x="4534453" y="1275873"/>
            <a:ext cx="7657547" cy="4937917"/>
          </a:xfrm>
          <a:prstGeom prst="rect">
            <a:avLst/>
          </a:prstGeom>
        </p:spPr>
      </p:pic>
    </p:spTree>
    <p:extLst>
      <p:ext uri="{BB962C8B-B14F-4D97-AF65-F5344CB8AC3E}">
        <p14:creationId xmlns:p14="http://schemas.microsoft.com/office/powerpoint/2010/main" val="1173128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68B324-BC16-40CA-A99B-5303814DE20E}"/>
              </a:ext>
            </a:extLst>
          </p:cNvPr>
          <p:cNvSpPr>
            <a:spLocks noGrp="1"/>
          </p:cNvSpPr>
          <p:nvPr>
            <p:ph type="title"/>
          </p:nvPr>
        </p:nvSpPr>
        <p:spPr/>
        <p:txBody>
          <a:bodyPr/>
          <a:lstStyle/>
          <a:p>
            <a:pPr algn="l"/>
            <a:r>
              <a:rPr lang="en-GB" dirty="0" err="1">
                <a:solidFill>
                  <a:schemeClr val="bg1"/>
                </a:solidFill>
              </a:rPr>
              <a:t>PandA</a:t>
            </a:r>
          </a:p>
        </p:txBody>
      </p:sp>
      <p:sp>
        <p:nvSpPr>
          <p:cNvPr id="11" name="Subtitle 2">
            <a:extLst>
              <a:ext uri="{FF2B5EF4-FFF2-40B4-BE49-F238E27FC236}">
                <a16:creationId xmlns:a16="http://schemas.microsoft.com/office/drawing/2014/main" id="{FECD8519-47D5-413E-B77A-CDD079B80F8E}"/>
              </a:ext>
            </a:extLst>
          </p:cNvPr>
          <p:cNvSpPr txBox="1">
            <a:spLocks/>
          </p:cNvSpPr>
          <p:nvPr/>
        </p:nvSpPr>
        <p:spPr>
          <a:xfrm>
            <a:off x="3535828" y="6525155"/>
            <a:ext cx="5120344" cy="373561"/>
          </a:xfrm>
          <a:prstGeom prst="rect">
            <a:avLst/>
          </a:prstGeom>
          <a:solidFill>
            <a:schemeClr val="bg1">
              <a:alpha val="80000"/>
            </a:schemeClr>
          </a:solidFill>
        </p:spPr>
        <p:txBody>
          <a:bodyPr>
            <a:noAutofit/>
          </a:bodyPr>
          <a:lstStyle/>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GB" sz="1400" b="0" i="0" u="none" strike="noStrike" kern="0" cap="none" spc="0" normalizeH="0" baseline="0" noProof="0" dirty="0">
              <a:ln>
                <a:noFill/>
              </a:ln>
              <a:solidFill>
                <a:prstClr val="black">
                  <a:lumMod val="50000"/>
                  <a:lumOff val="50000"/>
                </a:prstClr>
              </a:solidFill>
              <a:effectLst/>
              <a:uLnTx/>
              <a:uFillTx/>
              <a:latin typeface="Calibri" pitchFamily="34" charset="0"/>
              <a:ea typeface="+mn-ea"/>
              <a:cs typeface="+mn-cs"/>
            </a:endParaRPr>
          </a:p>
        </p:txBody>
      </p:sp>
      <p:pic>
        <p:nvPicPr>
          <p:cNvPr id="2050" name="Picture 2">
            <a:extLst>
              <a:ext uri="{FF2B5EF4-FFF2-40B4-BE49-F238E27FC236}">
                <a16:creationId xmlns:a16="http://schemas.microsoft.com/office/drawing/2014/main" id="{3EAE98CC-9C2B-54F2-CCB2-D9AC22F7B0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292" y="4789062"/>
            <a:ext cx="10034806" cy="18256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4339757-2270-E137-741A-B26C11BE3216}"/>
              </a:ext>
            </a:extLst>
          </p:cNvPr>
          <p:cNvSpPr txBox="1"/>
          <p:nvPr/>
        </p:nvSpPr>
        <p:spPr>
          <a:xfrm>
            <a:off x="815083" y="1273714"/>
            <a:ext cx="10561834" cy="2862322"/>
          </a:xfrm>
          <a:prstGeom prst="rect">
            <a:avLst/>
          </a:prstGeom>
          <a:noFill/>
        </p:spPr>
        <p:txBody>
          <a:bodyPr wrap="square" rtlCol="0">
            <a:spAutoFit/>
          </a:bodyPr>
          <a:lstStyle/>
          <a:p>
            <a:pPr marL="285750" indent="-285750">
              <a:buFont typeface="Arial" panose="020B0604020202020204" pitchFamily="34" charset="0"/>
              <a:buChar char="•"/>
            </a:pPr>
            <a:r>
              <a:rPr lang="en-GB" dirty="0"/>
              <a:t>Highly configurable timing unit that can be used on a beamline to sequence motion and data acquisition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Can have integrated EVR capability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Now possible to integrate the logic into a </a:t>
            </a:r>
            <a:r>
              <a:rPr lang="en-GB" dirty="0" err="1"/>
              <a:t>PowerBrick</a:t>
            </a:r>
            <a:r>
              <a:rPr lang="en-GB" dirty="0"/>
              <a:t> motion controller, reducing complex cabling and saving space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Developed in partnership with SOLIEL. A further development to use a larger FPGA is under active consideration and being driven forward under LEAPS</a:t>
            </a:r>
          </a:p>
          <a:p>
            <a:endParaRPr lang="en-GB" dirty="0"/>
          </a:p>
        </p:txBody>
      </p:sp>
    </p:spTree>
    <p:extLst>
      <p:ext uri="{BB962C8B-B14F-4D97-AF65-F5344CB8AC3E}">
        <p14:creationId xmlns:p14="http://schemas.microsoft.com/office/powerpoint/2010/main" val="3461600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68B324-BC16-40CA-A99B-5303814DE20E}"/>
              </a:ext>
            </a:extLst>
          </p:cNvPr>
          <p:cNvSpPr>
            <a:spLocks noGrp="1"/>
          </p:cNvSpPr>
          <p:nvPr>
            <p:ph type="title"/>
          </p:nvPr>
        </p:nvSpPr>
        <p:spPr/>
        <p:txBody>
          <a:bodyPr/>
          <a:lstStyle/>
          <a:p>
            <a:pPr algn="l"/>
            <a:r>
              <a:rPr lang="en-GB" dirty="0" err="1">
                <a:solidFill>
                  <a:schemeClr val="bg1"/>
                </a:solidFill>
              </a:rPr>
              <a:t>FastCS</a:t>
            </a:r>
            <a:endParaRPr lang="en-GB" dirty="0">
              <a:solidFill>
                <a:schemeClr val="bg1"/>
              </a:solidFill>
            </a:endParaRPr>
          </a:p>
        </p:txBody>
      </p:sp>
      <p:sp>
        <p:nvSpPr>
          <p:cNvPr id="11" name="Subtitle 2">
            <a:extLst>
              <a:ext uri="{FF2B5EF4-FFF2-40B4-BE49-F238E27FC236}">
                <a16:creationId xmlns:a16="http://schemas.microsoft.com/office/drawing/2014/main" id="{FECD8519-47D5-413E-B77A-CDD079B80F8E}"/>
              </a:ext>
            </a:extLst>
          </p:cNvPr>
          <p:cNvSpPr txBox="1">
            <a:spLocks/>
          </p:cNvSpPr>
          <p:nvPr/>
        </p:nvSpPr>
        <p:spPr>
          <a:xfrm>
            <a:off x="3535828" y="6525155"/>
            <a:ext cx="5120344" cy="373561"/>
          </a:xfrm>
          <a:prstGeom prst="rect">
            <a:avLst/>
          </a:prstGeom>
          <a:solidFill>
            <a:schemeClr val="bg1">
              <a:alpha val="80000"/>
            </a:schemeClr>
          </a:solidFill>
        </p:spPr>
        <p:txBody>
          <a:bodyPr>
            <a:noAutofit/>
          </a:bodyPr>
          <a:lstStyle/>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GB" sz="1400" b="0" i="0" u="none" strike="noStrike" kern="0" cap="none" spc="0" normalizeH="0" baseline="0" noProof="0" dirty="0">
              <a:ln>
                <a:noFill/>
              </a:ln>
              <a:solidFill>
                <a:prstClr val="black">
                  <a:lumMod val="50000"/>
                  <a:lumOff val="50000"/>
                </a:prstClr>
              </a:solidFill>
              <a:effectLst/>
              <a:uLnTx/>
              <a:uFillTx/>
              <a:latin typeface="Calibri" pitchFamily="34" charset="0"/>
              <a:ea typeface="+mn-ea"/>
              <a:cs typeface="+mn-cs"/>
            </a:endParaRPr>
          </a:p>
        </p:txBody>
      </p:sp>
      <p:pic>
        <p:nvPicPr>
          <p:cNvPr id="3" name="Picture 2" descr="Giant panda">
            <a:extLst>
              <a:ext uri="{FF2B5EF4-FFF2-40B4-BE49-F238E27FC236}">
                <a16:creationId xmlns:a16="http://schemas.microsoft.com/office/drawing/2014/main" id="{B39C226E-A331-7D9D-512E-2F6A252F8AAF}"/>
              </a:ext>
            </a:extLst>
          </p:cNvPr>
          <p:cNvPicPr>
            <a:picLocks noChangeAspect="1"/>
          </p:cNvPicPr>
          <p:nvPr/>
        </p:nvPicPr>
        <p:blipFill rotWithShape="1">
          <a:blip r:embed="rId2"/>
          <a:srcRect l="987" r="51587" b="4"/>
          <a:stretch/>
        </p:blipFill>
        <p:spPr>
          <a:xfrm>
            <a:off x="6651812" y="620689"/>
            <a:ext cx="4778387" cy="5381883"/>
          </a:xfrm>
          <a:prstGeom prst="rect">
            <a:avLst/>
          </a:prstGeom>
        </p:spPr>
      </p:pic>
      <p:sp>
        <p:nvSpPr>
          <p:cNvPr id="5" name="Title 1">
            <a:extLst>
              <a:ext uri="{FF2B5EF4-FFF2-40B4-BE49-F238E27FC236}">
                <a16:creationId xmlns:a16="http://schemas.microsoft.com/office/drawing/2014/main" id="{97ED5644-A922-286E-6232-67B45F507BB6}"/>
              </a:ext>
            </a:extLst>
          </p:cNvPr>
          <p:cNvSpPr txBox="1">
            <a:spLocks/>
          </p:cNvSpPr>
          <p:nvPr/>
        </p:nvSpPr>
        <p:spPr>
          <a:xfrm>
            <a:off x="761801" y="794496"/>
            <a:ext cx="4778387" cy="13462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r>
              <a:rPr lang="en-US" sz="4000" dirty="0" err="1">
                <a:cs typeface="Calibri Light"/>
              </a:rPr>
              <a:t>FastCS</a:t>
            </a:r>
            <a:r>
              <a:rPr lang="en-US" sz="4000" dirty="0">
                <a:cs typeface="Calibri Light"/>
              </a:rPr>
              <a:t>: Why do we need it?</a:t>
            </a:r>
            <a:endParaRPr lang="en-US" sz="4000" dirty="0"/>
          </a:p>
        </p:txBody>
      </p:sp>
      <p:sp>
        <p:nvSpPr>
          <p:cNvPr id="6" name="Content Placeholder 2">
            <a:extLst>
              <a:ext uri="{FF2B5EF4-FFF2-40B4-BE49-F238E27FC236}">
                <a16:creationId xmlns:a16="http://schemas.microsoft.com/office/drawing/2014/main" id="{C5FFF5FB-90CA-A672-88F6-0DFBF36074C3}"/>
              </a:ext>
            </a:extLst>
          </p:cNvPr>
          <p:cNvSpPr>
            <a:spLocks noGrp="1"/>
          </p:cNvSpPr>
          <p:nvPr>
            <p:ph idx="1"/>
          </p:nvPr>
        </p:nvSpPr>
        <p:spPr>
          <a:xfrm>
            <a:off x="761801" y="2402043"/>
            <a:ext cx="4659756" cy="3374137"/>
          </a:xfrm>
        </p:spPr>
        <p:txBody>
          <a:bodyPr vert="horz" lIns="91440" tIns="45720" rIns="91440" bIns="45720" rtlCol="0" anchor="ctr">
            <a:normAutofit/>
          </a:bodyPr>
          <a:lstStyle/>
          <a:p>
            <a:r>
              <a:rPr lang="en-US" sz="1600" dirty="0" err="1">
                <a:cs typeface="Calibri"/>
              </a:rPr>
              <a:t>PandA</a:t>
            </a:r>
            <a:r>
              <a:rPr lang="en-US" sz="1600" dirty="0">
                <a:cs typeface="Calibri"/>
              </a:rPr>
              <a:t> is dynamic and introspectable, don't know PVs until you connect to hardware</a:t>
            </a:r>
          </a:p>
          <a:p>
            <a:r>
              <a:rPr lang="en-US" sz="1600" dirty="0">
                <a:cs typeface="Calibri"/>
              </a:rPr>
              <a:t>This means you can't make screens until you connect to hardware</a:t>
            </a:r>
          </a:p>
          <a:p>
            <a:r>
              <a:rPr lang="en-US" sz="1600" dirty="0">
                <a:cs typeface="Calibri"/>
              </a:rPr>
              <a:t>Or make the </a:t>
            </a:r>
            <a:r>
              <a:rPr lang="en-US" sz="1600" dirty="0" err="1">
                <a:cs typeface="Calibri"/>
              </a:rPr>
              <a:t>ophyd</a:t>
            </a:r>
            <a:r>
              <a:rPr lang="en-US" sz="1600" dirty="0">
                <a:cs typeface="Calibri"/>
              </a:rPr>
              <a:t> interface</a:t>
            </a:r>
          </a:p>
          <a:p>
            <a:r>
              <a:rPr lang="en-US" sz="1600" dirty="0">
                <a:cs typeface="Calibri"/>
              </a:rPr>
              <a:t>So made a </a:t>
            </a:r>
            <a:r>
              <a:rPr lang="en-US" sz="1600" dirty="0" err="1">
                <a:cs typeface="Calibri"/>
              </a:rPr>
              <a:t>pythonSoftIOC</a:t>
            </a:r>
            <a:r>
              <a:rPr lang="en-US" sz="1600" dirty="0">
                <a:cs typeface="Calibri"/>
              </a:rPr>
              <a:t> that did all this</a:t>
            </a:r>
          </a:p>
          <a:p>
            <a:r>
              <a:rPr lang="en-US" sz="1600" dirty="0">
                <a:cs typeface="Calibri"/>
              </a:rPr>
              <a:t>In the process </a:t>
            </a:r>
            <a:r>
              <a:rPr lang="en-US" sz="1600" dirty="0" err="1">
                <a:cs typeface="Calibri"/>
              </a:rPr>
              <a:t>realised</a:t>
            </a:r>
            <a:r>
              <a:rPr lang="en-US" sz="1600" dirty="0">
                <a:cs typeface="Calibri"/>
              </a:rPr>
              <a:t> that </a:t>
            </a:r>
            <a:r>
              <a:rPr lang="en-US" sz="1600" dirty="0" err="1">
                <a:cs typeface="Calibri"/>
              </a:rPr>
              <a:t>pythonSoftIOC</a:t>
            </a:r>
            <a:r>
              <a:rPr lang="en-US" sz="1600" dirty="0">
                <a:cs typeface="Calibri"/>
              </a:rPr>
              <a:t> is not type hint friendly</a:t>
            </a:r>
          </a:p>
          <a:p>
            <a:r>
              <a:rPr lang="en-US" sz="1600" dirty="0">
                <a:cs typeface="Calibri"/>
              </a:rPr>
              <a:t>Now we need to write IOCs for Odin and ​</a:t>
            </a:r>
            <a:r>
              <a:rPr lang="en-US" sz="1600" dirty="0" err="1">
                <a:cs typeface="Calibri"/>
              </a:rPr>
              <a:t>TwinCAT</a:t>
            </a:r>
            <a:r>
              <a:rPr lang="en-US" sz="1600" dirty="0">
                <a:cs typeface="Calibri"/>
              </a:rPr>
              <a:t>​, needed to abstract to a library</a:t>
            </a:r>
          </a:p>
          <a:p>
            <a:r>
              <a:rPr lang="en-US" sz="1600" dirty="0">
                <a:cs typeface="Calibri"/>
              </a:rPr>
              <a:t>Called it </a:t>
            </a:r>
            <a:r>
              <a:rPr lang="en-US" sz="1600" dirty="0" err="1">
                <a:cs typeface="Calibri"/>
              </a:rPr>
              <a:t>FastCS</a:t>
            </a:r>
            <a:endParaRPr lang="en-US" sz="1600" dirty="0">
              <a:cs typeface="Calibri"/>
            </a:endParaRPr>
          </a:p>
        </p:txBody>
      </p:sp>
    </p:spTree>
    <p:extLst>
      <p:ext uri="{BB962C8B-B14F-4D97-AF65-F5344CB8AC3E}">
        <p14:creationId xmlns:p14="http://schemas.microsoft.com/office/powerpoint/2010/main" val="942474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Content Placeholder 11">
            <a:extLst>
              <a:ext uri="{FF2B5EF4-FFF2-40B4-BE49-F238E27FC236}">
                <a16:creationId xmlns:a16="http://schemas.microsoft.com/office/drawing/2014/main" id="{F14555B9-0565-4425-B2E7-2E5F817FFDFE}"/>
              </a:ext>
            </a:extLst>
          </p:cNvPr>
          <p:cNvSpPr>
            <a:spLocks noGrp="1"/>
          </p:cNvSpPr>
          <p:nvPr>
            <p:ph idx="1"/>
          </p:nvPr>
        </p:nvSpPr>
        <p:spPr>
          <a:xfrm>
            <a:off x="5269465" y="836712"/>
            <a:ext cx="6683188" cy="5688632"/>
          </a:xfrm>
        </p:spPr>
        <p:txBody>
          <a:bodyPr>
            <a:normAutofit lnSpcReduction="10000"/>
          </a:bodyPr>
          <a:lstStyle/>
          <a:p>
            <a:pPr algn="l"/>
            <a:r>
              <a:rPr lang="en-GB" sz="2800" dirty="0"/>
              <a:t>Diamond is a modern 3rd generation synchrotron</a:t>
            </a:r>
          </a:p>
          <a:p>
            <a:pPr algn="l"/>
            <a:r>
              <a:rPr lang="en-GB" sz="2800" dirty="0"/>
              <a:t>4th generation synchrotron light source technology is now mature and a reality </a:t>
            </a:r>
          </a:p>
          <a:p>
            <a:pPr lvl="1"/>
            <a:r>
              <a:rPr lang="en-GB" sz="2400" dirty="0"/>
              <a:t>Max-IV, ESRF, SIRIUS</a:t>
            </a:r>
          </a:p>
          <a:p>
            <a:pPr algn="l"/>
            <a:r>
              <a:rPr lang="en-GB" sz="2800" dirty="0"/>
              <a:t>4th generation technology is offers x100 in X-ray brightness. </a:t>
            </a:r>
          </a:p>
          <a:p>
            <a:pPr algn="l"/>
            <a:r>
              <a:rPr lang="en-GB" sz="2800" dirty="0"/>
              <a:t>Every generation of synchrotron light source has transformed our understanding of materials and systems in biology, physics, chemistry, engineering</a:t>
            </a:r>
          </a:p>
          <a:p>
            <a:pPr algn="l"/>
            <a:r>
              <a:rPr lang="en-GB" sz="2800" dirty="0"/>
              <a:t>Impacts all fields of natural sciences, from the atomic and molecular levels to macroscopic length scales, and dynamics</a:t>
            </a:r>
          </a:p>
          <a:p>
            <a:pPr algn="l"/>
            <a:endParaRPr lang="en-GB" sz="2000" dirty="0"/>
          </a:p>
        </p:txBody>
      </p:sp>
      <p:sp>
        <p:nvSpPr>
          <p:cNvPr id="2" name="Title 1">
            <a:extLst>
              <a:ext uri="{FF2B5EF4-FFF2-40B4-BE49-F238E27FC236}">
                <a16:creationId xmlns:a16="http://schemas.microsoft.com/office/drawing/2014/main" id="{1948049D-1933-4928-8DE9-5ED0BF80AE7A}"/>
              </a:ext>
            </a:extLst>
          </p:cNvPr>
          <p:cNvSpPr>
            <a:spLocks noGrp="1"/>
          </p:cNvSpPr>
          <p:nvPr>
            <p:ph type="title"/>
          </p:nvPr>
        </p:nvSpPr>
        <p:spPr/>
        <p:txBody>
          <a:bodyPr/>
          <a:lstStyle/>
          <a:p>
            <a:pPr algn="l"/>
            <a:r>
              <a:rPr lang="en-GB" dirty="0">
                <a:solidFill>
                  <a:schemeClr val="bg1"/>
                </a:solidFill>
              </a:rPr>
              <a:t>Synchrotron Light Source Evolution </a:t>
            </a:r>
          </a:p>
        </p:txBody>
      </p:sp>
      <p:pic>
        <p:nvPicPr>
          <p:cNvPr id="4" name="Graphic 3" descr="Sun">
            <a:extLst>
              <a:ext uri="{FF2B5EF4-FFF2-40B4-BE49-F238E27FC236}">
                <a16:creationId xmlns:a16="http://schemas.microsoft.com/office/drawing/2014/main" id="{E45371E7-E833-4AF9-907F-43ED4AEDEA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19218" y="3873558"/>
            <a:ext cx="634082" cy="634082"/>
          </a:xfrm>
          <a:prstGeom prst="rect">
            <a:avLst/>
          </a:prstGeom>
        </p:spPr>
      </p:pic>
      <p:grpSp>
        <p:nvGrpSpPr>
          <p:cNvPr id="5" name="Group 4">
            <a:extLst>
              <a:ext uri="{FF2B5EF4-FFF2-40B4-BE49-F238E27FC236}">
                <a16:creationId xmlns:a16="http://schemas.microsoft.com/office/drawing/2014/main" id="{2FA3C639-ACD0-430A-A16E-610F4E4C0B9A}"/>
              </a:ext>
            </a:extLst>
          </p:cNvPr>
          <p:cNvGrpSpPr/>
          <p:nvPr/>
        </p:nvGrpSpPr>
        <p:grpSpPr>
          <a:xfrm>
            <a:off x="1510131" y="2918066"/>
            <a:ext cx="1839525" cy="516069"/>
            <a:chOff x="1796708" y="3119050"/>
            <a:chExt cx="2526957" cy="708924"/>
          </a:xfrm>
        </p:grpSpPr>
        <p:sp>
          <p:nvSpPr>
            <p:cNvPr id="6" name="Isosceles Triangle 5">
              <a:extLst>
                <a:ext uri="{FF2B5EF4-FFF2-40B4-BE49-F238E27FC236}">
                  <a16:creationId xmlns:a16="http://schemas.microsoft.com/office/drawing/2014/main" id="{7DC5C6CE-3622-4424-84EB-FF7269C578F5}"/>
                </a:ext>
              </a:extLst>
            </p:cNvPr>
            <p:cNvSpPr/>
            <p:nvPr/>
          </p:nvSpPr>
          <p:spPr bwMode="auto">
            <a:xfrm rot="16200000">
              <a:off x="3307648" y="2673621"/>
              <a:ext cx="393921" cy="1284779"/>
            </a:xfrm>
            <a:prstGeom prst="triangle">
              <a:avLst/>
            </a:prstGeom>
            <a:solidFill>
              <a:srgbClr val="FFC000"/>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a:endParaRPr>
            </a:p>
          </p:txBody>
        </p:sp>
        <p:sp>
          <p:nvSpPr>
            <p:cNvPr id="7" name="Arc 6">
              <a:extLst>
                <a:ext uri="{FF2B5EF4-FFF2-40B4-BE49-F238E27FC236}">
                  <a16:creationId xmlns:a16="http://schemas.microsoft.com/office/drawing/2014/main" id="{1DE46282-AA3B-4855-AA55-7A0EAB9FEA37}"/>
                </a:ext>
              </a:extLst>
            </p:cNvPr>
            <p:cNvSpPr/>
            <p:nvPr/>
          </p:nvSpPr>
          <p:spPr bwMode="auto">
            <a:xfrm>
              <a:off x="1796708" y="3366309"/>
              <a:ext cx="2100567" cy="461665"/>
            </a:xfrm>
            <a:prstGeom prst="arc">
              <a:avLst>
                <a:gd name="adj1" fmla="val 11590928"/>
                <a:gd name="adj2" fmla="val 21232379"/>
              </a:avLst>
            </a:prstGeom>
            <a:ln w="57150" cap="flat" cmpd="sng" algn="ctr">
              <a:solidFill>
                <a:schemeClr val="dk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a:endParaRPr>
            </a:p>
          </p:txBody>
        </p:sp>
        <p:sp>
          <p:nvSpPr>
            <p:cNvPr id="8" name="Oval 7">
              <a:extLst>
                <a:ext uri="{FF2B5EF4-FFF2-40B4-BE49-F238E27FC236}">
                  <a16:creationId xmlns:a16="http://schemas.microsoft.com/office/drawing/2014/main" id="{30468928-3070-4294-9049-A6E7990B5F57}"/>
                </a:ext>
              </a:extLst>
            </p:cNvPr>
            <p:cNvSpPr/>
            <p:nvPr/>
          </p:nvSpPr>
          <p:spPr bwMode="auto">
            <a:xfrm>
              <a:off x="2833927" y="3265714"/>
              <a:ext cx="201191" cy="20119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a:endParaRPr>
            </a:p>
          </p:txBody>
        </p:sp>
        <p:sp>
          <p:nvSpPr>
            <p:cNvPr id="9" name="Arc 8">
              <a:extLst>
                <a:ext uri="{FF2B5EF4-FFF2-40B4-BE49-F238E27FC236}">
                  <a16:creationId xmlns:a16="http://schemas.microsoft.com/office/drawing/2014/main" id="{93F44242-EA03-4F42-8C97-236C15C15E6F}"/>
                </a:ext>
              </a:extLst>
            </p:cNvPr>
            <p:cNvSpPr/>
            <p:nvPr/>
          </p:nvSpPr>
          <p:spPr bwMode="auto">
            <a:xfrm>
              <a:off x="3933112" y="3124144"/>
              <a:ext cx="390553" cy="386808"/>
            </a:xfrm>
            <a:prstGeom prst="arc">
              <a:avLst>
                <a:gd name="adj1" fmla="val 16127881"/>
                <a:gd name="adj2" fmla="val 5450563"/>
              </a:avLst>
            </a:prstGeom>
            <a:solidFill>
              <a:srgbClr val="FFC000"/>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a:endParaRPr>
            </a:p>
          </p:txBody>
        </p:sp>
      </p:grpSp>
      <p:grpSp>
        <p:nvGrpSpPr>
          <p:cNvPr id="10" name="Group 9">
            <a:extLst>
              <a:ext uri="{FF2B5EF4-FFF2-40B4-BE49-F238E27FC236}">
                <a16:creationId xmlns:a16="http://schemas.microsoft.com/office/drawing/2014/main" id="{99993116-33D7-4475-BC7F-6EE071C8072F}"/>
              </a:ext>
            </a:extLst>
          </p:cNvPr>
          <p:cNvGrpSpPr/>
          <p:nvPr/>
        </p:nvGrpSpPr>
        <p:grpSpPr>
          <a:xfrm>
            <a:off x="1112744" y="2221217"/>
            <a:ext cx="2801737" cy="895627"/>
            <a:chOff x="1034154" y="3070754"/>
            <a:chExt cx="2801737" cy="895627"/>
          </a:xfrm>
        </p:grpSpPr>
        <p:grpSp>
          <p:nvGrpSpPr>
            <p:cNvPr id="11" name="Group 10">
              <a:extLst>
                <a:ext uri="{FF2B5EF4-FFF2-40B4-BE49-F238E27FC236}">
                  <a16:creationId xmlns:a16="http://schemas.microsoft.com/office/drawing/2014/main" id="{24C75EF1-765C-447B-AAA6-52A1518CC4CD}"/>
                </a:ext>
              </a:extLst>
            </p:cNvPr>
            <p:cNvGrpSpPr/>
            <p:nvPr/>
          </p:nvGrpSpPr>
          <p:grpSpPr>
            <a:xfrm>
              <a:off x="2697573" y="3070754"/>
              <a:ext cx="1138318" cy="194375"/>
              <a:chOff x="2498916" y="4058810"/>
              <a:chExt cx="658184" cy="379122"/>
            </a:xfrm>
          </p:grpSpPr>
          <p:sp>
            <p:nvSpPr>
              <p:cNvPr id="13" name="Isosceles Triangle 12">
                <a:extLst>
                  <a:ext uri="{FF2B5EF4-FFF2-40B4-BE49-F238E27FC236}">
                    <a16:creationId xmlns:a16="http://schemas.microsoft.com/office/drawing/2014/main" id="{2DEEBC38-E5DA-4596-8A73-2737497B3658}"/>
                  </a:ext>
                </a:extLst>
              </p:cNvPr>
              <p:cNvSpPr/>
              <p:nvPr/>
            </p:nvSpPr>
            <p:spPr bwMode="auto">
              <a:xfrm rot="16200000">
                <a:off x="2617292" y="3940436"/>
                <a:ext cx="379120" cy="615872"/>
              </a:xfrm>
              <a:prstGeom prst="triangle">
                <a:avLst/>
              </a:prstGeom>
              <a:solidFill>
                <a:srgbClr val="FFC000"/>
              </a:solidFill>
              <a:ln w="9525" cap="flat" cmpd="sng" algn="ctr">
                <a:solidFill>
                  <a:srgbClr val="FFC000"/>
                </a:solid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a:endParaRPr>
              </a:p>
            </p:txBody>
          </p:sp>
          <p:sp>
            <p:nvSpPr>
              <p:cNvPr id="14" name="Arc 13">
                <a:extLst>
                  <a:ext uri="{FF2B5EF4-FFF2-40B4-BE49-F238E27FC236}">
                    <a16:creationId xmlns:a16="http://schemas.microsoft.com/office/drawing/2014/main" id="{BD37019B-A7B5-4E2A-B220-86B98919A433}"/>
                  </a:ext>
                </a:extLst>
              </p:cNvPr>
              <p:cNvSpPr/>
              <p:nvPr/>
            </p:nvSpPr>
            <p:spPr bwMode="auto">
              <a:xfrm>
                <a:off x="3069278" y="4058810"/>
                <a:ext cx="87822" cy="379120"/>
              </a:xfrm>
              <a:prstGeom prst="arc">
                <a:avLst>
                  <a:gd name="adj1" fmla="val 16200000"/>
                  <a:gd name="adj2" fmla="val 5450563"/>
                </a:avLst>
              </a:prstGeom>
              <a:solidFill>
                <a:srgbClr val="FFC000"/>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a:endParaRPr>
              </a:p>
            </p:txBody>
          </p:sp>
        </p:grpSp>
        <p:sp>
          <p:nvSpPr>
            <p:cNvPr id="12" name="Arc 11">
              <a:extLst>
                <a:ext uri="{FF2B5EF4-FFF2-40B4-BE49-F238E27FC236}">
                  <a16:creationId xmlns:a16="http://schemas.microsoft.com/office/drawing/2014/main" id="{5CA696E1-C2CA-4D8F-83DA-5F065A348A0B}"/>
                </a:ext>
              </a:extLst>
            </p:cNvPr>
            <p:cNvSpPr/>
            <p:nvPr/>
          </p:nvSpPr>
          <p:spPr bwMode="auto">
            <a:xfrm>
              <a:off x="1034154" y="3170303"/>
              <a:ext cx="1529130" cy="796078"/>
            </a:xfrm>
            <a:prstGeom prst="arc">
              <a:avLst>
                <a:gd name="adj1" fmla="val 11721520"/>
                <a:gd name="adj2" fmla="val 16304916"/>
              </a:avLst>
            </a:prstGeom>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a:endParaRPr>
            </a:p>
          </p:txBody>
        </p:sp>
      </p:grpSp>
      <p:sp>
        <p:nvSpPr>
          <p:cNvPr id="15" name="Arc 14">
            <a:extLst>
              <a:ext uri="{FF2B5EF4-FFF2-40B4-BE49-F238E27FC236}">
                <a16:creationId xmlns:a16="http://schemas.microsoft.com/office/drawing/2014/main" id="{48380EA5-30E5-44E8-BB7B-12E98B71024D}"/>
              </a:ext>
            </a:extLst>
          </p:cNvPr>
          <p:cNvSpPr/>
          <p:nvPr/>
        </p:nvSpPr>
        <p:spPr bwMode="auto">
          <a:xfrm flipH="1">
            <a:off x="2107203" y="2339152"/>
            <a:ext cx="1565829" cy="796078"/>
          </a:xfrm>
          <a:prstGeom prst="arc">
            <a:avLst>
              <a:gd name="adj1" fmla="val 11721520"/>
              <a:gd name="adj2" fmla="val 16304916"/>
            </a:avLst>
          </a:prstGeom>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a:endParaRPr>
          </a:p>
        </p:txBody>
      </p:sp>
      <p:pic>
        <p:nvPicPr>
          <p:cNvPr id="16" name="Picture 15" descr="A close up of a logo&#10;&#10;Description automatically generated">
            <a:extLst>
              <a:ext uri="{FF2B5EF4-FFF2-40B4-BE49-F238E27FC236}">
                <a16:creationId xmlns:a16="http://schemas.microsoft.com/office/drawing/2014/main" id="{B954B3A9-E50C-45D6-AB00-3C1B055643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7737" y="2262808"/>
            <a:ext cx="923523" cy="142802"/>
          </a:xfrm>
          <a:prstGeom prst="rect">
            <a:avLst/>
          </a:prstGeom>
        </p:spPr>
      </p:pic>
      <p:pic>
        <p:nvPicPr>
          <p:cNvPr id="17" name="Picture 16" descr="A close up of a logo&#10;&#10;Description automatically generated">
            <a:extLst>
              <a:ext uri="{FF2B5EF4-FFF2-40B4-BE49-F238E27FC236}">
                <a16:creationId xmlns:a16="http://schemas.microsoft.com/office/drawing/2014/main" id="{A48901C1-0D86-4EAA-9DB0-72F5AA55FC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flipV="1">
            <a:off x="1840883" y="1818681"/>
            <a:ext cx="977169" cy="142801"/>
          </a:xfrm>
          <a:prstGeom prst="rect">
            <a:avLst/>
          </a:prstGeom>
        </p:spPr>
      </p:pic>
      <p:sp>
        <p:nvSpPr>
          <p:cNvPr id="18" name="Arc 17">
            <a:extLst>
              <a:ext uri="{FF2B5EF4-FFF2-40B4-BE49-F238E27FC236}">
                <a16:creationId xmlns:a16="http://schemas.microsoft.com/office/drawing/2014/main" id="{304B4CE8-5286-4518-99C0-BCFF5E7647FF}"/>
              </a:ext>
            </a:extLst>
          </p:cNvPr>
          <p:cNvSpPr/>
          <p:nvPr/>
        </p:nvSpPr>
        <p:spPr bwMode="auto">
          <a:xfrm flipH="1">
            <a:off x="2111949" y="1894888"/>
            <a:ext cx="1565827" cy="796078"/>
          </a:xfrm>
          <a:prstGeom prst="arc">
            <a:avLst>
              <a:gd name="adj1" fmla="val 11721520"/>
              <a:gd name="adj2" fmla="val 16304916"/>
            </a:avLst>
          </a:prstGeom>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a:endParaRPr>
          </a:p>
        </p:txBody>
      </p:sp>
      <p:sp>
        <p:nvSpPr>
          <p:cNvPr id="19" name="Arc 18">
            <a:extLst>
              <a:ext uri="{FF2B5EF4-FFF2-40B4-BE49-F238E27FC236}">
                <a16:creationId xmlns:a16="http://schemas.microsoft.com/office/drawing/2014/main" id="{A4D5C354-1006-42A0-8F45-C72D869A03E1}"/>
              </a:ext>
            </a:extLst>
          </p:cNvPr>
          <p:cNvSpPr/>
          <p:nvPr/>
        </p:nvSpPr>
        <p:spPr bwMode="auto">
          <a:xfrm>
            <a:off x="1085291" y="1889161"/>
            <a:ext cx="1529130" cy="796078"/>
          </a:xfrm>
          <a:prstGeom prst="arc">
            <a:avLst>
              <a:gd name="adj1" fmla="val 11721520"/>
              <a:gd name="adj2" fmla="val 16304916"/>
            </a:avLst>
          </a:prstGeom>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a:endParaRPr>
          </a:p>
        </p:txBody>
      </p:sp>
      <p:sp>
        <p:nvSpPr>
          <p:cNvPr id="20" name="Isosceles Triangle 19">
            <a:extLst>
              <a:ext uri="{FF2B5EF4-FFF2-40B4-BE49-F238E27FC236}">
                <a16:creationId xmlns:a16="http://schemas.microsoft.com/office/drawing/2014/main" id="{121468BF-DC9D-4BAF-873E-A701E7AB8657}"/>
              </a:ext>
            </a:extLst>
          </p:cNvPr>
          <p:cNvSpPr/>
          <p:nvPr/>
        </p:nvSpPr>
        <p:spPr bwMode="auto">
          <a:xfrm rot="16200000" flipH="1">
            <a:off x="3256394" y="1360928"/>
            <a:ext cx="93341" cy="1053002"/>
          </a:xfrm>
          <a:prstGeom prst="triangle">
            <a:avLst/>
          </a:prstGeom>
          <a:solidFill>
            <a:srgbClr val="FFC000"/>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a:endParaRPr>
          </a:p>
        </p:txBody>
      </p:sp>
      <p:sp>
        <p:nvSpPr>
          <p:cNvPr id="21" name="Arc 20">
            <a:extLst>
              <a:ext uri="{FF2B5EF4-FFF2-40B4-BE49-F238E27FC236}">
                <a16:creationId xmlns:a16="http://schemas.microsoft.com/office/drawing/2014/main" id="{84A9927E-F7BE-4B28-91AD-B8498EF826AB}"/>
              </a:ext>
            </a:extLst>
          </p:cNvPr>
          <p:cNvSpPr/>
          <p:nvPr/>
        </p:nvSpPr>
        <p:spPr bwMode="auto">
          <a:xfrm flipV="1">
            <a:off x="3774262" y="1840758"/>
            <a:ext cx="110187" cy="93342"/>
          </a:xfrm>
          <a:prstGeom prst="arc">
            <a:avLst>
              <a:gd name="adj1" fmla="val 16200000"/>
              <a:gd name="adj2" fmla="val 5450563"/>
            </a:avLst>
          </a:prstGeom>
          <a:solidFill>
            <a:srgbClr val="FFC000"/>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a:endParaRPr>
          </a:p>
        </p:txBody>
      </p:sp>
      <p:sp>
        <p:nvSpPr>
          <p:cNvPr id="22" name="Oval 21">
            <a:extLst>
              <a:ext uri="{FF2B5EF4-FFF2-40B4-BE49-F238E27FC236}">
                <a16:creationId xmlns:a16="http://schemas.microsoft.com/office/drawing/2014/main" id="{37A1DACB-455F-4C7B-8919-11946386267E}"/>
              </a:ext>
            </a:extLst>
          </p:cNvPr>
          <p:cNvSpPr/>
          <p:nvPr/>
        </p:nvSpPr>
        <p:spPr bwMode="auto">
          <a:xfrm>
            <a:off x="2740341" y="2262808"/>
            <a:ext cx="133871" cy="13387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a:endParaRPr>
          </a:p>
        </p:txBody>
      </p:sp>
      <p:sp>
        <p:nvSpPr>
          <p:cNvPr id="23" name="Oval 22">
            <a:extLst>
              <a:ext uri="{FF2B5EF4-FFF2-40B4-BE49-F238E27FC236}">
                <a16:creationId xmlns:a16="http://schemas.microsoft.com/office/drawing/2014/main" id="{6B53AD96-4E8C-49C7-9889-D8EA183870BB}"/>
              </a:ext>
            </a:extLst>
          </p:cNvPr>
          <p:cNvSpPr/>
          <p:nvPr/>
        </p:nvSpPr>
        <p:spPr bwMode="auto">
          <a:xfrm>
            <a:off x="2740637" y="1815604"/>
            <a:ext cx="133871" cy="13387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a:endParaRPr>
          </a:p>
        </p:txBody>
      </p:sp>
      <p:sp>
        <p:nvSpPr>
          <p:cNvPr id="24" name="TextBox 23">
            <a:extLst>
              <a:ext uri="{FF2B5EF4-FFF2-40B4-BE49-F238E27FC236}">
                <a16:creationId xmlns:a16="http://schemas.microsoft.com/office/drawing/2014/main" id="{80CE6D7B-CDE3-4640-BA52-50CA690F952C}"/>
              </a:ext>
            </a:extLst>
          </p:cNvPr>
          <p:cNvSpPr txBox="1"/>
          <p:nvPr/>
        </p:nvSpPr>
        <p:spPr>
          <a:xfrm>
            <a:off x="2408917" y="3187340"/>
            <a:ext cx="1960793" cy="1015663"/>
          </a:xfrm>
          <a:prstGeom prst="rect">
            <a:avLst/>
          </a:prstGeom>
          <a:noFill/>
        </p:spPr>
        <p:txBody>
          <a:bodyPr wrap="none" rtlCol="0">
            <a:spAutoFit/>
          </a:bodyPr>
          <a:lstStyle/>
          <a:p>
            <a:pPr algn="l"/>
            <a:r>
              <a:rPr lang="en-GB" sz="2000">
                <a:latin typeface="Gill Sans MT" panose="020B0502020104020203" pitchFamily="34" charset="0"/>
              </a:rPr>
              <a:t>1</a:t>
            </a:r>
            <a:r>
              <a:rPr lang="en-GB" sz="2000" baseline="30000">
                <a:latin typeface="Gill Sans MT" panose="020B0502020104020203" pitchFamily="34" charset="0"/>
              </a:rPr>
              <a:t>st</a:t>
            </a:r>
            <a:r>
              <a:rPr lang="en-GB" sz="2000">
                <a:latin typeface="Gill Sans MT" panose="020B0502020104020203" pitchFamily="34" charset="0"/>
              </a:rPr>
              <a:t>/2</a:t>
            </a:r>
            <a:r>
              <a:rPr lang="en-GB" sz="2000" baseline="30000">
                <a:latin typeface="Gill Sans MT" panose="020B0502020104020203" pitchFamily="34" charset="0"/>
              </a:rPr>
              <a:t>nd </a:t>
            </a:r>
            <a:r>
              <a:rPr lang="en-GB" sz="2000">
                <a:latin typeface="Gill Sans MT" panose="020B0502020104020203" pitchFamily="34" charset="0"/>
              </a:rPr>
              <a:t>generation</a:t>
            </a:r>
          </a:p>
          <a:p>
            <a:pPr algn="l"/>
            <a:r>
              <a:rPr lang="en-GB" sz="2000">
                <a:latin typeface="Gill Sans MT" panose="020B0502020104020203" pitchFamily="34" charset="0"/>
              </a:rPr>
              <a:t>Bending magnet</a:t>
            </a:r>
          </a:p>
          <a:p>
            <a:pPr algn="l"/>
            <a:endParaRPr lang="en-GB" sz="2000">
              <a:latin typeface="Gill Sans MT" panose="020B0502020104020203" pitchFamily="34" charset="0"/>
            </a:endParaRPr>
          </a:p>
        </p:txBody>
      </p:sp>
      <p:sp>
        <p:nvSpPr>
          <p:cNvPr id="25" name="TextBox 24">
            <a:extLst>
              <a:ext uri="{FF2B5EF4-FFF2-40B4-BE49-F238E27FC236}">
                <a16:creationId xmlns:a16="http://schemas.microsoft.com/office/drawing/2014/main" id="{FBF3908D-E274-44A9-9A3D-7C69475E0158}"/>
              </a:ext>
            </a:extLst>
          </p:cNvPr>
          <p:cNvSpPr txBox="1"/>
          <p:nvPr/>
        </p:nvSpPr>
        <p:spPr>
          <a:xfrm>
            <a:off x="3042513" y="2413433"/>
            <a:ext cx="1616789" cy="400110"/>
          </a:xfrm>
          <a:prstGeom prst="rect">
            <a:avLst/>
          </a:prstGeom>
          <a:noFill/>
        </p:spPr>
        <p:txBody>
          <a:bodyPr wrap="none" rtlCol="0">
            <a:spAutoFit/>
          </a:bodyPr>
          <a:lstStyle/>
          <a:p>
            <a:pPr algn="l"/>
            <a:r>
              <a:rPr lang="en-GB" sz="2000">
                <a:latin typeface="Gill Sans MT" panose="020B0502020104020203" pitchFamily="34" charset="0"/>
              </a:rPr>
              <a:t>3</a:t>
            </a:r>
            <a:r>
              <a:rPr lang="en-GB" sz="2000" baseline="30000">
                <a:latin typeface="Gill Sans MT" panose="020B0502020104020203" pitchFamily="34" charset="0"/>
              </a:rPr>
              <a:t>rd </a:t>
            </a:r>
            <a:r>
              <a:rPr lang="en-GB" sz="2000">
                <a:latin typeface="Gill Sans MT" panose="020B0502020104020203" pitchFamily="34" charset="0"/>
              </a:rPr>
              <a:t>generation</a:t>
            </a:r>
          </a:p>
        </p:txBody>
      </p:sp>
      <p:pic>
        <p:nvPicPr>
          <p:cNvPr id="26" name="Graphic 25" descr="Lightbulb">
            <a:extLst>
              <a:ext uri="{FF2B5EF4-FFF2-40B4-BE49-F238E27FC236}">
                <a16:creationId xmlns:a16="http://schemas.microsoft.com/office/drawing/2014/main" id="{1A52AC14-4E71-4EA5-99F1-DDC857E0668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19218" y="4578136"/>
            <a:ext cx="610595" cy="610595"/>
          </a:xfrm>
          <a:prstGeom prst="rect">
            <a:avLst/>
          </a:prstGeom>
        </p:spPr>
      </p:pic>
      <p:sp>
        <p:nvSpPr>
          <p:cNvPr id="27" name="TextBox 26">
            <a:extLst>
              <a:ext uri="{FF2B5EF4-FFF2-40B4-BE49-F238E27FC236}">
                <a16:creationId xmlns:a16="http://schemas.microsoft.com/office/drawing/2014/main" id="{BF75DC5C-AD9B-430F-80FA-DCA5C52880DE}"/>
              </a:ext>
            </a:extLst>
          </p:cNvPr>
          <p:cNvSpPr txBox="1"/>
          <p:nvPr/>
        </p:nvSpPr>
        <p:spPr>
          <a:xfrm>
            <a:off x="3831518" y="1639452"/>
            <a:ext cx="1630575" cy="707886"/>
          </a:xfrm>
          <a:prstGeom prst="rect">
            <a:avLst/>
          </a:prstGeom>
          <a:noFill/>
        </p:spPr>
        <p:txBody>
          <a:bodyPr wrap="none" rtlCol="0">
            <a:spAutoFit/>
          </a:bodyPr>
          <a:lstStyle/>
          <a:p>
            <a:pPr algn="l"/>
            <a:r>
              <a:rPr lang="en-GB" sz="2000">
                <a:latin typeface="Gill Sans MT" panose="020B0502020104020203" pitchFamily="34" charset="0"/>
              </a:rPr>
              <a:t>4</a:t>
            </a:r>
            <a:r>
              <a:rPr lang="en-GB" sz="2000" baseline="30000">
                <a:latin typeface="Gill Sans MT" panose="020B0502020104020203" pitchFamily="34" charset="0"/>
              </a:rPr>
              <a:t>th</a:t>
            </a:r>
            <a:r>
              <a:rPr lang="en-GB" sz="2000">
                <a:latin typeface="Gill Sans MT" panose="020B0502020104020203" pitchFamily="34" charset="0"/>
              </a:rPr>
              <a:t> generation</a:t>
            </a:r>
          </a:p>
          <a:p>
            <a:pPr algn="l"/>
            <a:endParaRPr lang="en-GB" sz="2000">
              <a:latin typeface="Gill Sans MT" panose="020B0502020104020203" pitchFamily="34" charset="0"/>
            </a:endParaRPr>
          </a:p>
        </p:txBody>
      </p:sp>
      <p:sp>
        <p:nvSpPr>
          <p:cNvPr id="28" name="TextBox 27">
            <a:extLst>
              <a:ext uri="{FF2B5EF4-FFF2-40B4-BE49-F238E27FC236}">
                <a16:creationId xmlns:a16="http://schemas.microsoft.com/office/drawing/2014/main" id="{1F572F78-7768-4285-AD65-F7D7B4612CAF}"/>
              </a:ext>
            </a:extLst>
          </p:cNvPr>
          <p:cNvSpPr txBox="1"/>
          <p:nvPr/>
        </p:nvSpPr>
        <p:spPr>
          <a:xfrm>
            <a:off x="1501021" y="3004089"/>
            <a:ext cx="437940" cy="461665"/>
          </a:xfrm>
          <a:prstGeom prst="rect">
            <a:avLst/>
          </a:prstGeom>
          <a:noFill/>
        </p:spPr>
        <p:txBody>
          <a:bodyPr wrap="none" rtlCol="0">
            <a:spAutoFit/>
          </a:bodyPr>
          <a:lstStyle/>
          <a:p>
            <a:pPr algn="l"/>
            <a:r>
              <a:rPr lang="en-GB">
                <a:latin typeface="Gill Sans MT" panose="020B0502020104020203" pitchFamily="34" charset="0"/>
              </a:rPr>
              <a:t>e-</a:t>
            </a:r>
          </a:p>
        </p:txBody>
      </p:sp>
      <p:sp>
        <p:nvSpPr>
          <p:cNvPr id="29" name="TextBox 28">
            <a:extLst>
              <a:ext uri="{FF2B5EF4-FFF2-40B4-BE49-F238E27FC236}">
                <a16:creationId xmlns:a16="http://schemas.microsoft.com/office/drawing/2014/main" id="{A8519FD4-C5F4-4122-827F-B33CE72646B0}"/>
              </a:ext>
            </a:extLst>
          </p:cNvPr>
          <p:cNvSpPr txBox="1"/>
          <p:nvPr/>
        </p:nvSpPr>
        <p:spPr>
          <a:xfrm>
            <a:off x="1012463" y="2450583"/>
            <a:ext cx="437940" cy="461665"/>
          </a:xfrm>
          <a:prstGeom prst="rect">
            <a:avLst/>
          </a:prstGeom>
          <a:noFill/>
        </p:spPr>
        <p:txBody>
          <a:bodyPr wrap="none" rtlCol="0">
            <a:spAutoFit/>
          </a:bodyPr>
          <a:lstStyle/>
          <a:p>
            <a:pPr algn="l"/>
            <a:r>
              <a:rPr lang="en-GB">
                <a:latin typeface="Gill Sans MT" panose="020B0502020104020203" pitchFamily="34" charset="0"/>
              </a:rPr>
              <a:t>e-</a:t>
            </a:r>
          </a:p>
        </p:txBody>
      </p:sp>
      <p:sp>
        <p:nvSpPr>
          <p:cNvPr id="30" name="TextBox 29">
            <a:extLst>
              <a:ext uri="{FF2B5EF4-FFF2-40B4-BE49-F238E27FC236}">
                <a16:creationId xmlns:a16="http://schemas.microsoft.com/office/drawing/2014/main" id="{E1D77B41-A5A8-4703-85BF-715CCC75C99A}"/>
              </a:ext>
            </a:extLst>
          </p:cNvPr>
          <p:cNvSpPr txBox="1"/>
          <p:nvPr/>
        </p:nvSpPr>
        <p:spPr>
          <a:xfrm>
            <a:off x="870801" y="1894489"/>
            <a:ext cx="437940" cy="461665"/>
          </a:xfrm>
          <a:prstGeom prst="rect">
            <a:avLst/>
          </a:prstGeom>
          <a:noFill/>
        </p:spPr>
        <p:txBody>
          <a:bodyPr wrap="none" rtlCol="0">
            <a:spAutoFit/>
          </a:bodyPr>
          <a:lstStyle/>
          <a:p>
            <a:pPr algn="l"/>
            <a:r>
              <a:rPr lang="en-GB">
                <a:latin typeface="Gill Sans MT" panose="020B0502020104020203" pitchFamily="34" charset="0"/>
              </a:rPr>
              <a:t>e-</a:t>
            </a:r>
          </a:p>
        </p:txBody>
      </p:sp>
      <p:cxnSp>
        <p:nvCxnSpPr>
          <p:cNvPr id="31" name="Straight Connector 30">
            <a:extLst>
              <a:ext uri="{FF2B5EF4-FFF2-40B4-BE49-F238E27FC236}">
                <a16:creationId xmlns:a16="http://schemas.microsoft.com/office/drawing/2014/main" id="{3E5213BB-FFEE-4021-ACB6-EE13819F5BA3}"/>
              </a:ext>
            </a:extLst>
          </p:cNvPr>
          <p:cNvCxnSpPr>
            <a:stCxn id="26" idx="1"/>
          </p:cNvCxnSpPr>
          <p:nvPr/>
        </p:nvCxnSpPr>
        <p:spPr bwMode="auto">
          <a:xfrm flipH="1" flipV="1">
            <a:off x="884614" y="4875222"/>
            <a:ext cx="1034604" cy="821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a:extLst>
              <a:ext uri="{FF2B5EF4-FFF2-40B4-BE49-F238E27FC236}">
                <a16:creationId xmlns:a16="http://schemas.microsoft.com/office/drawing/2014/main" id="{5CBB20A6-4921-45AC-883C-FAAE124D150D}"/>
              </a:ext>
            </a:extLst>
          </p:cNvPr>
          <p:cNvCxnSpPr/>
          <p:nvPr/>
        </p:nvCxnSpPr>
        <p:spPr bwMode="auto">
          <a:xfrm flipH="1" flipV="1">
            <a:off x="843133" y="4166382"/>
            <a:ext cx="1034604" cy="821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a:extLst>
              <a:ext uri="{FF2B5EF4-FFF2-40B4-BE49-F238E27FC236}">
                <a16:creationId xmlns:a16="http://schemas.microsoft.com/office/drawing/2014/main" id="{7D0387F9-AC11-4D4D-95F1-A5BDD9CDF154}"/>
              </a:ext>
            </a:extLst>
          </p:cNvPr>
          <p:cNvCxnSpPr/>
          <p:nvPr/>
        </p:nvCxnSpPr>
        <p:spPr bwMode="auto">
          <a:xfrm flipH="1" flipV="1">
            <a:off x="855369" y="3089849"/>
            <a:ext cx="1034604" cy="821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a:extLst>
              <a:ext uri="{FF2B5EF4-FFF2-40B4-BE49-F238E27FC236}">
                <a16:creationId xmlns:a16="http://schemas.microsoft.com/office/drawing/2014/main" id="{65993205-7F08-454E-B6C6-14A10EF76383}"/>
              </a:ext>
            </a:extLst>
          </p:cNvPr>
          <p:cNvCxnSpPr/>
          <p:nvPr/>
        </p:nvCxnSpPr>
        <p:spPr bwMode="auto">
          <a:xfrm flipH="1">
            <a:off x="867977" y="2367857"/>
            <a:ext cx="489534" cy="644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a:extLst>
              <a:ext uri="{FF2B5EF4-FFF2-40B4-BE49-F238E27FC236}">
                <a16:creationId xmlns:a16="http://schemas.microsoft.com/office/drawing/2014/main" id="{7378CCE7-1464-4714-85C1-9E481DB5BECE}"/>
              </a:ext>
            </a:extLst>
          </p:cNvPr>
          <p:cNvCxnSpPr/>
          <p:nvPr/>
        </p:nvCxnSpPr>
        <p:spPr bwMode="auto">
          <a:xfrm flipH="1">
            <a:off x="867977" y="1991160"/>
            <a:ext cx="489534" cy="644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6" name="Picture 35">
            <a:extLst>
              <a:ext uri="{FF2B5EF4-FFF2-40B4-BE49-F238E27FC236}">
                <a16:creationId xmlns:a16="http://schemas.microsoft.com/office/drawing/2014/main" id="{13DF3500-79C4-4FA2-BBD4-E84667A21A31}"/>
              </a:ext>
            </a:extLst>
          </p:cNvPr>
          <p:cNvPicPr>
            <a:picLocks noChangeAspect="1"/>
          </p:cNvPicPr>
          <p:nvPr/>
        </p:nvPicPr>
        <p:blipFill rotWithShape="1">
          <a:blip r:embed="rId8">
            <a:extLst>
              <a:ext uri="{28A0092B-C50C-407E-A947-70E740481C1C}">
                <a14:useLocalDpi xmlns:a14="http://schemas.microsoft.com/office/drawing/2010/main" val="0"/>
              </a:ext>
            </a:extLst>
          </a:blip>
          <a:srcRect l="6340" t="11511" r="87440" b="10175"/>
          <a:stretch/>
        </p:blipFill>
        <p:spPr>
          <a:xfrm>
            <a:off x="322265" y="1616938"/>
            <a:ext cx="612948" cy="4195449"/>
          </a:xfrm>
          <a:prstGeom prst="rect">
            <a:avLst/>
          </a:prstGeom>
        </p:spPr>
      </p:pic>
    </p:spTree>
    <p:extLst>
      <p:ext uri="{BB962C8B-B14F-4D97-AF65-F5344CB8AC3E}">
        <p14:creationId xmlns:p14="http://schemas.microsoft.com/office/powerpoint/2010/main" val="1124944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68B324-BC16-40CA-A99B-5303814DE20E}"/>
              </a:ext>
            </a:extLst>
          </p:cNvPr>
          <p:cNvSpPr>
            <a:spLocks noGrp="1"/>
          </p:cNvSpPr>
          <p:nvPr>
            <p:ph type="title"/>
          </p:nvPr>
        </p:nvSpPr>
        <p:spPr/>
        <p:txBody>
          <a:bodyPr/>
          <a:lstStyle/>
          <a:p>
            <a:pPr algn="l"/>
            <a:r>
              <a:rPr lang="en-GB" dirty="0">
                <a:solidFill>
                  <a:schemeClr val="bg1"/>
                </a:solidFill>
              </a:rPr>
              <a:t>Motion Control - </a:t>
            </a:r>
            <a:r>
              <a:rPr lang="en-GB" dirty="0" err="1">
                <a:solidFill>
                  <a:schemeClr val="bg1"/>
                </a:solidFill>
              </a:rPr>
              <a:t>PowerBrick</a:t>
            </a:r>
            <a:endParaRPr lang="en-GB" dirty="0">
              <a:solidFill>
                <a:schemeClr val="bg1"/>
              </a:solidFill>
            </a:endParaRPr>
          </a:p>
        </p:txBody>
      </p:sp>
      <p:sp>
        <p:nvSpPr>
          <p:cNvPr id="11" name="Subtitle 2">
            <a:extLst>
              <a:ext uri="{FF2B5EF4-FFF2-40B4-BE49-F238E27FC236}">
                <a16:creationId xmlns:a16="http://schemas.microsoft.com/office/drawing/2014/main" id="{FECD8519-47D5-413E-B77A-CDD079B80F8E}"/>
              </a:ext>
            </a:extLst>
          </p:cNvPr>
          <p:cNvSpPr txBox="1">
            <a:spLocks/>
          </p:cNvSpPr>
          <p:nvPr/>
        </p:nvSpPr>
        <p:spPr>
          <a:xfrm>
            <a:off x="3535828" y="6525155"/>
            <a:ext cx="5120344" cy="373561"/>
          </a:xfrm>
          <a:prstGeom prst="rect">
            <a:avLst/>
          </a:prstGeom>
          <a:solidFill>
            <a:schemeClr val="bg1">
              <a:alpha val="80000"/>
            </a:schemeClr>
          </a:solidFill>
        </p:spPr>
        <p:txBody>
          <a:bodyPr>
            <a:noAutofit/>
          </a:bodyPr>
          <a:lstStyle/>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GB" sz="1400" b="0" i="0" u="none" strike="noStrike" kern="0" cap="none" spc="0" normalizeH="0" baseline="0" noProof="0" dirty="0">
              <a:ln>
                <a:noFill/>
              </a:ln>
              <a:solidFill>
                <a:prstClr val="black">
                  <a:lumMod val="50000"/>
                  <a:lumOff val="50000"/>
                </a:prstClr>
              </a:solidFill>
              <a:effectLst/>
              <a:uLnTx/>
              <a:uFillTx/>
              <a:latin typeface="Calibri" pitchFamily="34" charset="0"/>
              <a:ea typeface="+mn-ea"/>
              <a:cs typeface="+mn-cs"/>
            </a:endParaRPr>
          </a:p>
        </p:txBody>
      </p:sp>
      <p:sp>
        <p:nvSpPr>
          <p:cNvPr id="3" name="TextBox 2">
            <a:extLst>
              <a:ext uri="{FF2B5EF4-FFF2-40B4-BE49-F238E27FC236}">
                <a16:creationId xmlns:a16="http://schemas.microsoft.com/office/drawing/2014/main" id="{D05E83B9-3043-9010-BCCF-AF3482AD2E7A}"/>
              </a:ext>
            </a:extLst>
          </p:cNvPr>
          <p:cNvSpPr txBox="1"/>
          <p:nvPr/>
        </p:nvSpPr>
        <p:spPr>
          <a:xfrm>
            <a:off x="618309" y="661851"/>
            <a:ext cx="10763794" cy="5078313"/>
          </a:xfrm>
          <a:prstGeom prst="rect">
            <a:avLst/>
          </a:prstGeom>
          <a:noFill/>
        </p:spPr>
        <p:txBody>
          <a:bodyPr wrap="square" rtlCol="0">
            <a:spAutoFit/>
          </a:bodyPr>
          <a:lstStyle/>
          <a:p>
            <a:pPr marL="285750" indent="-285750">
              <a:buFont typeface="Arial" panose="020B0604020202020204" pitchFamily="34" charset="0"/>
              <a:buChar char="•"/>
            </a:pPr>
            <a:r>
              <a:rPr lang="en-GB" dirty="0"/>
              <a:t>Last year, after a tender process the Faraday Motion </a:t>
            </a:r>
            <a:r>
              <a:rPr lang="en-GB" dirty="0" err="1"/>
              <a:t>PowerBrick</a:t>
            </a:r>
            <a:r>
              <a:rPr lang="en-GB" dirty="0"/>
              <a:t> was chosen as Diamond’s next generation of motor controller, replacing the now obsolete GeoBrick</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Many aspects of this controller are similar to a GeoBrick:</a:t>
            </a:r>
          </a:p>
          <a:p>
            <a:pPr marL="742950" lvl="1" indent="-285750">
              <a:buFont typeface="Arial" panose="020B0604020202020204" pitchFamily="34" charset="0"/>
              <a:buChar char="•"/>
            </a:pPr>
            <a:r>
              <a:rPr lang="en-GB" dirty="0"/>
              <a:t>8 axes</a:t>
            </a:r>
          </a:p>
          <a:p>
            <a:pPr marL="742950" lvl="1" indent="-285750">
              <a:buFont typeface="Arial" panose="020B0604020202020204" pitchFamily="34" charset="0"/>
              <a:buChar char="•"/>
            </a:pPr>
            <a:r>
              <a:rPr lang="en-GB" dirty="0"/>
              <a:t>Same physical size</a:t>
            </a:r>
          </a:p>
          <a:p>
            <a:pPr marL="742950" lvl="1" indent="-285750">
              <a:buFont typeface="Arial" panose="020B0604020202020204" pitchFamily="34" charset="0"/>
              <a:buChar char="•"/>
            </a:pPr>
            <a:r>
              <a:rPr lang="en-GB" dirty="0"/>
              <a:t>A </a:t>
            </a:r>
            <a:r>
              <a:rPr lang="en-GB" dirty="0" err="1"/>
              <a:t>DeltaTau</a:t>
            </a:r>
            <a:r>
              <a:rPr lang="en-GB" dirty="0"/>
              <a:t> (Omron) product inside</a:t>
            </a:r>
          </a:p>
          <a:p>
            <a:pPr marL="742950" lvl="1" indent="-285750">
              <a:buFont typeface="Arial" panose="020B0604020202020204" pitchFamily="34" charset="0"/>
              <a:buChar char="•"/>
            </a:pPr>
            <a:r>
              <a:rPr lang="en-GB" dirty="0"/>
              <a:t>PLCs, coordinate systems</a:t>
            </a:r>
          </a:p>
          <a:p>
            <a:pPr marL="742950" lvl="1" indent="-285750">
              <a:buFont typeface="Arial" panose="020B0604020202020204" pitchFamily="34" charset="0"/>
              <a:buChar char="•"/>
            </a:pPr>
            <a:r>
              <a:rPr lang="en-GB" dirty="0" err="1"/>
              <a:t>etc</a:t>
            </a:r>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But there are still a lot of differences and new features which need to be addressed or taken advantage of</a:t>
            </a:r>
          </a:p>
        </p:txBody>
      </p:sp>
      <p:pic>
        <p:nvPicPr>
          <p:cNvPr id="5" name="Picture 4">
            <a:extLst>
              <a:ext uri="{FF2B5EF4-FFF2-40B4-BE49-F238E27FC236}">
                <a16:creationId xmlns:a16="http://schemas.microsoft.com/office/drawing/2014/main" id="{C55FABA5-44E2-E015-E272-D5ADFC3495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5932" y="3478006"/>
            <a:ext cx="4746171" cy="1702350"/>
          </a:xfrm>
          <a:prstGeom prst="rect">
            <a:avLst/>
          </a:prstGeom>
        </p:spPr>
      </p:pic>
      <p:pic>
        <p:nvPicPr>
          <p:cNvPr id="6" name="Picture 5">
            <a:extLst>
              <a:ext uri="{FF2B5EF4-FFF2-40B4-BE49-F238E27FC236}">
                <a16:creationId xmlns:a16="http://schemas.microsoft.com/office/drawing/2014/main" id="{79D6152F-C63D-AFF0-3408-B729D50D71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395" y="3478006"/>
            <a:ext cx="5561970" cy="1700562"/>
          </a:xfrm>
          <a:prstGeom prst="rect">
            <a:avLst/>
          </a:prstGeom>
        </p:spPr>
      </p:pic>
    </p:spTree>
    <p:extLst>
      <p:ext uri="{BB962C8B-B14F-4D97-AF65-F5344CB8AC3E}">
        <p14:creationId xmlns:p14="http://schemas.microsoft.com/office/powerpoint/2010/main" val="255977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68B324-BC16-40CA-A99B-5303814DE20E}"/>
              </a:ext>
            </a:extLst>
          </p:cNvPr>
          <p:cNvSpPr>
            <a:spLocks noGrp="1"/>
          </p:cNvSpPr>
          <p:nvPr>
            <p:ph type="title"/>
          </p:nvPr>
        </p:nvSpPr>
        <p:spPr/>
        <p:txBody>
          <a:bodyPr/>
          <a:lstStyle/>
          <a:p>
            <a:pPr algn="l"/>
            <a:r>
              <a:rPr lang="en-GB" dirty="0">
                <a:solidFill>
                  <a:schemeClr val="bg1"/>
                </a:solidFill>
              </a:rPr>
              <a:t>Motion Control - </a:t>
            </a:r>
            <a:r>
              <a:rPr lang="en-GB" dirty="0" err="1">
                <a:solidFill>
                  <a:schemeClr val="bg1"/>
                </a:solidFill>
              </a:rPr>
              <a:t>PowerBrick</a:t>
            </a:r>
            <a:endParaRPr lang="en-GB" dirty="0">
              <a:solidFill>
                <a:schemeClr val="bg1"/>
              </a:solidFill>
            </a:endParaRPr>
          </a:p>
        </p:txBody>
      </p:sp>
      <p:sp>
        <p:nvSpPr>
          <p:cNvPr id="11" name="Subtitle 2">
            <a:extLst>
              <a:ext uri="{FF2B5EF4-FFF2-40B4-BE49-F238E27FC236}">
                <a16:creationId xmlns:a16="http://schemas.microsoft.com/office/drawing/2014/main" id="{FECD8519-47D5-413E-B77A-CDD079B80F8E}"/>
              </a:ext>
            </a:extLst>
          </p:cNvPr>
          <p:cNvSpPr txBox="1">
            <a:spLocks/>
          </p:cNvSpPr>
          <p:nvPr/>
        </p:nvSpPr>
        <p:spPr>
          <a:xfrm>
            <a:off x="3535828" y="6525155"/>
            <a:ext cx="5120344" cy="373561"/>
          </a:xfrm>
          <a:prstGeom prst="rect">
            <a:avLst/>
          </a:prstGeom>
          <a:solidFill>
            <a:schemeClr val="bg1">
              <a:alpha val="80000"/>
            </a:schemeClr>
          </a:solidFill>
        </p:spPr>
        <p:txBody>
          <a:bodyPr>
            <a:noAutofit/>
          </a:bodyPr>
          <a:lstStyle/>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GB" sz="1400" b="0" i="0" u="none" strike="noStrike" kern="0" cap="none" spc="0" normalizeH="0" baseline="0" noProof="0" dirty="0">
              <a:ln>
                <a:noFill/>
              </a:ln>
              <a:solidFill>
                <a:prstClr val="black">
                  <a:lumMod val="50000"/>
                  <a:lumOff val="50000"/>
                </a:prstClr>
              </a:solidFill>
              <a:effectLst/>
              <a:uLnTx/>
              <a:uFillTx/>
              <a:latin typeface="Calibri" pitchFamily="34" charset="0"/>
              <a:ea typeface="+mn-ea"/>
              <a:cs typeface="+mn-cs"/>
            </a:endParaRPr>
          </a:p>
        </p:txBody>
      </p:sp>
      <p:sp>
        <p:nvSpPr>
          <p:cNvPr id="2" name="TextBox 1">
            <a:extLst>
              <a:ext uri="{FF2B5EF4-FFF2-40B4-BE49-F238E27FC236}">
                <a16:creationId xmlns:a16="http://schemas.microsoft.com/office/drawing/2014/main" id="{2D692855-244C-C1D6-4122-E9B14445643A}"/>
              </a:ext>
            </a:extLst>
          </p:cNvPr>
          <p:cNvSpPr txBox="1"/>
          <p:nvPr/>
        </p:nvSpPr>
        <p:spPr>
          <a:xfrm>
            <a:off x="618309" y="518013"/>
            <a:ext cx="10763794" cy="2862322"/>
          </a:xfrm>
          <a:prstGeom prst="rect">
            <a:avLst/>
          </a:prstGeom>
          <a:noFill/>
        </p:spPr>
        <p:txBody>
          <a:bodyPr wrap="square" rtlCol="0">
            <a:spAutoFit/>
          </a:bodyPr>
          <a:lstStyle/>
          <a:p>
            <a:r>
              <a:rPr lang="en-GB" b="1" dirty="0"/>
              <a:t>Cool New Stuff</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err="1"/>
              <a:t>EtherCAT</a:t>
            </a:r>
            <a:r>
              <a:rPr lang="en-GB" dirty="0"/>
              <a:t> – means that we can link other systems (such as the MPS) with the controller directly, including being able to interrupt individual end-of-travel limits internally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err="1"/>
              <a:t>EtherCAT</a:t>
            </a:r>
            <a:r>
              <a:rPr lang="en-GB" dirty="0"/>
              <a:t>/MACRO to control more axes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err="1"/>
              <a:t>PowerBrick</a:t>
            </a:r>
            <a:r>
              <a:rPr lang="en-GB" dirty="0"/>
              <a:t> FPGA – all controllers will support the option of housing a Panda FPGA</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More built-in functionality – e.g. encoder loss and e-brake</a:t>
            </a:r>
          </a:p>
        </p:txBody>
      </p:sp>
      <p:sp>
        <p:nvSpPr>
          <p:cNvPr id="7" name="TextBox 6">
            <a:extLst>
              <a:ext uri="{FF2B5EF4-FFF2-40B4-BE49-F238E27FC236}">
                <a16:creationId xmlns:a16="http://schemas.microsoft.com/office/drawing/2014/main" id="{C8990D9F-F568-4710-EB96-E1FFBEC59C3B}"/>
              </a:ext>
            </a:extLst>
          </p:cNvPr>
          <p:cNvSpPr txBox="1"/>
          <p:nvPr/>
        </p:nvSpPr>
        <p:spPr>
          <a:xfrm>
            <a:off x="618309" y="3429000"/>
            <a:ext cx="10763794" cy="3139321"/>
          </a:xfrm>
          <a:prstGeom prst="rect">
            <a:avLst/>
          </a:prstGeom>
          <a:noFill/>
        </p:spPr>
        <p:txBody>
          <a:bodyPr wrap="square" rtlCol="0">
            <a:spAutoFit/>
          </a:bodyPr>
          <a:lstStyle/>
          <a:p>
            <a:r>
              <a:rPr lang="en-GB" b="1" dirty="0"/>
              <a:t>Differences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One of the biggest differences is that it is built around a Linux computer with a separation between its own file system, and a ‘live environment’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This adds complication to how we synchronise files and settings between the motion area and the controller</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Still supports PLCs but the PMAC scripting language is more C like, and it is also possible to write PLCs in C</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Still supports coordinate systems but they are structured differently, with the kinematics separated from the rest of the routine</a:t>
            </a:r>
          </a:p>
        </p:txBody>
      </p:sp>
    </p:spTree>
    <p:extLst>
      <p:ext uri="{BB962C8B-B14F-4D97-AF65-F5344CB8AC3E}">
        <p14:creationId xmlns:p14="http://schemas.microsoft.com/office/powerpoint/2010/main" val="101851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68B324-BC16-40CA-A99B-5303814DE20E}"/>
              </a:ext>
            </a:extLst>
          </p:cNvPr>
          <p:cNvSpPr>
            <a:spLocks noGrp="1"/>
          </p:cNvSpPr>
          <p:nvPr>
            <p:ph type="title"/>
          </p:nvPr>
        </p:nvSpPr>
        <p:spPr/>
        <p:txBody>
          <a:bodyPr>
            <a:normAutofit/>
          </a:bodyPr>
          <a:lstStyle/>
          <a:p>
            <a:pPr algn="l"/>
            <a:r>
              <a:rPr lang="en-GB" dirty="0">
                <a:solidFill>
                  <a:schemeClr val="bg1"/>
                </a:solidFill>
              </a:rPr>
              <a:t>Acknowledgements</a:t>
            </a:r>
          </a:p>
        </p:txBody>
      </p:sp>
      <p:sp>
        <p:nvSpPr>
          <p:cNvPr id="11" name="Subtitle 2">
            <a:extLst>
              <a:ext uri="{FF2B5EF4-FFF2-40B4-BE49-F238E27FC236}">
                <a16:creationId xmlns:a16="http://schemas.microsoft.com/office/drawing/2014/main" id="{FECD8519-47D5-413E-B77A-CDD079B80F8E}"/>
              </a:ext>
            </a:extLst>
          </p:cNvPr>
          <p:cNvSpPr txBox="1">
            <a:spLocks/>
          </p:cNvSpPr>
          <p:nvPr/>
        </p:nvSpPr>
        <p:spPr>
          <a:xfrm>
            <a:off x="3535828" y="6525155"/>
            <a:ext cx="5120344" cy="373561"/>
          </a:xfrm>
          <a:prstGeom prst="rect">
            <a:avLst/>
          </a:prstGeom>
          <a:solidFill>
            <a:schemeClr val="bg1">
              <a:alpha val="80000"/>
            </a:schemeClr>
          </a:solidFill>
        </p:spPr>
        <p:txBody>
          <a:bodyPr>
            <a:noAutofit/>
          </a:bodyPr>
          <a:lstStyle/>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GB" sz="1400" b="0" i="0" u="none" strike="noStrike" kern="0" cap="none" spc="0" normalizeH="0" baseline="0" noProof="0" dirty="0">
              <a:ln>
                <a:noFill/>
              </a:ln>
              <a:solidFill>
                <a:prstClr val="black">
                  <a:lumMod val="50000"/>
                  <a:lumOff val="50000"/>
                </a:prstClr>
              </a:solidFill>
              <a:effectLst/>
              <a:uLnTx/>
              <a:uFillTx/>
              <a:latin typeface="Calibri" pitchFamily="34" charset="0"/>
              <a:ea typeface="+mn-ea"/>
              <a:cs typeface="+mn-cs"/>
            </a:endParaRPr>
          </a:p>
        </p:txBody>
      </p:sp>
      <p:sp>
        <p:nvSpPr>
          <p:cNvPr id="2" name="Title 1">
            <a:extLst>
              <a:ext uri="{FF2B5EF4-FFF2-40B4-BE49-F238E27FC236}">
                <a16:creationId xmlns:a16="http://schemas.microsoft.com/office/drawing/2014/main" id="{D152F47E-FCD3-EC78-1D34-1E7D097677F5}"/>
              </a:ext>
            </a:extLst>
          </p:cNvPr>
          <p:cNvSpPr txBox="1">
            <a:spLocks/>
          </p:cNvSpPr>
          <p:nvPr/>
        </p:nvSpPr>
        <p:spPr>
          <a:xfrm>
            <a:off x="976045" y="1232875"/>
            <a:ext cx="9691955" cy="483915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r>
              <a:rPr lang="en-US" dirty="0">
                <a:latin typeface="+mn-lt"/>
              </a:rPr>
              <a:t>With Thanks to:</a:t>
            </a:r>
          </a:p>
          <a:p>
            <a:endParaRPr lang="en-US" dirty="0">
              <a:latin typeface="+mn-lt"/>
            </a:endParaRPr>
          </a:p>
          <a:p>
            <a:r>
              <a:rPr lang="en-US" dirty="0">
                <a:latin typeface="+mn-lt"/>
              </a:rPr>
              <a:t>Mark Heron,</a:t>
            </a:r>
          </a:p>
          <a:p>
            <a:r>
              <a:rPr lang="en-US" dirty="0">
                <a:latin typeface="+mn-lt"/>
              </a:rPr>
              <a:t>Ian Martin,</a:t>
            </a:r>
          </a:p>
          <a:p>
            <a:r>
              <a:rPr lang="en-US" dirty="0">
                <a:latin typeface="+mn-lt"/>
              </a:rPr>
              <a:t>Sky French,</a:t>
            </a:r>
          </a:p>
          <a:p>
            <a:r>
              <a:rPr lang="en-US" dirty="0">
                <a:latin typeface="+mn-lt"/>
              </a:rPr>
              <a:t>Tom Cobb,</a:t>
            </a:r>
          </a:p>
          <a:p>
            <a:endParaRPr lang="en-US" dirty="0">
              <a:latin typeface="+mn-lt"/>
            </a:endParaRPr>
          </a:p>
          <a:p>
            <a:r>
              <a:rPr lang="en-US" dirty="0">
                <a:latin typeface="+mn-lt"/>
              </a:rPr>
              <a:t>and ….</a:t>
            </a:r>
          </a:p>
          <a:p>
            <a:endParaRPr lang="en-US" dirty="0">
              <a:latin typeface="+mn-lt"/>
            </a:endParaRPr>
          </a:p>
          <a:p>
            <a:r>
              <a:rPr lang="en-US" dirty="0">
                <a:latin typeface="+mn-lt"/>
              </a:rPr>
              <a:t>Accelerator controls group, Beamline controls and the SSCC Group more widely</a:t>
            </a:r>
          </a:p>
          <a:p>
            <a:endParaRPr lang="en-US" dirty="0"/>
          </a:p>
        </p:txBody>
      </p:sp>
    </p:spTree>
    <p:extLst>
      <p:ext uri="{BB962C8B-B14F-4D97-AF65-F5344CB8AC3E}">
        <p14:creationId xmlns:p14="http://schemas.microsoft.com/office/powerpoint/2010/main" val="3899924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32876"/>
            <a:ext cx="9144000" cy="1808163"/>
          </a:xfrm>
        </p:spPr>
        <p:txBody>
          <a:bodyPr/>
          <a:lstStyle/>
          <a:p>
            <a:r>
              <a:rPr lang="en-US" dirty="0"/>
              <a:t>Thank you</a:t>
            </a:r>
          </a:p>
        </p:txBody>
      </p:sp>
    </p:spTree>
    <p:extLst>
      <p:ext uri="{BB962C8B-B14F-4D97-AF65-F5344CB8AC3E}">
        <p14:creationId xmlns:p14="http://schemas.microsoft.com/office/powerpoint/2010/main" val="1169422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68B324-BC16-40CA-A99B-5303814DE20E}"/>
              </a:ext>
            </a:extLst>
          </p:cNvPr>
          <p:cNvSpPr>
            <a:spLocks noGrp="1"/>
          </p:cNvSpPr>
          <p:nvPr>
            <p:ph type="title"/>
          </p:nvPr>
        </p:nvSpPr>
        <p:spPr/>
        <p:txBody>
          <a:bodyPr>
            <a:normAutofit/>
          </a:bodyPr>
          <a:lstStyle/>
          <a:p>
            <a:pPr algn="l"/>
            <a:r>
              <a:rPr lang="en-GB" dirty="0">
                <a:solidFill>
                  <a:schemeClr val="bg1"/>
                </a:solidFill>
              </a:rPr>
              <a:t>Extra Slides</a:t>
            </a:r>
          </a:p>
        </p:txBody>
      </p:sp>
      <p:sp>
        <p:nvSpPr>
          <p:cNvPr id="11" name="Subtitle 2">
            <a:extLst>
              <a:ext uri="{FF2B5EF4-FFF2-40B4-BE49-F238E27FC236}">
                <a16:creationId xmlns:a16="http://schemas.microsoft.com/office/drawing/2014/main" id="{FECD8519-47D5-413E-B77A-CDD079B80F8E}"/>
              </a:ext>
            </a:extLst>
          </p:cNvPr>
          <p:cNvSpPr txBox="1">
            <a:spLocks/>
          </p:cNvSpPr>
          <p:nvPr/>
        </p:nvSpPr>
        <p:spPr>
          <a:xfrm>
            <a:off x="3535828" y="6525155"/>
            <a:ext cx="5120344" cy="373561"/>
          </a:xfrm>
          <a:prstGeom prst="rect">
            <a:avLst/>
          </a:prstGeom>
          <a:solidFill>
            <a:schemeClr val="bg1">
              <a:alpha val="80000"/>
            </a:schemeClr>
          </a:solidFill>
        </p:spPr>
        <p:txBody>
          <a:bodyPr>
            <a:noAutofit/>
          </a:bodyPr>
          <a:lstStyle/>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GB" sz="1400" b="0" i="0" u="none" strike="noStrike" kern="0" cap="none" spc="0" normalizeH="0" baseline="0" noProof="0" dirty="0">
              <a:ln>
                <a:noFill/>
              </a:ln>
              <a:solidFill>
                <a:prstClr val="black">
                  <a:lumMod val="50000"/>
                  <a:lumOff val="50000"/>
                </a:prstClr>
              </a:solidFill>
              <a:effectLst/>
              <a:uLnTx/>
              <a:uFillTx/>
              <a:latin typeface="Calibri" pitchFamily="34" charset="0"/>
              <a:ea typeface="+mn-ea"/>
              <a:cs typeface="+mn-cs"/>
            </a:endParaRPr>
          </a:p>
        </p:txBody>
      </p:sp>
    </p:spTree>
    <p:extLst>
      <p:ext uri="{BB962C8B-B14F-4D97-AF65-F5344CB8AC3E}">
        <p14:creationId xmlns:p14="http://schemas.microsoft.com/office/powerpoint/2010/main" val="507188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68B324-BC16-40CA-A99B-5303814DE20E}"/>
              </a:ext>
            </a:extLst>
          </p:cNvPr>
          <p:cNvSpPr>
            <a:spLocks noGrp="1"/>
          </p:cNvSpPr>
          <p:nvPr>
            <p:ph type="title"/>
          </p:nvPr>
        </p:nvSpPr>
        <p:spPr/>
        <p:txBody>
          <a:bodyPr>
            <a:normAutofit/>
          </a:bodyPr>
          <a:lstStyle/>
          <a:p>
            <a:pPr algn="l"/>
            <a:r>
              <a:rPr lang="en-GB" dirty="0">
                <a:solidFill>
                  <a:schemeClr val="bg1"/>
                </a:solidFill>
              </a:rPr>
              <a:t>Definitions</a:t>
            </a:r>
          </a:p>
        </p:txBody>
      </p:sp>
      <p:sp>
        <p:nvSpPr>
          <p:cNvPr id="11" name="Subtitle 2">
            <a:extLst>
              <a:ext uri="{FF2B5EF4-FFF2-40B4-BE49-F238E27FC236}">
                <a16:creationId xmlns:a16="http://schemas.microsoft.com/office/drawing/2014/main" id="{FECD8519-47D5-413E-B77A-CDD079B80F8E}"/>
              </a:ext>
            </a:extLst>
          </p:cNvPr>
          <p:cNvSpPr txBox="1">
            <a:spLocks/>
          </p:cNvSpPr>
          <p:nvPr/>
        </p:nvSpPr>
        <p:spPr>
          <a:xfrm>
            <a:off x="3535828" y="6525155"/>
            <a:ext cx="5120344" cy="373561"/>
          </a:xfrm>
          <a:prstGeom prst="rect">
            <a:avLst/>
          </a:prstGeom>
          <a:solidFill>
            <a:schemeClr val="bg1">
              <a:alpha val="80000"/>
            </a:schemeClr>
          </a:solidFill>
        </p:spPr>
        <p:txBody>
          <a:bodyPr>
            <a:noAutofit/>
          </a:bodyPr>
          <a:lstStyle/>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GB" sz="1400" b="0" i="0" u="none" strike="noStrike" kern="0" cap="none" spc="0" normalizeH="0" baseline="0" noProof="0" dirty="0">
              <a:ln>
                <a:noFill/>
              </a:ln>
              <a:solidFill>
                <a:prstClr val="black">
                  <a:lumMod val="50000"/>
                  <a:lumOff val="50000"/>
                </a:prstClr>
              </a:solidFill>
              <a:effectLst/>
              <a:uLnTx/>
              <a:uFillTx/>
              <a:latin typeface="Calibri" pitchFamily="34" charset="0"/>
              <a:ea typeface="+mn-ea"/>
              <a:cs typeface="+mn-cs"/>
            </a:endParaRPr>
          </a:p>
        </p:txBody>
      </p:sp>
      <p:sp>
        <p:nvSpPr>
          <p:cNvPr id="3" name="TextBox 2">
            <a:extLst>
              <a:ext uri="{FF2B5EF4-FFF2-40B4-BE49-F238E27FC236}">
                <a16:creationId xmlns:a16="http://schemas.microsoft.com/office/drawing/2014/main" id="{5733FA93-E08A-F655-65BB-4B37B93C9814}"/>
              </a:ext>
            </a:extLst>
          </p:cNvPr>
          <p:cNvSpPr txBox="1"/>
          <p:nvPr/>
        </p:nvSpPr>
        <p:spPr>
          <a:xfrm>
            <a:off x="616451" y="1136774"/>
            <a:ext cx="10387172" cy="3970318"/>
          </a:xfrm>
          <a:prstGeom prst="rect">
            <a:avLst/>
          </a:prstGeom>
          <a:noFill/>
        </p:spPr>
        <p:txBody>
          <a:bodyPr wrap="square">
            <a:spAutoFit/>
          </a:bodyPr>
          <a:lstStyle/>
          <a:p>
            <a:r>
              <a:rPr lang="en-GB" sz="1800" b="1" dirty="0" err="1">
                <a:solidFill>
                  <a:srgbClr val="000000"/>
                </a:solidFill>
                <a:effectLst/>
                <a:latin typeface="Calibri" panose="020F0502020204030204" pitchFamily="34" charset="0"/>
                <a:ea typeface="Times New Roman" panose="02020603050405020304" pitchFamily="18" charset="0"/>
              </a:rPr>
              <a:t>Ophyd</a:t>
            </a:r>
            <a:r>
              <a:rPr lang="en-GB" sz="1800" dirty="0">
                <a:solidFill>
                  <a:srgbClr val="000000"/>
                </a:solidFill>
                <a:effectLst/>
                <a:latin typeface="Calibri" panose="020F0502020204030204" pitchFamily="34" charset="0"/>
                <a:ea typeface="Times New Roman" panose="02020603050405020304" pitchFamily="18" charset="0"/>
              </a:rPr>
              <a:t> is a hardware abstraction layer for </a:t>
            </a:r>
            <a:r>
              <a:rPr lang="en-GB" sz="1800" dirty="0" err="1">
                <a:solidFill>
                  <a:srgbClr val="000000"/>
                </a:solidFill>
                <a:effectLst/>
                <a:latin typeface="Calibri" panose="020F0502020204030204" pitchFamily="34" charset="0"/>
                <a:ea typeface="Times New Roman" panose="02020603050405020304" pitchFamily="18" charset="0"/>
              </a:rPr>
              <a:t>Bluesky</a:t>
            </a:r>
            <a:r>
              <a:rPr lang="en-GB" sz="1800" dirty="0">
                <a:solidFill>
                  <a:srgbClr val="000000"/>
                </a:solidFill>
                <a:effectLst/>
                <a:latin typeface="Calibri" panose="020F0502020204030204" pitchFamily="34" charset="0"/>
                <a:ea typeface="Times New Roman" panose="02020603050405020304" pitchFamily="18" charset="0"/>
              </a:rPr>
              <a:t>. It groups collections of EPICS PVs together into logical </a:t>
            </a:r>
            <a:r>
              <a:rPr lang="en-GB" dirty="0">
                <a:solidFill>
                  <a:srgbClr val="000000"/>
                </a:solidFill>
                <a:latin typeface="Calibri" panose="020F0502020204030204" pitchFamily="34" charset="0"/>
                <a:ea typeface="Times New Roman" panose="02020603050405020304" pitchFamily="18" charset="0"/>
              </a:rPr>
              <a:t>d</a:t>
            </a:r>
            <a:r>
              <a:rPr lang="en-GB" sz="1800" dirty="0">
                <a:solidFill>
                  <a:srgbClr val="000000"/>
                </a:solidFill>
                <a:effectLst/>
                <a:latin typeface="Calibri" panose="020F0502020204030204" pitchFamily="34" charset="0"/>
                <a:ea typeface="Times New Roman" panose="02020603050405020304" pitchFamily="18" charset="0"/>
              </a:rPr>
              <a:t>evices and provides logic to implement </a:t>
            </a:r>
            <a:r>
              <a:rPr lang="en-GB" sz="1800" dirty="0" err="1">
                <a:solidFill>
                  <a:srgbClr val="000000"/>
                </a:solidFill>
                <a:effectLst/>
                <a:latin typeface="Calibri" panose="020F0502020204030204" pitchFamily="34" charset="0"/>
                <a:ea typeface="Times New Roman" panose="02020603050405020304" pitchFamily="18" charset="0"/>
              </a:rPr>
              <a:t>Bluesky</a:t>
            </a:r>
            <a:r>
              <a:rPr lang="en-GB" sz="1800" dirty="0">
                <a:solidFill>
                  <a:srgbClr val="000000"/>
                </a:solidFill>
                <a:effectLst/>
                <a:latin typeface="Calibri" panose="020F0502020204030204" pitchFamily="34" charset="0"/>
                <a:ea typeface="Times New Roman" panose="02020603050405020304" pitchFamily="18" charset="0"/>
              </a:rPr>
              <a:t> verbs (like trigger, read, set). The original </a:t>
            </a:r>
            <a:r>
              <a:rPr lang="en-GB" sz="1800" dirty="0" err="1">
                <a:solidFill>
                  <a:srgbClr val="000000"/>
                </a:solidFill>
                <a:effectLst/>
                <a:latin typeface="Calibri" panose="020F0502020204030204" pitchFamily="34" charset="0"/>
                <a:ea typeface="Times New Roman" panose="02020603050405020304" pitchFamily="18" charset="0"/>
              </a:rPr>
              <a:t>ophyd</a:t>
            </a:r>
            <a:r>
              <a:rPr lang="en-GB" sz="1800" dirty="0">
                <a:solidFill>
                  <a:srgbClr val="000000"/>
                </a:solidFill>
                <a:effectLst/>
                <a:latin typeface="Calibri" panose="020F0502020204030204" pitchFamily="34" charset="0"/>
                <a:ea typeface="Times New Roman" panose="02020603050405020304" pitchFamily="18" charset="0"/>
              </a:rPr>
              <a:t> uses threads where it needs concurrency. The new </a:t>
            </a:r>
            <a:r>
              <a:rPr lang="en-GB" sz="1800" dirty="0" err="1">
                <a:solidFill>
                  <a:srgbClr val="000000"/>
                </a:solidFill>
                <a:effectLst/>
                <a:latin typeface="Calibri" panose="020F0502020204030204" pitchFamily="34" charset="0"/>
                <a:ea typeface="Times New Roman" panose="02020603050405020304" pitchFamily="18" charset="0"/>
              </a:rPr>
              <a:t>ophyd</a:t>
            </a:r>
            <a:r>
              <a:rPr lang="en-GB" sz="1800" dirty="0">
                <a:solidFill>
                  <a:srgbClr val="000000"/>
                </a:solidFill>
                <a:effectLst/>
                <a:latin typeface="Calibri" panose="020F0502020204030204" pitchFamily="34" charset="0"/>
                <a:ea typeface="Times New Roman" panose="02020603050405020304" pitchFamily="18" charset="0"/>
              </a:rPr>
              <a:t>-async uses </a:t>
            </a:r>
            <a:r>
              <a:rPr lang="en-GB" sz="1800" dirty="0" err="1">
                <a:solidFill>
                  <a:srgbClr val="000000"/>
                </a:solidFill>
                <a:effectLst/>
                <a:latin typeface="Calibri" panose="020F0502020204030204" pitchFamily="34" charset="0"/>
                <a:ea typeface="Times New Roman" panose="02020603050405020304" pitchFamily="18" charset="0"/>
              </a:rPr>
              <a:t>asyncio</a:t>
            </a:r>
            <a:r>
              <a:rPr lang="en-GB" sz="1800" dirty="0">
                <a:solidFill>
                  <a:srgbClr val="000000"/>
                </a:solidFill>
                <a:effectLst/>
                <a:latin typeface="Calibri" panose="020F0502020204030204" pitchFamily="34" charset="0"/>
                <a:ea typeface="Times New Roman" panose="02020603050405020304" pitchFamily="18" charset="0"/>
              </a:rPr>
              <a:t> to do concurrency, and supports not only CA, but PVA and soon will support Tango.</a:t>
            </a:r>
          </a:p>
          <a:p>
            <a:endParaRPr lang="en-GB" dirty="0">
              <a:solidFill>
                <a:srgbClr val="000000"/>
              </a:solidFill>
              <a:latin typeface="Calibri" panose="020F0502020204030204" pitchFamily="34" charset="0"/>
              <a:ea typeface="Times New Roman" panose="02020603050405020304" pitchFamily="18" charset="0"/>
            </a:endParaRPr>
          </a:p>
          <a:p>
            <a:endParaRPr lang="en-GB" dirty="0">
              <a:solidFill>
                <a:srgbClr val="000000"/>
              </a:solidFill>
              <a:latin typeface="Calibri" panose="020F0502020204030204" pitchFamily="34" charset="0"/>
              <a:ea typeface="Times New Roman" panose="02020603050405020304" pitchFamily="18" charset="0"/>
            </a:endParaRPr>
          </a:p>
          <a:p>
            <a:r>
              <a:rPr lang="en-GB" b="1" dirty="0">
                <a:solidFill>
                  <a:srgbClr val="000000"/>
                </a:solidFill>
                <a:latin typeface="Calibri" panose="020F0502020204030204" pitchFamily="34" charset="0"/>
                <a:ea typeface="Times New Roman" panose="02020603050405020304" pitchFamily="18" charset="0"/>
              </a:rPr>
              <a:t>References</a:t>
            </a:r>
            <a:r>
              <a:rPr lang="en-GB" dirty="0">
                <a:solidFill>
                  <a:srgbClr val="000000"/>
                </a:solidFill>
                <a:latin typeface="Calibri" panose="020F0502020204030204" pitchFamily="34" charset="0"/>
                <a:ea typeface="Times New Roman" panose="02020603050405020304" pitchFamily="18" charset="0"/>
              </a:rPr>
              <a:t>:</a:t>
            </a:r>
          </a:p>
          <a:p>
            <a:endParaRPr lang="en-GB" dirty="0">
              <a:solidFill>
                <a:srgbClr val="000000"/>
              </a:solidFill>
              <a:latin typeface="Calibri" panose="020F0502020204030204" pitchFamily="34" charset="0"/>
              <a:ea typeface="Times New Roman" panose="02020603050405020304" pitchFamily="18" charset="0"/>
            </a:endParaRPr>
          </a:p>
          <a:p>
            <a:r>
              <a:rPr lang="en-GB" dirty="0" err="1">
                <a:hlinkClick r:id="rId2"/>
              </a:rPr>
              <a:t>Ophyd</a:t>
            </a:r>
            <a:r>
              <a:rPr lang="en-GB" dirty="0">
                <a:hlinkClick r:id="rId2"/>
              </a:rPr>
              <a:t> — </a:t>
            </a:r>
            <a:r>
              <a:rPr lang="en-GB" dirty="0" err="1">
                <a:hlinkClick r:id="rId2"/>
              </a:rPr>
              <a:t>ophyd</a:t>
            </a:r>
            <a:r>
              <a:rPr lang="en-GB" dirty="0">
                <a:hlinkClick r:id="rId2"/>
              </a:rPr>
              <a:t> documentation (blueskyproject.io)</a:t>
            </a:r>
            <a:endParaRPr lang="en-GB" sz="1800" dirty="0">
              <a:solidFill>
                <a:srgbClr val="000000"/>
              </a:solidFill>
              <a:effectLst/>
              <a:latin typeface="Calibri" panose="020F0502020204030204" pitchFamily="34" charset="0"/>
              <a:ea typeface="Times New Roman" panose="02020603050405020304" pitchFamily="18" charset="0"/>
            </a:endParaRPr>
          </a:p>
          <a:p>
            <a:endParaRPr lang="en-GB" dirty="0">
              <a:solidFill>
                <a:srgbClr val="000000"/>
              </a:solidFill>
              <a:latin typeface="Calibri" panose="020F0502020204030204" pitchFamily="34" charset="0"/>
            </a:endParaRPr>
          </a:p>
          <a:p>
            <a:r>
              <a:rPr lang="en-GB" dirty="0" err="1">
                <a:hlinkClick r:id="rId3"/>
              </a:rPr>
              <a:t>Bluesky</a:t>
            </a:r>
            <a:r>
              <a:rPr lang="en-GB" dirty="0">
                <a:hlinkClick r:id="rId3"/>
              </a:rPr>
              <a:t> Data Collection Framework — </a:t>
            </a:r>
            <a:r>
              <a:rPr lang="en-GB" dirty="0" err="1">
                <a:hlinkClick r:id="rId3"/>
              </a:rPr>
              <a:t>bluesky</a:t>
            </a:r>
            <a:r>
              <a:rPr lang="en-GB" dirty="0">
                <a:hlinkClick r:id="rId3"/>
              </a:rPr>
              <a:t> 1.6.7.post2+g888716e documentation (nsls-ii.github.io)</a:t>
            </a:r>
            <a:endParaRPr lang="en-GB" dirty="0"/>
          </a:p>
          <a:p>
            <a:endParaRPr lang="en-GB" dirty="0">
              <a:solidFill>
                <a:srgbClr val="000000"/>
              </a:solidFill>
              <a:latin typeface="Calibri" panose="020F0502020204030204" pitchFamily="34" charset="0"/>
            </a:endParaRPr>
          </a:p>
          <a:p>
            <a:r>
              <a:rPr lang="en-GB" dirty="0" err="1">
                <a:hlinkClick r:id="rId4"/>
              </a:rPr>
              <a:t>asyncio</a:t>
            </a:r>
            <a:r>
              <a:rPr lang="en-GB" dirty="0">
                <a:hlinkClick r:id="rId4"/>
              </a:rPr>
              <a:t> — Asynchronous I/O — Python 3.11.6 documentation</a:t>
            </a:r>
            <a:endParaRPr lang="en-GB" dirty="0">
              <a:solidFill>
                <a:srgbClr val="000000"/>
              </a:solidFill>
              <a:latin typeface="Calibri" panose="020F0502020204030204" pitchFamily="34" charset="0"/>
            </a:endParaRPr>
          </a:p>
          <a:p>
            <a:endParaRPr lang="en-GB" dirty="0"/>
          </a:p>
        </p:txBody>
      </p:sp>
    </p:spTree>
    <p:extLst>
      <p:ext uri="{BB962C8B-B14F-4D97-AF65-F5344CB8AC3E}">
        <p14:creationId xmlns:p14="http://schemas.microsoft.com/office/powerpoint/2010/main" val="1288448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68B324-BC16-40CA-A99B-5303814DE20E}"/>
              </a:ext>
            </a:extLst>
          </p:cNvPr>
          <p:cNvSpPr>
            <a:spLocks noGrp="1"/>
          </p:cNvSpPr>
          <p:nvPr>
            <p:ph type="title"/>
          </p:nvPr>
        </p:nvSpPr>
        <p:spPr/>
        <p:txBody>
          <a:bodyPr>
            <a:normAutofit/>
          </a:bodyPr>
          <a:lstStyle/>
          <a:p>
            <a:pPr algn="l"/>
            <a:r>
              <a:rPr lang="en-GB" dirty="0">
                <a:solidFill>
                  <a:schemeClr val="bg1"/>
                </a:solidFill>
              </a:rPr>
              <a:t>Definitions</a:t>
            </a:r>
          </a:p>
        </p:txBody>
      </p:sp>
      <p:sp>
        <p:nvSpPr>
          <p:cNvPr id="11" name="Subtitle 2">
            <a:extLst>
              <a:ext uri="{FF2B5EF4-FFF2-40B4-BE49-F238E27FC236}">
                <a16:creationId xmlns:a16="http://schemas.microsoft.com/office/drawing/2014/main" id="{FECD8519-47D5-413E-B77A-CDD079B80F8E}"/>
              </a:ext>
            </a:extLst>
          </p:cNvPr>
          <p:cNvSpPr txBox="1">
            <a:spLocks/>
          </p:cNvSpPr>
          <p:nvPr/>
        </p:nvSpPr>
        <p:spPr>
          <a:xfrm>
            <a:off x="3535828" y="6525155"/>
            <a:ext cx="5120344" cy="373561"/>
          </a:xfrm>
          <a:prstGeom prst="rect">
            <a:avLst/>
          </a:prstGeom>
          <a:solidFill>
            <a:schemeClr val="bg1">
              <a:alpha val="80000"/>
            </a:schemeClr>
          </a:solidFill>
        </p:spPr>
        <p:txBody>
          <a:bodyPr>
            <a:noAutofit/>
          </a:bodyPr>
          <a:lstStyle/>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GB" sz="1400" b="0" i="0" u="none" strike="noStrike" kern="0" cap="none" spc="0" normalizeH="0" baseline="0" noProof="0" dirty="0">
              <a:ln>
                <a:noFill/>
              </a:ln>
              <a:solidFill>
                <a:prstClr val="black">
                  <a:lumMod val="50000"/>
                  <a:lumOff val="50000"/>
                </a:prstClr>
              </a:solidFill>
              <a:effectLst/>
              <a:uLnTx/>
              <a:uFillTx/>
              <a:latin typeface="Calibri" pitchFamily="34" charset="0"/>
              <a:ea typeface="+mn-ea"/>
              <a:cs typeface="+mn-cs"/>
            </a:endParaRPr>
          </a:p>
        </p:txBody>
      </p:sp>
      <p:sp>
        <p:nvSpPr>
          <p:cNvPr id="3" name="TextBox 2">
            <a:extLst>
              <a:ext uri="{FF2B5EF4-FFF2-40B4-BE49-F238E27FC236}">
                <a16:creationId xmlns:a16="http://schemas.microsoft.com/office/drawing/2014/main" id="{80A38905-7E89-573D-F3D3-A528C3FD5FF7}"/>
              </a:ext>
            </a:extLst>
          </p:cNvPr>
          <p:cNvSpPr txBox="1"/>
          <p:nvPr/>
        </p:nvSpPr>
        <p:spPr>
          <a:xfrm>
            <a:off x="1393092" y="889843"/>
            <a:ext cx="8079153" cy="5078313"/>
          </a:xfrm>
          <a:prstGeom prst="rect">
            <a:avLst/>
          </a:prstGeom>
          <a:noFill/>
        </p:spPr>
        <p:txBody>
          <a:bodyPr wrap="square">
            <a:spAutoFit/>
          </a:bodyPr>
          <a:lstStyle/>
          <a:p>
            <a:r>
              <a:rPr lang="en-GB" sz="1800" b="1" dirty="0">
                <a:effectLst/>
                <a:latin typeface="Calibri" panose="020F0502020204030204" pitchFamily="34" charset="0"/>
                <a:ea typeface="Calibri" panose="020F0502020204030204" pitchFamily="34" charset="0"/>
              </a:rPr>
              <a:t>Diffraction limit </a:t>
            </a:r>
            <a:r>
              <a:rPr lang="en-GB" sz="1800" dirty="0">
                <a:effectLst/>
                <a:latin typeface="Calibri" panose="020F0502020204030204" pitchFamily="34" charset="0"/>
                <a:ea typeface="Calibri" panose="020F0502020204030204" pitchFamily="34" charset="0"/>
              </a:rPr>
              <a:t>can mean different things to different people, depending on context. In the present case of a diffraction limited storage ring, this is usually taken to be the point where the contribution to the total radiation beam size coming from the electron beam is equal to the natural size of the photons at a given wavelength. I.e., making the electron beam smaller (lower emittance) doesn’t help, as you start to become dominated by the size of the individual photons.</a:t>
            </a:r>
          </a:p>
          <a:p>
            <a:r>
              <a:rPr lang="en-GB" sz="1800" dirty="0">
                <a:effectLst/>
                <a:latin typeface="Calibri" panose="020F0502020204030204" pitchFamily="34" charset="0"/>
                <a:ea typeface="Calibri" panose="020F0502020204030204" pitchFamily="34" charset="0"/>
              </a:rPr>
              <a:t> </a:t>
            </a:r>
          </a:p>
          <a:p>
            <a:r>
              <a:rPr lang="en-GB" sz="1800" dirty="0">
                <a:effectLst/>
                <a:latin typeface="Calibri" panose="020F0502020204030204" pitchFamily="34" charset="0"/>
                <a:ea typeface="Calibri" panose="020F0502020204030204" pitchFamily="34" charset="0"/>
              </a:rPr>
              <a:t>Roughly speaking, emittance needs to be &lt;8 </a:t>
            </a:r>
            <a:r>
              <a:rPr lang="en-GB" sz="1800" dirty="0" err="1">
                <a:effectLst/>
                <a:latin typeface="Calibri" panose="020F0502020204030204" pitchFamily="34" charset="0"/>
                <a:ea typeface="Calibri" panose="020F0502020204030204" pitchFamily="34" charset="0"/>
              </a:rPr>
              <a:t>pm.rad</a:t>
            </a:r>
            <a:r>
              <a:rPr lang="en-GB" sz="1800" dirty="0">
                <a:effectLst/>
                <a:latin typeface="Calibri" panose="020F0502020204030204" pitchFamily="34" charset="0"/>
                <a:ea typeface="Calibri" panose="020F0502020204030204" pitchFamily="34" charset="0"/>
              </a:rPr>
              <a:t> to be diffraction limited for 10 keV photons, or &lt;80 </a:t>
            </a:r>
            <a:r>
              <a:rPr lang="en-GB" sz="1800" dirty="0" err="1">
                <a:effectLst/>
                <a:latin typeface="Calibri" panose="020F0502020204030204" pitchFamily="34" charset="0"/>
                <a:ea typeface="Calibri" panose="020F0502020204030204" pitchFamily="34" charset="0"/>
              </a:rPr>
              <a:t>pm.rad</a:t>
            </a:r>
            <a:r>
              <a:rPr lang="en-GB" sz="1800" dirty="0">
                <a:effectLst/>
                <a:latin typeface="Calibri" panose="020F0502020204030204" pitchFamily="34" charset="0"/>
                <a:ea typeface="Calibri" panose="020F0502020204030204" pitchFamily="34" charset="0"/>
              </a:rPr>
              <a:t> for 1 keV photons.</a:t>
            </a:r>
          </a:p>
          <a:p>
            <a:r>
              <a:rPr lang="en-GB" sz="1800" dirty="0">
                <a:effectLst/>
                <a:latin typeface="Calibri" panose="020F0502020204030204" pitchFamily="34" charset="0"/>
                <a:ea typeface="Calibri" panose="020F0502020204030204" pitchFamily="34" charset="0"/>
              </a:rPr>
              <a:t> </a:t>
            </a:r>
          </a:p>
          <a:p>
            <a:r>
              <a:rPr lang="en-GB" sz="1800" b="1" dirty="0">
                <a:effectLst/>
                <a:latin typeface="Calibri" panose="020F0502020204030204" pitchFamily="34" charset="0"/>
                <a:ea typeface="Calibri" panose="020F0502020204030204" pitchFamily="34" charset="0"/>
              </a:rPr>
              <a:t>Natural emittance </a:t>
            </a:r>
            <a:r>
              <a:rPr lang="en-GB" sz="1800" dirty="0">
                <a:effectLst/>
                <a:latin typeface="Calibri" panose="020F0502020204030204" pitchFamily="34" charset="0"/>
                <a:ea typeface="Calibri" panose="020F0502020204030204" pitchFamily="34" charset="0"/>
              </a:rPr>
              <a:t>is the emittance you get for the bare lattice (no IDs) and without considering any collective effects (impact of intra-beam scattering, interaction with </a:t>
            </a:r>
            <a:r>
              <a:rPr lang="en-GB" sz="1800" dirty="0" err="1">
                <a:effectLst/>
                <a:latin typeface="Calibri" panose="020F0502020204030204" pitchFamily="34" charset="0"/>
                <a:ea typeface="Calibri" panose="020F0502020204030204" pitchFamily="34" charset="0"/>
              </a:rPr>
              <a:t>wakefields</a:t>
            </a:r>
            <a:r>
              <a:rPr lang="en-GB" sz="1800" dirty="0">
                <a:effectLst/>
                <a:latin typeface="Calibri" panose="020F0502020204030204" pitchFamily="34" charset="0"/>
                <a:ea typeface="Calibri" panose="020F0502020204030204" pitchFamily="34" charset="0"/>
              </a:rPr>
              <a:t>, etc.)</a:t>
            </a:r>
          </a:p>
          <a:p>
            <a:r>
              <a:rPr lang="en-GB" sz="1800" dirty="0">
                <a:effectLst/>
                <a:latin typeface="Calibri" panose="020F0502020204030204" pitchFamily="34" charset="0"/>
                <a:ea typeface="Calibri" panose="020F0502020204030204" pitchFamily="34" charset="0"/>
              </a:rPr>
              <a:t> </a:t>
            </a:r>
          </a:p>
          <a:p>
            <a:r>
              <a:rPr lang="en-GB" sz="1800" b="1" dirty="0">
                <a:effectLst/>
                <a:latin typeface="Calibri" panose="020F0502020204030204" pitchFamily="34" charset="0"/>
                <a:ea typeface="Calibri" panose="020F0502020204030204" pitchFamily="34" charset="0"/>
              </a:rPr>
              <a:t>Equilibrium emittance </a:t>
            </a:r>
            <a:r>
              <a:rPr lang="en-GB" sz="1800" dirty="0">
                <a:effectLst/>
                <a:latin typeface="Calibri" panose="020F0502020204030204" pitchFamily="34" charset="0"/>
                <a:ea typeface="Calibri" panose="020F0502020204030204" pitchFamily="34" charset="0"/>
              </a:rPr>
              <a:t>is the actual operating emittance once you take everything into account. We usually have to make some assumption on which IDs are operating at which gap here though. We usually say all IDs closed to minimum and 300 mA / 900 bunches, with harmonic cavity operating.</a:t>
            </a:r>
            <a:endParaRPr lang="en-GB" dirty="0"/>
          </a:p>
        </p:txBody>
      </p:sp>
    </p:spTree>
    <p:extLst>
      <p:ext uri="{BB962C8B-B14F-4D97-AF65-F5344CB8AC3E}">
        <p14:creationId xmlns:p14="http://schemas.microsoft.com/office/powerpoint/2010/main" val="22845120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7D9C741-C9A4-452B-A137-CBFD79232F7B}"/>
              </a:ext>
            </a:extLst>
          </p:cNvPr>
          <p:cNvPicPr>
            <a:picLocks noChangeAspect="1"/>
          </p:cNvPicPr>
          <p:nvPr/>
        </p:nvPicPr>
        <p:blipFill rotWithShape="1">
          <a:blip r:embed="rId2"/>
          <a:srcRect l="51245"/>
          <a:stretch/>
        </p:blipFill>
        <p:spPr>
          <a:xfrm>
            <a:off x="6701361" y="1559814"/>
            <a:ext cx="3715119" cy="2476500"/>
          </a:xfrm>
          <a:prstGeom prst="rect">
            <a:avLst/>
          </a:prstGeom>
        </p:spPr>
      </p:pic>
      <p:sp>
        <p:nvSpPr>
          <p:cNvPr id="4" name="Title 3">
            <a:extLst>
              <a:ext uri="{FF2B5EF4-FFF2-40B4-BE49-F238E27FC236}">
                <a16:creationId xmlns:a16="http://schemas.microsoft.com/office/drawing/2014/main" id="{9F68B324-BC16-40CA-A99B-5303814DE20E}"/>
              </a:ext>
            </a:extLst>
          </p:cNvPr>
          <p:cNvSpPr>
            <a:spLocks noGrp="1"/>
          </p:cNvSpPr>
          <p:nvPr>
            <p:ph type="title"/>
          </p:nvPr>
        </p:nvSpPr>
        <p:spPr/>
        <p:txBody>
          <a:bodyPr/>
          <a:lstStyle/>
          <a:p>
            <a:pPr algn="l"/>
            <a:r>
              <a:rPr lang="en-GB" dirty="0">
                <a:solidFill>
                  <a:schemeClr val="bg1"/>
                </a:solidFill>
              </a:rPr>
              <a:t>Diffraction-Limited Storage Rings</a:t>
            </a:r>
          </a:p>
        </p:txBody>
      </p:sp>
      <p:sp>
        <p:nvSpPr>
          <p:cNvPr id="11" name="Subtitle 2">
            <a:extLst>
              <a:ext uri="{FF2B5EF4-FFF2-40B4-BE49-F238E27FC236}">
                <a16:creationId xmlns:a16="http://schemas.microsoft.com/office/drawing/2014/main" id="{FECD8519-47D5-413E-B77A-CDD079B80F8E}"/>
              </a:ext>
            </a:extLst>
          </p:cNvPr>
          <p:cNvSpPr txBox="1">
            <a:spLocks/>
          </p:cNvSpPr>
          <p:nvPr/>
        </p:nvSpPr>
        <p:spPr>
          <a:xfrm>
            <a:off x="3535828" y="6525155"/>
            <a:ext cx="5120344" cy="373561"/>
          </a:xfrm>
          <a:prstGeom prst="rect">
            <a:avLst/>
          </a:prstGeom>
          <a:solidFill>
            <a:schemeClr val="bg1">
              <a:alpha val="80000"/>
            </a:schemeClr>
          </a:solidFill>
        </p:spPr>
        <p:txBody>
          <a:bodyPr>
            <a:noAutofit/>
          </a:bodyPr>
          <a:lstStyle/>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GB" sz="1400" b="0" i="0" u="none" strike="noStrike" kern="0" cap="none" spc="0" normalizeH="0" baseline="0" noProof="0" dirty="0">
              <a:ln>
                <a:noFill/>
              </a:ln>
              <a:solidFill>
                <a:prstClr val="black">
                  <a:lumMod val="50000"/>
                  <a:lumOff val="50000"/>
                </a:prstClr>
              </a:solidFill>
              <a:effectLst/>
              <a:uLnTx/>
              <a:uFillTx/>
              <a:latin typeface="Calibri" pitchFamily="34" charset="0"/>
              <a:ea typeface="+mn-ea"/>
              <a:cs typeface="+mn-cs"/>
            </a:endParaRPr>
          </a:p>
        </p:txBody>
      </p:sp>
      <p:pic>
        <p:nvPicPr>
          <p:cNvPr id="6" name="Picture 5">
            <a:extLst>
              <a:ext uri="{FF2B5EF4-FFF2-40B4-BE49-F238E27FC236}">
                <a16:creationId xmlns:a16="http://schemas.microsoft.com/office/drawing/2014/main" id="{35DA00D3-CEA9-4C08-8BC4-CC136C064E84}"/>
              </a:ext>
            </a:extLst>
          </p:cNvPr>
          <p:cNvPicPr>
            <a:picLocks noChangeAspect="1"/>
          </p:cNvPicPr>
          <p:nvPr/>
        </p:nvPicPr>
        <p:blipFill rotWithShape="1">
          <a:blip r:embed="rId2"/>
          <a:srcRect r="49830"/>
          <a:stretch/>
        </p:blipFill>
        <p:spPr>
          <a:xfrm>
            <a:off x="1624340" y="1559814"/>
            <a:ext cx="3822976" cy="2476500"/>
          </a:xfrm>
          <a:prstGeom prst="rect">
            <a:avLst/>
          </a:prstGeom>
        </p:spPr>
      </p:pic>
      <p:sp>
        <p:nvSpPr>
          <p:cNvPr id="7" name="Rectangle 3">
            <a:extLst>
              <a:ext uri="{FF2B5EF4-FFF2-40B4-BE49-F238E27FC236}">
                <a16:creationId xmlns:a16="http://schemas.microsoft.com/office/drawing/2014/main" id="{E994BC4E-B482-44E1-BE8B-CA2843241739}"/>
              </a:ext>
            </a:extLst>
          </p:cNvPr>
          <p:cNvSpPr txBox="1">
            <a:spLocks noChangeArrowheads="1"/>
          </p:cNvSpPr>
          <p:nvPr/>
        </p:nvSpPr>
        <p:spPr>
          <a:xfrm>
            <a:off x="461472" y="741797"/>
            <a:ext cx="11251151" cy="690001"/>
          </a:xfrm>
          <a:prstGeom prst="rect">
            <a:avLst/>
          </a:prstGeom>
          <a:solidFill>
            <a:schemeClr val="bg1">
              <a:alpha val="75000"/>
            </a:schemeClr>
          </a:solidFill>
        </p:spPr>
        <p:txBody>
          <a:bodyPr vert="horz" lIns="91440" tIns="45720" rIns="91440" bIns="45720" rtlCol="0">
            <a:normAutofit fontScale="92500" lnSpcReduction="20000"/>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0" marR="0" lvl="0" indent="0" algn="just" defTabSz="914400" rtl="0" eaLnBrk="0" fontAlgn="base" latinLnBrk="0" hangingPunct="0">
              <a:lnSpc>
                <a:spcPct val="100000"/>
              </a:lnSpc>
              <a:spcBef>
                <a:spcPts val="0"/>
              </a:spcBef>
              <a:spcAft>
                <a:spcPts val="60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Calibri" pitchFamily="34" charset="0"/>
                <a:ea typeface="+mn-ea"/>
                <a:cs typeface="Calibri" pitchFamily="34" charset="0"/>
              </a:rPr>
              <a:t>Goal for future storage rings is to approach </a:t>
            </a:r>
            <a:r>
              <a:rPr kumimoji="0" lang="en-GB" sz="2000" b="0" i="1" u="none" strike="noStrike" kern="0" cap="none" spc="0" normalizeH="0" baseline="0" noProof="0" dirty="0">
                <a:ln>
                  <a:noFill/>
                </a:ln>
                <a:solidFill>
                  <a:prstClr val="black"/>
                </a:solidFill>
                <a:effectLst/>
                <a:uLnTx/>
                <a:uFillTx/>
                <a:latin typeface="Calibri" pitchFamily="34" charset="0"/>
                <a:ea typeface="+mn-ea"/>
                <a:cs typeface="Calibri" pitchFamily="34" charset="0"/>
              </a:rPr>
              <a:t>‘the diffraction limit’</a:t>
            </a:r>
          </a:p>
          <a:p>
            <a:pPr marL="0" marR="0" lvl="0" indent="0" algn="just" defTabSz="914400" rtl="0" eaLnBrk="0" fontAlgn="base" latinLnBrk="0" hangingPunct="0">
              <a:lnSpc>
                <a:spcPct val="80000"/>
              </a:lnSpc>
              <a:spcBef>
                <a:spcPct val="20000"/>
              </a:spcBef>
              <a:spcAft>
                <a:spcPct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Calibri" pitchFamily="34" charset="0"/>
                <a:ea typeface="+mn-ea"/>
                <a:cs typeface="Calibri" pitchFamily="34" charset="0"/>
              </a:rPr>
              <a:t>i.e. reduce the electron beam size below the intrinsic size of the photons </a:t>
            </a:r>
          </a:p>
        </p:txBody>
      </p:sp>
      <p:sp>
        <p:nvSpPr>
          <p:cNvPr id="8" name="Right Arrow 27">
            <a:extLst>
              <a:ext uri="{FF2B5EF4-FFF2-40B4-BE49-F238E27FC236}">
                <a16:creationId xmlns:a16="http://schemas.microsoft.com/office/drawing/2014/main" id="{5A28264C-DA5D-4AC4-8BB8-9F85F02C3968}"/>
              </a:ext>
            </a:extLst>
          </p:cNvPr>
          <p:cNvSpPr/>
          <p:nvPr/>
        </p:nvSpPr>
        <p:spPr bwMode="auto">
          <a:xfrm>
            <a:off x="5789676" y="2235887"/>
            <a:ext cx="612648" cy="61264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Times" pitchFamily="18" charset="0"/>
              <a:ea typeface="+mn-ea"/>
              <a:cs typeface="+mn-cs"/>
            </a:endParaRPr>
          </a:p>
        </p:txBody>
      </p:sp>
      <p:sp>
        <p:nvSpPr>
          <p:cNvPr id="9" name="TextBox 8">
            <a:extLst>
              <a:ext uri="{FF2B5EF4-FFF2-40B4-BE49-F238E27FC236}">
                <a16:creationId xmlns:a16="http://schemas.microsoft.com/office/drawing/2014/main" id="{24AF695A-F226-4415-9C42-A80CC8CFC946}"/>
              </a:ext>
            </a:extLst>
          </p:cNvPr>
          <p:cNvSpPr txBox="1"/>
          <p:nvPr/>
        </p:nvSpPr>
        <p:spPr>
          <a:xfrm>
            <a:off x="1770905" y="4234660"/>
            <a:ext cx="3172968" cy="107721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Electron emittance, 	</a:t>
            </a:r>
            <a:r>
              <a:rPr kumimoji="0" lang="el-GR"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ε</a:t>
            </a:r>
            <a:r>
              <a:rPr kumimoji="0" lang="en-GB"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 1 </a:t>
            </a:r>
            <a:r>
              <a:rPr kumimoji="0" lang="en-GB" sz="16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nm.rad</a:t>
            </a:r>
            <a:endParaRPr kumimoji="0" lang="en-GB"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Beta, 		</a:t>
            </a:r>
            <a:r>
              <a:rPr kumimoji="0" lang="el-GR"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β</a:t>
            </a: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1 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Wavelength, 	</a:t>
            </a:r>
            <a:r>
              <a:rPr kumimoji="0" lang="el-GR"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λ</a:t>
            </a: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1 nm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Undulator</a:t>
            </a: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length, 	L = 2 m</a:t>
            </a:r>
          </a:p>
        </p:txBody>
      </p:sp>
      <p:sp>
        <p:nvSpPr>
          <p:cNvPr id="12" name="TextBox 11">
            <a:extLst>
              <a:ext uri="{FF2B5EF4-FFF2-40B4-BE49-F238E27FC236}">
                <a16:creationId xmlns:a16="http://schemas.microsoft.com/office/drawing/2014/main" id="{7B086541-9FF8-48DA-A31E-7FEA1AA09248}"/>
              </a:ext>
            </a:extLst>
          </p:cNvPr>
          <p:cNvSpPr txBox="1"/>
          <p:nvPr/>
        </p:nvSpPr>
        <p:spPr>
          <a:xfrm>
            <a:off x="7248128" y="4220968"/>
            <a:ext cx="3473495" cy="107721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Electron emittance, 	</a:t>
            </a:r>
            <a:r>
              <a:rPr kumimoji="0" lang="el-GR"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ε</a:t>
            </a:r>
            <a:r>
              <a:rPr kumimoji="0" lang="en-GB"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 0.01 </a:t>
            </a:r>
            <a:r>
              <a:rPr kumimoji="0" lang="en-GB" sz="16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nm.rad</a:t>
            </a:r>
            <a:endParaRPr kumimoji="0" lang="en-GB"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Beta, 		</a:t>
            </a:r>
            <a:r>
              <a:rPr kumimoji="0" lang="el-GR"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β</a:t>
            </a: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1 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Wavelength, 	</a:t>
            </a:r>
            <a:r>
              <a:rPr kumimoji="0" lang="el-GR"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λ</a:t>
            </a: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1 nm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Undulator</a:t>
            </a: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length, 	L = 2 m</a:t>
            </a:r>
          </a:p>
        </p:txBody>
      </p:sp>
      <p:sp>
        <p:nvSpPr>
          <p:cNvPr id="13" name="Rectangle 3">
            <a:extLst>
              <a:ext uri="{FF2B5EF4-FFF2-40B4-BE49-F238E27FC236}">
                <a16:creationId xmlns:a16="http://schemas.microsoft.com/office/drawing/2014/main" id="{44F6E4C8-AAC1-4BFC-AD0C-E4F922CD792A}"/>
              </a:ext>
            </a:extLst>
          </p:cNvPr>
          <p:cNvSpPr txBox="1">
            <a:spLocks noChangeArrowheads="1"/>
          </p:cNvSpPr>
          <p:nvPr/>
        </p:nvSpPr>
        <p:spPr>
          <a:xfrm>
            <a:off x="461472" y="5473689"/>
            <a:ext cx="9065482" cy="746336"/>
          </a:xfrm>
          <a:prstGeom prst="rect">
            <a:avLst/>
          </a:prstGeom>
          <a:solidFill>
            <a:schemeClr val="bg1">
              <a:alpha val="75000"/>
            </a:schemeClr>
          </a:solidFill>
        </p:spPr>
        <p:txBody>
          <a:bodyPr vert="horz" lIns="91440" tIns="45720" rIns="91440" bIns="45720" rtlCol="0">
            <a:normAutofit lnSpcReduction="10000"/>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0" marR="0" lvl="0" indent="0" algn="just" defTabSz="914400" rtl="0" eaLnBrk="0" fontAlgn="base" latinLnBrk="0" hangingPunct="0">
              <a:lnSpc>
                <a:spcPct val="100000"/>
              </a:lnSpc>
              <a:spcBef>
                <a:spcPts val="0"/>
              </a:spcBef>
              <a:spcAft>
                <a:spcPts val="60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Calibri" pitchFamily="34" charset="0"/>
                <a:ea typeface="+mn-ea"/>
                <a:cs typeface="Calibri" pitchFamily="34" charset="0"/>
              </a:rPr>
              <a:t>Existing rings already operate close to the diffraction limit in the vertical plane</a:t>
            </a:r>
            <a:endParaRPr kumimoji="0" lang="en-GB" sz="2000" b="0" i="1" u="none" strike="noStrike" kern="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just" defTabSz="914400" rtl="0" eaLnBrk="0" fontAlgn="base" latinLnBrk="0" hangingPunct="0">
              <a:lnSpc>
                <a:spcPct val="80000"/>
              </a:lnSpc>
              <a:spcBef>
                <a:spcPct val="20000"/>
              </a:spcBef>
              <a:spcAft>
                <a:spcPct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Calibri" pitchFamily="34" charset="0"/>
                <a:ea typeface="+mn-ea"/>
                <a:cs typeface="Calibri" pitchFamily="34" charset="0"/>
              </a:rPr>
              <a:t>Challenge is to reduce the horizontal beam size / divergence</a:t>
            </a:r>
          </a:p>
        </p:txBody>
      </p:sp>
    </p:spTree>
    <p:extLst>
      <p:ext uri="{BB962C8B-B14F-4D97-AF65-F5344CB8AC3E}">
        <p14:creationId xmlns:p14="http://schemas.microsoft.com/office/powerpoint/2010/main" val="2084392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68B324-BC16-40CA-A99B-5303814DE20E}"/>
              </a:ext>
            </a:extLst>
          </p:cNvPr>
          <p:cNvSpPr>
            <a:spLocks noGrp="1"/>
          </p:cNvSpPr>
          <p:nvPr>
            <p:ph type="title"/>
          </p:nvPr>
        </p:nvSpPr>
        <p:spPr/>
        <p:txBody>
          <a:bodyPr/>
          <a:lstStyle/>
          <a:p>
            <a:pPr algn="l"/>
            <a:r>
              <a:rPr lang="en-GB" dirty="0">
                <a:solidFill>
                  <a:schemeClr val="bg1"/>
                </a:solidFill>
              </a:rPr>
              <a:t>Diamond-II Brightness</a:t>
            </a:r>
          </a:p>
        </p:txBody>
      </p:sp>
      <p:sp>
        <p:nvSpPr>
          <p:cNvPr id="10" name="Slide Number Placeholder 6">
            <a:extLst>
              <a:ext uri="{FF2B5EF4-FFF2-40B4-BE49-F238E27FC236}">
                <a16:creationId xmlns:a16="http://schemas.microsoft.com/office/drawing/2014/main" id="{240C1CBA-08B6-417A-A497-2BA03C90A9A0}"/>
              </a:ext>
            </a:extLst>
          </p:cNvPr>
          <p:cNvSpPr>
            <a:spLocks noGrp="1"/>
          </p:cNvSpPr>
          <p:nvPr>
            <p:ph type="sldNum" sz="quarter" idx="12"/>
          </p:nvPr>
        </p:nvSpPr>
        <p:spPr>
          <a:xfrm>
            <a:off x="11352213" y="6550025"/>
            <a:ext cx="839787" cy="382588"/>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8EEFB2D-35A7-4BFF-A166-F5B8E811460E}" type="slidenum">
              <a:rPr lang="en-GB" smtClean="0"/>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GB" sz="18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CC4CC2A5-68E8-4536-9760-32F09A1C80C7}"/>
              </a:ext>
            </a:extLst>
          </p:cNvPr>
          <p:cNvPicPr/>
          <p:nvPr/>
        </p:nvPicPr>
        <p:blipFill rotWithShape="1">
          <a:blip r:embed="rId2" cstate="print">
            <a:extLst>
              <a:ext uri="{28A0092B-C50C-407E-A947-70E740481C1C}">
                <a14:useLocalDpi xmlns:a14="http://schemas.microsoft.com/office/drawing/2010/main" val="0"/>
              </a:ext>
            </a:extLst>
          </a:blip>
          <a:srcRect l="5443" t="9647" r="7015" b="3820"/>
          <a:stretch/>
        </p:blipFill>
        <p:spPr bwMode="auto">
          <a:xfrm>
            <a:off x="239348" y="608378"/>
            <a:ext cx="11713301" cy="6084522"/>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FF5D54F8-ADF8-49ED-8705-16E942EA77A5}"/>
              </a:ext>
            </a:extLst>
          </p:cNvPr>
          <p:cNvSpPr txBox="1"/>
          <p:nvPr/>
        </p:nvSpPr>
        <p:spPr>
          <a:xfrm>
            <a:off x="10541507" y="2107277"/>
            <a:ext cx="115212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Calibri"/>
                <a:ea typeface="+mn-ea"/>
                <a:cs typeface="+mn-cs"/>
              </a:rPr>
              <a:t>3.5 GeV, 161 pm</a:t>
            </a:r>
            <a:r>
              <a:rPr kumimoji="0" lang="en-GB" sz="1800" b="1" i="0" u="none" strike="noStrike" kern="1200" cap="none" spc="0" normalizeH="0" baseline="30000" noProof="0" dirty="0">
                <a:ln>
                  <a:noFill/>
                </a:ln>
                <a:solidFill>
                  <a:srgbClr val="FF0000"/>
                </a:solidFill>
                <a:effectLst/>
                <a:uLnTx/>
                <a:uFillTx/>
                <a:latin typeface="Arial" panose="020B0604020202020204" pitchFamily="34" charset="0"/>
                <a:ea typeface="+mn-ea"/>
                <a:cs typeface="Arial" panose="020B0604020202020204" pitchFamily="34" charset="0"/>
              </a:rPr>
              <a:t>†</a:t>
            </a:r>
            <a:endParaRPr kumimoji="0" lang="en-GB" sz="1800" b="1" i="0" u="none" strike="noStrike" kern="1200" cap="none" spc="0" normalizeH="0" baseline="30000" noProof="0" dirty="0">
              <a:ln>
                <a:noFill/>
              </a:ln>
              <a:solidFill>
                <a:srgbClr val="FF0000"/>
              </a:solidFill>
              <a:effectLst/>
              <a:uLnTx/>
              <a:uFillTx/>
              <a:latin typeface="Calibri"/>
              <a:ea typeface="+mn-ea"/>
              <a:cs typeface="+mn-cs"/>
            </a:endParaRPr>
          </a:p>
        </p:txBody>
      </p:sp>
      <p:sp>
        <p:nvSpPr>
          <p:cNvPr id="7" name="TextBox 6">
            <a:extLst>
              <a:ext uri="{FF2B5EF4-FFF2-40B4-BE49-F238E27FC236}">
                <a16:creationId xmlns:a16="http://schemas.microsoft.com/office/drawing/2014/main" id="{E04B03B6-02EA-4470-B70F-1782CE77C6C2}"/>
              </a:ext>
            </a:extLst>
          </p:cNvPr>
          <p:cNvSpPr txBox="1"/>
          <p:nvPr/>
        </p:nvSpPr>
        <p:spPr>
          <a:xfrm>
            <a:off x="10551339" y="3693180"/>
            <a:ext cx="115212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B050"/>
                </a:solidFill>
                <a:effectLst/>
                <a:uLnTx/>
                <a:uFillTx/>
                <a:latin typeface="Calibri"/>
                <a:ea typeface="+mn-ea"/>
                <a:cs typeface="+mn-cs"/>
              </a:rPr>
              <a:t>3.0 GeV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B050"/>
                </a:solidFill>
                <a:effectLst/>
                <a:uLnTx/>
                <a:uFillTx/>
                <a:latin typeface="Calibri"/>
                <a:ea typeface="+mn-ea"/>
                <a:cs typeface="+mn-cs"/>
              </a:rPr>
              <a:t>118 pm</a:t>
            </a:r>
            <a:r>
              <a:rPr kumimoji="0" lang="en-GB" sz="1800" b="1" i="0" u="none" strike="noStrike" kern="1200" cap="none" spc="0" normalizeH="0" baseline="30000" noProof="0" dirty="0">
                <a:ln>
                  <a:noFill/>
                </a:ln>
                <a:solidFill>
                  <a:srgbClr val="00B050"/>
                </a:solidFill>
                <a:effectLst/>
                <a:uLnTx/>
                <a:uFillTx/>
                <a:latin typeface="Arial" panose="020B0604020202020204" pitchFamily="34" charset="0"/>
                <a:ea typeface="+mn-ea"/>
                <a:cs typeface="Arial" panose="020B0604020202020204" pitchFamily="34" charset="0"/>
              </a:rPr>
              <a:t>†</a:t>
            </a:r>
            <a:endParaRPr kumimoji="0" lang="en-GB" sz="1800" b="1" i="0" u="none" strike="noStrike" kern="1200" cap="none" spc="0" normalizeH="0" baseline="30000" noProof="0" dirty="0">
              <a:ln>
                <a:noFill/>
              </a:ln>
              <a:solidFill>
                <a:srgbClr val="00B050"/>
              </a:solidFill>
              <a:effectLst/>
              <a:uLnTx/>
              <a:uFillTx/>
              <a:latin typeface="Calibri"/>
              <a:ea typeface="+mn-ea"/>
              <a:cs typeface="+mn-cs"/>
            </a:endParaRPr>
          </a:p>
        </p:txBody>
      </p:sp>
      <p:sp>
        <p:nvSpPr>
          <p:cNvPr id="8" name="TextBox 7">
            <a:extLst>
              <a:ext uri="{FF2B5EF4-FFF2-40B4-BE49-F238E27FC236}">
                <a16:creationId xmlns:a16="http://schemas.microsoft.com/office/drawing/2014/main" id="{F97E30F1-7A57-4688-93B4-F34725AD4283}"/>
              </a:ext>
            </a:extLst>
          </p:cNvPr>
          <p:cNvSpPr txBox="1"/>
          <p:nvPr/>
        </p:nvSpPr>
        <p:spPr>
          <a:xfrm>
            <a:off x="10331345" y="6211471"/>
            <a:ext cx="159211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600" b="0" i="0" u="none" strike="noStrike" kern="1200" cap="none" spc="0" normalizeH="0" baseline="0" noProof="0" dirty="0">
                <a:ln>
                  <a:noFill/>
                </a:ln>
                <a:solidFill>
                  <a:prstClr val="black"/>
                </a:solidFill>
                <a:effectLst/>
                <a:uLnTx/>
                <a:uFillTx/>
                <a:latin typeface="Calibri"/>
                <a:ea typeface="+mn-ea"/>
                <a:cs typeface="+mn-cs"/>
              </a:rPr>
              <a:t>bare lattices</a:t>
            </a:r>
          </a:p>
        </p:txBody>
      </p:sp>
    </p:spTree>
    <p:extLst>
      <p:ext uri="{BB962C8B-B14F-4D97-AF65-F5344CB8AC3E}">
        <p14:creationId xmlns:p14="http://schemas.microsoft.com/office/powerpoint/2010/main" val="687882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68B324-BC16-40CA-A99B-5303814DE20E}"/>
              </a:ext>
            </a:extLst>
          </p:cNvPr>
          <p:cNvSpPr>
            <a:spLocks noGrp="1"/>
          </p:cNvSpPr>
          <p:nvPr>
            <p:ph type="title"/>
          </p:nvPr>
        </p:nvSpPr>
        <p:spPr/>
        <p:txBody>
          <a:bodyPr/>
          <a:lstStyle/>
          <a:p>
            <a:pPr algn="l"/>
            <a:r>
              <a:rPr lang="en-GB" dirty="0">
                <a:solidFill>
                  <a:schemeClr val="bg1"/>
                </a:solidFill>
              </a:rPr>
              <a:t>Diamond-II Brightness</a:t>
            </a:r>
          </a:p>
        </p:txBody>
      </p:sp>
      <p:sp>
        <p:nvSpPr>
          <p:cNvPr id="11" name="Subtitle 2">
            <a:extLst>
              <a:ext uri="{FF2B5EF4-FFF2-40B4-BE49-F238E27FC236}">
                <a16:creationId xmlns:a16="http://schemas.microsoft.com/office/drawing/2014/main" id="{FECD8519-47D5-413E-B77A-CDD079B80F8E}"/>
              </a:ext>
            </a:extLst>
          </p:cNvPr>
          <p:cNvSpPr txBox="1">
            <a:spLocks/>
          </p:cNvSpPr>
          <p:nvPr/>
        </p:nvSpPr>
        <p:spPr>
          <a:xfrm>
            <a:off x="3535828" y="6525155"/>
            <a:ext cx="5120344" cy="373561"/>
          </a:xfrm>
          <a:prstGeom prst="rect">
            <a:avLst/>
          </a:prstGeom>
          <a:solidFill>
            <a:schemeClr val="bg1">
              <a:alpha val="80000"/>
            </a:schemeClr>
          </a:solidFill>
        </p:spPr>
        <p:txBody>
          <a:bodyPr>
            <a:noAutofit/>
          </a:bodyPr>
          <a:lstStyle/>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GB" sz="1400" b="0" i="0" u="none" strike="noStrike" kern="0" cap="none" spc="0" normalizeH="0" baseline="0" noProof="0" dirty="0">
              <a:ln>
                <a:noFill/>
              </a:ln>
              <a:solidFill>
                <a:prstClr val="black">
                  <a:lumMod val="50000"/>
                  <a:lumOff val="50000"/>
                </a:prstClr>
              </a:solidFill>
              <a:effectLst/>
              <a:uLnTx/>
              <a:uFillTx/>
              <a:latin typeface="Calibri" pitchFamily="34" charset="0"/>
              <a:ea typeface="+mn-ea"/>
              <a:cs typeface="+mn-cs"/>
            </a:endParaRPr>
          </a:p>
        </p:txBody>
      </p:sp>
      <p:pic>
        <p:nvPicPr>
          <p:cNvPr id="5" name="Picture 4">
            <a:extLst>
              <a:ext uri="{FF2B5EF4-FFF2-40B4-BE49-F238E27FC236}">
                <a16:creationId xmlns:a16="http://schemas.microsoft.com/office/drawing/2014/main" id="{01A64A12-234D-4E79-B731-B6DFA69A64A4}"/>
              </a:ext>
            </a:extLst>
          </p:cNvPr>
          <p:cNvPicPr>
            <a:picLocks noChangeAspect="1"/>
          </p:cNvPicPr>
          <p:nvPr/>
        </p:nvPicPr>
        <p:blipFill>
          <a:blip r:embed="rId2"/>
          <a:stretch>
            <a:fillRect/>
          </a:stretch>
        </p:blipFill>
        <p:spPr>
          <a:xfrm>
            <a:off x="1271465" y="548680"/>
            <a:ext cx="8793100" cy="5471262"/>
          </a:xfrm>
          <a:prstGeom prst="rect">
            <a:avLst/>
          </a:prstGeom>
        </p:spPr>
      </p:pic>
      <p:pic>
        <p:nvPicPr>
          <p:cNvPr id="6" name="Picture 5">
            <a:extLst>
              <a:ext uri="{FF2B5EF4-FFF2-40B4-BE49-F238E27FC236}">
                <a16:creationId xmlns:a16="http://schemas.microsoft.com/office/drawing/2014/main" id="{8B1B6202-D10F-4937-8004-5366C9CF325C}"/>
              </a:ext>
            </a:extLst>
          </p:cNvPr>
          <p:cNvPicPr>
            <a:picLocks noChangeAspect="1"/>
          </p:cNvPicPr>
          <p:nvPr/>
        </p:nvPicPr>
        <p:blipFill>
          <a:blip r:embed="rId3"/>
          <a:stretch>
            <a:fillRect/>
          </a:stretch>
        </p:blipFill>
        <p:spPr>
          <a:xfrm>
            <a:off x="1271464" y="548679"/>
            <a:ext cx="8793101" cy="5471263"/>
          </a:xfrm>
          <a:prstGeom prst="rect">
            <a:avLst/>
          </a:prstGeom>
        </p:spPr>
      </p:pic>
      <p:pic>
        <p:nvPicPr>
          <p:cNvPr id="7" name="Picture 6">
            <a:extLst>
              <a:ext uri="{FF2B5EF4-FFF2-40B4-BE49-F238E27FC236}">
                <a16:creationId xmlns:a16="http://schemas.microsoft.com/office/drawing/2014/main" id="{91A5938D-7993-48DE-9320-E6837AD75632}"/>
              </a:ext>
            </a:extLst>
          </p:cNvPr>
          <p:cNvPicPr>
            <a:picLocks noChangeAspect="1"/>
          </p:cNvPicPr>
          <p:nvPr/>
        </p:nvPicPr>
        <p:blipFill>
          <a:blip r:embed="rId4"/>
          <a:stretch>
            <a:fillRect/>
          </a:stretch>
        </p:blipFill>
        <p:spPr>
          <a:xfrm>
            <a:off x="1271464" y="548680"/>
            <a:ext cx="8870366" cy="5519339"/>
          </a:xfrm>
          <a:prstGeom prst="rect">
            <a:avLst/>
          </a:prstGeom>
        </p:spPr>
      </p:pic>
      <p:sp>
        <p:nvSpPr>
          <p:cNvPr id="2" name="TextBox 1">
            <a:extLst>
              <a:ext uri="{FF2B5EF4-FFF2-40B4-BE49-F238E27FC236}">
                <a16:creationId xmlns:a16="http://schemas.microsoft.com/office/drawing/2014/main" id="{188B9EBA-7FF1-4117-A6C2-7A7D80C671BF}"/>
              </a:ext>
            </a:extLst>
          </p:cNvPr>
          <p:cNvSpPr txBox="1"/>
          <p:nvPr/>
        </p:nvSpPr>
        <p:spPr>
          <a:xfrm>
            <a:off x="2969256" y="6135340"/>
            <a:ext cx="6801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Calibri"/>
                <a:ea typeface="+mn-ea"/>
                <a:cs typeface="+mn-cs"/>
              </a:rPr>
              <a:t>UV</a:t>
            </a:r>
          </a:p>
        </p:txBody>
      </p:sp>
      <p:sp>
        <p:nvSpPr>
          <p:cNvPr id="12" name="TextBox 11">
            <a:extLst>
              <a:ext uri="{FF2B5EF4-FFF2-40B4-BE49-F238E27FC236}">
                <a16:creationId xmlns:a16="http://schemas.microsoft.com/office/drawing/2014/main" id="{5E75088F-C22E-47F7-86C6-095272102298}"/>
              </a:ext>
            </a:extLst>
          </p:cNvPr>
          <p:cNvSpPr txBox="1"/>
          <p:nvPr/>
        </p:nvSpPr>
        <p:spPr>
          <a:xfrm>
            <a:off x="8472264" y="6135340"/>
            <a:ext cx="6801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Calibri"/>
                <a:ea typeface="+mn-ea"/>
                <a:cs typeface="+mn-cs"/>
              </a:rPr>
              <a:t>X-ray</a:t>
            </a:r>
          </a:p>
        </p:txBody>
      </p:sp>
      <p:sp>
        <p:nvSpPr>
          <p:cNvPr id="13" name="TextBox 12">
            <a:extLst>
              <a:ext uri="{FF2B5EF4-FFF2-40B4-BE49-F238E27FC236}">
                <a16:creationId xmlns:a16="http://schemas.microsoft.com/office/drawing/2014/main" id="{8A6BA24B-B80C-4907-A37D-2926BFB8BB39}"/>
              </a:ext>
            </a:extLst>
          </p:cNvPr>
          <p:cNvSpPr txBox="1"/>
          <p:nvPr/>
        </p:nvSpPr>
        <p:spPr>
          <a:xfrm>
            <a:off x="10141830" y="1619508"/>
            <a:ext cx="197114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Calibri"/>
                <a:ea typeface="+mn-ea"/>
                <a:cs typeface="+mn-cs"/>
              </a:rPr>
              <a:t>3.5 GeV, 161 pm</a:t>
            </a:r>
            <a:endParaRPr kumimoji="0" lang="en-GB" sz="1800" b="1" i="0" u="none" strike="noStrike" kern="1200" cap="none" spc="0" normalizeH="0" baseline="30000" noProof="0" dirty="0">
              <a:ln>
                <a:noFill/>
              </a:ln>
              <a:solidFill>
                <a:srgbClr val="FF0000"/>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BCCCDFF6-F6B4-4473-95F1-9916CA0CCDD2}"/>
              </a:ext>
            </a:extLst>
          </p:cNvPr>
          <p:cNvSpPr txBox="1"/>
          <p:nvPr/>
        </p:nvSpPr>
        <p:spPr>
          <a:xfrm>
            <a:off x="10141830" y="1264114"/>
            <a:ext cx="20501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FE3C"/>
                </a:solidFill>
                <a:effectLst/>
                <a:uLnTx/>
                <a:uFillTx/>
                <a:latin typeface="Calibri"/>
                <a:ea typeface="+mn-ea"/>
                <a:cs typeface="+mn-cs"/>
              </a:rPr>
              <a:t>3.0 GeV, 118 pm</a:t>
            </a:r>
            <a:endParaRPr kumimoji="0" lang="en-GB" sz="1800" b="1" i="0" u="none" strike="noStrike" kern="1200" cap="none" spc="0" normalizeH="0" baseline="30000" noProof="0" dirty="0">
              <a:ln>
                <a:noFill/>
              </a:ln>
              <a:solidFill>
                <a:srgbClr val="00FE3C"/>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C2439075-318E-48F1-A29F-407A7E725B92}"/>
              </a:ext>
            </a:extLst>
          </p:cNvPr>
          <p:cNvSpPr txBox="1"/>
          <p:nvPr/>
        </p:nvSpPr>
        <p:spPr>
          <a:xfrm>
            <a:off x="10141830" y="908720"/>
            <a:ext cx="20501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FF"/>
                </a:solidFill>
                <a:effectLst/>
                <a:uLnTx/>
                <a:uFillTx/>
                <a:latin typeface="Calibri"/>
                <a:ea typeface="+mn-ea"/>
                <a:cs typeface="+mn-cs"/>
              </a:rPr>
              <a:t>3.0 GeV, 2.7 nm</a:t>
            </a:r>
            <a:endParaRPr kumimoji="0" lang="en-GB" sz="1800" b="1" i="0" u="none" strike="noStrike" kern="1200" cap="none" spc="0" normalizeH="0" baseline="30000" noProof="0" dirty="0">
              <a:ln>
                <a:noFill/>
              </a:ln>
              <a:solidFill>
                <a:srgbClr val="0000FF"/>
              </a:solidFill>
              <a:effectLst/>
              <a:uLnTx/>
              <a:uFillTx/>
              <a:latin typeface="Calibri"/>
              <a:ea typeface="+mn-ea"/>
              <a:cs typeface="+mn-cs"/>
            </a:endParaRPr>
          </a:p>
        </p:txBody>
      </p:sp>
    </p:spTree>
    <p:extLst>
      <p:ext uri="{BB962C8B-B14F-4D97-AF65-F5344CB8AC3E}">
        <p14:creationId xmlns:p14="http://schemas.microsoft.com/office/powerpoint/2010/main" val="383020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68B324-BC16-40CA-A99B-5303814DE20E}"/>
              </a:ext>
            </a:extLst>
          </p:cNvPr>
          <p:cNvSpPr>
            <a:spLocks noGrp="1"/>
          </p:cNvSpPr>
          <p:nvPr>
            <p:ph type="title"/>
          </p:nvPr>
        </p:nvSpPr>
        <p:spPr/>
        <p:txBody>
          <a:bodyPr/>
          <a:lstStyle/>
          <a:p>
            <a:pPr algn="l"/>
            <a:r>
              <a:rPr lang="en-GB" dirty="0">
                <a:solidFill>
                  <a:schemeClr val="bg1"/>
                </a:solidFill>
              </a:rPr>
              <a:t>Diamond-II Cell Design</a:t>
            </a:r>
          </a:p>
        </p:txBody>
      </p:sp>
      <p:sp>
        <p:nvSpPr>
          <p:cNvPr id="11" name="Subtitle 2">
            <a:extLst>
              <a:ext uri="{FF2B5EF4-FFF2-40B4-BE49-F238E27FC236}">
                <a16:creationId xmlns:a16="http://schemas.microsoft.com/office/drawing/2014/main" id="{FECD8519-47D5-413E-B77A-CDD079B80F8E}"/>
              </a:ext>
            </a:extLst>
          </p:cNvPr>
          <p:cNvSpPr txBox="1">
            <a:spLocks/>
          </p:cNvSpPr>
          <p:nvPr/>
        </p:nvSpPr>
        <p:spPr>
          <a:xfrm>
            <a:off x="3535828" y="6525155"/>
            <a:ext cx="5120344" cy="373561"/>
          </a:xfrm>
          <a:prstGeom prst="rect">
            <a:avLst/>
          </a:prstGeom>
          <a:solidFill>
            <a:schemeClr val="bg1">
              <a:alpha val="80000"/>
            </a:schemeClr>
          </a:solidFill>
        </p:spPr>
        <p:txBody>
          <a:bodyPr>
            <a:noAutofit/>
          </a:bodyPr>
          <a:lstStyle/>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GB" sz="1400" b="0" i="0" u="none" strike="noStrike" kern="0" cap="none" spc="0" normalizeH="0" baseline="0" noProof="0" dirty="0">
              <a:ln>
                <a:noFill/>
              </a:ln>
              <a:solidFill>
                <a:prstClr val="black">
                  <a:lumMod val="50000"/>
                  <a:lumOff val="50000"/>
                </a:prstClr>
              </a:solidFill>
              <a:effectLst/>
              <a:uLnTx/>
              <a:uFillTx/>
              <a:latin typeface="Calibri" pitchFamily="34" charset="0"/>
              <a:ea typeface="+mn-ea"/>
              <a:cs typeface="+mn-cs"/>
            </a:endParaRPr>
          </a:p>
        </p:txBody>
      </p:sp>
      <p:grpSp>
        <p:nvGrpSpPr>
          <p:cNvPr id="9" name="Group 8">
            <a:extLst>
              <a:ext uri="{FF2B5EF4-FFF2-40B4-BE49-F238E27FC236}">
                <a16:creationId xmlns:a16="http://schemas.microsoft.com/office/drawing/2014/main" id="{15B62DA9-E9EC-445C-86D9-BFDCDFDEA9BB}"/>
              </a:ext>
            </a:extLst>
          </p:cNvPr>
          <p:cNvGrpSpPr/>
          <p:nvPr/>
        </p:nvGrpSpPr>
        <p:grpSpPr>
          <a:xfrm>
            <a:off x="1031066" y="1311916"/>
            <a:ext cx="10129868" cy="4234168"/>
            <a:chOff x="4954772" y="4972391"/>
            <a:chExt cx="3845386" cy="1137006"/>
          </a:xfrm>
        </p:grpSpPr>
        <p:pic>
          <p:nvPicPr>
            <p:cNvPr id="12" name="Picture 1">
              <a:extLst>
                <a:ext uri="{FF2B5EF4-FFF2-40B4-BE49-F238E27FC236}">
                  <a16:creationId xmlns:a16="http://schemas.microsoft.com/office/drawing/2014/main" id="{EF5DA61F-50A4-49A7-9822-7D21DA224E9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4224" y="4972391"/>
              <a:ext cx="3765934" cy="1137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926CB575-94FB-42C1-9C1C-14F882B63CF8}"/>
                </a:ext>
              </a:extLst>
            </p:cNvPr>
            <p:cNvSpPr/>
            <p:nvPr/>
          </p:nvSpPr>
          <p:spPr bwMode="auto">
            <a:xfrm>
              <a:off x="5475767" y="4991902"/>
              <a:ext cx="483782" cy="21123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Times" pitchFamily="18" charset="0"/>
                <a:ea typeface="+mn-ea"/>
                <a:cs typeface="+mn-cs"/>
              </a:endParaRPr>
            </a:p>
          </p:txBody>
        </p:sp>
        <p:sp>
          <p:nvSpPr>
            <p:cNvPr id="14" name="Rectangle 13">
              <a:extLst>
                <a:ext uri="{FF2B5EF4-FFF2-40B4-BE49-F238E27FC236}">
                  <a16:creationId xmlns:a16="http://schemas.microsoft.com/office/drawing/2014/main" id="{5621DED8-B447-42B4-AFC6-79AF18A8415C}"/>
                </a:ext>
              </a:extLst>
            </p:cNvPr>
            <p:cNvSpPr/>
            <p:nvPr/>
          </p:nvSpPr>
          <p:spPr bwMode="auto">
            <a:xfrm>
              <a:off x="5475767" y="5396760"/>
              <a:ext cx="483782" cy="21123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Times" pitchFamily="18" charset="0"/>
                <a:ea typeface="+mn-ea"/>
                <a:cs typeface="+mn-cs"/>
              </a:endParaRPr>
            </a:p>
          </p:txBody>
        </p:sp>
        <p:sp>
          <p:nvSpPr>
            <p:cNvPr id="15" name="TextBox 14">
              <a:extLst>
                <a:ext uri="{FF2B5EF4-FFF2-40B4-BE49-F238E27FC236}">
                  <a16:creationId xmlns:a16="http://schemas.microsoft.com/office/drawing/2014/main" id="{C1EA0F13-1BDB-4848-BC84-01D636F5FBF5}"/>
                </a:ext>
              </a:extLst>
            </p:cNvPr>
            <p:cNvSpPr txBox="1"/>
            <p:nvPr/>
          </p:nvSpPr>
          <p:spPr>
            <a:xfrm>
              <a:off x="4954772" y="4996878"/>
              <a:ext cx="1004777" cy="14050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Diamond-I</a:t>
              </a:r>
            </a:p>
          </p:txBody>
        </p:sp>
        <p:sp>
          <p:nvSpPr>
            <p:cNvPr id="16" name="TextBox 15">
              <a:extLst>
                <a:ext uri="{FF2B5EF4-FFF2-40B4-BE49-F238E27FC236}">
                  <a16:creationId xmlns:a16="http://schemas.microsoft.com/office/drawing/2014/main" id="{2A2B69CE-CD01-4192-BB02-BDC8C9200E4F}"/>
                </a:ext>
              </a:extLst>
            </p:cNvPr>
            <p:cNvSpPr txBox="1"/>
            <p:nvPr/>
          </p:nvSpPr>
          <p:spPr>
            <a:xfrm>
              <a:off x="4954772" y="5408269"/>
              <a:ext cx="1004777" cy="14050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Diamond-II</a:t>
              </a:r>
            </a:p>
          </p:txBody>
        </p:sp>
      </p:grpSp>
    </p:spTree>
    <p:extLst>
      <p:ext uri="{BB962C8B-B14F-4D97-AF65-F5344CB8AC3E}">
        <p14:creationId xmlns:p14="http://schemas.microsoft.com/office/powerpoint/2010/main" val="995169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68B324-BC16-40CA-A99B-5303814DE20E}"/>
              </a:ext>
            </a:extLst>
          </p:cNvPr>
          <p:cNvSpPr>
            <a:spLocks noGrp="1"/>
          </p:cNvSpPr>
          <p:nvPr>
            <p:ph type="title"/>
          </p:nvPr>
        </p:nvSpPr>
        <p:spPr/>
        <p:txBody>
          <a:bodyPr/>
          <a:lstStyle/>
          <a:p>
            <a:pPr algn="l"/>
            <a:r>
              <a:rPr lang="en-GB" dirty="0">
                <a:solidFill>
                  <a:schemeClr val="bg1"/>
                </a:solidFill>
              </a:rPr>
              <a:t>Diamond-II Lattice Cell Design</a:t>
            </a:r>
          </a:p>
        </p:txBody>
      </p:sp>
      <p:sp>
        <p:nvSpPr>
          <p:cNvPr id="11" name="Subtitle 2">
            <a:extLst>
              <a:ext uri="{FF2B5EF4-FFF2-40B4-BE49-F238E27FC236}">
                <a16:creationId xmlns:a16="http://schemas.microsoft.com/office/drawing/2014/main" id="{FECD8519-47D5-413E-B77A-CDD079B80F8E}"/>
              </a:ext>
            </a:extLst>
          </p:cNvPr>
          <p:cNvSpPr txBox="1">
            <a:spLocks/>
          </p:cNvSpPr>
          <p:nvPr/>
        </p:nvSpPr>
        <p:spPr>
          <a:xfrm>
            <a:off x="3535828" y="6525155"/>
            <a:ext cx="5120344" cy="373561"/>
          </a:xfrm>
          <a:prstGeom prst="rect">
            <a:avLst/>
          </a:prstGeom>
          <a:solidFill>
            <a:schemeClr val="bg1">
              <a:alpha val="80000"/>
            </a:schemeClr>
          </a:solidFill>
        </p:spPr>
        <p:txBody>
          <a:bodyPr>
            <a:noAutofit/>
          </a:bodyPr>
          <a:lstStyle/>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GB" sz="1400" b="0" i="0" u="none" strike="noStrike" kern="0" cap="none" spc="0" normalizeH="0" baseline="0" noProof="0" dirty="0">
              <a:ln>
                <a:noFill/>
              </a:ln>
              <a:solidFill>
                <a:prstClr val="black">
                  <a:lumMod val="50000"/>
                  <a:lumOff val="50000"/>
                </a:prstClr>
              </a:solidFill>
              <a:effectLst/>
              <a:uLnTx/>
              <a:uFillTx/>
              <a:latin typeface="Calibri" pitchFamily="34" charset="0"/>
              <a:ea typeface="+mn-ea"/>
              <a:cs typeface="+mn-cs"/>
            </a:endParaRPr>
          </a:p>
        </p:txBody>
      </p:sp>
      <p:graphicFrame>
        <p:nvGraphicFramePr>
          <p:cNvPr id="8" name="Table 7">
            <a:extLst>
              <a:ext uri="{FF2B5EF4-FFF2-40B4-BE49-F238E27FC236}">
                <a16:creationId xmlns:a16="http://schemas.microsoft.com/office/drawing/2014/main" id="{B3F1FB59-90C8-48A1-B3AC-AFF1B7CBBD77}"/>
              </a:ext>
            </a:extLst>
          </p:cNvPr>
          <p:cNvGraphicFramePr>
            <a:graphicFrameLocks noGrp="1"/>
          </p:cNvGraphicFramePr>
          <p:nvPr/>
        </p:nvGraphicFramePr>
        <p:xfrm>
          <a:off x="5964012" y="1241441"/>
          <a:ext cx="5892628" cy="4267200"/>
        </p:xfrm>
        <a:graphic>
          <a:graphicData uri="http://schemas.openxmlformats.org/drawingml/2006/table">
            <a:tbl>
              <a:tblPr firstRow="1" bandRow="1">
                <a:tableStyleId>{5C22544A-7EE6-4342-B048-85BDC9FD1C3A}</a:tableStyleId>
              </a:tblPr>
              <a:tblGrid>
                <a:gridCol w="2828476">
                  <a:extLst>
                    <a:ext uri="{9D8B030D-6E8A-4147-A177-3AD203B41FA5}">
                      <a16:colId xmlns:a16="http://schemas.microsoft.com/office/drawing/2014/main" val="2150747379"/>
                    </a:ext>
                  </a:extLst>
                </a:gridCol>
                <a:gridCol w="1532076">
                  <a:extLst>
                    <a:ext uri="{9D8B030D-6E8A-4147-A177-3AD203B41FA5}">
                      <a16:colId xmlns:a16="http://schemas.microsoft.com/office/drawing/2014/main" val="2393978903"/>
                    </a:ext>
                  </a:extLst>
                </a:gridCol>
                <a:gridCol w="1532076">
                  <a:extLst>
                    <a:ext uri="{9D8B030D-6E8A-4147-A177-3AD203B41FA5}">
                      <a16:colId xmlns:a16="http://schemas.microsoft.com/office/drawing/2014/main" val="783239561"/>
                    </a:ext>
                  </a:extLst>
                </a:gridCol>
              </a:tblGrid>
              <a:tr h="393798">
                <a:tc>
                  <a:txBody>
                    <a:bodyPr/>
                    <a:lstStyle/>
                    <a:p>
                      <a:pPr algn="ctr"/>
                      <a:endParaRPr lang="en-GB" sz="2000" dirty="0">
                        <a:latin typeface="Calibri" panose="020F0502020204030204" pitchFamily="34" charset="0"/>
                        <a:cs typeface="Calibri" panose="020F0502020204030204" pitchFamily="34" charset="0"/>
                      </a:endParaRPr>
                    </a:p>
                  </a:txBody>
                  <a:tcPr anchor="ctr"/>
                </a:tc>
                <a:tc>
                  <a:txBody>
                    <a:bodyPr/>
                    <a:lstStyle/>
                    <a:p>
                      <a:pPr algn="ctr"/>
                      <a:r>
                        <a:rPr lang="en-GB" sz="2000" dirty="0">
                          <a:latin typeface="Calibri" panose="020F0502020204030204" pitchFamily="34" charset="0"/>
                          <a:cs typeface="Calibri" panose="020F0502020204030204" pitchFamily="34" charset="0"/>
                        </a:rPr>
                        <a:t>Diamond-I</a:t>
                      </a:r>
                    </a:p>
                  </a:txBody>
                  <a:tcPr anchor="ctr"/>
                </a:tc>
                <a:tc>
                  <a:txBody>
                    <a:bodyPr/>
                    <a:lstStyle/>
                    <a:p>
                      <a:pPr algn="ctr"/>
                      <a:r>
                        <a:rPr lang="en-GB" sz="2000" dirty="0">
                          <a:latin typeface="Calibri" panose="020F0502020204030204" pitchFamily="34" charset="0"/>
                          <a:cs typeface="Calibri" panose="020F0502020204030204" pitchFamily="34" charset="0"/>
                        </a:rPr>
                        <a:t>Diamond-II</a:t>
                      </a:r>
                    </a:p>
                  </a:txBody>
                  <a:tcPr anchor="ctr"/>
                </a:tc>
                <a:extLst>
                  <a:ext uri="{0D108BD9-81ED-4DB2-BD59-A6C34878D82A}">
                    <a16:rowId xmlns:a16="http://schemas.microsoft.com/office/drawing/2014/main" val="3538014053"/>
                  </a:ext>
                </a:extLst>
              </a:tr>
              <a:tr h="393798">
                <a:tc>
                  <a:txBody>
                    <a:bodyPr/>
                    <a:lstStyle/>
                    <a:p>
                      <a:pPr algn="ctr"/>
                      <a:r>
                        <a:rPr lang="en-GB" sz="2000" dirty="0">
                          <a:latin typeface="Calibri" panose="020F0502020204030204" pitchFamily="34" charset="0"/>
                          <a:cs typeface="Calibri" panose="020F0502020204030204" pitchFamily="34" charset="0"/>
                        </a:rPr>
                        <a:t>Lattice Type</a:t>
                      </a:r>
                    </a:p>
                  </a:txBody>
                  <a:tcPr anchor="ctr"/>
                </a:tc>
                <a:tc>
                  <a:txBody>
                    <a:bodyPr/>
                    <a:lstStyle/>
                    <a:p>
                      <a:pPr algn="ctr"/>
                      <a:r>
                        <a:rPr lang="en-GB" sz="2000" dirty="0">
                          <a:latin typeface="Calibri" panose="020F0502020204030204" pitchFamily="34" charset="0"/>
                          <a:cs typeface="Calibri" panose="020F0502020204030204" pitchFamily="34" charset="0"/>
                        </a:rPr>
                        <a:t>DBA</a:t>
                      </a:r>
                    </a:p>
                  </a:txBody>
                  <a:tcPr anchor="ctr"/>
                </a:tc>
                <a:tc>
                  <a:txBody>
                    <a:bodyPr/>
                    <a:lstStyle/>
                    <a:p>
                      <a:pPr algn="ctr"/>
                      <a:r>
                        <a:rPr lang="en-GB" sz="2000" dirty="0">
                          <a:latin typeface="Calibri" panose="020F0502020204030204" pitchFamily="34" charset="0"/>
                          <a:cs typeface="Calibri" panose="020F0502020204030204" pitchFamily="34" charset="0"/>
                        </a:rPr>
                        <a:t>M-H6BA</a:t>
                      </a:r>
                    </a:p>
                  </a:txBody>
                  <a:tcPr anchor="ctr"/>
                </a:tc>
                <a:extLst>
                  <a:ext uri="{0D108BD9-81ED-4DB2-BD59-A6C34878D82A}">
                    <a16:rowId xmlns:a16="http://schemas.microsoft.com/office/drawing/2014/main" val="4215327101"/>
                  </a:ext>
                </a:extLst>
              </a:tr>
              <a:tr h="393798">
                <a:tc>
                  <a:txBody>
                    <a:bodyPr/>
                    <a:lstStyle/>
                    <a:p>
                      <a:pPr algn="ctr"/>
                      <a:r>
                        <a:rPr lang="en-GB" sz="2000" dirty="0">
                          <a:latin typeface="Calibri" panose="020F0502020204030204" pitchFamily="34" charset="0"/>
                          <a:cs typeface="Calibri" panose="020F0502020204030204" pitchFamily="34" charset="0"/>
                        </a:rPr>
                        <a:t>Circumference</a:t>
                      </a:r>
                    </a:p>
                  </a:txBody>
                  <a:tcPr anchor="ctr"/>
                </a:tc>
                <a:tc>
                  <a:txBody>
                    <a:bodyPr/>
                    <a:lstStyle/>
                    <a:p>
                      <a:pPr algn="ctr"/>
                      <a:r>
                        <a:rPr lang="en-GB" sz="2000" dirty="0">
                          <a:latin typeface="Calibri" panose="020F0502020204030204" pitchFamily="34" charset="0"/>
                          <a:cs typeface="Calibri" panose="020F0502020204030204" pitchFamily="34" charset="0"/>
                        </a:rPr>
                        <a:t>561.6 m</a:t>
                      </a:r>
                    </a:p>
                  </a:txBody>
                  <a:tcPr anchor="ctr"/>
                </a:tc>
                <a:tc>
                  <a:txBody>
                    <a:bodyPr/>
                    <a:lstStyle/>
                    <a:p>
                      <a:pPr algn="ctr"/>
                      <a:r>
                        <a:rPr lang="en-GB" sz="2000" dirty="0">
                          <a:latin typeface="Calibri" panose="020F0502020204030204" pitchFamily="34" charset="0"/>
                          <a:cs typeface="Calibri" panose="020F0502020204030204" pitchFamily="34" charset="0"/>
                        </a:rPr>
                        <a:t>560.561 m</a:t>
                      </a:r>
                    </a:p>
                  </a:txBody>
                  <a:tcPr anchor="ctr"/>
                </a:tc>
                <a:extLst>
                  <a:ext uri="{0D108BD9-81ED-4DB2-BD59-A6C34878D82A}">
                    <a16:rowId xmlns:a16="http://schemas.microsoft.com/office/drawing/2014/main" val="1993811198"/>
                  </a:ext>
                </a:extLst>
              </a:tr>
              <a:tr h="393798">
                <a:tc>
                  <a:txBody>
                    <a:bodyPr/>
                    <a:lstStyle/>
                    <a:p>
                      <a:pPr algn="ctr"/>
                      <a:r>
                        <a:rPr lang="en-GB" sz="2000" dirty="0">
                          <a:latin typeface="Calibri" panose="020F0502020204030204" pitchFamily="34" charset="0"/>
                          <a:cs typeface="Calibri" panose="020F0502020204030204" pitchFamily="34" charset="0"/>
                        </a:rPr>
                        <a:t>Straight Sections</a:t>
                      </a:r>
                    </a:p>
                  </a:txBody>
                  <a:tcPr anchor="ctr"/>
                </a:tc>
                <a:tc>
                  <a:txBody>
                    <a:bodyPr/>
                    <a:lstStyle/>
                    <a:p>
                      <a:pPr algn="ctr"/>
                      <a:r>
                        <a:rPr lang="en-GB" sz="2000" dirty="0">
                          <a:latin typeface="Calibri" panose="020F0502020204030204" pitchFamily="34" charset="0"/>
                          <a:cs typeface="Calibri" panose="020F0502020204030204" pitchFamily="34" charset="0"/>
                        </a:rPr>
                        <a:t>24</a:t>
                      </a:r>
                    </a:p>
                  </a:txBody>
                  <a:tcPr anchor="ctr"/>
                </a:tc>
                <a:tc>
                  <a:txBody>
                    <a:bodyPr/>
                    <a:lstStyle/>
                    <a:p>
                      <a:pPr algn="ctr"/>
                      <a:r>
                        <a:rPr lang="en-GB" sz="2000" dirty="0">
                          <a:latin typeface="Calibri" panose="020F0502020204030204" pitchFamily="34" charset="0"/>
                          <a:cs typeface="Calibri" panose="020F0502020204030204" pitchFamily="34" charset="0"/>
                        </a:rPr>
                        <a:t>48</a:t>
                      </a:r>
                    </a:p>
                  </a:txBody>
                  <a:tcPr anchor="ctr"/>
                </a:tc>
                <a:extLst>
                  <a:ext uri="{0D108BD9-81ED-4DB2-BD59-A6C34878D82A}">
                    <a16:rowId xmlns:a16="http://schemas.microsoft.com/office/drawing/2014/main" val="816972381"/>
                  </a:ext>
                </a:extLst>
              </a:tr>
              <a:tr h="393798">
                <a:tc>
                  <a:txBody>
                    <a:bodyPr/>
                    <a:lstStyle/>
                    <a:p>
                      <a:pPr algn="ctr"/>
                      <a:r>
                        <a:rPr lang="en-GB" sz="2000" dirty="0">
                          <a:latin typeface="Calibri" panose="020F0502020204030204" pitchFamily="34" charset="0"/>
                          <a:cs typeface="Calibri" panose="020F0502020204030204" pitchFamily="34" charset="0"/>
                        </a:rPr>
                        <a:t>Energy</a:t>
                      </a:r>
                    </a:p>
                  </a:txBody>
                  <a:tcPr anchor="ctr"/>
                </a:tc>
                <a:tc>
                  <a:txBody>
                    <a:bodyPr/>
                    <a:lstStyle/>
                    <a:p>
                      <a:pPr algn="ctr"/>
                      <a:r>
                        <a:rPr lang="en-GB" sz="2000" dirty="0">
                          <a:latin typeface="Calibri" panose="020F0502020204030204" pitchFamily="34" charset="0"/>
                          <a:cs typeface="Calibri" panose="020F0502020204030204" pitchFamily="34" charset="0"/>
                        </a:rPr>
                        <a:t>3 GeV</a:t>
                      </a:r>
                    </a:p>
                  </a:txBody>
                  <a:tcPr anchor="ctr"/>
                </a:tc>
                <a:tc>
                  <a:txBody>
                    <a:bodyPr/>
                    <a:lstStyle/>
                    <a:p>
                      <a:pPr algn="ctr"/>
                      <a:r>
                        <a:rPr lang="en-GB" sz="2000" dirty="0">
                          <a:latin typeface="Calibri" panose="020F0502020204030204" pitchFamily="34" charset="0"/>
                          <a:cs typeface="Calibri" panose="020F0502020204030204" pitchFamily="34" charset="0"/>
                        </a:rPr>
                        <a:t>3.5 GeV</a:t>
                      </a:r>
                    </a:p>
                  </a:txBody>
                  <a:tcPr anchor="ctr"/>
                </a:tc>
                <a:extLst>
                  <a:ext uri="{0D108BD9-81ED-4DB2-BD59-A6C34878D82A}">
                    <a16:rowId xmlns:a16="http://schemas.microsoft.com/office/drawing/2014/main" val="3651619631"/>
                  </a:ext>
                </a:extLst>
              </a:tr>
              <a:tr h="393798">
                <a:tc>
                  <a:txBody>
                    <a:bodyPr/>
                    <a:lstStyle/>
                    <a:p>
                      <a:pPr algn="ctr"/>
                      <a:r>
                        <a:rPr lang="en-GB" sz="2000" dirty="0">
                          <a:latin typeface="Calibri" panose="020F0502020204030204" pitchFamily="34" charset="0"/>
                          <a:cs typeface="Calibri" panose="020F0502020204030204" pitchFamily="34" charset="0"/>
                        </a:rPr>
                        <a:t>Beam Current</a:t>
                      </a:r>
                    </a:p>
                  </a:txBody>
                  <a:tcPr anchor="ctr"/>
                </a:tc>
                <a:tc>
                  <a:txBody>
                    <a:bodyPr/>
                    <a:lstStyle/>
                    <a:p>
                      <a:pPr algn="ctr"/>
                      <a:r>
                        <a:rPr lang="en-GB" sz="2000" dirty="0">
                          <a:latin typeface="Calibri" panose="020F0502020204030204" pitchFamily="34" charset="0"/>
                          <a:cs typeface="Calibri" panose="020F0502020204030204" pitchFamily="34" charset="0"/>
                        </a:rPr>
                        <a:t>300 mA</a:t>
                      </a:r>
                    </a:p>
                  </a:txBody>
                  <a:tcPr anchor="ctr"/>
                </a:tc>
                <a:tc>
                  <a:txBody>
                    <a:bodyPr/>
                    <a:lstStyle/>
                    <a:p>
                      <a:pPr algn="ctr"/>
                      <a:r>
                        <a:rPr lang="en-GB" sz="2000" dirty="0">
                          <a:latin typeface="Calibri" panose="020F0502020204030204" pitchFamily="34" charset="0"/>
                          <a:cs typeface="Calibri" panose="020F0502020204030204" pitchFamily="34" charset="0"/>
                        </a:rPr>
                        <a:t>300 mA</a:t>
                      </a:r>
                    </a:p>
                  </a:txBody>
                  <a:tcPr anchor="ctr"/>
                </a:tc>
                <a:extLst>
                  <a:ext uri="{0D108BD9-81ED-4DB2-BD59-A6C34878D82A}">
                    <a16:rowId xmlns:a16="http://schemas.microsoft.com/office/drawing/2014/main" val="2782348429"/>
                  </a:ext>
                </a:extLst>
              </a:tr>
              <a:tr h="393798">
                <a:tc>
                  <a:txBody>
                    <a:bodyPr/>
                    <a:lstStyle/>
                    <a:p>
                      <a:pPr algn="ctr"/>
                      <a:r>
                        <a:rPr lang="en-GB" sz="2000" dirty="0">
                          <a:latin typeface="Calibri" panose="020F0502020204030204" pitchFamily="34" charset="0"/>
                          <a:cs typeface="Calibri" panose="020F0502020204030204" pitchFamily="34" charset="0"/>
                        </a:rPr>
                        <a:t>Natural Emittance</a:t>
                      </a:r>
                    </a:p>
                  </a:txBody>
                  <a:tcPr anchor="ctr"/>
                </a:tc>
                <a:tc>
                  <a:txBody>
                    <a:bodyPr/>
                    <a:lstStyle/>
                    <a:p>
                      <a:pPr algn="ctr"/>
                      <a:r>
                        <a:rPr lang="en-GB" sz="2000" dirty="0">
                          <a:latin typeface="Calibri" panose="020F0502020204030204" pitchFamily="34" charset="0"/>
                          <a:cs typeface="Calibri" panose="020F0502020204030204" pitchFamily="34" charset="0"/>
                        </a:rPr>
                        <a:t>2.7 </a:t>
                      </a:r>
                      <a:r>
                        <a:rPr lang="en-GB" sz="2000" dirty="0" err="1">
                          <a:latin typeface="Calibri" panose="020F0502020204030204" pitchFamily="34" charset="0"/>
                          <a:cs typeface="Calibri" panose="020F0502020204030204" pitchFamily="34" charset="0"/>
                        </a:rPr>
                        <a:t>nm.rad</a:t>
                      </a:r>
                      <a:endParaRPr lang="en-GB" sz="2000" dirty="0">
                        <a:latin typeface="Calibri" panose="020F0502020204030204" pitchFamily="34" charset="0"/>
                        <a:cs typeface="Calibri" panose="020F0502020204030204" pitchFamily="34" charset="0"/>
                      </a:endParaRPr>
                    </a:p>
                  </a:txBody>
                  <a:tcPr anchor="ctr"/>
                </a:tc>
                <a:tc>
                  <a:txBody>
                    <a:bodyPr/>
                    <a:lstStyle/>
                    <a:p>
                      <a:pPr algn="ctr"/>
                      <a:r>
                        <a:rPr lang="en-GB" sz="2000" dirty="0">
                          <a:latin typeface="Calibri" panose="020F0502020204030204" pitchFamily="34" charset="0"/>
                          <a:cs typeface="Calibri" panose="020F0502020204030204" pitchFamily="34" charset="0"/>
                        </a:rPr>
                        <a:t>161</a:t>
                      </a:r>
                      <a:r>
                        <a:rPr lang="en-GB" sz="2000" baseline="0" dirty="0">
                          <a:latin typeface="Calibri" panose="020F0502020204030204" pitchFamily="34" charset="0"/>
                          <a:cs typeface="Calibri" panose="020F0502020204030204" pitchFamily="34" charset="0"/>
                        </a:rPr>
                        <a:t> </a:t>
                      </a:r>
                      <a:r>
                        <a:rPr lang="en-GB" sz="2000" baseline="0" dirty="0" err="1">
                          <a:latin typeface="Calibri" panose="020F0502020204030204" pitchFamily="34" charset="0"/>
                          <a:cs typeface="Calibri" panose="020F0502020204030204" pitchFamily="34" charset="0"/>
                        </a:rPr>
                        <a:t>pm.rad</a:t>
                      </a:r>
                      <a:endParaRPr lang="en-GB" sz="20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566747161"/>
                  </a:ext>
                </a:extLst>
              </a:tr>
              <a:tr h="393798">
                <a:tc>
                  <a:txBody>
                    <a:bodyPr/>
                    <a:lstStyle/>
                    <a:p>
                      <a:pPr algn="ctr"/>
                      <a:r>
                        <a:rPr lang="en-GB" sz="2000" dirty="0">
                          <a:latin typeface="Calibri" panose="020F0502020204030204" pitchFamily="34" charset="0"/>
                          <a:cs typeface="Calibri" panose="020F0502020204030204" pitchFamily="34" charset="0"/>
                        </a:rPr>
                        <a:t>Natural Energy</a:t>
                      </a:r>
                      <a:r>
                        <a:rPr lang="en-GB" sz="2000" baseline="0" dirty="0">
                          <a:latin typeface="Calibri" panose="020F0502020204030204" pitchFamily="34" charset="0"/>
                          <a:cs typeface="Calibri" panose="020F0502020204030204" pitchFamily="34" charset="0"/>
                        </a:rPr>
                        <a:t> Spread</a:t>
                      </a:r>
                      <a:endParaRPr lang="en-GB" sz="2000" dirty="0">
                        <a:latin typeface="Calibri" panose="020F0502020204030204" pitchFamily="34" charset="0"/>
                        <a:cs typeface="Calibri" panose="020F0502020204030204" pitchFamily="34" charset="0"/>
                      </a:endParaRPr>
                    </a:p>
                  </a:txBody>
                  <a:tcPr anchor="ctr"/>
                </a:tc>
                <a:tc>
                  <a:txBody>
                    <a:bodyPr/>
                    <a:lstStyle/>
                    <a:p>
                      <a:pPr algn="ctr"/>
                      <a:r>
                        <a:rPr lang="en-GB" sz="2000" dirty="0">
                          <a:latin typeface="Calibri" panose="020F0502020204030204" pitchFamily="34" charset="0"/>
                          <a:cs typeface="Calibri" panose="020F0502020204030204" pitchFamily="34" charset="0"/>
                        </a:rPr>
                        <a:t>0.096 %</a:t>
                      </a:r>
                    </a:p>
                  </a:txBody>
                  <a:tcPr anchor="ctr"/>
                </a:tc>
                <a:tc>
                  <a:txBody>
                    <a:bodyPr/>
                    <a:lstStyle/>
                    <a:p>
                      <a:pPr algn="ctr"/>
                      <a:r>
                        <a:rPr lang="en-GB" sz="2000" dirty="0">
                          <a:latin typeface="Calibri" panose="020F0502020204030204" pitchFamily="34" charset="0"/>
                          <a:cs typeface="Calibri" panose="020F0502020204030204" pitchFamily="34" charset="0"/>
                        </a:rPr>
                        <a:t>0.094</a:t>
                      </a:r>
                      <a:r>
                        <a:rPr lang="en-GB" sz="2000" baseline="0" dirty="0">
                          <a:latin typeface="Calibri" panose="020F0502020204030204" pitchFamily="34" charset="0"/>
                          <a:cs typeface="Calibri" panose="020F0502020204030204" pitchFamily="34" charset="0"/>
                        </a:rPr>
                        <a:t> %</a:t>
                      </a:r>
                      <a:endParaRPr lang="en-GB" sz="20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510916538"/>
                  </a:ext>
                </a:extLst>
              </a:tr>
              <a:tr h="393798">
                <a:tc>
                  <a:txBody>
                    <a:bodyPr/>
                    <a:lstStyle/>
                    <a:p>
                      <a:pPr algn="ctr"/>
                      <a:r>
                        <a:rPr lang="en-GB" sz="2000" dirty="0">
                          <a:solidFill>
                            <a:srgbClr val="FF0000"/>
                          </a:solidFill>
                          <a:latin typeface="Calibri" panose="020F0502020204030204" pitchFamily="34" charset="0"/>
                          <a:cs typeface="Calibri" panose="020F0502020204030204" pitchFamily="34" charset="0"/>
                        </a:rPr>
                        <a:t>Equilibrium Emittance</a:t>
                      </a:r>
                    </a:p>
                  </a:txBody>
                  <a:tcPr anchor="ctr"/>
                </a:tc>
                <a:tc>
                  <a:txBody>
                    <a:bodyPr/>
                    <a:lstStyle/>
                    <a:p>
                      <a:pPr algn="ctr"/>
                      <a:r>
                        <a:rPr lang="en-GB" sz="2000" dirty="0">
                          <a:solidFill>
                            <a:srgbClr val="FF0000"/>
                          </a:solidFill>
                          <a:latin typeface="Calibri" panose="020F0502020204030204" pitchFamily="34" charset="0"/>
                          <a:cs typeface="Calibri" panose="020F0502020204030204" pitchFamily="34" charset="0"/>
                        </a:rPr>
                        <a:t>3.1 </a:t>
                      </a:r>
                      <a:r>
                        <a:rPr lang="en-GB" sz="2000" dirty="0" err="1">
                          <a:solidFill>
                            <a:srgbClr val="FF0000"/>
                          </a:solidFill>
                          <a:latin typeface="Calibri" panose="020F0502020204030204" pitchFamily="34" charset="0"/>
                          <a:cs typeface="Calibri" panose="020F0502020204030204" pitchFamily="34" charset="0"/>
                        </a:rPr>
                        <a:t>nm.rad</a:t>
                      </a:r>
                      <a:endParaRPr lang="en-GB" sz="2000" dirty="0">
                        <a:solidFill>
                          <a:srgbClr val="FF0000"/>
                        </a:solidFill>
                        <a:latin typeface="Calibri" panose="020F0502020204030204" pitchFamily="34" charset="0"/>
                        <a:cs typeface="Calibri" panose="020F0502020204030204" pitchFamily="34" charset="0"/>
                      </a:endParaRPr>
                    </a:p>
                  </a:txBody>
                  <a:tcPr anchor="ctr"/>
                </a:tc>
                <a:tc>
                  <a:txBody>
                    <a:bodyPr/>
                    <a:lstStyle/>
                    <a:p>
                      <a:pPr algn="ctr"/>
                      <a:r>
                        <a:rPr lang="en-GB" sz="2000" dirty="0">
                          <a:solidFill>
                            <a:srgbClr val="FF0000"/>
                          </a:solidFill>
                          <a:latin typeface="Calibri" panose="020F0502020204030204" pitchFamily="34" charset="0"/>
                          <a:cs typeface="Calibri" panose="020F0502020204030204" pitchFamily="34" charset="0"/>
                        </a:rPr>
                        <a:t>139 </a:t>
                      </a:r>
                      <a:r>
                        <a:rPr lang="en-GB" sz="2000" dirty="0" err="1">
                          <a:solidFill>
                            <a:srgbClr val="FF0000"/>
                          </a:solidFill>
                          <a:latin typeface="Calibri" panose="020F0502020204030204" pitchFamily="34" charset="0"/>
                          <a:cs typeface="Calibri" panose="020F0502020204030204" pitchFamily="34" charset="0"/>
                        </a:rPr>
                        <a:t>pm.rad</a:t>
                      </a:r>
                      <a:endParaRPr lang="en-GB" sz="2000" dirty="0">
                        <a:solidFill>
                          <a:srgbClr val="FF0000"/>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823022483"/>
                  </a:ext>
                </a:extLst>
              </a:tr>
              <a:tr h="393798">
                <a:tc>
                  <a:txBody>
                    <a:bodyPr/>
                    <a:lstStyle/>
                    <a:p>
                      <a:pPr algn="ctr"/>
                      <a:r>
                        <a:rPr lang="en-GB" sz="2000" dirty="0">
                          <a:latin typeface="Calibri" panose="020F0502020204030204" pitchFamily="34" charset="0"/>
                          <a:cs typeface="Calibri" panose="020F0502020204030204" pitchFamily="34" charset="0"/>
                        </a:rPr>
                        <a:t>Equilibrium Energy Spread</a:t>
                      </a:r>
                    </a:p>
                  </a:txBody>
                  <a:tcPr anchor="ctr"/>
                </a:tc>
                <a:tc>
                  <a:txBody>
                    <a:bodyPr/>
                    <a:lstStyle/>
                    <a:p>
                      <a:pPr algn="ctr"/>
                      <a:r>
                        <a:rPr lang="en-GB" sz="2000" dirty="0">
                          <a:latin typeface="Calibri" panose="020F0502020204030204" pitchFamily="34" charset="0"/>
                          <a:cs typeface="Calibri" panose="020F0502020204030204" pitchFamily="34" charset="0"/>
                        </a:rPr>
                        <a:t>0.096 %</a:t>
                      </a:r>
                    </a:p>
                  </a:txBody>
                  <a:tcPr anchor="ctr"/>
                </a:tc>
                <a:tc>
                  <a:txBody>
                    <a:bodyPr/>
                    <a:lstStyle/>
                    <a:p>
                      <a:pPr algn="ctr"/>
                      <a:r>
                        <a:rPr lang="en-GB" sz="2000" dirty="0">
                          <a:latin typeface="Calibri" panose="020F0502020204030204" pitchFamily="34" charset="0"/>
                          <a:cs typeface="Calibri" panose="020F0502020204030204" pitchFamily="34" charset="0"/>
                        </a:rPr>
                        <a:t>0.109 %</a:t>
                      </a:r>
                    </a:p>
                  </a:txBody>
                  <a:tcPr anchor="ctr"/>
                </a:tc>
                <a:extLst>
                  <a:ext uri="{0D108BD9-81ED-4DB2-BD59-A6C34878D82A}">
                    <a16:rowId xmlns:a16="http://schemas.microsoft.com/office/drawing/2014/main" val="1003524996"/>
                  </a:ext>
                </a:extLst>
              </a:tr>
            </a:tbl>
          </a:graphicData>
        </a:graphic>
      </p:graphicFrame>
      <p:pic>
        <p:nvPicPr>
          <p:cNvPr id="17" name="Picture 16">
            <a:extLst>
              <a:ext uri="{FF2B5EF4-FFF2-40B4-BE49-F238E27FC236}">
                <a16:creationId xmlns:a16="http://schemas.microsoft.com/office/drawing/2014/main" id="{A4FDCBB1-7CC6-473A-9DFD-552BBA77C2BC}"/>
              </a:ext>
            </a:extLst>
          </p:cNvPr>
          <p:cNvPicPr>
            <a:picLocks noChangeAspect="1"/>
          </p:cNvPicPr>
          <p:nvPr/>
        </p:nvPicPr>
        <p:blipFill>
          <a:blip r:embed="rId2"/>
          <a:stretch>
            <a:fillRect/>
          </a:stretch>
        </p:blipFill>
        <p:spPr>
          <a:xfrm>
            <a:off x="91878" y="1241440"/>
            <a:ext cx="5713836" cy="4317121"/>
          </a:xfrm>
          <a:prstGeom prst="rect">
            <a:avLst/>
          </a:prstGeom>
        </p:spPr>
      </p:pic>
      <p:sp>
        <p:nvSpPr>
          <p:cNvPr id="2" name="TextBox 1">
            <a:extLst>
              <a:ext uri="{FF2B5EF4-FFF2-40B4-BE49-F238E27FC236}">
                <a16:creationId xmlns:a16="http://schemas.microsoft.com/office/drawing/2014/main" id="{5A83E13B-61B7-24B4-049F-BF2A0352C72D}"/>
              </a:ext>
            </a:extLst>
          </p:cNvPr>
          <p:cNvSpPr txBox="1"/>
          <p:nvPr/>
        </p:nvSpPr>
        <p:spPr>
          <a:xfrm>
            <a:off x="6096000" y="6475235"/>
            <a:ext cx="3397661" cy="369332"/>
          </a:xfrm>
          <a:prstGeom prst="rect">
            <a:avLst/>
          </a:prstGeom>
          <a:noFill/>
        </p:spPr>
        <p:txBody>
          <a:bodyPr wrap="none" rtlCol="0">
            <a:spAutoFit/>
          </a:bodyPr>
          <a:lstStyle/>
          <a:p>
            <a:r>
              <a:rPr lang="en-GB" dirty="0"/>
              <a:t>Modified Hybrid 6 Bend Achromat</a:t>
            </a:r>
          </a:p>
        </p:txBody>
      </p:sp>
    </p:spTree>
    <p:extLst>
      <p:ext uri="{BB962C8B-B14F-4D97-AF65-F5344CB8AC3E}">
        <p14:creationId xmlns:p14="http://schemas.microsoft.com/office/powerpoint/2010/main" val="4251893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68B324-BC16-40CA-A99B-5303814DE20E}"/>
              </a:ext>
            </a:extLst>
          </p:cNvPr>
          <p:cNvSpPr>
            <a:spLocks noGrp="1"/>
          </p:cNvSpPr>
          <p:nvPr>
            <p:ph type="title"/>
          </p:nvPr>
        </p:nvSpPr>
        <p:spPr/>
        <p:txBody>
          <a:bodyPr>
            <a:normAutofit/>
          </a:bodyPr>
          <a:lstStyle/>
          <a:p>
            <a:pPr algn="l"/>
            <a:r>
              <a:rPr lang="en-GB" dirty="0">
                <a:solidFill>
                  <a:schemeClr val="bg1"/>
                </a:solidFill>
              </a:rPr>
              <a:t>Project Timescales – Overall</a:t>
            </a:r>
          </a:p>
        </p:txBody>
      </p:sp>
      <p:sp>
        <p:nvSpPr>
          <p:cNvPr id="11" name="Subtitle 2">
            <a:extLst>
              <a:ext uri="{FF2B5EF4-FFF2-40B4-BE49-F238E27FC236}">
                <a16:creationId xmlns:a16="http://schemas.microsoft.com/office/drawing/2014/main" id="{FECD8519-47D5-413E-B77A-CDD079B80F8E}"/>
              </a:ext>
            </a:extLst>
          </p:cNvPr>
          <p:cNvSpPr txBox="1">
            <a:spLocks/>
          </p:cNvSpPr>
          <p:nvPr/>
        </p:nvSpPr>
        <p:spPr>
          <a:xfrm>
            <a:off x="3535828" y="6525155"/>
            <a:ext cx="5120344" cy="373561"/>
          </a:xfrm>
          <a:prstGeom prst="rect">
            <a:avLst/>
          </a:prstGeom>
          <a:solidFill>
            <a:schemeClr val="bg1">
              <a:alpha val="80000"/>
            </a:schemeClr>
          </a:solidFill>
        </p:spPr>
        <p:txBody>
          <a:bodyPr>
            <a:noAutofit/>
          </a:bodyPr>
          <a:lstStyle/>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GB" sz="1400" b="0" i="0" u="none" strike="noStrike" kern="0" cap="none" spc="0" normalizeH="0" baseline="0" noProof="0" dirty="0">
              <a:ln>
                <a:noFill/>
              </a:ln>
              <a:solidFill>
                <a:prstClr val="black">
                  <a:lumMod val="50000"/>
                  <a:lumOff val="50000"/>
                </a:prstClr>
              </a:solidFill>
              <a:effectLst/>
              <a:uLnTx/>
              <a:uFillTx/>
              <a:latin typeface="Calibri" pitchFamily="34" charset="0"/>
              <a:ea typeface="+mn-ea"/>
              <a:cs typeface="+mn-cs"/>
            </a:endParaRPr>
          </a:p>
        </p:txBody>
      </p:sp>
      <p:pic>
        <p:nvPicPr>
          <p:cNvPr id="17" name="Picture 16" descr="A colorful rectangular objects with text&#10;&#10;Description automatically generated with medium confidence">
            <a:extLst>
              <a:ext uri="{FF2B5EF4-FFF2-40B4-BE49-F238E27FC236}">
                <a16:creationId xmlns:a16="http://schemas.microsoft.com/office/drawing/2014/main" id="{40EDFD43-795A-65A6-2F2F-B7D839DDF5F3}"/>
              </a:ext>
            </a:extLst>
          </p:cNvPr>
          <p:cNvPicPr>
            <a:picLocks noChangeAspect="1"/>
          </p:cNvPicPr>
          <p:nvPr/>
        </p:nvPicPr>
        <p:blipFill>
          <a:blip r:embed="rId2"/>
          <a:stretch>
            <a:fillRect/>
          </a:stretch>
        </p:blipFill>
        <p:spPr>
          <a:xfrm>
            <a:off x="198545" y="1027621"/>
            <a:ext cx="11754107" cy="5090601"/>
          </a:xfrm>
          <a:prstGeom prst="rect">
            <a:avLst/>
          </a:prstGeom>
        </p:spPr>
      </p:pic>
    </p:spTree>
    <p:extLst>
      <p:ext uri="{BB962C8B-B14F-4D97-AF65-F5344CB8AC3E}">
        <p14:creationId xmlns:p14="http://schemas.microsoft.com/office/powerpoint/2010/main" val="3471415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68B324-BC16-40CA-A99B-5303814DE20E}"/>
              </a:ext>
            </a:extLst>
          </p:cNvPr>
          <p:cNvSpPr>
            <a:spLocks noGrp="1"/>
          </p:cNvSpPr>
          <p:nvPr>
            <p:ph type="title"/>
          </p:nvPr>
        </p:nvSpPr>
        <p:spPr/>
        <p:txBody>
          <a:bodyPr>
            <a:normAutofit/>
          </a:bodyPr>
          <a:lstStyle/>
          <a:p>
            <a:pPr algn="l"/>
            <a:r>
              <a:rPr lang="en-GB" dirty="0">
                <a:solidFill>
                  <a:schemeClr val="bg1"/>
                </a:solidFill>
              </a:rPr>
              <a:t>Project Timescales – Pre Dark Period</a:t>
            </a:r>
          </a:p>
        </p:txBody>
      </p:sp>
      <p:sp>
        <p:nvSpPr>
          <p:cNvPr id="11" name="Subtitle 2">
            <a:extLst>
              <a:ext uri="{FF2B5EF4-FFF2-40B4-BE49-F238E27FC236}">
                <a16:creationId xmlns:a16="http://schemas.microsoft.com/office/drawing/2014/main" id="{FECD8519-47D5-413E-B77A-CDD079B80F8E}"/>
              </a:ext>
            </a:extLst>
          </p:cNvPr>
          <p:cNvSpPr txBox="1">
            <a:spLocks/>
          </p:cNvSpPr>
          <p:nvPr/>
        </p:nvSpPr>
        <p:spPr>
          <a:xfrm>
            <a:off x="3535828" y="6525155"/>
            <a:ext cx="5120344" cy="373561"/>
          </a:xfrm>
          <a:prstGeom prst="rect">
            <a:avLst/>
          </a:prstGeom>
          <a:solidFill>
            <a:schemeClr val="bg1">
              <a:alpha val="80000"/>
            </a:schemeClr>
          </a:solidFill>
        </p:spPr>
        <p:txBody>
          <a:bodyPr>
            <a:noAutofit/>
          </a:bodyPr>
          <a:lstStyle/>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GB" sz="1400" b="0" i="0" u="none" strike="noStrike" kern="0" cap="none" spc="0" normalizeH="0" baseline="0" noProof="0" dirty="0">
              <a:ln>
                <a:noFill/>
              </a:ln>
              <a:solidFill>
                <a:prstClr val="black">
                  <a:lumMod val="50000"/>
                  <a:lumOff val="50000"/>
                </a:prstClr>
              </a:solidFill>
              <a:effectLst/>
              <a:uLnTx/>
              <a:uFillTx/>
              <a:latin typeface="Calibri" pitchFamily="34" charset="0"/>
              <a:ea typeface="+mn-ea"/>
              <a:cs typeface="+mn-cs"/>
            </a:endParaRPr>
          </a:p>
        </p:txBody>
      </p:sp>
      <p:pic>
        <p:nvPicPr>
          <p:cNvPr id="8" name="Picture 7" descr="A screenshot of a project&#10;&#10;Description automatically generated">
            <a:extLst>
              <a:ext uri="{FF2B5EF4-FFF2-40B4-BE49-F238E27FC236}">
                <a16:creationId xmlns:a16="http://schemas.microsoft.com/office/drawing/2014/main" id="{5F037421-AF53-6B84-F79C-241C10C4E3A8}"/>
              </a:ext>
            </a:extLst>
          </p:cNvPr>
          <p:cNvPicPr>
            <a:picLocks noChangeAspect="1"/>
          </p:cNvPicPr>
          <p:nvPr/>
        </p:nvPicPr>
        <p:blipFill>
          <a:blip r:embed="rId2"/>
          <a:stretch>
            <a:fillRect/>
          </a:stretch>
        </p:blipFill>
        <p:spPr>
          <a:xfrm>
            <a:off x="438933" y="553497"/>
            <a:ext cx="9895363" cy="5608010"/>
          </a:xfrm>
          <a:prstGeom prst="rect">
            <a:avLst/>
          </a:prstGeom>
        </p:spPr>
      </p:pic>
    </p:spTree>
    <p:extLst>
      <p:ext uri="{BB962C8B-B14F-4D97-AF65-F5344CB8AC3E}">
        <p14:creationId xmlns:p14="http://schemas.microsoft.com/office/powerpoint/2010/main" val="2073029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68B324-BC16-40CA-A99B-5303814DE20E}"/>
              </a:ext>
            </a:extLst>
          </p:cNvPr>
          <p:cNvSpPr>
            <a:spLocks noGrp="1"/>
          </p:cNvSpPr>
          <p:nvPr>
            <p:ph type="title"/>
          </p:nvPr>
        </p:nvSpPr>
        <p:spPr/>
        <p:txBody>
          <a:bodyPr/>
          <a:lstStyle/>
          <a:p>
            <a:pPr algn="l"/>
            <a:r>
              <a:rPr lang="en-GB" dirty="0">
                <a:solidFill>
                  <a:schemeClr val="bg1"/>
                </a:solidFill>
              </a:rPr>
              <a:t>Project Timescales – Dark Period</a:t>
            </a:r>
          </a:p>
        </p:txBody>
      </p:sp>
      <p:sp>
        <p:nvSpPr>
          <p:cNvPr id="11" name="Subtitle 2">
            <a:extLst>
              <a:ext uri="{FF2B5EF4-FFF2-40B4-BE49-F238E27FC236}">
                <a16:creationId xmlns:a16="http://schemas.microsoft.com/office/drawing/2014/main" id="{FECD8519-47D5-413E-B77A-CDD079B80F8E}"/>
              </a:ext>
            </a:extLst>
          </p:cNvPr>
          <p:cNvSpPr txBox="1">
            <a:spLocks/>
          </p:cNvSpPr>
          <p:nvPr/>
        </p:nvSpPr>
        <p:spPr>
          <a:xfrm>
            <a:off x="3535828" y="6525155"/>
            <a:ext cx="5120344" cy="373561"/>
          </a:xfrm>
          <a:prstGeom prst="rect">
            <a:avLst/>
          </a:prstGeom>
          <a:solidFill>
            <a:schemeClr val="bg1">
              <a:alpha val="80000"/>
            </a:schemeClr>
          </a:solidFill>
        </p:spPr>
        <p:txBody>
          <a:bodyPr>
            <a:noAutofit/>
          </a:bodyPr>
          <a:lstStyle/>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GB" sz="1400" b="0" i="0" u="none" strike="noStrike" kern="0" cap="none" spc="0" normalizeH="0" baseline="0" noProof="0" dirty="0">
              <a:ln>
                <a:noFill/>
              </a:ln>
              <a:solidFill>
                <a:prstClr val="black">
                  <a:lumMod val="50000"/>
                  <a:lumOff val="50000"/>
                </a:prstClr>
              </a:solidFill>
              <a:effectLst/>
              <a:uLnTx/>
              <a:uFillTx/>
              <a:latin typeface="Calibri" pitchFamily="34" charset="0"/>
              <a:ea typeface="+mn-ea"/>
              <a:cs typeface="+mn-cs"/>
            </a:endParaRPr>
          </a:p>
        </p:txBody>
      </p:sp>
      <p:pic>
        <p:nvPicPr>
          <p:cNvPr id="3" name="Picture 2" descr="A screenshot of a computer&#10;&#10;Description automatically generated">
            <a:extLst>
              <a:ext uri="{FF2B5EF4-FFF2-40B4-BE49-F238E27FC236}">
                <a16:creationId xmlns:a16="http://schemas.microsoft.com/office/drawing/2014/main" id="{D385ECB2-F278-F4A8-CD4A-2F9A4D836241}"/>
              </a:ext>
            </a:extLst>
          </p:cNvPr>
          <p:cNvPicPr>
            <a:picLocks noChangeAspect="1"/>
          </p:cNvPicPr>
          <p:nvPr/>
        </p:nvPicPr>
        <p:blipFill>
          <a:blip r:embed="rId2"/>
          <a:stretch>
            <a:fillRect/>
          </a:stretch>
        </p:blipFill>
        <p:spPr>
          <a:xfrm>
            <a:off x="504044" y="1471339"/>
            <a:ext cx="11183911" cy="3915321"/>
          </a:xfrm>
          <a:prstGeom prst="rect">
            <a:avLst/>
          </a:prstGeom>
        </p:spPr>
      </p:pic>
    </p:spTree>
    <p:extLst>
      <p:ext uri="{BB962C8B-B14F-4D97-AF65-F5344CB8AC3E}">
        <p14:creationId xmlns:p14="http://schemas.microsoft.com/office/powerpoint/2010/main" val="858946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1A8A8B91A78D84A8E4E740900E5BBAE" ma:contentTypeVersion="17" ma:contentTypeDescription="Create a new document." ma:contentTypeScope="" ma:versionID="06c8607798516a2e1805ffaefe18e0d4">
  <xsd:schema xmlns:xsd="http://www.w3.org/2001/XMLSchema" xmlns:xs="http://www.w3.org/2001/XMLSchema" xmlns:p="http://schemas.microsoft.com/office/2006/metadata/properties" xmlns:ns2="4efff595-9748-44a8-a7f7-a5326e5a18d5" xmlns:ns3="b9e61a8e-ce37-4f6f-ab37-54558243974f" xmlns:ns4="5c0669a9-1f0e-4bf0-b923-4ef2d9164cd6" targetNamespace="http://schemas.microsoft.com/office/2006/metadata/properties" ma:root="true" ma:fieldsID="1ee06b89618af8bcda7fe89a2788c2eb" ns2:_="" ns3:_="" ns4:_="">
    <xsd:import namespace="4efff595-9748-44a8-a7f7-a5326e5a18d5"/>
    <xsd:import namespace="b9e61a8e-ce37-4f6f-ab37-54558243974f"/>
    <xsd:import namespace="5c0669a9-1f0e-4bf0-b923-4ef2d9164cd6"/>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link_x0028_test_x0029_"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fff595-9748-44a8-a7f7-a5326e5a18d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ink_x0028_test_x0029_" ma:index="20" nillable="true" ma:displayName="link (test)" ma:format="Hyperlink" ma:internalName="link_x0028_test_x0029_">
      <xsd:complexType>
        <xsd:complexContent>
          <xsd:extension base="dms:URL">
            <xsd:sequence>
              <xsd:element name="Url" type="dms:ValidUrl" minOccurs="0" nillable="true"/>
              <xsd:element name="Description" type="xsd:string" nillable="true"/>
            </xsd:sequence>
          </xsd:extension>
        </xsd:complexContent>
      </xsd:complex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37dacbd-2312-46d0-8090-5db071459bc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9e61a8e-ce37-4f6f-ab37-54558243974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0669a9-1f0e-4bf0-b923-4ef2d9164cd6"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5ab0f6cc-d900-402f-a16e-db15990cd4cc}" ma:internalName="TaxCatchAll" ma:showField="CatchAllData" ma:web="b9e61a8e-ce37-4f6f-ab37-54558243974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ink_x0028_test_x0029_ xmlns="4efff595-9748-44a8-a7f7-a5326e5a18d5">
      <Url xsi:nil="true"/>
      <Description xsi:nil="true"/>
    </link_x0028_test_x0029_>
    <lcf76f155ced4ddcb4097134ff3c332f xmlns="4efff595-9748-44a8-a7f7-a5326e5a18d5">
      <Terms xmlns="http://schemas.microsoft.com/office/infopath/2007/PartnerControls"/>
    </lcf76f155ced4ddcb4097134ff3c332f>
    <TaxCatchAll xmlns="5c0669a9-1f0e-4bf0-b923-4ef2d9164cd6" xsi:nil="true"/>
  </documentManagement>
</p:properties>
</file>

<file path=customXml/itemProps1.xml><?xml version="1.0" encoding="utf-8"?>
<ds:datastoreItem xmlns:ds="http://schemas.openxmlformats.org/officeDocument/2006/customXml" ds:itemID="{27B9EE8B-AF86-4B5B-9A7A-74D8528F9F15}">
  <ds:schemaRefs>
    <ds:schemaRef ds:uri="http://schemas.microsoft.com/sharepoint/v3/contenttype/forms"/>
  </ds:schemaRefs>
</ds:datastoreItem>
</file>

<file path=customXml/itemProps2.xml><?xml version="1.0" encoding="utf-8"?>
<ds:datastoreItem xmlns:ds="http://schemas.openxmlformats.org/officeDocument/2006/customXml" ds:itemID="{2A7BBBAE-BBC1-40F2-8DB1-3DA0D402A1A7}">
  <ds:schemaRefs>
    <ds:schemaRef ds:uri="4efff595-9748-44a8-a7f7-a5326e5a18d5"/>
    <ds:schemaRef ds:uri="5c0669a9-1f0e-4bf0-b923-4ef2d9164cd6"/>
    <ds:schemaRef ds:uri="b9e61a8e-ce37-4f6f-ab37-54558243974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3440920-8707-4BEF-9203-A5F303816824}">
  <ds:schemaRefs>
    <ds:schemaRef ds:uri="4efff595-9748-44a8-a7f7-a5326e5a18d5"/>
    <ds:schemaRef ds:uri="5c0669a9-1f0e-4bf0-b923-4ef2d9164cd6"/>
    <ds:schemaRef ds:uri="b9e61a8e-ce37-4f6f-ab37-54558243974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180</TotalTime>
  <Words>1880</Words>
  <Application>Microsoft Office PowerPoint</Application>
  <PresentationFormat>Widescreen</PresentationFormat>
  <Paragraphs>310</Paragraphs>
  <Slides>27</Slides>
  <Notes>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ICALEPCS 2023 EPICS Satellite Meeting</vt:lpstr>
      <vt:lpstr>Synchrotron Light Source Evolution </vt:lpstr>
      <vt:lpstr>Diamond-II Brightness</vt:lpstr>
      <vt:lpstr>Diamond-II Brightness</vt:lpstr>
      <vt:lpstr>Diamond-II Cell Design</vt:lpstr>
      <vt:lpstr>Diamond-II Lattice Cell Design</vt:lpstr>
      <vt:lpstr>Project Timescales – Overall</vt:lpstr>
      <vt:lpstr>Project Timescales – Pre Dark Period</vt:lpstr>
      <vt:lpstr>Project Timescales – Dark Period</vt:lpstr>
      <vt:lpstr>Diamond II Programme</vt:lpstr>
      <vt:lpstr>Software and Controls Developments</vt:lpstr>
      <vt:lpstr>Highlights of Controls activities</vt:lpstr>
      <vt:lpstr>PowerPoint Presentation</vt:lpstr>
      <vt:lpstr>PowerPoint Presentation</vt:lpstr>
      <vt:lpstr>D-II Specific Deliverables</vt:lpstr>
      <vt:lpstr>Containerisation</vt:lpstr>
      <vt:lpstr>Beamline specific Deliverables</vt:lpstr>
      <vt:lpstr>PandA</vt:lpstr>
      <vt:lpstr>FastCS</vt:lpstr>
      <vt:lpstr>Motion Control - PowerBrick</vt:lpstr>
      <vt:lpstr>Motion Control - PowerBrick</vt:lpstr>
      <vt:lpstr>Acknowledgements</vt:lpstr>
      <vt:lpstr>Thank you</vt:lpstr>
      <vt:lpstr>Extra Slides</vt:lpstr>
      <vt:lpstr>Definitions</vt:lpstr>
      <vt:lpstr>Definitions</vt:lpstr>
      <vt:lpstr>Diffraction-Limited Storage Rings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Matthews</dc:creator>
  <cp:lastModifiedBy>Rose, Austen (DLSLtd,RAL,LSCI)</cp:lastModifiedBy>
  <cp:revision>6</cp:revision>
  <dcterms:created xsi:type="dcterms:W3CDTF">2017-11-16T11:38:27Z</dcterms:created>
  <dcterms:modified xsi:type="dcterms:W3CDTF">2023-10-04T12:14:55Z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0x010100F1A8A8B91A78D84A8E4E740900E5BBAE</vt:lpwstr>
  </property>
  <property fmtid="{D5CDD505-2E9C-101B-9397-08002B2CF9AE}" pid="3" name="MediaServiceImageTags">
    <vt:lpwstr/>
  </property>
</Properties>
</file>