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 id="2147483762" r:id="rId8"/>
  </p:sldMasterIdLst>
  <p:notesMasterIdLst>
    <p:notesMasterId r:id="rId25"/>
  </p:notesMasterIdLst>
  <p:handoutMasterIdLst>
    <p:handoutMasterId r:id="rId26"/>
  </p:handoutMasterIdLst>
  <p:sldIdLst>
    <p:sldId id="256" r:id="rId9"/>
    <p:sldId id="279" r:id="rId10"/>
    <p:sldId id="257" r:id="rId11"/>
    <p:sldId id="268" r:id="rId12"/>
    <p:sldId id="277" r:id="rId13"/>
    <p:sldId id="258" r:id="rId14"/>
    <p:sldId id="266" r:id="rId15"/>
    <p:sldId id="262" r:id="rId16"/>
    <p:sldId id="259" r:id="rId17"/>
    <p:sldId id="260" r:id="rId18"/>
    <p:sldId id="267" r:id="rId19"/>
    <p:sldId id="261" r:id="rId20"/>
    <p:sldId id="263" r:id="rId21"/>
    <p:sldId id="264" r:id="rId22"/>
    <p:sldId id="275" r:id="rId23"/>
    <p:sldId id="276"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Moderat Medium" panose="00000600000000000000" pitchFamily="2" charset="0"/>
      <p:regular r:id="rId31"/>
    </p:embeddedFont>
    <p:embeddedFont>
      <p:font typeface="Roboto" panose="020000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D1B"/>
    <a:srgbClr val="676767"/>
    <a:srgbClr val="00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ED929-DA57-4B32-90A7-B7C7BE3EC63B}" v="5" dt="2023-10-07T19:45:14.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6" autoAdjust="0"/>
    <p:restoredTop sz="86416" autoAdjust="0"/>
  </p:normalViewPr>
  <p:slideViewPr>
    <p:cSldViewPr snapToGrid="0">
      <p:cViewPr varScale="1">
        <p:scale>
          <a:sx n="68" d="100"/>
          <a:sy n="68" d="100"/>
        </p:scale>
        <p:origin x="39" y="2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font" Target="fonts/font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tephanie (STFC,RAL,ISIS)" userId="fb9e1876-ffcf-45bf-abd9-b21078f88f3e" providerId="ADAL" clId="{9E069927-490C-44E9-AAB1-E6CFCB7EF69B}"/>
    <pc:docChg chg="modMainMaster">
      <pc:chgData name="Richardson, Stephanie (STFC,RAL,ISIS)" userId="fb9e1876-ffcf-45bf-abd9-b21078f88f3e" providerId="ADAL" clId="{9E069927-490C-44E9-AAB1-E6CFCB7EF69B}" dt="2023-08-11T19:19:01.199" v="2" actId="14826"/>
      <pc:docMkLst>
        <pc:docMk/>
      </pc:docMkLst>
      <pc:sldMasterChg chg="modSp">
        <pc:chgData name="Richardson, Stephanie (STFC,RAL,ISIS)" userId="fb9e1876-ffcf-45bf-abd9-b21078f88f3e" providerId="ADAL" clId="{9E069927-490C-44E9-AAB1-E6CFCB7EF69B}" dt="2023-08-11T19:18:50.293" v="1" actId="14826"/>
        <pc:sldMasterMkLst>
          <pc:docMk/>
          <pc:sldMasterMk cId="3837374745" sldId="2147483663"/>
        </pc:sldMasterMkLst>
        <pc:picChg chg="mod">
          <ac:chgData name="Richardson, Stephanie (STFC,RAL,ISIS)" userId="fb9e1876-ffcf-45bf-abd9-b21078f88f3e" providerId="ADAL" clId="{9E069927-490C-44E9-AAB1-E6CFCB7EF69B}" dt="2023-08-11T19:18:50.293" v="1" actId="14826"/>
          <ac:picMkLst>
            <pc:docMk/>
            <pc:sldMasterMk cId="3837374745" sldId="2147483663"/>
            <ac:picMk id="7" creationId="{52AB5F44-508E-D5E3-9686-E5DB5331D657}"/>
          </ac:picMkLst>
        </pc:picChg>
      </pc:sldMasterChg>
      <pc:sldMasterChg chg="modSp">
        <pc:chgData name="Richardson, Stephanie (STFC,RAL,ISIS)" userId="fb9e1876-ffcf-45bf-abd9-b21078f88f3e" providerId="ADAL" clId="{9E069927-490C-44E9-AAB1-E6CFCB7EF69B}" dt="2023-08-11T19:18:39.512" v="0" actId="14826"/>
        <pc:sldMasterMkLst>
          <pc:docMk/>
          <pc:sldMasterMk cId="2232557041" sldId="2147483719"/>
        </pc:sldMasterMkLst>
        <pc:picChg chg="mod">
          <ac:chgData name="Richardson, Stephanie (STFC,RAL,ISIS)" userId="fb9e1876-ffcf-45bf-abd9-b21078f88f3e" providerId="ADAL" clId="{9E069927-490C-44E9-AAB1-E6CFCB7EF69B}" dt="2023-08-11T19:18:39.512" v="0" actId="14826"/>
          <ac:picMkLst>
            <pc:docMk/>
            <pc:sldMasterMk cId="2232557041" sldId="2147483719"/>
            <ac:picMk id="4" creationId="{C5EE97D3-004E-241C-1F4D-DA2001CE0425}"/>
          </ac:picMkLst>
        </pc:picChg>
      </pc:sldMasterChg>
      <pc:sldMasterChg chg="modSp">
        <pc:chgData name="Richardson, Stephanie (STFC,RAL,ISIS)" userId="fb9e1876-ffcf-45bf-abd9-b21078f88f3e" providerId="ADAL" clId="{9E069927-490C-44E9-AAB1-E6CFCB7EF69B}" dt="2023-08-11T19:19:01.199" v="2" actId="14826"/>
        <pc:sldMasterMkLst>
          <pc:docMk/>
          <pc:sldMasterMk cId="3562387349" sldId="2147483734"/>
        </pc:sldMasterMkLst>
        <pc:picChg chg="mod">
          <ac:chgData name="Richardson, Stephanie (STFC,RAL,ISIS)" userId="fb9e1876-ffcf-45bf-abd9-b21078f88f3e" providerId="ADAL" clId="{9E069927-490C-44E9-AAB1-E6CFCB7EF69B}" dt="2023-08-11T19:19:01.199" v="2" actId="14826"/>
          <ac:picMkLst>
            <pc:docMk/>
            <pc:sldMasterMk cId="3562387349" sldId="2147483734"/>
            <ac:picMk id="7" creationId="{52AB5F44-508E-D5E3-9686-E5DB5331D657}"/>
          </ac:picMkLst>
        </pc:picChg>
      </pc:sldMasterChg>
    </pc:docChg>
  </pc:docChgLst>
  <pc:docChgLst>
    <pc:chgData name="Finch, Ivan (STFC,RAL,ISIS)" userId="d5cd9bd6-da56-422f-b743-cea35b27e604" providerId="ADAL" clId="{1E7E4BCD-8F7C-4BC6-B02B-6E06131798B5}"/>
    <pc:docChg chg="undo custSel addSld delSld modSld sldOrd">
      <pc:chgData name="Finch, Ivan (STFC,RAL,ISIS)" userId="d5cd9bd6-da56-422f-b743-cea35b27e604" providerId="ADAL" clId="{1E7E4BCD-8F7C-4BC6-B02B-6E06131798B5}" dt="2023-10-04T16:16:53.511" v="5119"/>
      <pc:docMkLst>
        <pc:docMk/>
      </pc:docMkLst>
      <pc:sldChg chg="addSp modSp mod">
        <pc:chgData name="Finch, Ivan (STFC,RAL,ISIS)" userId="d5cd9bd6-da56-422f-b743-cea35b27e604" providerId="ADAL" clId="{1E7E4BCD-8F7C-4BC6-B02B-6E06131798B5}" dt="2023-10-04T12:59:23.868" v="1135" actId="166"/>
        <pc:sldMkLst>
          <pc:docMk/>
          <pc:sldMk cId="1481826788" sldId="256"/>
        </pc:sldMkLst>
        <pc:spChg chg="ord">
          <ac:chgData name="Finch, Ivan (STFC,RAL,ISIS)" userId="d5cd9bd6-da56-422f-b743-cea35b27e604" providerId="ADAL" clId="{1E7E4BCD-8F7C-4BC6-B02B-6E06131798B5}" dt="2023-10-04T12:59:23.868" v="1135" actId="166"/>
          <ac:spMkLst>
            <pc:docMk/>
            <pc:sldMk cId="1481826788" sldId="256"/>
            <ac:spMk id="2" creationId="{B39B5CD0-94BB-02A9-D0D6-755513A2911E}"/>
          </ac:spMkLst>
        </pc:spChg>
        <pc:spChg chg="add mod ord">
          <ac:chgData name="Finch, Ivan (STFC,RAL,ISIS)" userId="d5cd9bd6-da56-422f-b743-cea35b27e604" providerId="ADAL" clId="{1E7E4BCD-8F7C-4BC6-B02B-6E06131798B5}" dt="2023-10-04T12:59:13.565" v="1133" actId="14100"/>
          <ac:spMkLst>
            <pc:docMk/>
            <pc:sldMk cId="1481826788" sldId="256"/>
            <ac:spMk id="6" creationId="{1A1AFDDD-C13D-0F85-BD44-F1C05A5B5C12}"/>
          </ac:spMkLst>
        </pc:spChg>
        <pc:spChg chg="add mod ord">
          <ac:chgData name="Finch, Ivan (STFC,RAL,ISIS)" userId="d5cd9bd6-da56-422f-b743-cea35b27e604" providerId="ADAL" clId="{1E7E4BCD-8F7C-4BC6-B02B-6E06131798B5}" dt="2023-10-04T12:57:51.734" v="1121" actId="1036"/>
          <ac:spMkLst>
            <pc:docMk/>
            <pc:sldMk cId="1481826788" sldId="256"/>
            <ac:spMk id="7" creationId="{3BC4A1DD-6336-5875-DB0D-6EF948E0EBED}"/>
          </ac:spMkLst>
        </pc:spChg>
        <pc:spChg chg="add mod ord">
          <ac:chgData name="Finch, Ivan (STFC,RAL,ISIS)" userId="d5cd9bd6-da56-422f-b743-cea35b27e604" providerId="ADAL" clId="{1E7E4BCD-8F7C-4BC6-B02B-6E06131798B5}" dt="2023-10-04T12:58:52.772" v="1130" actId="14100"/>
          <ac:spMkLst>
            <pc:docMk/>
            <pc:sldMk cId="1481826788" sldId="256"/>
            <ac:spMk id="8" creationId="{1E390C68-0335-9874-5B83-5F0D1BCE1A56}"/>
          </ac:spMkLst>
        </pc:spChg>
      </pc:sldChg>
      <pc:sldChg chg="modSp mod">
        <pc:chgData name="Finch, Ivan (STFC,RAL,ISIS)" userId="d5cd9bd6-da56-422f-b743-cea35b27e604" providerId="ADAL" clId="{1E7E4BCD-8F7C-4BC6-B02B-6E06131798B5}" dt="2023-10-04T14:14:40.268" v="2149" actId="20577"/>
        <pc:sldMkLst>
          <pc:docMk/>
          <pc:sldMk cId="583982086" sldId="257"/>
        </pc:sldMkLst>
        <pc:spChg chg="mod">
          <ac:chgData name="Finch, Ivan (STFC,RAL,ISIS)" userId="d5cd9bd6-da56-422f-b743-cea35b27e604" providerId="ADAL" clId="{1E7E4BCD-8F7C-4BC6-B02B-6E06131798B5}" dt="2023-10-04T14:14:40.268" v="2149" actId="20577"/>
          <ac:spMkLst>
            <pc:docMk/>
            <pc:sldMk cId="583982086" sldId="257"/>
            <ac:spMk id="5" creationId="{FA441D12-88BF-B601-3640-C8637BFF9BF8}"/>
          </ac:spMkLst>
        </pc:spChg>
      </pc:sldChg>
      <pc:sldChg chg="addSp delSp modSp mod modClrScheme delAnim modAnim chgLayout">
        <pc:chgData name="Finch, Ivan (STFC,RAL,ISIS)" userId="d5cd9bd6-da56-422f-b743-cea35b27e604" providerId="ADAL" clId="{1E7E4BCD-8F7C-4BC6-B02B-6E06131798B5}" dt="2023-10-04T13:28:08.942" v="2141" actId="20577"/>
        <pc:sldMkLst>
          <pc:docMk/>
          <pc:sldMk cId="3699373884" sldId="258"/>
        </pc:sldMkLst>
        <pc:spChg chg="mod ord">
          <ac:chgData name="Finch, Ivan (STFC,RAL,ISIS)" userId="d5cd9bd6-da56-422f-b743-cea35b27e604" providerId="ADAL" clId="{1E7E4BCD-8F7C-4BC6-B02B-6E06131798B5}" dt="2023-10-04T12:51:36.430" v="978" actId="700"/>
          <ac:spMkLst>
            <pc:docMk/>
            <pc:sldMk cId="3699373884" sldId="258"/>
            <ac:spMk id="2" creationId="{4CDDF58B-1D41-39A8-8E3E-EB743E1786EC}"/>
          </ac:spMkLst>
        </pc:spChg>
        <pc:spChg chg="add mod">
          <ac:chgData name="Finch, Ivan (STFC,RAL,ISIS)" userId="d5cd9bd6-da56-422f-b743-cea35b27e604" providerId="ADAL" clId="{1E7E4BCD-8F7C-4BC6-B02B-6E06131798B5}" dt="2023-10-04T12:51:57.732" v="980" actId="1076"/>
          <ac:spMkLst>
            <pc:docMk/>
            <pc:sldMk cId="3699373884" sldId="258"/>
            <ac:spMk id="3" creationId="{E61AC6CB-EFBF-17E6-A33B-920C8826D04B}"/>
          </ac:spMkLst>
        </pc:spChg>
        <pc:spChg chg="add mod">
          <ac:chgData name="Finch, Ivan (STFC,RAL,ISIS)" userId="d5cd9bd6-da56-422f-b743-cea35b27e604" providerId="ADAL" clId="{1E7E4BCD-8F7C-4BC6-B02B-6E06131798B5}" dt="2023-10-04T12:51:57.732" v="980" actId="1076"/>
          <ac:spMkLst>
            <pc:docMk/>
            <pc:sldMk cId="3699373884" sldId="258"/>
            <ac:spMk id="4" creationId="{07399D74-672A-AEC5-A045-425ED582832F}"/>
          </ac:spMkLst>
        </pc:spChg>
        <pc:spChg chg="add mod">
          <ac:chgData name="Finch, Ivan (STFC,RAL,ISIS)" userId="d5cd9bd6-da56-422f-b743-cea35b27e604" providerId="ADAL" clId="{1E7E4BCD-8F7C-4BC6-B02B-6E06131798B5}" dt="2023-10-04T12:51:57.732" v="980" actId="1076"/>
          <ac:spMkLst>
            <pc:docMk/>
            <pc:sldMk cId="3699373884" sldId="258"/>
            <ac:spMk id="5" creationId="{FD5A2037-C3FC-30F9-30E8-F2F1E5107A45}"/>
          </ac:spMkLst>
        </pc:spChg>
        <pc:spChg chg="add del mod">
          <ac:chgData name="Finch, Ivan (STFC,RAL,ISIS)" userId="d5cd9bd6-da56-422f-b743-cea35b27e604" providerId="ADAL" clId="{1E7E4BCD-8F7C-4BC6-B02B-6E06131798B5}" dt="2023-10-04T12:51:31.876" v="977" actId="478"/>
          <ac:spMkLst>
            <pc:docMk/>
            <pc:sldMk cId="3699373884" sldId="258"/>
            <ac:spMk id="11" creationId="{3EC3AC2C-18B5-A4D4-38E9-3B5E92E6BAC8}"/>
          </ac:spMkLst>
        </pc:spChg>
        <pc:spChg chg="add mod ord">
          <ac:chgData name="Finch, Ivan (STFC,RAL,ISIS)" userId="d5cd9bd6-da56-422f-b743-cea35b27e604" providerId="ADAL" clId="{1E7E4BCD-8F7C-4BC6-B02B-6E06131798B5}" dt="2023-10-04T13:28:08.942" v="2141" actId="20577"/>
          <ac:spMkLst>
            <pc:docMk/>
            <pc:sldMk cId="3699373884" sldId="258"/>
            <ac:spMk id="12" creationId="{BF423039-5ECF-85E2-C45B-715CC02FA724}"/>
          </ac:spMkLst>
        </pc:spChg>
        <pc:spChg chg="add del mod ord">
          <ac:chgData name="Finch, Ivan (STFC,RAL,ISIS)" userId="d5cd9bd6-da56-422f-b743-cea35b27e604" providerId="ADAL" clId="{1E7E4BCD-8F7C-4BC6-B02B-6E06131798B5}" dt="2023-10-04T12:51:38.580" v="979" actId="478"/>
          <ac:spMkLst>
            <pc:docMk/>
            <pc:sldMk cId="3699373884" sldId="258"/>
            <ac:spMk id="13" creationId="{33025924-55E2-A99A-BD66-DA326993EE50}"/>
          </ac:spMkLst>
        </pc:spChg>
        <pc:picChg chg="add del mod">
          <ac:chgData name="Finch, Ivan (STFC,RAL,ISIS)" userId="d5cd9bd6-da56-422f-b743-cea35b27e604" providerId="ADAL" clId="{1E7E4BCD-8F7C-4BC6-B02B-6E06131798B5}" dt="2023-10-04T12:50:13.570" v="963" actId="21"/>
          <ac:picMkLst>
            <pc:docMk/>
            <pc:sldMk cId="3699373884" sldId="258"/>
            <ac:picMk id="10" creationId="{F5E598C9-B369-7E4E-2115-674A78939C3A}"/>
          </ac:picMkLst>
        </pc:picChg>
        <pc:cxnChg chg="add mod">
          <ac:chgData name="Finch, Ivan (STFC,RAL,ISIS)" userId="d5cd9bd6-da56-422f-b743-cea35b27e604" providerId="ADAL" clId="{1E7E4BCD-8F7C-4BC6-B02B-6E06131798B5}" dt="2023-10-04T12:51:57.732" v="980" actId="1076"/>
          <ac:cxnSpMkLst>
            <pc:docMk/>
            <pc:sldMk cId="3699373884" sldId="258"/>
            <ac:cxnSpMk id="6" creationId="{2DA8E915-74D7-5A91-4947-29E674DBA28F}"/>
          </ac:cxnSpMkLst>
        </pc:cxnChg>
        <pc:cxnChg chg="add mod">
          <ac:chgData name="Finch, Ivan (STFC,RAL,ISIS)" userId="d5cd9bd6-da56-422f-b743-cea35b27e604" providerId="ADAL" clId="{1E7E4BCD-8F7C-4BC6-B02B-6E06131798B5}" dt="2023-10-04T12:51:57.732" v="980" actId="1076"/>
          <ac:cxnSpMkLst>
            <pc:docMk/>
            <pc:sldMk cId="3699373884" sldId="258"/>
            <ac:cxnSpMk id="7" creationId="{0EAA2B5D-E702-0069-2CF8-4FDB820B5A08}"/>
          </ac:cxnSpMkLst>
        </pc:cxnChg>
      </pc:sldChg>
      <pc:sldChg chg="addSp delSp modSp mod ord modClrScheme chgLayout">
        <pc:chgData name="Finch, Ivan (STFC,RAL,ISIS)" userId="d5cd9bd6-da56-422f-b743-cea35b27e604" providerId="ADAL" clId="{1E7E4BCD-8F7C-4BC6-B02B-6E06131798B5}" dt="2023-10-04T16:13:48.762" v="5117" actId="20577"/>
        <pc:sldMkLst>
          <pc:docMk/>
          <pc:sldMk cId="67218123" sldId="259"/>
        </pc:sldMkLst>
        <pc:spChg chg="mod ord">
          <ac:chgData name="Finch, Ivan (STFC,RAL,ISIS)" userId="d5cd9bd6-da56-422f-b743-cea35b27e604" providerId="ADAL" clId="{1E7E4BCD-8F7C-4BC6-B02B-6E06131798B5}" dt="2023-10-04T15:34:18.695" v="3526" actId="14100"/>
          <ac:spMkLst>
            <pc:docMk/>
            <pc:sldMk cId="67218123" sldId="259"/>
            <ac:spMk id="2" creationId="{BF23EAF2-1891-ED26-C16C-FB5EE2169296}"/>
          </ac:spMkLst>
        </pc:spChg>
        <pc:spChg chg="del mod ord">
          <ac:chgData name="Finch, Ivan (STFC,RAL,ISIS)" userId="d5cd9bd6-da56-422f-b743-cea35b27e604" providerId="ADAL" clId="{1E7E4BCD-8F7C-4BC6-B02B-6E06131798B5}" dt="2023-10-04T15:26:07.934" v="3181" actId="700"/>
          <ac:spMkLst>
            <pc:docMk/>
            <pc:sldMk cId="67218123" sldId="259"/>
            <ac:spMk id="3" creationId="{B52C162F-695D-796A-80C6-DB903F458018}"/>
          </ac:spMkLst>
        </pc:spChg>
        <pc:spChg chg="add del mod ord">
          <ac:chgData name="Finch, Ivan (STFC,RAL,ISIS)" userId="d5cd9bd6-da56-422f-b743-cea35b27e604" providerId="ADAL" clId="{1E7E4BCD-8F7C-4BC6-B02B-6E06131798B5}" dt="2023-10-04T15:27:45.374" v="3187" actId="478"/>
          <ac:spMkLst>
            <pc:docMk/>
            <pc:sldMk cId="67218123" sldId="259"/>
            <ac:spMk id="4" creationId="{B6F127A3-85A8-5C17-EFE6-9295EE186F39}"/>
          </ac:spMkLst>
        </pc:spChg>
        <pc:spChg chg="add mod ord">
          <ac:chgData name="Finch, Ivan (STFC,RAL,ISIS)" userId="d5cd9bd6-da56-422f-b743-cea35b27e604" providerId="ADAL" clId="{1E7E4BCD-8F7C-4BC6-B02B-6E06131798B5}" dt="2023-10-04T16:13:48.762" v="5117" actId="20577"/>
          <ac:spMkLst>
            <pc:docMk/>
            <pc:sldMk cId="67218123" sldId="259"/>
            <ac:spMk id="5" creationId="{21819EC6-AB4A-7D43-AB64-AB84449C16AC}"/>
          </ac:spMkLst>
        </pc:spChg>
        <pc:picChg chg="add del mod">
          <ac:chgData name="Finch, Ivan (STFC,RAL,ISIS)" userId="d5cd9bd6-da56-422f-b743-cea35b27e604" providerId="ADAL" clId="{1E7E4BCD-8F7C-4BC6-B02B-6E06131798B5}" dt="2023-10-04T15:26:54.931" v="3185" actId="478"/>
          <ac:picMkLst>
            <pc:docMk/>
            <pc:sldMk cId="67218123" sldId="259"/>
            <ac:picMk id="7" creationId="{6CA73955-C74B-9ABD-BB05-0B3F8F706259}"/>
          </ac:picMkLst>
        </pc:picChg>
        <pc:picChg chg="add mod ord">
          <ac:chgData name="Finch, Ivan (STFC,RAL,ISIS)" userId="d5cd9bd6-da56-422f-b743-cea35b27e604" providerId="ADAL" clId="{1E7E4BCD-8F7C-4BC6-B02B-6E06131798B5}" dt="2023-10-04T15:34:38.447" v="3529" actId="1076"/>
          <ac:picMkLst>
            <pc:docMk/>
            <pc:sldMk cId="67218123" sldId="259"/>
            <ac:picMk id="9" creationId="{6F08D41A-B547-16A6-ED7F-FB3C75BE9E37}"/>
          </ac:picMkLst>
        </pc:picChg>
      </pc:sldChg>
      <pc:sldChg chg="addSp delSp modSp mod ord modClrScheme chgLayout modNotesTx">
        <pc:chgData name="Finch, Ivan (STFC,RAL,ISIS)" userId="d5cd9bd6-da56-422f-b743-cea35b27e604" providerId="ADAL" clId="{1E7E4BCD-8F7C-4BC6-B02B-6E06131798B5}" dt="2023-10-04T15:25:27.630" v="3180" actId="20577"/>
        <pc:sldMkLst>
          <pc:docMk/>
          <pc:sldMk cId="487800366" sldId="260"/>
        </pc:sldMkLst>
        <pc:spChg chg="mod ord">
          <ac:chgData name="Finch, Ivan (STFC,RAL,ISIS)" userId="d5cd9bd6-da56-422f-b743-cea35b27e604" providerId="ADAL" clId="{1E7E4BCD-8F7C-4BC6-B02B-6E06131798B5}" dt="2023-10-04T12:52:52.751" v="985" actId="1076"/>
          <ac:spMkLst>
            <pc:docMk/>
            <pc:sldMk cId="487800366" sldId="260"/>
            <ac:spMk id="2" creationId="{B9667A5F-D9F3-462A-2349-8EFF7FB42079}"/>
          </ac:spMkLst>
        </pc:spChg>
        <pc:spChg chg="add mod">
          <ac:chgData name="Finch, Ivan (STFC,RAL,ISIS)" userId="d5cd9bd6-da56-422f-b743-cea35b27e604" providerId="ADAL" clId="{1E7E4BCD-8F7C-4BC6-B02B-6E06131798B5}" dt="2023-10-04T12:52:59.187" v="986" actId="1076"/>
          <ac:spMkLst>
            <pc:docMk/>
            <pc:sldMk cId="487800366" sldId="260"/>
            <ac:spMk id="3" creationId="{336EF988-6F5C-F7A4-070F-C3675BB64019}"/>
          </ac:spMkLst>
        </pc:spChg>
        <pc:spChg chg="del mod ord">
          <ac:chgData name="Finch, Ivan (STFC,RAL,ISIS)" userId="d5cd9bd6-da56-422f-b743-cea35b27e604" providerId="ADAL" clId="{1E7E4BCD-8F7C-4BC6-B02B-6E06131798B5}" dt="2023-10-04T12:52:46.207" v="982" actId="700"/>
          <ac:spMkLst>
            <pc:docMk/>
            <pc:sldMk cId="487800366" sldId="260"/>
            <ac:spMk id="5" creationId="{BFAC5179-A798-1D4E-64A2-6C13151C1184}"/>
          </ac:spMkLst>
        </pc:spChg>
        <pc:spChg chg="add mod">
          <ac:chgData name="Finch, Ivan (STFC,RAL,ISIS)" userId="d5cd9bd6-da56-422f-b743-cea35b27e604" providerId="ADAL" clId="{1E7E4BCD-8F7C-4BC6-B02B-6E06131798B5}" dt="2023-10-04T12:52:59.187" v="986" actId="1076"/>
          <ac:spMkLst>
            <pc:docMk/>
            <pc:sldMk cId="487800366" sldId="260"/>
            <ac:spMk id="6" creationId="{1429CAE4-C734-2782-CC14-45C02AB3DF3B}"/>
          </ac:spMkLst>
        </pc:spChg>
        <pc:spChg chg="add mod">
          <ac:chgData name="Finch, Ivan (STFC,RAL,ISIS)" userId="d5cd9bd6-da56-422f-b743-cea35b27e604" providerId="ADAL" clId="{1E7E4BCD-8F7C-4BC6-B02B-6E06131798B5}" dt="2023-10-04T12:52:59.187" v="986" actId="1076"/>
          <ac:spMkLst>
            <pc:docMk/>
            <pc:sldMk cId="487800366" sldId="260"/>
            <ac:spMk id="7" creationId="{D2005D2D-CBCF-94E2-B393-CCDE63C83228}"/>
          </ac:spMkLst>
        </pc:spChg>
        <pc:spChg chg="add mod">
          <ac:chgData name="Finch, Ivan (STFC,RAL,ISIS)" userId="d5cd9bd6-da56-422f-b743-cea35b27e604" providerId="ADAL" clId="{1E7E4BCD-8F7C-4BC6-B02B-6E06131798B5}" dt="2023-10-04T12:52:59.187" v="986" actId="1076"/>
          <ac:spMkLst>
            <pc:docMk/>
            <pc:sldMk cId="487800366" sldId="260"/>
            <ac:spMk id="8" creationId="{77513835-C24D-DBEE-FBDB-9C046A563548}"/>
          </ac:spMkLst>
        </pc:spChg>
        <pc:spChg chg="add mod">
          <ac:chgData name="Finch, Ivan (STFC,RAL,ISIS)" userId="d5cd9bd6-da56-422f-b743-cea35b27e604" providerId="ADAL" clId="{1E7E4BCD-8F7C-4BC6-B02B-6E06131798B5}" dt="2023-10-04T12:52:59.187" v="986" actId="1076"/>
          <ac:spMkLst>
            <pc:docMk/>
            <pc:sldMk cId="487800366" sldId="260"/>
            <ac:spMk id="9" creationId="{F86F600D-EC3D-F5A9-3DAB-E1309A83D7C7}"/>
          </ac:spMkLst>
        </pc:spChg>
        <pc:spChg chg="add mod">
          <ac:chgData name="Finch, Ivan (STFC,RAL,ISIS)" userId="d5cd9bd6-da56-422f-b743-cea35b27e604" providerId="ADAL" clId="{1E7E4BCD-8F7C-4BC6-B02B-6E06131798B5}" dt="2023-10-04T12:52:59.187" v="986" actId="1076"/>
          <ac:spMkLst>
            <pc:docMk/>
            <pc:sldMk cId="487800366" sldId="260"/>
            <ac:spMk id="10" creationId="{2569FFDE-2397-6AA5-A039-A759B357CBCA}"/>
          </ac:spMkLst>
        </pc:spChg>
        <pc:spChg chg="add mod ord">
          <ac:chgData name="Finch, Ivan (STFC,RAL,ISIS)" userId="d5cd9bd6-da56-422f-b743-cea35b27e604" providerId="ADAL" clId="{1E7E4BCD-8F7C-4BC6-B02B-6E06131798B5}" dt="2023-10-04T15:25:27.630" v="3180" actId="20577"/>
          <ac:spMkLst>
            <pc:docMk/>
            <pc:sldMk cId="487800366" sldId="260"/>
            <ac:spMk id="11" creationId="{6AD92A2A-6868-844A-1264-E15001ED40DB}"/>
          </ac:spMkLst>
        </pc:spChg>
        <pc:spChg chg="add del mod ord">
          <ac:chgData name="Finch, Ivan (STFC,RAL,ISIS)" userId="d5cd9bd6-da56-422f-b743-cea35b27e604" providerId="ADAL" clId="{1E7E4BCD-8F7C-4BC6-B02B-6E06131798B5}" dt="2023-10-04T12:52:50.532" v="983" actId="478"/>
          <ac:spMkLst>
            <pc:docMk/>
            <pc:sldMk cId="487800366" sldId="260"/>
            <ac:spMk id="12" creationId="{C2009868-460D-DD64-65E3-388CBC4E6935}"/>
          </ac:spMkLst>
        </pc:spChg>
        <pc:cxnChg chg="add mod">
          <ac:chgData name="Finch, Ivan (STFC,RAL,ISIS)" userId="d5cd9bd6-da56-422f-b743-cea35b27e604" providerId="ADAL" clId="{1E7E4BCD-8F7C-4BC6-B02B-6E06131798B5}" dt="2023-10-04T12:52:59.187" v="986" actId="1076"/>
          <ac:cxnSpMkLst>
            <pc:docMk/>
            <pc:sldMk cId="487800366" sldId="260"/>
            <ac:cxnSpMk id="4" creationId="{7CC47BFC-0836-6267-0C6B-C3BF25F64FF4}"/>
          </ac:cxnSpMkLst>
        </pc:cxnChg>
      </pc:sldChg>
      <pc:sldChg chg="addSp delSp modSp mod modClrScheme chgLayout">
        <pc:chgData name="Finch, Ivan (STFC,RAL,ISIS)" userId="d5cd9bd6-da56-422f-b743-cea35b27e604" providerId="ADAL" clId="{1E7E4BCD-8F7C-4BC6-B02B-6E06131798B5}" dt="2023-10-04T16:11:22.824" v="5021" actId="20577"/>
        <pc:sldMkLst>
          <pc:docMk/>
          <pc:sldMk cId="1723675216" sldId="261"/>
        </pc:sldMkLst>
        <pc:spChg chg="mod ord">
          <ac:chgData name="Finch, Ivan (STFC,RAL,ISIS)" userId="d5cd9bd6-da56-422f-b743-cea35b27e604" providerId="ADAL" clId="{1E7E4BCD-8F7C-4BC6-B02B-6E06131798B5}" dt="2023-10-04T15:51:46.434" v="3989" actId="700"/>
          <ac:spMkLst>
            <pc:docMk/>
            <pc:sldMk cId="1723675216" sldId="261"/>
            <ac:spMk id="2" creationId="{FF609C71-C7F9-003A-FD3E-64198B0FDB26}"/>
          </ac:spMkLst>
        </pc:spChg>
        <pc:spChg chg="del mod ord">
          <ac:chgData name="Finch, Ivan (STFC,RAL,ISIS)" userId="d5cd9bd6-da56-422f-b743-cea35b27e604" providerId="ADAL" clId="{1E7E4BCD-8F7C-4BC6-B02B-6E06131798B5}" dt="2023-10-04T15:51:46.434" v="3989" actId="700"/>
          <ac:spMkLst>
            <pc:docMk/>
            <pc:sldMk cId="1723675216" sldId="261"/>
            <ac:spMk id="5" creationId="{EA90FDD8-F3A5-7715-8E66-46E225A3A715}"/>
          </ac:spMkLst>
        </pc:spChg>
        <pc:spChg chg="add mod ord">
          <ac:chgData name="Finch, Ivan (STFC,RAL,ISIS)" userId="d5cd9bd6-da56-422f-b743-cea35b27e604" providerId="ADAL" clId="{1E7E4BCD-8F7C-4BC6-B02B-6E06131798B5}" dt="2023-10-04T16:11:22.824" v="5021" actId="20577"/>
          <ac:spMkLst>
            <pc:docMk/>
            <pc:sldMk cId="1723675216" sldId="261"/>
            <ac:spMk id="6" creationId="{31B603EE-EAE4-743A-A385-A9BBAEDA2DB1}"/>
          </ac:spMkLst>
        </pc:spChg>
        <pc:spChg chg="add del mod ord">
          <ac:chgData name="Finch, Ivan (STFC,RAL,ISIS)" userId="d5cd9bd6-da56-422f-b743-cea35b27e604" providerId="ADAL" clId="{1E7E4BCD-8F7C-4BC6-B02B-6E06131798B5}" dt="2023-10-04T15:51:49.035" v="3990" actId="478"/>
          <ac:spMkLst>
            <pc:docMk/>
            <pc:sldMk cId="1723675216" sldId="261"/>
            <ac:spMk id="7" creationId="{C016F937-B249-9C50-3782-C34B3C458A1F}"/>
          </ac:spMkLst>
        </pc:spChg>
        <pc:picChg chg="add mod">
          <ac:chgData name="Finch, Ivan (STFC,RAL,ISIS)" userId="d5cd9bd6-da56-422f-b743-cea35b27e604" providerId="ADAL" clId="{1E7E4BCD-8F7C-4BC6-B02B-6E06131798B5}" dt="2023-10-04T15:53:20.243" v="3994" actId="1076"/>
          <ac:picMkLst>
            <pc:docMk/>
            <pc:sldMk cId="1723675216" sldId="261"/>
            <ac:picMk id="4" creationId="{2BA51A4E-90C5-2CEC-A53E-8ABDF046CC33}"/>
          </ac:picMkLst>
        </pc:picChg>
        <pc:picChg chg="add mod">
          <ac:chgData name="Finch, Ivan (STFC,RAL,ISIS)" userId="d5cd9bd6-da56-422f-b743-cea35b27e604" providerId="ADAL" clId="{1E7E4BCD-8F7C-4BC6-B02B-6E06131798B5}" dt="2023-10-04T15:53:27.035" v="3996" actId="14100"/>
          <ac:picMkLst>
            <pc:docMk/>
            <pc:sldMk cId="1723675216" sldId="261"/>
            <ac:picMk id="9" creationId="{A9034482-D79C-B164-88A0-073DAC02AA23}"/>
          </ac:picMkLst>
        </pc:picChg>
      </pc:sldChg>
      <pc:sldChg chg="addSp delSp modSp mod ord modClrScheme modAnim chgLayout modNotesTx">
        <pc:chgData name="Finch, Ivan (STFC,RAL,ISIS)" userId="d5cd9bd6-da56-422f-b743-cea35b27e604" providerId="ADAL" clId="{1E7E4BCD-8F7C-4BC6-B02B-6E06131798B5}" dt="2023-10-04T16:13:22.742" v="5106" actId="2711"/>
        <pc:sldMkLst>
          <pc:docMk/>
          <pc:sldMk cId="3124285851" sldId="262"/>
        </pc:sldMkLst>
        <pc:spChg chg="mod ord">
          <ac:chgData name="Finch, Ivan (STFC,RAL,ISIS)" userId="d5cd9bd6-da56-422f-b743-cea35b27e604" providerId="ADAL" clId="{1E7E4BCD-8F7C-4BC6-B02B-6E06131798B5}" dt="2023-10-04T15:05:28.214" v="2328" actId="27636"/>
          <ac:spMkLst>
            <pc:docMk/>
            <pc:sldMk cId="3124285851" sldId="262"/>
            <ac:spMk id="2" creationId="{B73E8E09-94CC-6BE6-5B16-64D6BED4B664}"/>
          </ac:spMkLst>
        </pc:spChg>
        <pc:spChg chg="del">
          <ac:chgData name="Finch, Ivan (STFC,RAL,ISIS)" userId="d5cd9bd6-da56-422f-b743-cea35b27e604" providerId="ADAL" clId="{1E7E4BCD-8F7C-4BC6-B02B-6E06131798B5}" dt="2023-10-04T12:54:24.997" v="987"/>
          <ac:spMkLst>
            <pc:docMk/>
            <pc:sldMk cId="3124285851" sldId="262"/>
            <ac:spMk id="6" creationId="{3F053497-2A45-A426-5226-503E1AC86004}"/>
          </ac:spMkLst>
        </pc:spChg>
        <pc:spChg chg="add mod ord">
          <ac:chgData name="Finch, Ivan (STFC,RAL,ISIS)" userId="d5cd9bd6-da56-422f-b743-cea35b27e604" providerId="ADAL" clId="{1E7E4BCD-8F7C-4BC6-B02B-6E06131798B5}" dt="2023-10-04T16:13:22.742" v="5106" actId="2711"/>
          <ac:spMkLst>
            <pc:docMk/>
            <pc:sldMk cId="3124285851" sldId="262"/>
            <ac:spMk id="7" creationId="{CC8FE773-4554-51B2-8DEE-AE73A00BFC0C}"/>
          </ac:spMkLst>
        </pc:spChg>
        <pc:picChg chg="add mod ord">
          <ac:chgData name="Finch, Ivan (STFC,RAL,ISIS)" userId="d5cd9bd6-da56-422f-b743-cea35b27e604" providerId="ADAL" clId="{1E7E4BCD-8F7C-4BC6-B02B-6E06131798B5}" dt="2023-10-04T15:05:28.080" v="2327" actId="700"/>
          <ac:picMkLst>
            <pc:docMk/>
            <pc:sldMk cId="3124285851" sldId="262"/>
            <ac:picMk id="3" creationId="{F6C55078-68F1-9CCC-097F-F2A0C820228A}"/>
          </ac:picMkLst>
        </pc:picChg>
        <pc:picChg chg="add mod">
          <ac:chgData name="Finch, Ivan (STFC,RAL,ISIS)" userId="d5cd9bd6-da56-422f-b743-cea35b27e604" providerId="ADAL" clId="{1E7E4BCD-8F7C-4BC6-B02B-6E06131798B5}" dt="2023-10-04T12:56:12.204" v="1103" actId="14100"/>
          <ac:picMkLst>
            <pc:docMk/>
            <pc:sldMk cId="3124285851" sldId="262"/>
            <ac:picMk id="5" creationId="{C397ADDA-D173-E2E8-3050-1BBAE78D74F3}"/>
          </ac:picMkLst>
        </pc:picChg>
      </pc:sldChg>
      <pc:sldChg chg="addSp delSp modSp mod">
        <pc:chgData name="Finch, Ivan (STFC,RAL,ISIS)" userId="d5cd9bd6-da56-422f-b743-cea35b27e604" providerId="ADAL" clId="{1E7E4BCD-8F7C-4BC6-B02B-6E06131798B5}" dt="2023-10-04T16:09:45.784" v="4702" actId="20577"/>
        <pc:sldMkLst>
          <pc:docMk/>
          <pc:sldMk cId="1427302532" sldId="264"/>
        </pc:sldMkLst>
        <pc:spChg chg="add del">
          <ac:chgData name="Finch, Ivan (STFC,RAL,ISIS)" userId="d5cd9bd6-da56-422f-b743-cea35b27e604" providerId="ADAL" clId="{1E7E4BCD-8F7C-4BC6-B02B-6E06131798B5}" dt="2023-10-04T16:08:34.013" v="4586" actId="22"/>
          <ac:spMkLst>
            <pc:docMk/>
            <pc:sldMk cId="1427302532" sldId="264"/>
            <ac:spMk id="4" creationId="{13DAA46D-23F0-AD6E-E45A-378EBCBFC5A7}"/>
          </ac:spMkLst>
        </pc:spChg>
        <pc:spChg chg="mod">
          <ac:chgData name="Finch, Ivan (STFC,RAL,ISIS)" userId="d5cd9bd6-da56-422f-b743-cea35b27e604" providerId="ADAL" clId="{1E7E4BCD-8F7C-4BC6-B02B-6E06131798B5}" dt="2023-10-04T16:09:45.784" v="4702" actId="20577"/>
          <ac:spMkLst>
            <pc:docMk/>
            <pc:sldMk cId="1427302532" sldId="264"/>
            <ac:spMk id="5" creationId="{809A129B-AE2B-4D19-788E-82B861C6BACE}"/>
          </ac:spMkLst>
        </pc:spChg>
        <pc:picChg chg="add mod">
          <ac:chgData name="Finch, Ivan (STFC,RAL,ISIS)" userId="d5cd9bd6-da56-422f-b743-cea35b27e604" providerId="ADAL" clId="{1E7E4BCD-8F7C-4BC6-B02B-6E06131798B5}" dt="2023-10-04T16:08:49.582" v="4590" actId="1076"/>
          <ac:picMkLst>
            <pc:docMk/>
            <pc:sldMk cId="1427302532" sldId="264"/>
            <ac:picMk id="1026" creationId="{C6A10377-A288-2B1C-BB40-BF50BF236E89}"/>
          </ac:picMkLst>
        </pc:picChg>
        <pc:picChg chg="add mod">
          <ac:chgData name="Finch, Ivan (STFC,RAL,ISIS)" userId="d5cd9bd6-da56-422f-b743-cea35b27e604" providerId="ADAL" clId="{1E7E4BCD-8F7C-4BC6-B02B-6E06131798B5}" dt="2023-10-04T16:08:52.343" v="4591" actId="1076"/>
          <ac:picMkLst>
            <pc:docMk/>
            <pc:sldMk cId="1427302532" sldId="264"/>
            <ac:picMk id="1028" creationId="{19E6BCED-A22F-935D-0E07-04C747DFCC08}"/>
          </ac:picMkLst>
        </pc:picChg>
      </pc:sldChg>
      <pc:sldChg chg="del">
        <pc:chgData name="Finch, Ivan (STFC,RAL,ISIS)" userId="d5cd9bd6-da56-422f-b743-cea35b27e604" providerId="ADAL" clId="{1E7E4BCD-8F7C-4BC6-B02B-6E06131798B5}" dt="2023-10-04T15:49:43.677" v="3985" actId="47"/>
        <pc:sldMkLst>
          <pc:docMk/>
          <pc:sldMk cId="4206351317" sldId="265"/>
        </pc:sldMkLst>
      </pc:sldChg>
      <pc:sldChg chg="addSp delSp modSp add mod">
        <pc:chgData name="Finch, Ivan (STFC,RAL,ISIS)" userId="d5cd9bd6-da56-422f-b743-cea35b27e604" providerId="ADAL" clId="{1E7E4BCD-8F7C-4BC6-B02B-6E06131798B5}" dt="2023-10-04T16:12:15.705" v="5046"/>
        <pc:sldMkLst>
          <pc:docMk/>
          <pc:sldMk cId="1575733617" sldId="266"/>
        </pc:sldMkLst>
        <pc:spChg chg="del">
          <ac:chgData name="Finch, Ivan (STFC,RAL,ISIS)" userId="d5cd9bd6-da56-422f-b743-cea35b27e604" providerId="ADAL" clId="{1E7E4BCD-8F7C-4BC6-B02B-6E06131798B5}" dt="2023-10-04T08:18:29.334" v="10" actId="478"/>
          <ac:spMkLst>
            <pc:docMk/>
            <pc:sldMk cId="1575733617" sldId="266"/>
            <ac:spMk id="3" creationId="{E61AC6CB-EFBF-17E6-A33B-920C8826D04B}"/>
          </ac:spMkLst>
        </pc:spChg>
        <pc:spChg chg="del">
          <ac:chgData name="Finch, Ivan (STFC,RAL,ISIS)" userId="d5cd9bd6-da56-422f-b743-cea35b27e604" providerId="ADAL" clId="{1E7E4BCD-8F7C-4BC6-B02B-6E06131798B5}" dt="2023-10-04T08:18:29.334" v="10" actId="478"/>
          <ac:spMkLst>
            <pc:docMk/>
            <pc:sldMk cId="1575733617" sldId="266"/>
            <ac:spMk id="4" creationId="{07399D74-672A-AEC5-A045-425ED582832F}"/>
          </ac:spMkLst>
        </pc:spChg>
        <pc:spChg chg="del">
          <ac:chgData name="Finch, Ivan (STFC,RAL,ISIS)" userId="d5cd9bd6-da56-422f-b743-cea35b27e604" providerId="ADAL" clId="{1E7E4BCD-8F7C-4BC6-B02B-6E06131798B5}" dt="2023-10-04T08:18:29.334" v="10" actId="478"/>
          <ac:spMkLst>
            <pc:docMk/>
            <pc:sldMk cId="1575733617" sldId="266"/>
            <ac:spMk id="5" creationId="{FD5A2037-C3FC-30F9-30E8-F2F1E5107A45}"/>
          </ac:spMkLst>
        </pc:spChg>
        <pc:spChg chg="add del mod">
          <ac:chgData name="Finch, Ivan (STFC,RAL,ISIS)" userId="d5cd9bd6-da56-422f-b743-cea35b27e604" providerId="ADAL" clId="{1E7E4BCD-8F7C-4BC6-B02B-6E06131798B5}" dt="2023-10-04T08:18:34.046" v="12"/>
          <ac:spMkLst>
            <pc:docMk/>
            <pc:sldMk cId="1575733617" sldId="266"/>
            <ac:spMk id="8" creationId="{DD11BDF3-0A91-0775-7430-46FEF3A77666}"/>
          </ac:spMkLst>
        </pc:spChg>
        <pc:spChg chg="add del mod">
          <ac:chgData name="Finch, Ivan (STFC,RAL,ISIS)" userId="d5cd9bd6-da56-422f-b743-cea35b27e604" providerId="ADAL" clId="{1E7E4BCD-8F7C-4BC6-B02B-6E06131798B5}" dt="2023-10-04T08:18:34.046" v="12"/>
          <ac:spMkLst>
            <pc:docMk/>
            <pc:sldMk cId="1575733617" sldId="266"/>
            <ac:spMk id="9" creationId="{563C4467-309B-A65C-960D-9F099BCF7E0F}"/>
          </ac:spMkLst>
        </pc:spChg>
        <pc:spChg chg="add del mod">
          <ac:chgData name="Finch, Ivan (STFC,RAL,ISIS)" userId="d5cd9bd6-da56-422f-b743-cea35b27e604" providerId="ADAL" clId="{1E7E4BCD-8F7C-4BC6-B02B-6E06131798B5}" dt="2023-10-04T08:18:34.046" v="12"/>
          <ac:spMkLst>
            <pc:docMk/>
            <pc:sldMk cId="1575733617" sldId="266"/>
            <ac:spMk id="10" creationId="{F121797F-0DB3-DF2F-3CCF-314E34542E5B}"/>
          </ac:spMkLst>
        </pc:spChg>
        <pc:spChg chg="add del mod">
          <ac:chgData name="Finch, Ivan (STFC,RAL,ISIS)" userId="d5cd9bd6-da56-422f-b743-cea35b27e604" providerId="ADAL" clId="{1E7E4BCD-8F7C-4BC6-B02B-6E06131798B5}" dt="2023-10-04T08:18:34.046" v="12"/>
          <ac:spMkLst>
            <pc:docMk/>
            <pc:sldMk cId="1575733617" sldId="266"/>
            <ac:spMk id="13" creationId="{537CD370-9433-6F60-CED9-885DBBE837D8}"/>
          </ac:spMkLst>
        </pc:spChg>
        <pc:spChg chg="add del mod">
          <ac:chgData name="Finch, Ivan (STFC,RAL,ISIS)" userId="d5cd9bd6-da56-422f-b743-cea35b27e604" providerId="ADAL" clId="{1E7E4BCD-8F7C-4BC6-B02B-6E06131798B5}" dt="2023-10-04T08:18:34.046" v="12"/>
          <ac:spMkLst>
            <pc:docMk/>
            <pc:sldMk cId="1575733617" sldId="266"/>
            <ac:spMk id="15" creationId="{72EB4249-AAC6-B728-79D6-9727B220A9A5}"/>
          </ac:spMkLst>
        </pc:spChg>
        <pc:spChg chg="add del mod">
          <ac:chgData name="Finch, Ivan (STFC,RAL,ISIS)" userId="d5cd9bd6-da56-422f-b743-cea35b27e604" providerId="ADAL" clId="{1E7E4BCD-8F7C-4BC6-B02B-6E06131798B5}" dt="2023-10-04T08:18:34.046" v="12"/>
          <ac:spMkLst>
            <pc:docMk/>
            <pc:sldMk cId="1575733617" sldId="266"/>
            <ac:spMk id="16" creationId="{362B2DE4-4E7F-35B3-5C02-73BB9CE2C94A}"/>
          </ac:spMkLst>
        </pc:spChg>
        <pc:spChg chg="add del mod">
          <ac:chgData name="Finch, Ivan (STFC,RAL,ISIS)" userId="d5cd9bd6-da56-422f-b743-cea35b27e604" providerId="ADAL" clId="{1E7E4BCD-8F7C-4BC6-B02B-6E06131798B5}" dt="2023-10-04T08:18:34.046" v="12"/>
          <ac:spMkLst>
            <pc:docMk/>
            <pc:sldMk cId="1575733617" sldId="266"/>
            <ac:spMk id="19" creationId="{F03C1422-D7F7-C318-52C4-51326F4B0FD9}"/>
          </ac:spMkLst>
        </pc:spChg>
        <pc:spChg chg="add del mod">
          <ac:chgData name="Finch, Ivan (STFC,RAL,ISIS)" userId="d5cd9bd6-da56-422f-b743-cea35b27e604" providerId="ADAL" clId="{1E7E4BCD-8F7C-4BC6-B02B-6E06131798B5}" dt="2023-10-04T08:18:34.046" v="12"/>
          <ac:spMkLst>
            <pc:docMk/>
            <pc:sldMk cId="1575733617" sldId="266"/>
            <ac:spMk id="20" creationId="{69EE2847-3EFD-028F-B4A0-D2F5E037B84F}"/>
          </ac:spMkLst>
        </pc:spChg>
        <pc:spChg chg="add del mod">
          <ac:chgData name="Finch, Ivan (STFC,RAL,ISIS)" userId="d5cd9bd6-da56-422f-b743-cea35b27e604" providerId="ADAL" clId="{1E7E4BCD-8F7C-4BC6-B02B-6E06131798B5}" dt="2023-10-04T08:18:34.046" v="12"/>
          <ac:spMkLst>
            <pc:docMk/>
            <pc:sldMk cId="1575733617" sldId="266"/>
            <ac:spMk id="21" creationId="{EA941668-5D54-D756-A298-41A60FDC0000}"/>
          </ac:spMkLst>
        </pc:spChg>
        <pc:spChg chg="add del mod">
          <ac:chgData name="Finch, Ivan (STFC,RAL,ISIS)" userId="d5cd9bd6-da56-422f-b743-cea35b27e604" providerId="ADAL" clId="{1E7E4BCD-8F7C-4BC6-B02B-6E06131798B5}" dt="2023-10-04T08:18:34.046" v="12"/>
          <ac:spMkLst>
            <pc:docMk/>
            <pc:sldMk cId="1575733617" sldId="266"/>
            <ac:spMk id="23" creationId="{C0D17B00-39B6-999D-FB94-D6F6AF94B12C}"/>
          </ac:spMkLst>
        </pc:spChg>
        <pc:spChg chg="add del mod">
          <ac:chgData name="Finch, Ivan (STFC,RAL,ISIS)" userId="d5cd9bd6-da56-422f-b743-cea35b27e604" providerId="ADAL" clId="{1E7E4BCD-8F7C-4BC6-B02B-6E06131798B5}" dt="2023-10-04T08:18:34.046" v="12"/>
          <ac:spMkLst>
            <pc:docMk/>
            <pc:sldMk cId="1575733617" sldId="266"/>
            <ac:spMk id="25" creationId="{C13B49F8-AB2D-072F-0AE6-5598BC289C52}"/>
          </ac:spMkLst>
        </pc:spChg>
        <pc:spChg chg="add del mod">
          <ac:chgData name="Finch, Ivan (STFC,RAL,ISIS)" userId="d5cd9bd6-da56-422f-b743-cea35b27e604" providerId="ADAL" clId="{1E7E4BCD-8F7C-4BC6-B02B-6E06131798B5}" dt="2023-10-04T08:18:34.046" v="12"/>
          <ac:spMkLst>
            <pc:docMk/>
            <pc:sldMk cId="1575733617" sldId="266"/>
            <ac:spMk id="27" creationId="{5D6F4CD8-C16D-D233-926E-EBE4755CB907}"/>
          </ac:spMkLst>
        </pc:spChg>
        <pc:spChg chg="add del mod">
          <ac:chgData name="Finch, Ivan (STFC,RAL,ISIS)" userId="d5cd9bd6-da56-422f-b743-cea35b27e604" providerId="ADAL" clId="{1E7E4BCD-8F7C-4BC6-B02B-6E06131798B5}" dt="2023-10-04T08:18:34.046" v="12"/>
          <ac:spMkLst>
            <pc:docMk/>
            <pc:sldMk cId="1575733617" sldId="266"/>
            <ac:spMk id="29" creationId="{3DDDF69F-2030-0F48-E2E8-287A45A4C439}"/>
          </ac:spMkLst>
        </pc:spChg>
        <pc:spChg chg="add del mod">
          <ac:chgData name="Finch, Ivan (STFC,RAL,ISIS)" userId="d5cd9bd6-da56-422f-b743-cea35b27e604" providerId="ADAL" clId="{1E7E4BCD-8F7C-4BC6-B02B-6E06131798B5}" dt="2023-10-04T08:18:34.046" v="12"/>
          <ac:spMkLst>
            <pc:docMk/>
            <pc:sldMk cId="1575733617" sldId="266"/>
            <ac:spMk id="30" creationId="{17895616-6465-A3F1-3F52-D58B180DDEAE}"/>
          </ac:spMkLst>
        </pc:spChg>
        <pc:spChg chg="add del mod">
          <ac:chgData name="Finch, Ivan (STFC,RAL,ISIS)" userId="d5cd9bd6-da56-422f-b743-cea35b27e604" providerId="ADAL" clId="{1E7E4BCD-8F7C-4BC6-B02B-6E06131798B5}" dt="2023-10-04T08:18:34.046" v="12"/>
          <ac:spMkLst>
            <pc:docMk/>
            <pc:sldMk cId="1575733617" sldId="266"/>
            <ac:spMk id="31" creationId="{6208FED8-1B17-4990-C6F3-4B459A950A7F}"/>
          </ac:spMkLst>
        </pc:spChg>
        <pc:spChg chg="add del mod">
          <ac:chgData name="Finch, Ivan (STFC,RAL,ISIS)" userId="d5cd9bd6-da56-422f-b743-cea35b27e604" providerId="ADAL" clId="{1E7E4BCD-8F7C-4BC6-B02B-6E06131798B5}" dt="2023-10-04T08:18:34.046" v="12"/>
          <ac:spMkLst>
            <pc:docMk/>
            <pc:sldMk cId="1575733617" sldId="266"/>
            <ac:spMk id="32" creationId="{BB3DF478-DDBB-BBE0-0CE1-82EA481EEC08}"/>
          </ac:spMkLst>
        </pc:spChg>
        <pc:spChg chg="add del mod">
          <ac:chgData name="Finch, Ivan (STFC,RAL,ISIS)" userId="d5cd9bd6-da56-422f-b743-cea35b27e604" providerId="ADAL" clId="{1E7E4BCD-8F7C-4BC6-B02B-6E06131798B5}" dt="2023-10-04T08:18:34.046" v="12"/>
          <ac:spMkLst>
            <pc:docMk/>
            <pc:sldMk cId="1575733617" sldId="266"/>
            <ac:spMk id="33" creationId="{ED7938B5-8F8D-0864-7FA0-78D6635530F9}"/>
          </ac:spMkLst>
        </pc:spChg>
        <pc:spChg chg="add del mod">
          <ac:chgData name="Finch, Ivan (STFC,RAL,ISIS)" userId="d5cd9bd6-da56-422f-b743-cea35b27e604" providerId="ADAL" clId="{1E7E4BCD-8F7C-4BC6-B02B-6E06131798B5}" dt="2023-10-04T08:18:34.046" v="12"/>
          <ac:spMkLst>
            <pc:docMk/>
            <pc:sldMk cId="1575733617" sldId="266"/>
            <ac:spMk id="34" creationId="{7240CDF2-A0C7-2BD2-C901-8006062ECA9A}"/>
          </ac:spMkLst>
        </pc:spChg>
        <pc:spChg chg="add del mod">
          <ac:chgData name="Finch, Ivan (STFC,RAL,ISIS)" userId="d5cd9bd6-da56-422f-b743-cea35b27e604" providerId="ADAL" clId="{1E7E4BCD-8F7C-4BC6-B02B-6E06131798B5}" dt="2023-10-04T08:18:34.046" v="12"/>
          <ac:spMkLst>
            <pc:docMk/>
            <pc:sldMk cId="1575733617" sldId="266"/>
            <ac:spMk id="35" creationId="{29B10E1D-1A17-D055-DFDC-2EE04F8E6C04}"/>
          </ac:spMkLst>
        </pc:spChg>
        <pc:spChg chg="add del mod">
          <ac:chgData name="Finch, Ivan (STFC,RAL,ISIS)" userId="d5cd9bd6-da56-422f-b743-cea35b27e604" providerId="ADAL" clId="{1E7E4BCD-8F7C-4BC6-B02B-6E06131798B5}" dt="2023-10-04T08:18:34.046" v="12"/>
          <ac:spMkLst>
            <pc:docMk/>
            <pc:sldMk cId="1575733617" sldId="266"/>
            <ac:spMk id="36" creationId="{E3E17F72-58A4-468C-C86E-CCDC253B56D0}"/>
          </ac:spMkLst>
        </pc:spChg>
        <pc:spChg chg="add del mod">
          <ac:chgData name="Finch, Ivan (STFC,RAL,ISIS)" userId="d5cd9bd6-da56-422f-b743-cea35b27e604" providerId="ADAL" clId="{1E7E4BCD-8F7C-4BC6-B02B-6E06131798B5}" dt="2023-10-04T08:18:34.046" v="12"/>
          <ac:spMkLst>
            <pc:docMk/>
            <pc:sldMk cId="1575733617" sldId="266"/>
            <ac:spMk id="37" creationId="{FAD9C59B-45AF-3309-64AF-9D4102370C90}"/>
          </ac:spMkLst>
        </pc:spChg>
        <pc:spChg chg="add del mod">
          <ac:chgData name="Finch, Ivan (STFC,RAL,ISIS)" userId="d5cd9bd6-da56-422f-b743-cea35b27e604" providerId="ADAL" clId="{1E7E4BCD-8F7C-4BC6-B02B-6E06131798B5}" dt="2023-10-04T08:18:52.767" v="14"/>
          <ac:spMkLst>
            <pc:docMk/>
            <pc:sldMk cId="1575733617" sldId="266"/>
            <ac:spMk id="38" creationId="{FCC78025-0BDE-54DF-AA01-828945D3385E}"/>
          </ac:spMkLst>
        </pc:spChg>
        <pc:spChg chg="add del mod">
          <ac:chgData name="Finch, Ivan (STFC,RAL,ISIS)" userId="d5cd9bd6-da56-422f-b743-cea35b27e604" providerId="ADAL" clId="{1E7E4BCD-8F7C-4BC6-B02B-6E06131798B5}" dt="2023-10-04T08:18:52.767" v="14"/>
          <ac:spMkLst>
            <pc:docMk/>
            <pc:sldMk cId="1575733617" sldId="266"/>
            <ac:spMk id="39" creationId="{EB638818-261D-4977-36E6-F95B5DEFEFF8}"/>
          </ac:spMkLst>
        </pc:spChg>
        <pc:spChg chg="add del mod">
          <ac:chgData name="Finch, Ivan (STFC,RAL,ISIS)" userId="d5cd9bd6-da56-422f-b743-cea35b27e604" providerId="ADAL" clId="{1E7E4BCD-8F7C-4BC6-B02B-6E06131798B5}" dt="2023-10-04T08:18:52.767" v="14"/>
          <ac:spMkLst>
            <pc:docMk/>
            <pc:sldMk cId="1575733617" sldId="266"/>
            <ac:spMk id="40" creationId="{0D2F4BF4-0655-3896-434E-EA80571B02DE}"/>
          </ac:spMkLst>
        </pc:spChg>
        <pc:spChg chg="add del mod">
          <ac:chgData name="Finch, Ivan (STFC,RAL,ISIS)" userId="d5cd9bd6-da56-422f-b743-cea35b27e604" providerId="ADAL" clId="{1E7E4BCD-8F7C-4BC6-B02B-6E06131798B5}" dt="2023-10-04T08:18:52.767" v="14"/>
          <ac:spMkLst>
            <pc:docMk/>
            <pc:sldMk cId="1575733617" sldId="266"/>
            <ac:spMk id="43" creationId="{1CA67DDF-02EE-820E-698E-D356B604E0CB}"/>
          </ac:spMkLst>
        </pc:spChg>
        <pc:spChg chg="add del mod">
          <ac:chgData name="Finch, Ivan (STFC,RAL,ISIS)" userId="d5cd9bd6-da56-422f-b743-cea35b27e604" providerId="ADAL" clId="{1E7E4BCD-8F7C-4BC6-B02B-6E06131798B5}" dt="2023-10-04T08:18:52.767" v="14"/>
          <ac:spMkLst>
            <pc:docMk/>
            <pc:sldMk cId="1575733617" sldId="266"/>
            <ac:spMk id="45" creationId="{FF1309A8-E797-048C-5C51-3EBA299A8716}"/>
          </ac:spMkLst>
        </pc:spChg>
        <pc:spChg chg="add del mod">
          <ac:chgData name="Finch, Ivan (STFC,RAL,ISIS)" userId="d5cd9bd6-da56-422f-b743-cea35b27e604" providerId="ADAL" clId="{1E7E4BCD-8F7C-4BC6-B02B-6E06131798B5}" dt="2023-10-04T08:18:52.767" v="14"/>
          <ac:spMkLst>
            <pc:docMk/>
            <pc:sldMk cId="1575733617" sldId="266"/>
            <ac:spMk id="46" creationId="{E3E1507E-E4D2-F534-3609-F8CCEE94BCBA}"/>
          </ac:spMkLst>
        </pc:spChg>
        <pc:spChg chg="add del mod">
          <ac:chgData name="Finch, Ivan (STFC,RAL,ISIS)" userId="d5cd9bd6-da56-422f-b743-cea35b27e604" providerId="ADAL" clId="{1E7E4BCD-8F7C-4BC6-B02B-6E06131798B5}" dt="2023-10-04T08:18:52.767" v="14"/>
          <ac:spMkLst>
            <pc:docMk/>
            <pc:sldMk cId="1575733617" sldId="266"/>
            <ac:spMk id="49" creationId="{1954E294-0224-FFC8-2C55-16AE8BD55A7D}"/>
          </ac:spMkLst>
        </pc:spChg>
        <pc:spChg chg="add del mod">
          <ac:chgData name="Finch, Ivan (STFC,RAL,ISIS)" userId="d5cd9bd6-da56-422f-b743-cea35b27e604" providerId="ADAL" clId="{1E7E4BCD-8F7C-4BC6-B02B-6E06131798B5}" dt="2023-10-04T08:18:52.767" v="14"/>
          <ac:spMkLst>
            <pc:docMk/>
            <pc:sldMk cId="1575733617" sldId="266"/>
            <ac:spMk id="50" creationId="{8A03FE77-A0C0-5E77-B907-BEFAF8319B3C}"/>
          </ac:spMkLst>
        </pc:spChg>
        <pc:spChg chg="add del mod">
          <ac:chgData name="Finch, Ivan (STFC,RAL,ISIS)" userId="d5cd9bd6-da56-422f-b743-cea35b27e604" providerId="ADAL" clId="{1E7E4BCD-8F7C-4BC6-B02B-6E06131798B5}" dt="2023-10-04T08:18:52.767" v="14"/>
          <ac:spMkLst>
            <pc:docMk/>
            <pc:sldMk cId="1575733617" sldId="266"/>
            <ac:spMk id="51" creationId="{A450AC6F-BCBB-22A0-3BE1-17A672723C58}"/>
          </ac:spMkLst>
        </pc:spChg>
        <pc:spChg chg="add del mod">
          <ac:chgData name="Finch, Ivan (STFC,RAL,ISIS)" userId="d5cd9bd6-da56-422f-b743-cea35b27e604" providerId="ADAL" clId="{1E7E4BCD-8F7C-4BC6-B02B-6E06131798B5}" dt="2023-10-04T08:18:52.767" v="14"/>
          <ac:spMkLst>
            <pc:docMk/>
            <pc:sldMk cId="1575733617" sldId="266"/>
            <ac:spMk id="53" creationId="{598A9873-DF59-9139-6AB7-1AF5684D07C6}"/>
          </ac:spMkLst>
        </pc:spChg>
        <pc:spChg chg="add del mod">
          <ac:chgData name="Finch, Ivan (STFC,RAL,ISIS)" userId="d5cd9bd6-da56-422f-b743-cea35b27e604" providerId="ADAL" clId="{1E7E4BCD-8F7C-4BC6-B02B-6E06131798B5}" dt="2023-10-04T08:18:52.767" v="14"/>
          <ac:spMkLst>
            <pc:docMk/>
            <pc:sldMk cId="1575733617" sldId="266"/>
            <ac:spMk id="55" creationId="{DF895519-411F-AA6F-184F-BC762B0A7810}"/>
          </ac:spMkLst>
        </pc:spChg>
        <pc:spChg chg="add del mod">
          <ac:chgData name="Finch, Ivan (STFC,RAL,ISIS)" userId="d5cd9bd6-da56-422f-b743-cea35b27e604" providerId="ADAL" clId="{1E7E4BCD-8F7C-4BC6-B02B-6E06131798B5}" dt="2023-10-04T08:18:52.767" v="14"/>
          <ac:spMkLst>
            <pc:docMk/>
            <pc:sldMk cId="1575733617" sldId="266"/>
            <ac:spMk id="57" creationId="{0A09DFA1-115F-C427-13C5-2DBCFC0ED48B}"/>
          </ac:spMkLst>
        </pc:spChg>
        <pc:spChg chg="add del mod">
          <ac:chgData name="Finch, Ivan (STFC,RAL,ISIS)" userId="d5cd9bd6-da56-422f-b743-cea35b27e604" providerId="ADAL" clId="{1E7E4BCD-8F7C-4BC6-B02B-6E06131798B5}" dt="2023-10-04T08:18:52.767" v="14"/>
          <ac:spMkLst>
            <pc:docMk/>
            <pc:sldMk cId="1575733617" sldId="266"/>
            <ac:spMk id="59" creationId="{9D59E599-8827-6A08-9D36-C7951C578CF5}"/>
          </ac:spMkLst>
        </pc:spChg>
        <pc:spChg chg="add del mod">
          <ac:chgData name="Finch, Ivan (STFC,RAL,ISIS)" userId="d5cd9bd6-da56-422f-b743-cea35b27e604" providerId="ADAL" clId="{1E7E4BCD-8F7C-4BC6-B02B-6E06131798B5}" dt="2023-10-04T08:18:52.767" v="14"/>
          <ac:spMkLst>
            <pc:docMk/>
            <pc:sldMk cId="1575733617" sldId="266"/>
            <ac:spMk id="60" creationId="{E30B2987-9B4C-56E6-2D56-EEC5453B914C}"/>
          </ac:spMkLst>
        </pc:spChg>
        <pc:spChg chg="add del mod">
          <ac:chgData name="Finch, Ivan (STFC,RAL,ISIS)" userId="d5cd9bd6-da56-422f-b743-cea35b27e604" providerId="ADAL" clId="{1E7E4BCD-8F7C-4BC6-B02B-6E06131798B5}" dt="2023-10-04T08:18:52.767" v="14"/>
          <ac:spMkLst>
            <pc:docMk/>
            <pc:sldMk cId="1575733617" sldId="266"/>
            <ac:spMk id="61" creationId="{F715ABF8-5164-EF96-15AC-5B2ECB2AB8FC}"/>
          </ac:spMkLst>
        </pc:spChg>
        <pc:spChg chg="add del mod">
          <ac:chgData name="Finch, Ivan (STFC,RAL,ISIS)" userId="d5cd9bd6-da56-422f-b743-cea35b27e604" providerId="ADAL" clId="{1E7E4BCD-8F7C-4BC6-B02B-6E06131798B5}" dt="2023-10-04T08:18:52.767" v="14"/>
          <ac:spMkLst>
            <pc:docMk/>
            <pc:sldMk cId="1575733617" sldId="266"/>
            <ac:spMk id="62" creationId="{47EAC49F-DD3D-CB57-D9B1-816E09BDE98B}"/>
          </ac:spMkLst>
        </pc:spChg>
        <pc:spChg chg="add del mod">
          <ac:chgData name="Finch, Ivan (STFC,RAL,ISIS)" userId="d5cd9bd6-da56-422f-b743-cea35b27e604" providerId="ADAL" clId="{1E7E4BCD-8F7C-4BC6-B02B-6E06131798B5}" dt="2023-10-04T08:18:52.767" v="14"/>
          <ac:spMkLst>
            <pc:docMk/>
            <pc:sldMk cId="1575733617" sldId="266"/>
            <ac:spMk id="63" creationId="{72553AFE-F4B2-5BEA-3179-CDB2244EAD66}"/>
          </ac:spMkLst>
        </pc:spChg>
        <pc:spChg chg="add del mod">
          <ac:chgData name="Finch, Ivan (STFC,RAL,ISIS)" userId="d5cd9bd6-da56-422f-b743-cea35b27e604" providerId="ADAL" clId="{1E7E4BCD-8F7C-4BC6-B02B-6E06131798B5}" dt="2023-10-04T08:18:52.767" v="14"/>
          <ac:spMkLst>
            <pc:docMk/>
            <pc:sldMk cId="1575733617" sldId="266"/>
            <ac:spMk id="64" creationId="{ED60152E-9CAD-C280-3E55-44C5EBEDBAAC}"/>
          </ac:spMkLst>
        </pc:spChg>
        <pc:spChg chg="add del mod">
          <ac:chgData name="Finch, Ivan (STFC,RAL,ISIS)" userId="d5cd9bd6-da56-422f-b743-cea35b27e604" providerId="ADAL" clId="{1E7E4BCD-8F7C-4BC6-B02B-6E06131798B5}" dt="2023-10-04T08:18:52.767" v="14"/>
          <ac:spMkLst>
            <pc:docMk/>
            <pc:sldMk cId="1575733617" sldId="266"/>
            <ac:spMk id="65" creationId="{48F877B3-D121-038D-1128-87C1BAAD06BE}"/>
          </ac:spMkLst>
        </pc:spChg>
        <pc:spChg chg="add del mod">
          <ac:chgData name="Finch, Ivan (STFC,RAL,ISIS)" userId="d5cd9bd6-da56-422f-b743-cea35b27e604" providerId="ADAL" clId="{1E7E4BCD-8F7C-4BC6-B02B-6E06131798B5}" dt="2023-10-04T08:18:52.767" v="14"/>
          <ac:spMkLst>
            <pc:docMk/>
            <pc:sldMk cId="1575733617" sldId="266"/>
            <ac:spMk id="66" creationId="{5559CD08-4286-64D3-8298-9E8631C05BFB}"/>
          </ac:spMkLst>
        </pc:spChg>
        <pc:spChg chg="add del mod">
          <ac:chgData name="Finch, Ivan (STFC,RAL,ISIS)" userId="d5cd9bd6-da56-422f-b743-cea35b27e604" providerId="ADAL" clId="{1E7E4BCD-8F7C-4BC6-B02B-6E06131798B5}" dt="2023-10-04T08:18:52.767" v="14"/>
          <ac:spMkLst>
            <pc:docMk/>
            <pc:sldMk cId="1575733617" sldId="266"/>
            <ac:spMk id="67" creationId="{218BE4EC-33A8-CD72-3E6B-6C8623ED3C22}"/>
          </ac:spMkLst>
        </pc:spChg>
        <pc:spChg chg="add del mod">
          <ac:chgData name="Finch, Ivan (STFC,RAL,ISIS)" userId="d5cd9bd6-da56-422f-b743-cea35b27e604" providerId="ADAL" clId="{1E7E4BCD-8F7C-4BC6-B02B-6E06131798B5}" dt="2023-10-04T08:19:20.094" v="18"/>
          <ac:spMkLst>
            <pc:docMk/>
            <pc:sldMk cId="1575733617" sldId="266"/>
            <ac:spMk id="68" creationId="{CE3CA32C-4022-1E1A-AF37-D0324D368E61}"/>
          </ac:spMkLst>
        </pc:spChg>
        <pc:spChg chg="add del mod">
          <ac:chgData name="Finch, Ivan (STFC,RAL,ISIS)" userId="d5cd9bd6-da56-422f-b743-cea35b27e604" providerId="ADAL" clId="{1E7E4BCD-8F7C-4BC6-B02B-6E06131798B5}" dt="2023-10-04T08:19:20.094" v="18"/>
          <ac:spMkLst>
            <pc:docMk/>
            <pc:sldMk cId="1575733617" sldId="266"/>
            <ac:spMk id="69" creationId="{52052151-5C7C-14A7-8F8C-4C5315235AA7}"/>
          </ac:spMkLst>
        </pc:spChg>
        <pc:spChg chg="add del mod">
          <ac:chgData name="Finch, Ivan (STFC,RAL,ISIS)" userId="d5cd9bd6-da56-422f-b743-cea35b27e604" providerId="ADAL" clId="{1E7E4BCD-8F7C-4BC6-B02B-6E06131798B5}" dt="2023-10-04T08:19:20.094" v="18"/>
          <ac:spMkLst>
            <pc:docMk/>
            <pc:sldMk cId="1575733617" sldId="266"/>
            <ac:spMk id="70" creationId="{FB70EEEC-0A05-E2A1-8A80-144FEECE705A}"/>
          </ac:spMkLst>
        </pc:spChg>
        <pc:spChg chg="add del mod">
          <ac:chgData name="Finch, Ivan (STFC,RAL,ISIS)" userId="d5cd9bd6-da56-422f-b743-cea35b27e604" providerId="ADAL" clId="{1E7E4BCD-8F7C-4BC6-B02B-6E06131798B5}" dt="2023-10-04T08:19:20.094" v="18"/>
          <ac:spMkLst>
            <pc:docMk/>
            <pc:sldMk cId="1575733617" sldId="266"/>
            <ac:spMk id="73" creationId="{EBEDDACE-C1B0-75D6-A996-C27C69DED9B4}"/>
          </ac:spMkLst>
        </pc:spChg>
        <pc:spChg chg="add del mod">
          <ac:chgData name="Finch, Ivan (STFC,RAL,ISIS)" userId="d5cd9bd6-da56-422f-b743-cea35b27e604" providerId="ADAL" clId="{1E7E4BCD-8F7C-4BC6-B02B-6E06131798B5}" dt="2023-10-04T08:19:20.094" v="18"/>
          <ac:spMkLst>
            <pc:docMk/>
            <pc:sldMk cId="1575733617" sldId="266"/>
            <ac:spMk id="75" creationId="{2F6F5DBC-FE4B-E591-BD5F-C94A3C8A6840}"/>
          </ac:spMkLst>
        </pc:spChg>
        <pc:spChg chg="add del mod">
          <ac:chgData name="Finch, Ivan (STFC,RAL,ISIS)" userId="d5cd9bd6-da56-422f-b743-cea35b27e604" providerId="ADAL" clId="{1E7E4BCD-8F7C-4BC6-B02B-6E06131798B5}" dt="2023-10-04T08:19:20.094" v="18"/>
          <ac:spMkLst>
            <pc:docMk/>
            <pc:sldMk cId="1575733617" sldId="266"/>
            <ac:spMk id="76" creationId="{A49C44AB-00EE-3840-5089-716952608192}"/>
          </ac:spMkLst>
        </pc:spChg>
        <pc:spChg chg="add del mod">
          <ac:chgData name="Finch, Ivan (STFC,RAL,ISIS)" userId="d5cd9bd6-da56-422f-b743-cea35b27e604" providerId="ADAL" clId="{1E7E4BCD-8F7C-4BC6-B02B-6E06131798B5}" dt="2023-10-04T08:19:20.094" v="18"/>
          <ac:spMkLst>
            <pc:docMk/>
            <pc:sldMk cId="1575733617" sldId="266"/>
            <ac:spMk id="79" creationId="{C9A36D5C-6B4C-5DA0-55BA-C770E5B5A680}"/>
          </ac:spMkLst>
        </pc:spChg>
        <pc:spChg chg="add del mod">
          <ac:chgData name="Finch, Ivan (STFC,RAL,ISIS)" userId="d5cd9bd6-da56-422f-b743-cea35b27e604" providerId="ADAL" clId="{1E7E4BCD-8F7C-4BC6-B02B-6E06131798B5}" dt="2023-10-04T08:19:20.094" v="18"/>
          <ac:spMkLst>
            <pc:docMk/>
            <pc:sldMk cId="1575733617" sldId="266"/>
            <ac:spMk id="80" creationId="{BB9798FC-48BE-05A9-5A05-EA6D91264358}"/>
          </ac:spMkLst>
        </pc:spChg>
        <pc:spChg chg="add del mod">
          <ac:chgData name="Finch, Ivan (STFC,RAL,ISIS)" userId="d5cd9bd6-da56-422f-b743-cea35b27e604" providerId="ADAL" clId="{1E7E4BCD-8F7C-4BC6-B02B-6E06131798B5}" dt="2023-10-04T08:19:20.094" v="18"/>
          <ac:spMkLst>
            <pc:docMk/>
            <pc:sldMk cId="1575733617" sldId="266"/>
            <ac:spMk id="81" creationId="{060FA8C9-29DA-83F5-3892-716ED0D5332E}"/>
          </ac:spMkLst>
        </pc:spChg>
        <pc:spChg chg="add del mod">
          <ac:chgData name="Finch, Ivan (STFC,RAL,ISIS)" userId="d5cd9bd6-da56-422f-b743-cea35b27e604" providerId="ADAL" clId="{1E7E4BCD-8F7C-4BC6-B02B-6E06131798B5}" dt="2023-10-04T08:19:20.094" v="18"/>
          <ac:spMkLst>
            <pc:docMk/>
            <pc:sldMk cId="1575733617" sldId="266"/>
            <ac:spMk id="83" creationId="{CD7B36A4-D807-F3EE-D64D-329F8C69D48C}"/>
          </ac:spMkLst>
        </pc:spChg>
        <pc:spChg chg="add del mod">
          <ac:chgData name="Finch, Ivan (STFC,RAL,ISIS)" userId="d5cd9bd6-da56-422f-b743-cea35b27e604" providerId="ADAL" clId="{1E7E4BCD-8F7C-4BC6-B02B-6E06131798B5}" dt="2023-10-04T08:19:20.094" v="18"/>
          <ac:spMkLst>
            <pc:docMk/>
            <pc:sldMk cId="1575733617" sldId="266"/>
            <ac:spMk id="85" creationId="{6CD5313D-FFC0-AD25-52F8-7544BC7138DA}"/>
          </ac:spMkLst>
        </pc:spChg>
        <pc:spChg chg="add del mod">
          <ac:chgData name="Finch, Ivan (STFC,RAL,ISIS)" userId="d5cd9bd6-da56-422f-b743-cea35b27e604" providerId="ADAL" clId="{1E7E4BCD-8F7C-4BC6-B02B-6E06131798B5}" dt="2023-10-04T08:19:20.094" v="18"/>
          <ac:spMkLst>
            <pc:docMk/>
            <pc:sldMk cId="1575733617" sldId="266"/>
            <ac:spMk id="87" creationId="{DE56D3FE-A3C2-A91C-3133-E9CEE5E66EF4}"/>
          </ac:spMkLst>
        </pc:spChg>
        <pc:spChg chg="add del mod">
          <ac:chgData name="Finch, Ivan (STFC,RAL,ISIS)" userId="d5cd9bd6-da56-422f-b743-cea35b27e604" providerId="ADAL" clId="{1E7E4BCD-8F7C-4BC6-B02B-6E06131798B5}" dt="2023-10-04T08:19:20.094" v="18"/>
          <ac:spMkLst>
            <pc:docMk/>
            <pc:sldMk cId="1575733617" sldId="266"/>
            <ac:spMk id="89" creationId="{54F23F34-E4FC-A570-D713-D6447057ABB4}"/>
          </ac:spMkLst>
        </pc:spChg>
        <pc:spChg chg="add del mod">
          <ac:chgData name="Finch, Ivan (STFC,RAL,ISIS)" userId="d5cd9bd6-da56-422f-b743-cea35b27e604" providerId="ADAL" clId="{1E7E4BCD-8F7C-4BC6-B02B-6E06131798B5}" dt="2023-10-04T08:19:20.094" v="18"/>
          <ac:spMkLst>
            <pc:docMk/>
            <pc:sldMk cId="1575733617" sldId="266"/>
            <ac:spMk id="90" creationId="{7CD0377E-21F4-14A4-3828-44C8B81924CB}"/>
          </ac:spMkLst>
        </pc:spChg>
        <pc:spChg chg="add del mod">
          <ac:chgData name="Finch, Ivan (STFC,RAL,ISIS)" userId="d5cd9bd6-da56-422f-b743-cea35b27e604" providerId="ADAL" clId="{1E7E4BCD-8F7C-4BC6-B02B-6E06131798B5}" dt="2023-10-04T08:19:20.094" v="18"/>
          <ac:spMkLst>
            <pc:docMk/>
            <pc:sldMk cId="1575733617" sldId="266"/>
            <ac:spMk id="91" creationId="{E2B4AE58-EBCD-6267-0A9F-5871651DBF1A}"/>
          </ac:spMkLst>
        </pc:spChg>
        <pc:spChg chg="add del mod">
          <ac:chgData name="Finch, Ivan (STFC,RAL,ISIS)" userId="d5cd9bd6-da56-422f-b743-cea35b27e604" providerId="ADAL" clId="{1E7E4BCD-8F7C-4BC6-B02B-6E06131798B5}" dt="2023-10-04T08:19:20.094" v="18"/>
          <ac:spMkLst>
            <pc:docMk/>
            <pc:sldMk cId="1575733617" sldId="266"/>
            <ac:spMk id="92" creationId="{361B6BB9-37FF-EC1B-DC40-1C3033435100}"/>
          </ac:spMkLst>
        </pc:spChg>
        <pc:spChg chg="add del mod">
          <ac:chgData name="Finch, Ivan (STFC,RAL,ISIS)" userId="d5cd9bd6-da56-422f-b743-cea35b27e604" providerId="ADAL" clId="{1E7E4BCD-8F7C-4BC6-B02B-6E06131798B5}" dt="2023-10-04T08:19:20.094" v="18"/>
          <ac:spMkLst>
            <pc:docMk/>
            <pc:sldMk cId="1575733617" sldId="266"/>
            <ac:spMk id="93" creationId="{5BD2418D-06BF-4CDB-7684-56C6E3F6DC03}"/>
          </ac:spMkLst>
        </pc:spChg>
        <pc:spChg chg="add del mod">
          <ac:chgData name="Finch, Ivan (STFC,RAL,ISIS)" userId="d5cd9bd6-da56-422f-b743-cea35b27e604" providerId="ADAL" clId="{1E7E4BCD-8F7C-4BC6-B02B-6E06131798B5}" dt="2023-10-04T08:19:20.094" v="18"/>
          <ac:spMkLst>
            <pc:docMk/>
            <pc:sldMk cId="1575733617" sldId="266"/>
            <ac:spMk id="94" creationId="{FC0BE3E1-C7D3-496F-AD2A-EA248375D93D}"/>
          </ac:spMkLst>
        </pc:spChg>
        <pc:spChg chg="add del mod">
          <ac:chgData name="Finch, Ivan (STFC,RAL,ISIS)" userId="d5cd9bd6-da56-422f-b743-cea35b27e604" providerId="ADAL" clId="{1E7E4BCD-8F7C-4BC6-B02B-6E06131798B5}" dt="2023-10-04T08:19:20.094" v="18"/>
          <ac:spMkLst>
            <pc:docMk/>
            <pc:sldMk cId="1575733617" sldId="266"/>
            <ac:spMk id="95" creationId="{9C042596-09FA-EC58-3975-32F2C21AE494}"/>
          </ac:spMkLst>
        </pc:spChg>
        <pc:spChg chg="add del mod">
          <ac:chgData name="Finch, Ivan (STFC,RAL,ISIS)" userId="d5cd9bd6-da56-422f-b743-cea35b27e604" providerId="ADAL" clId="{1E7E4BCD-8F7C-4BC6-B02B-6E06131798B5}" dt="2023-10-04T08:19:20.094" v="18"/>
          <ac:spMkLst>
            <pc:docMk/>
            <pc:sldMk cId="1575733617" sldId="266"/>
            <ac:spMk id="96" creationId="{55271291-383B-DEB7-C09B-6AA7D905C1CF}"/>
          </ac:spMkLst>
        </pc:spChg>
        <pc:spChg chg="add del mod">
          <ac:chgData name="Finch, Ivan (STFC,RAL,ISIS)" userId="d5cd9bd6-da56-422f-b743-cea35b27e604" providerId="ADAL" clId="{1E7E4BCD-8F7C-4BC6-B02B-6E06131798B5}" dt="2023-10-04T08:19:20.094" v="18"/>
          <ac:spMkLst>
            <pc:docMk/>
            <pc:sldMk cId="1575733617" sldId="266"/>
            <ac:spMk id="97" creationId="{AB8D91CA-0B9D-768D-CC22-EF8BFA922FA0}"/>
          </ac:spMkLst>
        </pc:spChg>
        <pc:spChg chg="mod">
          <ac:chgData name="Finch, Ivan (STFC,RAL,ISIS)" userId="d5cd9bd6-da56-422f-b743-cea35b27e604" providerId="ADAL" clId="{1E7E4BCD-8F7C-4BC6-B02B-6E06131798B5}" dt="2023-10-04T08:19:39.188" v="19"/>
          <ac:spMkLst>
            <pc:docMk/>
            <pc:sldMk cId="1575733617" sldId="266"/>
            <ac:spMk id="102" creationId="{2B01E908-573D-F4D8-C73D-0691E0443864}"/>
          </ac:spMkLst>
        </pc:spChg>
        <pc:spChg chg="mod">
          <ac:chgData name="Finch, Ivan (STFC,RAL,ISIS)" userId="d5cd9bd6-da56-422f-b743-cea35b27e604" providerId="ADAL" clId="{1E7E4BCD-8F7C-4BC6-B02B-6E06131798B5}" dt="2023-10-04T08:19:39.188" v="19"/>
          <ac:spMkLst>
            <pc:docMk/>
            <pc:sldMk cId="1575733617" sldId="266"/>
            <ac:spMk id="103" creationId="{FF4E0F75-4774-6D3F-3330-F832A85D55F8}"/>
          </ac:spMkLst>
        </pc:spChg>
        <pc:spChg chg="mod">
          <ac:chgData name="Finch, Ivan (STFC,RAL,ISIS)" userId="d5cd9bd6-da56-422f-b743-cea35b27e604" providerId="ADAL" clId="{1E7E4BCD-8F7C-4BC6-B02B-6E06131798B5}" dt="2023-10-04T08:19:39.188" v="19"/>
          <ac:spMkLst>
            <pc:docMk/>
            <pc:sldMk cId="1575733617" sldId="266"/>
            <ac:spMk id="104" creationId="{613BC49B-1420-8107-E2B8-94D27F9C2782}"/>
          </ac:spMkLst>
        </pc:spChg>
        <pc:spChg chg="mod">
          <ac:chgData name="Finch, Ivan (STFC,RAL,ISIS)" userId="d5cd9bd6-da56-422f-b743-cea35b27e604" providerId="ADAL" clId="{1E7E4BCD-8F7C-4BC6-B02B-6E06131798B5}" dt="2023-10-04T08:19:39.188" v="19"/>
          <ac:spMkLst>
            <pc:docMk/>
            <pc:sldMk cId="1575733617" sldId="266"/>
            <ac:spMk id="107" creationId="{F4B98C56-2E81-F3F8-BD32-25877BA49834}"/>
          </ac:spMkLst>
        </pc:spChg>
        <pc:spChg chg="mod">
          <ac:chgData name="Finch, Ivan (STFC,RAL,ISIS)" userId="d5cd9bd6-da56-422f-b743-cea35b27e604" providerId="ADAL" clId="{1E7E4BCD-8F7C-4BC6-B02B-6E06131798B5}" dt="2023-10-04T08:19:39.188" v="19"/>
          <ac:spMkLst>
            <pc:docMk/>
            <pc:sldMk cId="1575733617" sldId="266"/>
            <ac:spMk id="109" creationId="{8D02C24D-8121-5B76-7ABF-9C12125930FF}"/>
          </ac:spMkLst>
        </pc:spChg>
        <pc:spChg chg="mod">
          <ac:chgData name="Finch, Ivan (STFC,RAL,ISIS)" userId="d5cd9bd6-da56-422f-b743-cea35b27e604" providerId="ADAL" clId="{1E7E4BCD-8F7C-4BC6-B02B-6E06131798B5}" dt="2023-10-04T08:19:39.188" v="19"/>
          <ac:spMkLst>
            <pc:docMk/>
            <pc:sldMk cId="1575733617" sldId="266"/>
            <ac:spMk id="110" creationId="{6CE26C1E-C44D-CA65-694F-ED20DF38EA26}"/>
          </ac:spMkLst>
        </pc:spChg>
        <pc:spChg chg="mod">
          <ac:chgData name="Finch, Ivan (STFC,RAL,ISIS)" userId="d5cd9bd6-da56-422f-b743-cea35b27e604" providerId="ADAL" clId="{1E7E4BCD-8F7C-4BC6-B02B-6E06131798B5}" dt="2023-10-04T08:19:39.188" v="19"/>
          <ac:spMkLst>
            <pc:docMk/>
            <pc:sldMk cId="1575733617" sldId="266"/>
            <ac:spMk id="113" creationId="{17AA8CCF-3123-1387-5E1F-CBD393A401EA}"/>
          </ac:spMkLst>
        </pc:spChg>
        <pc:spChg chg="mod">
          <ac:chgData name="Finch, Ivan (STFC,RAL,ISIS)" userId="d5cd9bd6-da56-422f-b743-cea35b27e604" providerId="ADAL" clId="{1E7E4BCD-8F7C-4BC6-B02B-6E06131798B5}" dt="2023-10-04T08:19:39.188" v="19"/>
          <ac:spMkLst>
            <pc:docMk/>
            <pc:sldMk cId="1575733617" sldId="266"/>
            <ac:spMk id="114" creationId="{DEF8000B-37DE-9D79-FA27-9E48DF857385}"/>
          </ac:spMkLst>
        </pc:spChg>
        <pc:spChg chg="mod">
          <ac:chgData name="Finch, Ivan (STFC,RAL,ISIS)" userId="d5cd9bd6-da56-422f-b743-cea35b27e604" providerId="ADAL" clId="{1E7E4BCD-8F7C-4BC6-B02B-6E06131798B5}" dt="2023-10-04T08:19:39.188" v="19"/>
          <ac:spMkLst>
            <pc:docMk/>
            <pc:sldMk cId="1575733617" sldId="266"/>
            <ac:spMk id="115" creationId="{4B326BB7-7940-71D1-4427-F39DEB174002}"/>
          </ac:spMkLst>
        </pc:spChg>
        <pc:spChg chg="mod">
          <ac:chgData name="Finch, Ivan (STFC,RAL,ISIS)" userId="d5cd9bd6-da56-422f-b743-cea35b27e604" providerId="ADAL" clId="{1E7E4BCD-8F7C-4BC6-B02B-6E06131798B5}" dt="2023-10-04T08:19:39.188" v="19"/>
          <ac:spMkLst>
            <pc:docMk/>
            <pc:sldMk cId="1575733617" sldId="266"/>
            <ac:spMk id="117" creationId="{46405664-7257-C4C1-CD02-7593684B7AB6}"/>
          </ac:spMkLst>
        </pc:spChg>
        <pc:spChg chg="mod">
          <ac:chgData name="Finch, Ivan (STFC,RAL,ISIS)" userId="d5cd9bd6-da56-422f-b743-cea35b27e604" providerId="ADAL" clId="{1E7E4BCD-8F7C-4BC6-B02B-6E06131798B5}" dt="2023-10-04T08:19:39.188" v="19"/>
          <ac:spMkLst>
            <pc:docMk/>
            <pc:sldMk cId="1575733617" sldId="266"/>
            <ac:spMk id="119" creationId="{D9814F62-3719-E521-44F9-33D1D2298511}"/>
          </ac:spMkLst>
        </pc:spChg>
        <pc:spChg chg="mod">
          <ac:chgData name="Finch, Ivan (STFC,RAL,ISIS)" userId="d5cd9bd6-da56-422f-b743-cea35b27e604" providerId="ADAL" clId="{1E7E4BCD-8F7C-4BC6-B02B-6E06131798B5}" dt="2023-10-04T08:19:39.188" v="19"/>
          <ac:spMkLst>
            <pc:docMk/>
            <pc:sldMk cId="1575733617" sldId="266"/>
            <ac:spMk id="121" creationId="{25A32B42-9B26-1914-E1D4-8F60EE865D72}"/>
          </ac:spMkLst>
        </pc:spChg>
        <pc:spChg chg="mod">
          <ac:chgData name="Finch, Ivan (STFC,RAL,ISIS)" userId="d5cd9bd6-da56-422f-b743-cea35b27e604" providerId="ADAL" clId="{1E7E4BCD-8F7C-4BC6-B02B-6E06131798B5}" dt="2023-10-04T08:19:39.188" v="19"/>
          <ac:spMkLst>
            <pc:docMk/>
            <pc:sldMk cId="1575733617" sldId="266"/>
            <ac:spMk id="123" creationId="{B3F24A92-1523-B36F-D1CA-FA91D882E9C4}"/>
          </ac:spMkLst>
        </pc:spChg>
        <pc:spChg chg="mod">
          <ac:chgData name="Finch, Ivan (STFC,RAL,ISIS)" userId="d5cd9bd6-da56-422f-b743-cea35b27e604" providerId="ADAL" clId="{1E7E4BCD-8F7C-4BC6-B02B-6E06131798B5}" dt="2023-10-04T08:19:39.188" v="19"/>
          <ac:spMkLst>
            <pc:docMk/>
            <pc:sldMk cId="1575733617" sldId="266"/>
            <ac:spMk id="124" creationId="{8A9EA5A5-920D-9F35-C63D-B20BEED6E8DA}"/>
          </ac:spMkLst>
        </pc:spChg>
        <pc:spChg chg="mod">
          <ac:chgData name="Finch, Ivan (STFC,RAL,ISIS)" userId="d5cd9bd6-da56-422f-b743-cea35b27e604" providerId="ADAL" clId="{1E7E4BCD-8F7C-4BC6-B02B-6E06131798B5}" dt="2023-10-04T08:19:39.188" v="19"/>
          <ac:spMkLst>
            <pc:docMk/>
            <pc:sldMk cId="1575733617" sldId="266"/>
            <ac:spMk id="125" creationId="{472B717B-AD00-5133-D32D-CBBD9C2EEFF9}"/>
          </ac:spMkLst>
        </pc:spChg>
        <pc:spChg chg="mod">
          <ac:chgData name="Finch, Ivan (STFC,RAL,ISIS)" userId="d5cd9bd6-da56-422f-b743-cea35b27e604" providerId="ADAL" clId="{1E7E4BCD-8F7C-4BC6-B02B-6E06131798B5}" dt="2023-10-04T08:19:39.188" v="19"/>
          <ac:spMkLst>
            <pc:docMk/>
            <pc:sldMk cId="1575733617" sldId="266"/>
            <ac:spMk id="126" creationId="{D8A00C86-DB67-B957-777E-6F33E64498C9}"/>
          </ac:spMkLst>
        </pc:spChg>
        <pc:spChg chg="mod">
          <ac:chgData name="Finch, Ivan (STFC,RAL,ISIS)" userId="d5cd9bd6-da56-422f-b743-cea35b27e604" providerId="ADAL" clId="{1E7E4BCD-8F7C-4BC6-B02B-6E06131798B5}" dt="2023-10-04T08:19:39.188" v="19"/>
          <ac:spMkLst>
            <pc:docMk/>
            <pc:sldMk cId="1575733617" sldId="266"/>
            <ac:spMk id="127" creationId="{A28845CA-8EFE-4A85-D9D6-06568D462ED9}"/>
          </ac:spMkLst>
        </pc:spChg>
        <pc:spChg chg="mod">
          <ac:chgData name="Finch, Ivan (STFC,RAL,ISIS)" userId="d5cd9bd6-da56-422f-b743-cea35b27e604" providerId="ADAL" clId="{1E7E4BCD-8F7C-4BC6-B02B-6E06131798B5}" dt="2023-10-04T08:19:39.188" v="19"/>
          <ac:spMkLst>
            <pc:docMk/>
            <pc:sldMk cId="1575733617" sldId="266"/>
            <ac:spMk id="128" creationId="{B385A289-A862-1452-63B1-0378F4F218CF}"/>
          </ac:spMkLst>
        </pc:spChg>
        <pc:spChg chg="mod">
          <ac:chgData name="Finch, Ivan (STFC,RAL,ISIS)" userId="d5cd9bd6-da56-422f-b743-cea35b27e604" providerId="ADAL" clId="{1E7E4BCD-8F7C-4BC6-B02B-6E06131798B5}" dt="2023-10-04T08:19:39.188" v="19"/>
          <ac:spMkLst>
            <pc:docMk/>
            <pc:sldMk cId="1575733617" sldId="266"/>
            <ac:spMk id="129" creationId="{70132E9C-B8A5-5F77-6EBD-04C5B8D46EBE}"/>
          </ac:spMkLst>
        </pc:spChg>
        <pc:spChg chg="mod">
          <ac:chgData name="Finch, Ivan (STFC,RAL,ISIS)" userId="d5cd9bd6-da56-422f-b743-cea35b27e604" providerId="ADAL" clId="{1E7E4BCD-8F7C-4BC6-B02B-6E06131798B5}" dt="2023-10-04T08:19:39.188" v="19"/>
          <ac:spMkLst>
            <pc:docMk/>
            <pc:sldMk cId="1575733617" sldId="266"/>
            <ac:spMk id="130" creationId="{3062617E-865D-1E63-32E7-95B260887478}"/>
          </ac:spMkLst>
        </pc:spChg>
        <pc:spChg chg="mod">
          <ac:chgData name="Finch, Ivan (STFC,RAL,ISIS)" userId="d5cd9bd6-da56-422f-b743-cea35b27e604" providerId="ADAL" clId="{1E7E4BCD-8F7C-4BC6-B02B-6E06131798B5}" dt="2023-10-04T08:19:39.188" v="19"/>
          <ac:spMkLst>
            <pc:docMk/>
            <pc:sldMk cId="1575733617" sldId="266"/>
            <ac:spMk id="131" creationId="{CDCA958E-D1AF-6BA3-3FE1-67594ADB4498}"/>
          </ac:spMkLst>
        </pc:spChg>
        <pc:spChg chg="mod">
          <ac:chgData name="Finch, Ivan (STFC,RAL,ISIS)" userId="d5cd9bd6-da56-422f-b743-cea35b27e604" providerId="ADAL" clId="{1E7E4BCD-8F7C-4BC6-B02B-6E06131798B5}" dt="2023-10-04T08:19:51.286" v="23"/>
          <ac:spMkLst>
            <pc:docMk/>
            <pc:sldMk cId="1575733617" sldId="266"/>
            <ac:spMk id="133" creationId="{1C21B20E-8B7D-6A15-3F6B-95239AA3F15D}"/>
          </ac:spMkLst>
        </pc:spChg>
        <pc:spChg chg="mod">
          <ac:chgData name="Finch, Ivan (STFC,RAL,ISIS)" userId="d5cd9bd6-da56-422f-b743-cea35b27e604" providerId="ADAL" clId="{1E7E4BCD-8F7C-4BC6-B02B-6E06131798B5}" dt="2023-10-04T08:19:51.286" v="23"/>
          <ac:spMkLst>
            <pc:docMk/>
            <pc:sldMk cId="1575733617" sldId="266"/>
            <ac:spMk id="134" creationId="{BDB8EAFC-4771-9980-42D3-6DC4E25BC7A9}"/>
          </ac:spMkLst>
        </pc:spChg>
        <pc:spChg chg="mod">
          <ac:chgData name="Finch, Ivan (STFC,RAL,ISIS)" userId="d5cd9bd6-da56-422f-b743-cea35b27e604" providerId="ADAL" clId="{1E7E4BCD-8F7C-4BC6-B02B-6E06131798B5}" dt="2023-10-04T08:19:51.286" v="23"/>
          <ac:spMkLst>
            <pc:docMk/>
            <pc:sldMk cId="1575733617" sldId="266"/>
            <ac:spMk id="135" creationId="{E6B4664D-647D-B904-61CB-B70B598CEF4B}"/>
          </ac:spMkLst>
        </pc:spChg>
        <pc:spChg chg="mod">
          <ac:chgData name="Finch, Ivan (STFC,RAL,ISIS)" userId="d5cd9bd6-da56-422f-b743-cea35b27e604" providerId="ADAL" clId="{1E7E4BCD-8F7C-4BC6-B02B-6E06131798B5}" dt="2023-10-04T08:19:51.286" v="23"/>
          <ac:spMkLst>
            <pc:docMk/>
            <pc:sldMk cId="1575733617" sldId="266"/>
            <ac:spMk id="138" creationId="{5BA37926-69D9-41EA-07F9-45B0E2DF3AD6}"/>
          </ac:spMkLst>
        </pc:spChg>
        <pc:spChg chg="mod">
          <ac:chgData name="Finch, Ivan (STFC,RAL,ISIS)" userId="d5cd9bd6-da56-422f-b743-cea35b27e604" providerId="ADAL" clId="{1E7E4BCD-8F7C-4BC6-B02B-6E06131798B5}" dt="2023-10-04T08:19:51.286" v="23"/>
          <ac:spMkLst>
            <pc:docMk/>
            <pc:sldMk cId="1575733617" sldId="266"/>
            <ac:spMk id="140" creationId="{5A9E762F-CDCF-FAA5-2BD2-8D5A4644FA10}"/>
          </ac:spMkLst>
        </pc:spChg>
        <pc:spChg chg="mod">
          <ac:chgData name="Finch, Ivan (STFC,RAL,ISIS)" userId="d5cd9bd6-da56-422f-b743-cea35b27e604" providerId="ADAL" clId="{1E7E4BCD-8F7C-4BC6-B02B-6E06131798B5}" dt="2023-10-04T08:19:51.286" v="23"/>
          <ac:spMkLst>
            <pc:docMk/>
            <pc:sldMk cId="1575733617" sldId="266"/>
            <ac:spMk id="141" creationId="{5D3AF3BE-B8DF-2634-E6CF-8CACA334AFF7}"/>
          </ac:spMkLst>
        </pc:spChg>
        <pc:spChg chg="mod">
          <ac:chgData name="Finch, Ivan (STFC,RAL,ISIS)" userId="d5cd9bd6-da56-422f-b743-cea35b27e604" providerId="ADAL" clId="{1E7E4BCD-8F7C-4BC6-B02B-6E06131798B5}" dt="2023-10-04T08:19:51.286" v="23"/>
          <ac:spMkLst>
            <pc:docMk/>
            <pc:sldMk cId="1575733617" sldId="266"/>
            <ac:spMk id="144" creationId="{306F260F-0262-4713-5EF7-3325FECFEA4D}"/>
          </ac:spMkLst>
        </pc:spChg>
        <pc:spChg chg="mod">
          <ac:chgData name="Finch, Ivan (STFC,RAL,ISIS)" userId="d5cd9bd6-da56-422f-b743-cea35b27e604" providerId="ADAL" clId="{1E7E4BCD-8F7C-4BC6-B02B-6E06131798B5}" dt="2023-10-04T08:19:51.286" v="23"/>
          <ac:spMkLst>
            <pc:docMk/>
            <pc:sldMk cId="1575733617" sldId="266"/>
            <ac:spMk id="145" creationId="{00EA2B62-A64C-BAE2-95AF-C9E070ACF0B3}"/>
          </ac:spMkLst>
        </pc:spChg>
        <pc:spChg chg="mod">
          <ac:chgData name="Finch, Ivan (STFC,RAL,ISIS)" userId="d5cd9bd6-da56-422f-b743-cea35b27e604" providerId="ADAL" clId="{1E7E4BCD-8F7C-4BC6-B02B-6E06131798B5}" dt="2023-10-04T08:19:51.286" v="23"/>
          <ac:spMkLst>
            <pc:docMk/>
            <pc:sldMk cId="1575733617" sldId="266"/>
            <ac:spMk id="146" creationId="{F6202D6F-AE4D-E628-5567-8DBA3675C9BB}"/>
          </ac:spMkLst>
        </pc:spChg>
        <pc:spChg chg="mod">
          <ac:chgData name="Finch, Ivan (STFC,RAL,ISIS)" userId="d5cd9bd6-da56-422f-b743-cea35b27e604" providerId="ADAL" clId="{1E7E4BCD-8F7C-4BC6-B02B-6E06131798B5}" dt="2023-10-04T08:19:51.286" v="23"/>
          <ac:spMkLst>
            <pc:docMk/>
            <pc:sldMk cId="1575733617" sldId="266"/>
            <ac:spMk id="148" creationId="{C9DC6D41-624D-B6C6-79CC-F7EF1F6A60ED}"/>
          </ac:spMkLst>
        </pc:spChg>
        <pc:spChg chg="mod">
          <ac:chgData name="Finch, Ivan (STFC,RAL,ISIS)" userId="d5cd9bd6-da56-422f-b743-cea35b27e604" providerId="ADAL" clId="{1E7E4BCD-8F7C-4BC6-B02B-6E06131798B5}" dt="2023-10-04T08:19:51.286" v="23"/>
          <ac:spMkLst>
            <pc:docMk/>
            <pc:sldMk cId="1575733617" sldId="266"/>
            <ac:spMk id="150" creationId="{286833C5-F7AF-E873-4BF4-F96D518AD797}"/>
          </ac:spMkLst>
        </pc:spChg>
        <pc:spChg chg="mod">
          <ac:chgData name="Finch, Ivan (STFC,RAL,ISIS)" userId="d5cd9bd6-da56-422f-b743-cea35b27e604" providerId="ADAL" clId="{1E7E4BCD-8F7C-4BC6-B02B-6E06131798B5}" dt="2023-10-04T08:19:51.286" v="23"/>
          <ac:spMkLst>
            <pc:docMk/>
            <pc:sldMk cId="1575733617" sldId="266"/>
            <ac:spMk id="152" creationId="{9DA945EA-4987-BAB7-0C7B-423C95355FB2}"/>
          </ac:spMkLst>
        </pc:spChg>
        <pc:spChg chg="mod">
          <ac:chgData name="Finch, Ivan (STFC,RAL,ISIS)" userId="d5cd9bd6-da56-422f-b743-cea35b27e604" providerId="ADAL" clId="{1E7E4BCD-8F7C-4BC6-B02B-6E06131798B5}" dt="2023-10-04T08:19:51.286" v="23"/>
          <ac:spMkLst>
            <pc:docMk/>
            <pc:sldMk cId="1575733617" sldId="266"/>
            <ac:spMk id="154" creationId="{91EC7230-7B74-82A0-FE77-CE71B392CA51}"/>
          </ac:spMkLst>
        </pc:spChg>
        <pc:spChg chg="mod">
          <ac:chgData name="Finch, Ivan (STFC,RAL,ISIS)" userId="d5cd9bd6-da56-422f-b743-cea35b27e604" providerId="ADAL" clId="{1E7E4BCD-8F7C-4BC6-B02B-6E06131798B5}" dt="2023-10-04T08:19:51.286" v="23"/>
          <ac:spMkLst>
            <pc:docMk/>
            <pc:sldMk cId="1575733617" sldId="266"/>
            <ac:spMk id="155" creationId="{0089B612-9CA7-BC3A-C776-ADD3F0BA22DA}"/>
          </ac:spMkLst>
        </pc:spChg>
        <pc:spChg chg="mod">
          <ac:chgData name="Finch, Ivan (STFC,RAL,ISIS)" userId="d5cd9bd6-da56-422f-b743-cea35b27e604" providerId="ADAL" clId="{1E7E4BCD-8F7C-4BC6-B02B-6E06131798B5}" dt="2023-10-04T08:19:51.286" v="23"/>
          <ac:spMkLst>
            <pc:docMk/>
            <pc:sldMk cId="1575733617" sldId="266"/>
            <ac:spMk id="156" creationId="{1B02FF35-2C0F-584A-B21C-031D6FBCD24F}"/>
          </ac:spMkLst>
        </pc:spChg>
        <pc:spChg chg="mod">
          <ac:chgData name="Finch, Ivan (STFC,RAL,ISIS)" userId="d5cd9bd6-da56-422f-b743-cea35b27e604" providerId="ADAL" clId="{1E7E4BCD-8F7C-4BC6-B02B-6E06131798B5}" dt="2023-10-04T08:19:51.286" v="23"/>
          <ac:spMkLst>
            <pc:docMk/>
            <pc:sldMk cId="1575733617" sldId="266"/>
            <ac:spMk id="157" creationId="{9F961FF7-639A-2AE9-9476-CF49B295D67B}"/>
          </ac:spMkLst>
        </pc:spChg>
        <pc:spChg chg="mod">
          <ac:chgData name="Finch, Ivan (STFC,RAL,ISIS)" userId="d5cd9bd6-da56-422f-b743-cea35b27e604" providerId="ADAL" clId="{1E7E4BCD-8F7C-4BC6-B02B-6E06131798B5}" dt="2023-10-04T08:19:51.286" v="23"/>
          <ac:spMkLst>
            <pc:docMk/>
            <pc:sldMk cId="1575733617" sldId="266"/>
            <ac:spMk id="158" creationId="{F73B3E2D-5DA1-8FDE-BA02-B4E2FA3FEDC5}"/>
          </ac:spMkLst>
        </pc:spChg>
        <pc:spChg chg="mod">
          <ac:chgData name="Finch, Ivan (STFC,RAL,ISIS)" userId="d5cd9bd6-da56-422f-b743-cea35b27e604" providerId="ADAL" clId="{1E7E4BCD-8F7C-4BC6-B02B-6E06131798B5}" dt="2023-10-04T08:19:51.286" v="23"/>
          <ac:spMkLst>
            <pc:docMk/>
            <pc:sldMk cId="1575733617" sldId="266"/>
            <ac:spMk id="159" creationId="{7E99EC48-2718-283C-6DF0-7E69949E93E7}"/>
          </ac:spMkLst>
        </pc:spChg>
        <pc:spChg chg="mod">
          <ac:chgData name="Finch, Ivan (STFC,RAL,ISIS)" userId="d5cd9bd6-da56-422f-b743-cea35b27e604" providerId="ADAL" clId="{1E7E4BCD-8F7C-4BC6-B02B-6E06131798B5}" dt="2023-10-04T08:19:51.286" v="23"/>
          <ac:spMkLst>
            <pc:docMk/>
            <pc:sldMk cId="1575733617" sldId="266"/>
            <ac:spMk id="160" creationId="{3123CA67-D344-F7BD-B73A-F20CE2DCEC52}"/>
          </ac:spMkLst>
        </pc:spChg>
        <pc:spChg chg="mod">
          <ac:chgData name="Finch, Ivan (STFC,RAL,ISIS)" userId="d5cd9bd6-da56-422f-b743-cea35b27e604" providerId="ADAL" clId="{1E7E4BCD-8F7C-4BC6-B02B-6E06131798B5}" dt="2023-10-04T08:19:51.286" v="23"/>
          <ac:spMkLst>
            <pc:docMk/>
            <pc:sldMk cId="1575733617" sldId="266"/>
            <ac:spMk id="161" creationId="{7240A764-2BBB-73D4-22EF-2355CCDFCC0C}"/>
          </ac:spMkLst>
        </pc:spChg>
        <pc:spChg chg="mod">
          <ac:chgData name="Finch, Ivan (STFC,RAL,ISIS)" userId="d5cd9bd6-da56-422f-b743-cea35b27e604" providerId="ADAL" clId="{1E7E4BCD-8F7C-4BC6-B02B-6E06131798B5}" dt="2023-10-04T08:19:51.286" v="23"/>
          <ac:spMkLst>
            <pc:docMk/>
            <pc:sldMk cId="1575733617" sldId="266"/>
            <ac:spMk id="162" creationId="{539B26C2-7D74-3897-C313-41DCED4EAFE0}"/>
          </ac:spMkLst>
        </pc:spChg>
        <pc:spChg chg="mod">
          <ac:chgData name="Finch, Ivan (STFC,RAL,ISIS)" userId="d5cd9bd6-da56-422f-b743-cea35b27e604" providerId="ADAL" clId="{1E7E4BCD-8F7C-4BC6-B02B-6E06131798B5}" dt="2023-10-04T08:20:15.543" v="28"/>
          <ac:spMkLst>
            <pc:docMk/>
            <pc:sldMk cId="1575733617" sldId="266"/>
            <ac:spMk id="164" creationId="{07EC1D51-5286-7539-5333-7A771AC4277B}"/>
          </ac:spMkLst>
        </pc:spChg>
        <pc:spChg chg="mod">
          <ac:chgData name="Finch, Ivan (STFC,RAL,ISIS)" userId="d5cd9bd6-da56-422f-b743-cea35b27e604" providerId="ADAL" clId="{1E7E4BCD-8F7C-4BC6-B02B-6E06131798B5}" dt="2023-10-04T08:20:15.543" v="28"/>
          <ac:spMkLst>
            <pc:docMk/>
            <pc:sldMk cId="1575733617" sldId="266"/>
            <ac:spMk id="165" creationId="{9FDF7D17-FB17-B7E6-B9DE-F94D98A384EF}"/>
          </ac:spMkLst>
        </pc:spChg>
        <pc:spChg chg="mod">
          <ac:chgData name="Finch, Ivan (STFC,RAL,ISIS)" userId="d5cd9bd6-da56-422f-b743-cea35b27e604" providerId="ADAL" clId="{1E7E4BCD-8F7C-4BC6-B02B-6E06131798B5}" dt="2023-10-04T08:20:15.543" v="28"/>
          <ac:spMkLst>
            <pc:docMk/>
            <pc:sldMk cId="1575733617" sldId="266"/>
            <ac:spMk id="166" creationId="{DEBAD372-39F5-A2B6-4DDB-49B47FFC349C}"/>
          </ac:spMkLst>
        </pc:spChg>
        <pc:spChg chg="mod">
          <ac:chgData name="Finch, Ivan (STFC,RAL,ISIS)" userId="d5cd9bd6-da56-422f-b743-cea35b27e604" providerId="ADAL" clId="{1E7E4BCD-8F7C-4BC6-B02B-6E06131798B5}" dt="2023-10-04T08:20:15.543" v="28"/>
          <ac:spMkLst>
            <pc:docMk/>
            <pc:sldMk cId="1575733617" sldId="266"/>
            <ac:spMk id="169" creationId="{18AD0A04-D3D5-354F-0734-65D468B285D1}"/>
          </ac:spMkLst>
        </pc:spChg>
        <pc:spChg chg="mod">
          <ac:chgData name="Finch, Ivan (STFC,RAL,ISIS)" userId="d5cd9bd6-da56-422f-b743-cea35b27e604" providerId="ADAL" clId="{1E7E4BCD-8F7C-4BC6-B02B-6E06131798B5}" dt="2023-10-04T08:20:15.543" v="28"/>
          <ac:spMkLst>
            <pc:docMk/>
            <pc:sldMk cId="1575733617" sldId="266"/>
            <ac:spMk id="171" creationId="{54014BCA-5954-5DDD-F60F-7A26E4C1EAAD}"/>
          </ac:spMkLst>
        </pc:spChg>
        <pc:spChg chg="mod">
          <ac:chgData name="Finch, Ivan (STFC,RAL,ISIS)" userId="d5cd9bd6-da56-422f-b743-cea35b27e604" providerId="ADAL" clId="{1E7E4BCD-8F7C-4BC6-B02B-6E06131798B5}" dt="2023-10-04T08:20:15.543" v="28"/>
          <ac:spMkLst>
            <pc:docMk/>
            <pc:sldMk cId="1575733617" sldId="266"/>
            <ac:spMk id="172" creationId="{ACEBA339-09D5-265E-C057-1526F1675852}"/>
          </ac:spMkLst>
        </pc:spChg>
        <pc:spChg chg="mod">
          <ac:chgData name="Finch, Ivan (STFC,RAL,ISIS)" userId="d5cd9bd6-da56-422f-b743-cea35b27e604" providerId="ADAL" clId="{1E7E4BCD-8F7C-4BC6-B02B-6E06131798B5}" dt="2023-10-04T08:20:15.543" v="28"/>
          <ac:spMkLst>
            <pc:docMk/>
            <pc:sldMk cId="1575733617" sldId="266"/>
            <ac:spMk id="175" creationId="{B2D39534-BD6A-1300-6A7F-DB1DF4D222EC}"/>
          </ac:spMkLst>
        </pc:spChg>
        <pc:spChg chg="mod">
          <ac:chgData name="Finch, Ivan (STFC,RAL,ISIS)" userId="d5cd9bd6-da56-422f-b743-cea35b27e604" providerId="ADAL" clId="{1E7E4BCD-8F7C-4BC6-B02B-6E06131798B5}" dt="2023-10-04T08:20:15.543" v="28"/>
          <ac:spMkLst>
            <pc:docMk/>
            <pc:sldMk cId="1575733617" sldId="266"/>
            <ac:spMk id="176" creationId="{2BD2A86C-C290-38DA-9138-436BC70BDCAC}"/>
          </ac:spMkLst>
        </pc:spChg>
        <pc:spChg chg="mod">
          <ac:chgData name="Finch, Ivan (STFC,RAL,ISIS)" userId="d5cd9bd6-da56-422f-b743-cea35b27e604" providerId="ADAL" clId="{1E7E4BCD-8F7C-4BC6-B02B-6E06131798B5}" dt="2023-10-04T08:20:15.543" v="28"/>
          <ac:spMkLst>
            <pc:docMk/>
            <pc:sldMk cId="1575733617" sldId="266"/>
            <ac:spMk id="177" creationId="{631F1CA7-BE57-BC6A-4CEC-A079117B98B9}"/>
          </ac:spMkLst>
        </pc:spChg>
        <pc:spChg chg="mod">
          <ac:chgData name="Finch, Ivan (STFC,RAL,ISIS)" userId="d5cd9bd6-da56-422f-b743-cea35b27e604" providerId="ADAL" clId="{1E7E4BCD-8F7C-4BC6-B02B-6E06131798B5}" dt="2023-10-04T08:20:15.543" v="28"/>
          <ac:spMkLst>
            <pc:docMk/>
            <pc:sldMk cId="1575733617" sldId="266"/>
            <ac:spMk id="179" creationId="{5D42576B-78B5-214F-C346-F324EAF0599F}"/>
          </ac:spMkLst>
        </pc:spChg>
        <pc:spChg chg="mod">
          <ac:chgData name="Finch, Ivan (STFC,RAL,ISIS)" userId="d5cd9bd6-da56-422f-b743-cea35b27e604" providerId="ADAL" clId="{1E7E4BCD-8F7C-4BC6-B02B-6E06131798B5}" dt="2023-10-04T08:20:15.543" v="28"/>
          <ac:spMkLst>
            <pc:docMk/>
            <pc:sldMk cId="1575733617" sldId="266"/>
            <ac:spMk id="181" creationId="{9962CB05-D05F-AD29-244E-8DC9BB8D9C7B}"/>
          </ac:spMkLst>
        </pc:spChg>
        <pc:spChg chg="mod">
          <ac:chgData name="Finch, Ivan (STFC,RAL,ISIS)" userId="d5cd9bd6-da56-422f-b743-cea35b27e604" providerId="ADAL" clId="{1E7E4BCD-8F7C-4BC6-B02B-6E06131798B5}" dt="2023-10-04T08:20:15.543" v="28"/>
          <ac:spMkLst>
            <pc:docMk/>
            <pc:sldMk cId="1575733617" sldId="266"/>
            <ac:spMk id="183" creationId="{80508EE1-479C-AAB1-A81F-4FA1B62B3FD2}"/>
          </ac:spMkLst>
        </pc:spChg>
        <pc:spChg chg="mod">
          <ac:chgData name="Finch, Ivan (STFC,RAL,ISIS)" userId="d5cd9bd6-da56-422f-b743-cea35b27e604" providerId="ADAL" clId="{1E7E4BCD-8F7C-4BC6-B02B-6E06131798B5}" dt="2023-10-04T08:20:15.543" v="28"/>
          <ac:spMkLst>
            <pc:docMk/>
            <pc:sldMk cId="1575733617" sldId="266"/>
            <ac:spMk id="185" creationId="{CD623EB4-F709-6C77-DC5D-FCFDE092F9B1}"/>
          </ac:spMkLst>
        </pc:spChg>
        <pc:spChg chg="mod">
          <ac:chgData name="Finch, Ivan (STFC,RAL,ISIS)" userId="d5cd9bd6-da56-422f-b743-cea35b27e604" providerId="ADAL" clId="{1E7E4BCD-8F7C-4BC6-B02B-6E06131798B5}" dt="2023-10-04T08:20:15.543" v="28"/>
          <ac:spMkLst>
            <pc:docMk/>
            <pc:sldMk cId="1575733617" sldId="266"/>
            <ac:spMk id="186" creationId="{A58C7515-F891-95D9-2A65-E976BCBB04A8}"/>
          </ac:spMkLst>
        </pc:spChg>
        <pc:spChg chg="mod">
          <ac:chgData name="Finch, Ivan (STFC,RAL,ISIS)" userId="d5cd9bd6-da56-422f-b743-cea35b27e604" providerId="ADAL" clId="{1E7E4BCD-8F7C-4BC6-B02B-6E06131798B5}" dt="2023-10-04T08:20:15.543" v="28"/>
          <ac:spMkLst>
            <pc:docMk/>
            <pc:sldMk cId="1575733617" sldId="266"/>
            <ac:spMk id="187" creationId="{AB12B6DE-032A-6C28-26D7-7B934E62A69F}"/>
          </ac:spMkLst>
        </pc:spChg>
        <pc:spChg chg="mod">
          <ac:chgData name="Finch, Ivan (STFC,RAL,ISIS)" userId="d5cd9bd6-da56-422f-b743-cea35b27e604" providerId="ADAL" clId="{1E7E4BCD-8F7C-4BC6-B02B-6E06131798B5}" dt="2023-10-04T08:20:15.543" v="28"/>
          <ac:spMkLst>
            <pc:docMk/>
            <pc:sldMk cId="1575733617" sldId="266"/>
            <ac:spMk id="188" creationId="{18E8C3E8-FED9-B73F-A984-86CB1CD423BF}"/>
          </ac:spMkLst>
        </pc:spChg>
        <pc:spChg chg="mod">
          <ac:chgData name="Finch, Ivan (STFC,RAL,ISIS)" userId="d5cd9bd6-da56-422f-b743-cea35b27e604" providerId="ADAL" clId="{1E7E4BCD-8F7C-4BC6-B02B-6E06131798B5}" dt="2023-10-04T08:20:15.543" v="28"/>
          <ac:spMkLst>
            <pc:docMk/>
            <pc:sldMk cId="1575733617" sldId="266"/>
            <ac:spMk id="189" creationId="{B61E4A23-F92C-5B49-E650-E277D80D7CB1}"/>
          </ac:spMkLst>
        </pc:spChg>
        <pc:spChg chg="mod">
          <ac:chgData name="Finch, Ivan (STFC,RAL,ISIS)" userId="d5cd9bd6-da56-422f-b743-cea35b27e604" providerId="ADAL" clId="{1E7E4BCD-8F7C-4BC6-B02B-6E06131798B5}" dt="2023-10-04T08:20:15.543" v="28"/>
          <ac:spMkLst>
            <pc:docMk/>
            <pc:sldMk cId="1575733617" sldId="266"/>
            <ac:spMk id="190" creationId="{0B58BA79-C1C2-E13C-C703-ADCD2B7888FF}"/>
          </ac:spMkLst>
        </pc:spChg>
        <pc:spChg chg="mod">
          <ac:chgData name="Finch, Ivan (STFC,RAL,ISIS)" userId="d5cd9bd6-da56-422f-b743-cea35b27e604" providerId="ADAL" clId="{1E7E4BCD-8F7C-4BC6-B02B-6E06131798B5}" dt="2023-10-04T08:20:15.543" v="28"/>
          <ac:spMkLst>
            <pc:docMk/>
            <pc:sldMk cId="1575733617" sldId="266"/>
            <ac:spMk id="191" creationId="{4E5E0F32-15D3-084B-030B-CC69246E84F7}"/>
          </ac:spMkLst>
        </pc:spChg>
        <pc:spChg chg="mod">
          <ac:chgData name="Finch, Ivan (STFC,RAL,ISIS)" userId="d5cd9bd6-da56-422f-b743-cea35b27e604" providerId="ADAL" clId="{1E7E4BCD-8F7C-4BC6-B02B-6E06131798B5}" dt="2023-10-04T08:20:15.543" v="28"/>
          <ac:spMkLst>
            <pc:docMk/>
            <pc:sldMk cId="1575733617" sldId="266"/>
            <ac:spMk id="192" creationId="{F7D7C5CC-121A-2B33-076A-6708F83F821D}"/>
          </ac:spMkLst>
        </pc:spChg>
        <pc:spChg chg="mod">
          <ac:chgData name="Finch, Ivan (STFC,RAL,ISIS)" userId="d5cd9bd6-da56-422f-b743-cea35b27e604" providerId="ADAL" clId="{1E7E4BCD-8F7C-4BC6-B02B-6E06131798B5}" dt="2023-10-04T08:20:15.543" v="28"/>
          <ac:spMkLst>
            <pc:docMk/>
            <pc:sldMk cId="1575733617" sldId="266"/>
            <ac:spMk id="193" creationId="{84E421CE-A194-ACFE-C4D6-3B9E8758ECB6}"/>
          </ac:spMkLst>
        </pc:spChg>
        <pc:spChg chg="mod">
          <ac:chgData name="Finch, Ivan (STFC,RAL,ISIS)" userId="d5cd9bd6-da56-422f-b743-cea35b27e604" providerId="ADAL" clId="{1E7E4BCD-8F7C-4BC6-B02B-6E06131798B5}" dt="2023-10-04T08:20:54.933" v="32"/>
          <ac:spMkLst>
            <pc:docMk/>
            <pc:sldMk cId="1575733617" sldId="266"/>
            <ac:spMk id="195" creationId="{AF961D05-9BE0-B521-2F1A-CD0F78F27FE0}"/>
          </ac:spMkLst>
        </pc:spChg>
        <pc:spChg chg="mod">
          <ac:chgData name="Finch, Ivan (STFC,RAL,ISIS)" userId="d5cd9bd6-da56-422f-b743-cea35b27e604" providerId="ADAL" clId="{1E7E4BCD-8F7C-4BC6-B02B-6E06131798B5}" dt="2023-10-04T08:20:54.933" v="32"/>
          <ac:spMkLst>
            <pc:docMk/>
            <pc:sldMk cId="1575733617" sldId="266"/>
            <ac:spMk id="196" creationId="{9E2FBB22-81B9-FE89-26F5-ABFD5C046E5D}"/>
          </ac:spMkLst>
        </pc:spChg>
        <pc:spChg chg="mod">
          <ac:chgData name="Finch, Ivan (STFC,RAL,ISIS)" userId="d5cd9bd6-da56-422f-b743-cea35b27e604" providerId="ADAL" clId="{1E7E4BCD-8F7C-4BC6-B02B-6E06131798B5}" dt="2023-10-04T08:20:54.933" v="32"/>
          <ac:spMkLst>
            <pc:docMk/>
            <pc:sldMk cId="1575733617" sldId="266"/>
            <ac:spMk id="197" creationId="{4CA6C39D-716D-2DB6-8688-09F600077714}"/>
          </ac:spMkLst>
        </pc:spChg>
        <pc:spChg chg="mod">
          <ac:chgData name="Finch, Ivan (STFC,RAL,ISIS)" userId="d5cd9bd6-da56-422f-b743-cea35b27e604" providerId="ADAL" clId="{1E7E4BCD-8F7C-4BC6-B02B-6E06131798B5}" dt="2023-10-04T08:20:54.933" v="32"/>
          <ac:spMkLst>
            <pc:docMk/>
            <pc:sldMk cId="1575733617" sldId="266"/>
            <ac:spMk id="200" creationId="{F001E2B8-EBDB-D9B0-D0D4-20F5369076A8}"/>
          </ac:spMkLst>
        </pc:spChg>
        <pc:spChg chg="mod">
          <ac:chgData name="Finch, Ivan (STFC,RAL,ISIS)" userId="d5cd9bd6-da56-422f-b743-cea35b27e604" providerId="ADAL" clId="{1E7E4BCD-8F7C-4BC6-B02B-6E06131798B5}" dt="2023-10-04T08:20:54.933" v="32"/>
          <ac:spMkLst>
            <pc:docMk/>
            <pc:sldMk cId="1575733617" sldId="266"/>
            <ac:spMk id="202" creationId="{48E92E6B-4791-45B5-5B8A-F20BBEF2980B}"/>
          </ac:spMkLst>
        </pc:spChg>
        <pc:spChg chg="mod">
          <ac:chgData name="Finch, Ivan (STFC,RAL,ISIS)" userId="d5cd9bd6-da56-422f-b743-cea35b27e604" providerId="ADAL" clId="{1E7E4BCD-8F7C-4BC6-B02B-6E06131798B5}" dt="2023-10-04T08:20:54.933" v="32"/>
          <ac:spMkLst>
            <pc:docMk/>
            <pc:sldMk cId="1575733617" sldId="266"/>
            <ac:spMk id="203" creationId="{02687BD2-C744-9053-A672-32A148BB8E9A}"/>
          </ac:spMkLst>
        </pc:spChg>
        <pc:spChg chg="mod">
          <ac:chgData name="Finch, Ivan (STFC,RAL,ISIS)" userId="d5cd9bd6-da56-422f-b743-cea35b27e604" providerId="ADAL" clId="{1E7E4BCD-8F7C-4BC6-B02B-6E06131798B5}" dt="2023-10-04T08:20:54.933" v="32"/>
          <ac:spMkLst>
            <pc:docMk/>
            <pc:sldMk cId="1575733617" sldId="266"/>
            <ac:spMk id="206" creationId="{2952320B-43E9-27D5-8BB5-35905A117765}"/>
          </ac:spMkLst>
        </pc:spChg>
        <pc:spChg chg="mod">
          <ac:chgData name="Finch, Ivan (STFC,RAL,ISIS)" userId="d5cd9bd6-da56-422f-b743-cea35b27e604" providerId="ADAL" clId="{1E7E4BCD-8F7C-4BC6-B02B-6E06131798B5}" dt="2023-10-04T08:20:54.933" v="32"/>
          <ac:spMkLst>
            <pc:docMk/>
            <pc:sldMk cId="1575733617" sldId="266"/>
            <ac:spMk id="207" creationId="{DB88855D-44D2-1DFF-F6FE-33DE6080ED89}"/>
          </ac:spMkLst>
        </pc:spChg>
        <pc:spChg chg="mod">
          <ac:chgData name="Finch, Ivan (STFC,RAL,ISIS)" userId="d5cd9bd6-da56-422f-b743-cea35b27e604" providerId="ADAL" clId="{1E7E4BCD-8F7C-4BC6-B02B-6E06131798B5}" dt="2023-10-04T08:20:54.933" v="32"/>
          <ac:spMkLst>
            <pc:docMk/>
            <pc:sldMk cId="1575733617" sldId="266"/>
            <ac:spMk id="208" creationId="{01EB0AE8-ACD8-1F51-DFFD-4CF12319E6D5}"/>
          </ac:spMkLst>
        </pc:spChg>
        <pc:spChg chg="mod">
          <ac:chgData name="Finch, Ivan (STFC,RAL,ISIS)" userId="d5cd9bd6-da56-422f-b743-cea35b27e604" providerId="ADAL" clId="{1E7E4BCD-8F7C-4BC6-B02B-6E06131798B5}" dt="2023-10-04T08:20:54.933" v="32"/>
          <ac:spMkLst>
            <pc:docMk/>
            <pc:sldMk cId="1575733617" sldId="266"/>
            <ac:spMk id="210" creationId="{0C091CD2-5649-8635-71B9-B2FEBD845AA4}"/>
          </ac:spMkLst>
        </pc:spChg>
        <pc:spChg chg="mod">
          <ac:chgData name="Finch, Ivan (STFC,RAL,ISIS)" userId="d5cd9bd6-da56-422f-b743-cea35b27e604" providerId="ADAL" clId="{1E7E4BCD-8F7C-4BC6-B02B-6E06131798B5}" dt="2023-10-04T08:20:54.933" v="32"/>
          <ac:spMkLst>
            <pc:docMk/>
            <pc:sldMk cId="1575733617" sldId="266"/>
            <ac:spMk id="212" creationId="{876D3253-12EB-F876-82D5-7412E34DAFC1}"/>
          </ac:spMkLst>
        </pc:spChg>
        <pc:spChg chg="mod">
          <ac:chgData name="Finch, Ivan (STFC,RAL,ISIS)" userId="d5cd9bd6-da56-422f-b743-cea35b27e604" providerId="ADAL" clId="{1E7E4BCD-8F7C-4BC6-B02B-6E06131798B5}" dt="2023-10-04T08:20:54.933" v="32"/>
          <ac:spMkLst>
            <pc:docMk/>
            <pc:sldMk cId="1575733617" sldId="266"/>
            <ac:spMk id="214" creationId="{18430055-940E-BDAF-1B93-EB724B56AB2F}"/>
          </ac:spMkLst>
        </pc:spChg>
        <pc:spChg chg="mod">
          <ac:chgData name="Finch, Ivan (STFC,RAL,ISIS)" userId="d5cd9bd6-da56-422f-b743-cea35b27e604" providerId="ADAL" clId="{1E7E4BCD-8F7C-4BC6-B02B-6E06131798B5}" dt="2023-10-04T08:20:54.933" v="32"/>
          <ac:spMkLst>
            <pc:docMk/>
            <pc:sldMk cId="1575733617" sldId="266"/>
            <ac:spMk id="216" creationId="{4FC62CA9-26FE-FFD7-6571-E85B69287F08}"/>
          </ac:spMkLst>
        </pc:spChg>
        <pc:spChg chg="mod">
          <ac:chgData name="Finch, Ivan (STFC,RAL,ISIS)" userId="d5cd9bd6-da56-422f-b743-cea35b27e604" providerId="ADAL" clId="{1E7E4BCD-8F7C-4BC6-B02B-6E06131798B5}" dt="2023-10-04T08:20:54.933" v="32"/>
          <ac:spMkLst>
            <pc:docMk/>
            <pc:sldMk cId="1575733617" sldId="266"/>
            <ac:spMk id="217" creationId="{623E20D2-48A7-F76B-FC41-2148B4826983}"/>
          </ac:spMkLst>
        </pc:spChg>
        <pc:spChg chg="mod">
          <ac:chgData name="Finch, Ivan (STFC,RAL,ISIS)" userId="d5cd9bd6-da56-422f-b743-cea35b27e604" providerId="ADAL" clId="{1E7E4BCD-8F7C-4BC6-B02B-6E06131798B5}" dt="2023-10-04T08:20:54.933" v="32"/>
          <ac:spMkLst>
            <pc:docMk/>
            <pc:sldMk cId="1575733617" sldId="266"/>
            <ac:spMk id="218" creationId="{8118C477-15C7-68B5-7E05-F3E22A3ED6FA}"/>
          </ac:spMkLst>
        </pc:spChg>
        <pc:spChg chg="mod">
          <ac:chgData name="Finch, Ivan (STFC,RAL,ISIS)" userId="d5cd9bd6-da56-422f-b743-cea35b27e604" providerId="ADAL" clId="{1E7E4BCD-8F7C-4BC6-B02B-6E06131798B5}" dt="2023-10-04T08:20:54.933" v="32"/>
          <ac:spMkLst>
            <pc:docMk/>
            <pc:sldMk cId="1575733617" sldId="266"/>
            <ac:spMk id="219" creationId="{E288FC0B-F203-6F04-71DC-526892A471BC}"/>
          </ac:spMkLst>
        </pc:spChg>
        <pc:spChg chg="mod">
          <ac:chgData name="Finch, Ivan (STFC,RAL,ISIS)" userId="d5cd9bd6-da56-422f-b743-cea35b27e604" providerId="ADAL" clId="{1E7E4BCD-8F7C-4BC6-B02B-6E06131798B5}" dt="2023-10-04T08:20:54.933" v="32"/>
          <ac:spMkLst>
            <pc:docMk/>
            <pc:sldMk cId="1575733617" sldId="266"/>
            <ac:spMk id="220" creationId="{5394FB40-13EA-B5C5-8D10-1DA92E1F0252}"/>
          </ac:spMkLst>
        </pc:spChg>
        <pc:spChg chg="mod">
          <ac:chgData name="Finch, Ivan (STFC,RAL,ISIS)" userId="d5cd9bd6-da56-422f-b743-cea35b27e604" providerId="ADAL" clId="{1E7E4BCD-8F7C-4BC6-B02B-6E06131798B5}" dt="2023-10-04T08:20:54.933" v="32"/>
          <ac:spMkLst>
            <pc:docMk/>
            <pc:sldMk cId="1575733617" sldId="266"/>
            <ac:spMk id="221" creationId="{F9F90F18-4E68-8B8C-E49B-E0ED4C706B26}"/>
          </ac:spMkLst>
        </pc:spChg>
        <pc:spChg chg="mod">
          <ac:chgData name="Finch, Ivan (STFC,RAL,ISIS)" userId="d5cd9bd6-da56-422f-b743-cea35b27e604" providerId="ADAL" clId="{1E7E4BCD-8F7C-4BC6-B02B-6E06131798B5}" dt="2023-10-04T08:20:54.933" v="32"/>
          <ac:spMkLst>
            <pc:docMk/>
            <pc:sldMk cId="1575733617" sldId="266"/>
            <ac:spMk id="222" creationId="{95EE4466-7B1D-1E72-E2C7-6AA582FB343D}"/>
          </ac:spMkLst>
        </pc:spChg>
        <pc:spChg chg="mod">
          <ac:chgData name="Finch, Ivan (STFC,RAL,ISIS)" userId="d5cd9bd6-da56-422f-b743-cea35b27e604" providerId="ADAL" clId="{1E7E4BCD-8F7C-4BC6-B02B-6E06131798B5}" dt="2023-10-04T08:20:54.933" v="32"/>
          <ac:spMkLst>
            <pc:docMk/>
            <pc:sldMk cId="1575733617" sldId="266"/>
            <ac:spMk id="223" creationId="{016DA316-A1E1-6297-32FE-926BB86B1883}"/>
          </ac:spMkLst>
        </pc:spChg>
        <pc:spChg chg="mod">
          <ac:chgData name="Finch, Ivan (STFC,RAL,ISIS)" userId="d5cd9bd6-da56-422f-b743-cea35b27e604" providerId="ADAL" clId="{1E7E4BCD-8F7C-4BC6-B02B-6E06131798B5}" dt="2023-10-04T08:20:54.933" v="32"/>
          <ac:spMkLst>
            <pc:docMk/>
            <pc:sldMk cId="1575733617" sldId="266"/>
            <ac:spMk id="224" creationId="{B29D8022-A6E3-EFA9-3440-920C427205A4}"/>
          </ac:spMkLst>
        </pc:spChg>
        <pc:spChg chg="add mod">
          <ac:chgData name="Finch, Ivan (STFC,RAL,ISIS)" userId="d5cd9bd6-da56-422f-b743-cea35b27e604" providerId="ADAL" clId="{1E7E4BCD-8F7C-4BC6-B02B-6E06131798B5}" dt="2023-10-04T08:33:45.795" v="41" actId="1076"/>
          <ac:spMkLst>
            <pc:docMk/>
            <pc:sldMk cId="1575733617" sldId="266"/>
            <ac:spMk id="225" creationId="{A462F133-5A1C-1F84-F0E0-BF3AA08E9462}"/>
          </ac:spMkLst>
        </pc:spChg>
        <pc:spChg chg="add del mod">
          <ac:chgData name="Finch, Ivan (STFC,RAL,ISIS)" userId="d5cd9bd6-da56-422f-b743-cea35b27e604" providerId="ADAL" clId="{1E7E4BCD-8F7C-4BC6-B02B-6E06131798B5}" dt="2023-10-04T08:33:50.483" v="43" actId="478"/>
          <ac:spMkLst>
            <pc:docMk/>
            <pc:sldMk cId="1575733617" sldId="266"/>
            <ac:spMk id="226" creationId="{5BF99118-6763-9ACC-2FEC-627257BD8A80}"/>
          </ac:spMkLst>
        </pc:spChg>
        <pc:spChg chg="add mod">
          <ac:chgData name="Finch, Ivan (STFC,RAL,ISIS)" userId="d5cd9bd6-da56-422f-b743-cea35b27e604" providerId="ADAL" clId="{1E7E4BCD-8F7C-4BC6-B02B-6E06131798B5}" dt="2023-10-04T13:13:05.484" v="1663" actId="1037"/>
          <ac:spMkLst>
            <pc:docMk/>
            <pc:sldMk cId="1575733617" sldId="266"/>
            <ac:spMk id="227" creationId="{1C6E9CF2-82FD-C60A-B89C-72109B201521}"/>
          </ac:spMkLst>
        </pc:spChg>
        <pc:spChg chg="add mod">
          <ac:chgData name="Finch, Ivan (STFC,RAL,ISIS)" userId="d5cd9bd6-da56-422f-b743-cea35b27e604" providerId="ADAL" clId="{1E7E4BCD-8F7C-4BC6-B02B-6E06131798B5}" dt="2023-10-04T13:13:05.484" v="1663" actId="1037"/>
          <ac:spMkLst>
            <pc:docMk/>
            <pc:sldMk cId="1575733617" sldId="266"/>
            <ac:spMk id="228" creationId="{923077D7-6984-71FF-493B-D037714BC80A}"/>
          </ac:spMkLst>
        </pc:spChg>
        <pc:spChg chg="add mod">
          <ac:chgData name="Finch, Ivan (STFC,RAL,ISIS)" userId="d5cd9bd6-da56-422f-b743-cea35b27e604" providerId="ADAL" clId="{1E7E4BCD-8F7C-4BC6-B02B-6E06131798B5}" dt="2023-10-04T13:13:05.484" v="1663" actId="1037"/>
          <ac:spMkLst>
            <pc:docMk/>
            <pc:sldMk cId="1575733617" sldId="266"/>
            <ac:spMk id="229" creationId="{7236C4E7-8DF9-6E80-0493-00B83A702D90}"/>
          </ac:spMkLst>
        </pc:spChg>
        <pc:spChg chg="add mod ord">
          <ac:chgData name="Finch, Ivan (STFC,RAL,ISIS)" userId="d5cd9bd6-da56-422f-b743-cea35b27e604" providerId="ADAL" clId="{1E7E4BCD-8F7C-4BC6-B02B-6E06131798B5}" dt="2023-10-04T13:13:05.484" v="1663" actId="1037"/>
          <ac:spMkLst>
            <pc:docMk/>
            <pc:sldMk cId="1575733617" sldId="266"/>
            <ac:spMk id="230" creationId="{CC0609CD-0E9F-D213-10D1-7E288F13F6D7}"/>
          </ac:spMkLst>
        </pc:spChg>
        <pc:spChg chg="add mod">
          <ac:chgData name="Finch, Ivan (STFC,RAL,ISIS)" userId="d5cd9bd6-da56-422f-b743-cea35b27e604" providerId="ADAL" clId="{1E7E4BCD-8F7C-4BC6-B02B-6E06131798B5}" dt="2023-10-04T13:13:05.484" v="1663" actId="1037"/>
          <ac:spMkLst>
            <pc:docMk/>
            <pc:sldMk cId="1575733617" sldId="266"/>
            <ac:spMk id="231" creationId="{A1BF0072-6662-D7D4-4422-B9152B7B9DA7}"/>
          </ac:spMkLst>
        </pc:spChg>
        <pc:spChg chg="add mod">
          <ac:chgData name="Finch, Ivan (STFC,RAL,ISIS)" userId="d5cd9bd6-da56-422f-b743-cea35b27e604" providerId="ADAL" clId="{1E7E4BCD-8F7C-4BC6-B02B-6E06131798B5}" dt="2023-10-04T13:13:05.484" v="1663" actId="1037"/>
          <ac:spMkLst>
            <pc:docMk/>
            <pc:sldMk cId="1575733617" sldId="266"/>
            <ac:spMk id="232" creationId="{434B9045-9650-6830-0A13-4404817F2E1E}"/>
          </ac:spMkLst>
        </pc:spChg>
        <pc:spChg chg="add mod">
          <ac:chgData name="Finch, Ivan (STFC,RAL,ISIS)" userId="d5cd9bd6-da56-422f-b743-cea35b27e604" providerId="ADAL" clId="{1E7E4BCD-8F7C-4BC6-B02B-6E06131798B5}" dt="2023-10-04T13:13:05.484" v="1663" actId="1037"/>
          <ac:spMkLst>
            <pc:docMk/>
            <pc:sldMk cId="1575733617" sldId="266"/>
            <ac:spMk id="233" creationId="{8C458BC2-E197-3F4B-F9E7-7940B3F36B73}"/>
          </ac:spMkLst>
        </pc:spChg>
        <pc:spChg chg="add mod">
          <ac:chgData name="Finch, Ivan (STFC,RAL,ISIS)" userId="d5cd9bd6-da56-422f-b743-cea35b27e604" providerId="ADAL" clId="{1E7E4BCD-8F7C-4BC6-B02B-6E06131798B5}" dt="2023-10-04T13:13:05.484" v="1663" actId="1037"/>
          <ac:spMkLst>
            <pc:docMk/>
            <pc:sldMk cId="1575733617" sldId="266"/>
            <ac:spMk id="234" creationId="{EE1DF237-BD7F-D29E-1153-E5DF4203D56C}"/>
          </ac:spMkLst>
        </pc:spChg>
        <pc:spChg chg="add mod">
          <ac:chgData name="Finch, Ivan (STFC,RAL,ISIS)" userId="d5cd9bd6-da56-422f-b743-cea35b27e604" providerId="ADAL" clId="{1E7E4BCD-8F7C-4BC6-B02B-6E06131798B5}" dt="2023-10-04T13:13:05.484" v="1663" actId="1037"/>
          <ac:spMkLst>
            <pc:docMk/>
            <pc:sldMk cId="1575733617" sldId="266"/>
            <ac:spMk id="235" creationId="{83DAC299-0146-6394-4A66-F423062DD8CC}"/>
          </ac:spMkLst>
        </pc:spChg>
        <pc:spChg chg="add mod">
          <ac:chgData name="Finch, Ivan (STFC,RAL,ISIS)" userId="d5cd9bd6-da56-422f-b743-cea35b27e604" providerId="ADAL" clId="{1E7E4BCD-8F7C-4BC6-B02B-6E06131798B5}" dt="2023-10-04T13:13:05.484" v="1663" actId="1037"/>
          <ac:spMkLst>
            <pc:docMk/>
            <pc:sldMk cId="1575733617" sldId="266"/>
            <ac:spMk id="266" creationId="{E73F75AA-A7C9-C698-E03C-CB5DA20690EB}"/>
          </ac:spMkLst>
        </pc:spChg>
        <pc:spChg chg="add del mod ord">
          <ac:chgData name="Finch, Ivan (STFC,RAL,ISIS)" userId="d5cd9bd6-da56-422f-b743-cea35b27e604" providerId="ADAL" clId="{1E7E4BCD-8F7C-4BC6-B02B-6E06131798B5}" dt="2023-10-04T13:13:05.484" v="1663" actId="1037"/>
          <ac:spMkLst>
            <pc:docMk/>
            <pc:sldMk cId="1575733617" sldId="266"/>
            <ac:spMk id="267" creationId="{56B05667-8FF2-61EE-8BC9-8E4F95787266}"/>
          </ac:spMkLst>
        </pc:spChg>
        <pc:spChg chg="add del mod">
          <ac:chgData name="Finch, Ivan (STFC,RAL,ISIS)" userId="d5cd9bd6-da56-422f-b743-cea35b27e604" providerId="ADAL" clId="{1E7E4BCD-8F7C-4BC6-B02B-6E06131798B5}" dt="2023-10-04T13:13:05.484" v="1663" actId="1037"/>
          <ac:spMkLst>
            <pc:docMk/>
            <pc:sldMk cId="1575733617" sldId="266"/>
            <ac:spMk id="268" creationId="{DCB92683-ACD2-6199-76CE-81300803168D}"/>
          </ac:spMkLst>
        </pc:spChg>
        <pc:spChg chg="add mod">
          <ac:chgData name="Finch, Ivan (STFC,RAL,ISIS)" userId="d5cd9bd6-da56-422f-b743-cea35b27e604" providerId="ADAL" clId="{1E7E4BCD-8F7C-4BC6-B02B-6E06131798B5}" dt="2023-10-04T13:13:05.484" v="1663" actId="1037"/>
          <ac:spMkLst>
            <pc:docMk/>
            <pc:sldMk cId="1575733617" sldId="266"/>
            <ac:spMk id="269" creationId="{3451C761-72BB-E5E2-D40D-2C3577FA04D3}"/>
          </ac:spMkLst>
        </pc:spChg>
        <pc:spChg chg="add mod">
          <ac:chgData name="Finch, Ivan (STFC,RAL,ISIS)" userId="d5cd9bd6-da56-422f-b743-cea35b27e604" providerId="ADAL" clId="{1E7E4BCD-8F7C-4BC6-B02B-6E06131798B5}" dt="2023-10-04T13:13:05.484" v="1663" actId="1037"/>
          <ac:spMkLst>
            <pc:docMk/>
            <pc:sldMk cId="1575733617" sldId="266"/>
            <ac:spMk id="270" creationId="{B76669ED-F420-25D9-2976-6DDC9EE14E20}"/>
          </ac:spMkLst>
        </pc:spChg>
        <pc:spChg chg="add mod">
          <ac:chgData name="Finch, Ivan (STFC,RAL,ISIS)" userId="d5cd9bd6-da56-422f-b743-cea35b27e604" providerId="ADAL" clId="{1E7E4BCD-8F7C-4BC6-B02B-6E06131798B5}" dt="2023-10-04T13:13:05.484" v="1663" actId="1037"/>
          <ac:spMkLst>
            <pc:docMk/>
            <pc:sldMk cId="1575733617" sldId="266"/>
            <ac:spMk id="271" creationId="{B1FEF51E-9740-D4CD-2108-AB3D949F8D91}"/>
          </ac:spMkLst>
        </pc:spChg>
        <pc:spChg chg="add del mod">
          <ac:chgData name="Finch, Ivan (STFC,RAL,ISIS)" userId="d5cd9bd6-da56-422f-b743-cea35b27e604" providerId="ADAL" clId="{1E7E4BCD-8F7C-4BC6-B02B-6E06131798B5}" dt="2023-10-04T13:13:19.185" v="1664" actId="1076"/>
          <ac:spMkLst>
            <pc:docMk/>
            <pc:sldMk cId="1575733617" sldId="266"/>
            <ac:spMk id="272" creationId="{76B14467-3670-857A-C9EA-C01C9E54CE6E}"/>
          </ac:spMkLst>
        </pc:spChg>
        <pc:spChg chg="add mod">
          <ac:chgData name="Finch, Ivan (STFC,RAL,ISIS)" userId="d5cd9bd6-da56-422f-b743-cea35b27e604" providerId="ADAL" clId="{1E7E4BCD-8F7C-4BC6-B02B-6E06131798B5}" dt="2023-10-04T13:13:05.484" v="1663" actId="1037"/>
          <ac:spMkLst>
            <pc:docMk/>
            <pc:sldMk cId="1575733617" sldId="266"/>
            <ac:spMk id="273" creationId="{5B45230E-7626-17CE-F4EE-A5B167BC7FD7}"/>
          </ac:spMkLst>
        </pc:spChg>
        <pc:spChg chg="add mod">
          <ac:chgData name="Finch, Ivan (STFC,RAL,ISIS)" userId="d5cd9bd6-da56-422f-b743-cea35b27e604" providerId="ADAL" clId="{1E7E4BCD-8F7C-4BC6-B02B-6E06131798B5}" dt="2023-10-04T13:13:05.484" v="1663" actId="1037"/>
          <ac:spMkLst>
            <pc:docMk/>
            <pc:sldMk cId="1575733617" sldId="266"/>
            <ac:spMk id="274" creationId="{E43B023E-57AD-6F67-9E25-89B426A8B7A7}"/>
          </ac:spMkLst>
        </pc:spChg>
        <pc:spChg chg="add mod">
          <ac:chgData name="Finch, Ivan (STFC,RAL,ISIS)" userId="d5cd9bd6-da56-422f-b743-cea35b27e604" providerId="ADAL" clId="{1E7E4BCD-8F7C-4BC6-B02B-6E06131798B5}" dt="2023-10-04T13:13:19.185" v="1664" actId="1076"/>
          <ac:spMkLst>
            <pc:docMk/>
            <pc:sldMk cId="1575733617" sldId="266"/>
            <ac:spMk id="275" creationId="{62ECCAFF-3008-5728-2959-E0FC6CF85D12}"/>
          </ac:spMkLst>
        </pc:spChg>
        <pc:spChg chg="add mod">
          <ac:chgData name="Finch, Ivan (STFC,RAL,ISIS)" userId="d5cd9bd6-da56-422f-b743-cea35b27e604" providerId="ADAL" clId="{1E7E4BCD-8F7C-4BC6-B02B-6E06131798B5}" dt="2023-10-04T16:12:15.705" v="5046"/>
          <ac:spMkLst>
            <pc:docMk/>
            <pc:sldMk cId="1575733617" sldId="266"/>
            <ac:spMk id="279" creationId="{D3E97048-DD09-4D69-B8F1-163214AD7FF7}"/>
          </ac:spMkLst>
        </pc:spChg>
        <pc:spChg chg="add mod">
          <ac:chgData name="Finch, Ivan (STFC,RAL,ISIS)" userId="d5cd9bd6-da56-422f-b743-cea35b27e604" providerId="ADAL" clId="{1E7E4BCD-8F7C-4BC6-B02B-6E06131798B5}" dt="2023-10-04T13:16:55.964" v="2029" actId="14100"/>
          <ac:spMkLst>
            <pc:docMk/>
            <pc:sldMk cId="1575733617" sldId="266"/>
            <ac:spMk id="281" creationId="{0530C01B-87A0-17CD-7601-D0032E20EA90}"/>
          </ac:spMkLst>
        </pc:spChg>
        <pc:grpChg chg="add del mod">
          <ac:chgData name="Finch, Ivan (STFC,RAL,ISIS)" userId="d5cd9bd6-da56-422f-b743-cea35b27e604" providerId="ADAL" clId="{1E7E4BCD-8F7C-4BC6-B02B-6E06131798B5}" dt="2023-10-04T08:19:47.946" v="22"/>
          <ac:grpSpMkLst>
            <pc:docMk/>
            <pc:sldMk cId="1575733617" sldId="266"/>
            <ac:grpSpMk id="101" creationId="{0E8CAB01-A9C5-2D23-64B2-3410314DB375}"/>
          </ac:grpSpMkLst>
        </pc:grpChg>
        <pc:grpChg chg="add del mod">
          <ac:chgData name="Finch, Ivan (STFC,RAL,ISIS)" userId="d5cd9bd6-da56-422f-b743-cea35b27e604" providerId="ADAL" clId="{1E7E4BCD-8F7C-4BC6-B02B-6E06131798B5}" dt="2023-10-04T08:20:06.304" v="27" actId="478"/>
          <ac:grpSpMkLst>
            <pc:docMk/>
            <pc:sldMk cId="1575733617" sldId="266"/>
            <ac:grpSpMk id="132" creationId="{68A651D9-F5D5-03D8-9C06-959B25254701}"/>
          </ac:grpSpMkLst>
        </pc:grpChg>
        <pc:grpChg chg="add del mod">
          <ac:chgData name="Finch, Ivan (STFC,RAL,ISIS)" userId="d5cd9bd6-da56-422f-b743-cea35b27e604" providerId="ADAL" clId="{1E7E4BCD-8F7C-4BC6-B02B-6E06131798B5}" dt="2023-10-04T08:20:44.446" v="31" actId="478"/>
          <ac:grpSpMkLst>
            <pc:docMk/>
            <pc:sldMk cId="1575733617" sldId="266"/>
            <ac:grpSpMk id="163" creationId="{6CDA23EB-6E69-6CC4-951A-51B17B1B7710}"/>
          </ac:grpSpMkLst>
        </pc:grpChg>
        <pc:grpChg chg="add del mod">
          <ac:chgData name="Finch, Ivan (STFC,RAL,ISIS)" userId="d5cd9bd6-da56-422f-b743-cea35b27e604" providerId="ADAL" clId="{1E7E4BCD-8F7C-4BC6-B02B-6E06131798B5}" dt="2023-10-04T08:33:13.921" v="37" actId="478"/>
          <ac:grpSpMkLst>
            <pc:docMk/>
            <pc:sldMk cId="1575733617" sldId="266"/>
            <ac:grpSpMk id="194" creationId="{BD5D2B6B-1553-1AD5-5975-D8EDCCC936A4}"/>
          </ac:grpSpMkLst>
        </pc:grpChg>
        <pc:cxnChg chg="del mod">
          <ac:chgData name="Finch, Ivan (STFC,RAL,ISIS)" userId="d5cd9bd6-da56-422f-b743-cea35b27e604" providerId="ADAL" clId="{1E7E4BCD-8F7C-4BC6-B02B-6E06131798B5}" dt="2023-10-04T08:18:29.334" v="10" actId="478"/>
          <ac:cxnSpMkLst>
            <pc:docMk/>
            <pc:sldMk cId="1575733617" sldId="266"/>
            <ac:cxnSpMk id="6" creationId="{2DA8E915-74D7-5A91-4947-29E674DBA28F}"/>
          </ac:cxnSpMkLst>
        </pc:cxnChg>
        <pc:cxnChg chg="del mod">
          <ac:chgData name="Finch, Ivan (STFC,RAL,ISIS)" userId="d5cd9bd6-da56-422f-b743-cea35b27e604" providerId="ADAL" clId="{1E7E4BCD-8F7C-4BC6-B02B-6E06131798B5}" dt="2023-10-04T08:18:29.334" v="10" actId="478"/>
          <ac:cxnSpMkLst>
            <pc:docMk/>
            <pc:sldMk cId="1575733617" sldId="266"/>
            <ac:cxnSpMk id="7" creationId="{0EAA2B5D-E702-0069-2CF8-4FDB820B5A08}"/>
          </ac:cxnSpMkLst>
        </pc:cxnChg>
        <pc:cxnChg chg="add del mod">
          <ac:chgData name="Finch, Ivan (STFC,RAL,ISIS)" userId="d5cd9bd6-da56-422f-b743-cea35b27e604" providerId="ADAL" clId="{1E7E4BCD-8F7C-4BC6-B02B-6E06131798B5}" dt="2023-10-04T08:18:34.046" v="12"/>
          <ac:cxnSpMkLst>
            <pc:docMk/>
            <pc:sldMk cId="1575733617" sldId="266"/>
            <ac:cxnSpMk id="11" creationId="{CD5C622E-D74B-E613-869F-3022304636CC}"/>
          </ac:cxnSpMkLst>
        </pc:cxnChg>
        <pc:cxnChg chg="add del mod">
          <ac:chgData name="Finch, Ivan (STFC,RAL,ISIS)" userId="d5cd9bd6-da56-422f-b743-cea35b27e604" providerId="ADAL" clId="{1E7E4BCD-8F7C-4BC6-B02B-6E06131798B5}" dt="2023-10-04T08:18:34.046" v="12"/>
          <ac:cxnSpMkLst>
            <pc:docMk/>
            <pc:sldMk cId="1575733617" sldId="266"/>
            <ac:cxnSpMk id="12" creationId="{E8E99819-34F5-921D-B48D-20A9A36D4882}"/>
          </ac:cxnSpMkLst>
        </pc:cxnChg>
        <pc:cxnChg chg="add del mod">
          <ac:chgData name="Finch, Ivan (STFC,RAL,ISIS)" userId="d5cd9bd6-da56-422f-b743-cea35b27e604" providerId="ADAL" clId="{1E7E4BCD-8F7C-4BC6-B02B-6E06131798B5}" dt="2023-10-04T08:18:34.046" v="12"/>
          <ac:cxnSpMkLst>
            <pc:docMk/>
            <pc:sldMk cId="1575733617" sldId="266"/>
            <ac:cxnSpMk id="14" creationId="{95AF3DF6-0EC0-4136-6DF8-F2D9B6D31C63}"/>
          </ac:cxnSpMkLst>
        </pc:cxnChg>
        <pc:cxnChg chg="add del mod">
          <ac:chgData name="Finch, Ivan (STFC,RAL,ISIS)" userId="d5cd9bd6-da56-422f-b743-cea35b27e604" providerId="ADAL" clId="{1E7E4BCD-8F7C-4BC6-B02B-6E06131798B5}" dt="2023-10-04T08:18:34.046" v="12"/>
          <ac:cxnSpMkLst>
            <pc:docMk/>
            <pc:sldMk cId="1575733617" sldId="266"/>
            <ac:cxnSpMk id="17" creationId="{F6B69867-9FF7-4F7A-E989-CE883C7F904E}"/>
          </ac:cxnSpMkLst>
        </pc:cxnChg>
        <pc:cxnChg chg="add del mod">
          <ac:chgData name="Finch, Ivan (STFC,RAL,ISIS)" userId="d5cd9bd6-da56-422f-b743-cea35b27e604" providerId="ADAL" clId="{1E7E4BCD-8F7C-4BC6-B02B-6E06131798B5}" dt="2023-10-04T08:18:34.046" v="12"/>
          <ac:cxnSpMkLst>
            <pc:docMk/>
            <pc:sldMk cId="1575733617" sldId="266"/>
            <ac:cxnSpMk id="18" creationId="{87716A62-BC16-D6E3-C9AA-E0EB0973C899}"/>
          </ac:cxnSpMkLst>
        </pc:cxnChg>
        <pc:cxnChg chg="add del mod">
          <ac:chgData name="Finch, Ivan (STFC,RAL,ISIS)" userId="d5cd9bd6-da56-422f-b743-cea35b27e604" providerId="ADAL" clId="{1E7E4BCD-8F7C-4BC6-B02B-6E06131798B5}" dt="2023-10-04T08:18:34.046" v="12"/>
          <ac:cxnSpMkLst>
            <pc:docMk/>
            <pc:sldMk cId="1575733617" sldId="266"/>
            <ac:cxnSpMk id="22" creationId="{588F7AF3-B8E5-3979-1E7D-85EFA128941B}"/>
          </ac:cxnSpMkLst>
        </pc:cxnChg>
        <pc:cxnChg chg="add del mod">
          <ac:chgData name="Finch, Ivan (STFC,RAL,ISIS)" userId="d5cd9bd6-da56-422f-b743-cea35b27e604" providerId="ADAL" clId="{1E7E4BCD-8F7C-4BC6-B02B-6E06131798B5}" dt="2023-10-04T08:18:34.046" v="12"/>
          <ac:cxnSpMkLst>
            <pc:docMk/>
            <pc:sldMk cId="1575733617" sldId="266"/>
            <ac:cxnSpMk id="24" creationId="{7705DE0B-5F71-B0F9-3AD1-E64E576E6F37}"/>
          </ac:cxnSpMkLst>
        </pc:cxnChg>
        <pc:cxnChg chg="add del mod">
          <ac:chgData name="Finch, Ivan (STFC,RAL,ISIS)" userId="d5cd9bd6-da56-422f-b743-cea35b27e604" providerId="ADAL" clId="{1E7E4BCD-8F7C-4BC6-B02B-6E06131798B5}" dt="2023-10-04T08:18:34.046" v="12"/>
          <ac:cxnSpMkLst>
            <pc:docMk/>
            <pc:sldMk cId="1575733617" sldId="266"/>
            <ac:cxnSpMk id="26" creationId="{6BCC1FB8-57B4-DB9B-4998-A7BAA94E3F53}"/>
          </ac:cxnSpMkLst>
        </pc:cxnChg>
        <pc:cxnChg chg="add del mod">
          <ac:chgData name="Finch, Ivan (STFC,RAL,ISIS)" userId="d5cd9bd6-da56-422f-b743-cea35b27e604" providerId="ADAL" clId="{1E7E4BCD-8F7C-4BC6-B02B-6E06131798B5}" dt="2023-10-04T08:18:34.046" v="12"/>
          <ac:cxnSpMkLst>
            <pc:docMk/>
            <pc:sldMk cId="1575733617" sldId="266"/>
            <ac:cxnSpMk id="28" creationId="{8D3120AF-3166-AD6B-D2C9-DC2DD1AB682F}"/>
          </ac:cxnSpMkLst>
        </pc:cxnChg>
        <pc:cxnChg chg="add del mod">
          <ac:chgData name="Finch, Ivan (STFC,RAL,ISIS)" userId="d5cd9bd6-da56-422f-b743-cea35b27e604" providerId="ADAL" clId="{1E7E4BCD-8F7C-4BC6-B02B-6E06131798B5}" dt="2023-10-04T08:18:52.767" v="14"/>
          <ac:cxnSpMkLst>
            <pc:docMk/>
            <pc:sldMk cId="1575733617" sldId="266"/>
            <ac:cxnSpMk id="41" creationId="{D27C17F5-C7FF-BD7F-5F7D-514472FB94BB}"/>
          </ac:cxnSpMkLst>
        </pc:cxnChg>
        <pc:cxnChg chg="add del mod">
          <ac:chgData name="Finch, Ivan (STFC,RAL,ISIS)" userId="d5cd9bd6-da56-422f-b743-cea35b27e604" providerId="ADAL" clId="{1E7E4BCD-8F7C-4BC6-B02B-6E06131798B5}" dt="2023-10-04T08:18:52.767" v="14"/>
          <ac:cxnSpMkLst>
            <pc:docMk/>
            <pc:sldMk cId="1575733617" sldId="266"/>
            <ac:cxnSpMk id="42" creationId="{813CC50B-0347-0379-7B98-B1C161323D49}"/>
          </ac:cxnSpMkLst>
        </pc:cxnChg>
        <pc:cxnChg chg="add del mod">
          <ac:chgData name="Finch, Ivan (STFC,RAL,ISIS)" userId="d5cd9bd6-da56-422f-b743-cea35b27e604" providerId="ADAL" clId="{1E7E4BCD-8F7C-4BC6-B02B-6E06131798B5}" dt="2023-10-04T08:18:52.767" v="14"/>
          <ac:cxnSpMkLst>
            <pc:docMk/>
            <pc:sldMk cId="1575733617" sldId="266"/>
            <ac:cxnSpMk id="44" creationId="{67822ECE-130D-2DD1-698C-4BD6C1C731D4}"/>
          </ac:cxnSpMkLst>
        </pc:cxnChg>
        <pc:cxnChg chg="add del mod">
          <ac:chgData name="Finch, Ivan (STFC,RAL,ISIS)" userId="d5cd9bd6-da56-422f-b743-cea35b27e604" providerId="ADAL" clId="{1E7E4BCD-8F7C-4BC6-B02B-6E06131798B5}" dt="2023-10-04T08:18:52.767" v="14"/>
          <ac:cxnSpMkLst>
            <pc:docMk/>
            <pc:sldMk cId="1575733617" sldId="266"/>
            <ac:cxnSpMk id="47" creationId="{87C3CC3A-B0AE-52FA-05BF-AB20B8650742}"/>
          </ac:cxnSpMkLst>
        </pc:cxnChg>
        <pc:cxnChg chg="add del mod">
          <ac:chgData name="Finch, Ivan (STFC,RAL,ISIS)" userId="d5cd9bd6-da56-422f-b743-cea35b27e604" providerId="ADAL" clId="{1E7E4BCD-8F7C-4BC6-B02B-6E06131798B5}" dt="2023-10-04T08:18:52.767" v="14"/>
          <ac:cxnSpMkLst>
            <pc:docMk/>
            <pc:sldMk cId="1575733617" sldId="266"/>
            <ac:cxnSpMk id="48" creationId="{05C1200D-3A2F-5E40-7DCB-B67BAC2D0397}"/>
          </ac:cxnSpMkLst>
        </pc:cxnChg>
        <pc:cxnChg chg="add del mod">
          <ac:chgData name="Finch, Ivan (STFC,RAL,ISIS)" userId="d5cd9bd6-da56-422f-b743-cea35b27e604" providerId="ADAL" clId="{1E7E4BCD-8F7C-4BC6-B02B-6E06131798B5}" dt="2023-10-04T08:18:52.767" v="14"/>
          <ac:cxnSpMkLst>
            <pc:docMk/>
            <pc:sldMk cId="1575733617" sldId="266"/>
            <ac:cxnSpMk id="52" creationId="{1BED9D64-0E38-6236-2C30-B8DFF238EAF8}"/>
          </ac:cxnSpMkLst>
        </pc:cxnChg>
        <pc:cxnChg chg="add del mod">
          <ac:chgData name="Finch, Ivan (STFC,RAL,ISIS)" userId="d5cd9bd6-da56-422f-b743-cea35b27e604" providerId="ADAL" clId="{1E7E4BCD-8F7C-4BC6-B02B-6E06131798B5}" dt="2023-10-04T08:18:52.767" v="14"/>
          <ac:cxnSpMkLst>
            <pc:docMk/>
            <pc:sldMk cId="1575733617" sldId="266"/>
            <ac:cxnSpMk id="54" creationId="{797C11EB-37D6-7F66-6F40-18344F1430DA}"/>
          </ac:cxnSpMkLst>
        </pc:cxnChg>
        <pc:cxnChg chg="add del mod">
          <ac:chgData name="Finch, Ivan (STFC,RAL,ISIS)" userId="d5cd9bd6-da56-422f-b743-cea35b27e604" providerId="ADAL" clId="{1E7E4BCD-8F7C-4BC6-B02B-6E06131798B5}" dt="2023-10-04T08:18:52.767" v="14"/>
          <ac:cxnSpMkLst>
            <pc:docMk/>
            <pc:sldMk cId="1575733617" sldId="266"/>
            <ac:cxnSpMk id="56" creationId="{ECFCFC43-A9E0-17E6-E464-4F61D98A775A}"/>
          </ac:cxnSpMkLst>
        </pc:cxnChg>
        <pc:cxnChg chg="add del mod">
          <ac:chgData name="Finch, Ivan (STFC,RAL,ISIS)" userId="d5cd9bd6-da56-422f-b743-cea35b27e604" providerId="ADAL" clId="{1E7E4BCD-8F7C-4BC6-B02B-6E06131798B5}" dt="2023-10-04T08:18:52.767" v="14"/>
          <ac:cxnSpMkLst>
            <pc:docMk/>
            <pc:sldMk cId="1575733617" sldId="266"/>
            <ac:cxnSpMk id="58" creationId="{29FF04FB-EBB8-4658-DE81-424FC9411680}"/>
          </ac:cxnSpMkLst>
        </pc:cxnChg>
        <pc:cxnChg chg="add del mod">
          <ac:chgData name="Finch, Ivan (STFC,RAL,ISIS)" userId="d5cd9bd6-da56-422f-b743-cea35b27e604" providerId="ADAL" clId="{1E7E4BCD-8F7C-4BC6-B02B-6E06131798B5}" dt="2023-10-04T08:19:20.094" v="18"/>
          <ac:cxnSpMkLst>
            <pc:docMk/>
            <pc:sldMk cId="1575733617" sldId="266"/>
            <ac:cxnSpMk id="71" creationId="{DE0003CD-4381-5644-574F-D35230DFC627}"/>
          </ac:cxnSpMkLst>
        </pc:cxnChg>
        <pc:cxnChg chg="add del mod">
          <ac:chgData name="Finch, Ivan (STFC,RAL,ISIS)" userId="d5cd9bd6-da56-422f-b743-cea35b27e604" providerId="ADAL" clId="{1E7E4BCD-8F7C-4BC6-B02B-6E06131798B5}" dt="2023-10-04T08:19:20.094" v="18"/>
          <ac:cxnSpMkLst>
            <pc:docMk/>
            <pc:sldMk cId="1575733617" sldId="266"/>
            <ac:cxnSpMk id="72" creationId="{1B0C1C5E-6FB3-5648-6BA0-4CE65DCE5DEC}"/>
          </ac:cxnSpMkLst>
        </pc:cxnChg>
        <pc:cxnChg chg="add del mod">
          <ac:chgData name="Finch, Ivan (STFC,RAL,ISIS)" userId="d5cd9bd6-da56-422f-b743-cea35b27e604" providerId="ADAL" clId="{1E7E4BCD-8F7C-4BC6-B02B-6E06131798B5}" dt="2023-10-04T08:19:20.094" v="18"/>
          <ac:cxnSpMkLst>
            <pc:docMk/>
            <pc:sldMk cId="1575733617" sldId="266"/>
            <ac:cxnSpMk id="74" creationId="{DE5C9451-DA80-BF1B-8DD4-EE76C7956CCC}"/>
          </ac:cxnSpMkLst>
        </pc:cxnChg>
        <pc:cxnChg chg="add del mod">
          <ac:chgData name="Finch, Ivan (STFC,RAL,ISIS)" userId="d5cd9bd6-da56-422f-b743-cea35b27e604" providerId="ADAL" clId="{1E7E4BCD-8F7C-4BC6-B02B-6E06131798B5}" dt="2023-10-04T08:19:20.094" v="18"/>
          <ac:cxnSpMkLst>
            <pc:docMk/>
            <pc:sldMk cId="1575733617" sldId="266"/>
            <ac:cxnSpMk id="77" creationId="{CFD9F012-CAF5-D851-8B45-2E93E39C6423}"/>
          </ac:cxnSpMkLst>
        </pc:cxnChg>
        <pc:cxnChg chg="add del mod">
          <ac:chgData name="Finch, Ivan (STFC,RAL,ISIS)" userId="d5cd9bd6-da56-422f-b743-cea35b27e604" providerId="ADAL" clId="{1E7E4BCD-8F7C-4BC6-B02B-6E06131798B5}" dt="2023-10-04T08:19:20.094" v="18"/>
          <ac:cxnSpMkLst>
            <pc:docMk/>
            <pc:sldMk cId="1575733617" sldId="266"/>
            <ac:cxnSpMk id="78" creationId="{F4048986-709D-6E3E-4052-18BF2301A832}"/>
          </ac:cxnSpMkLst>
        </pc:cxnChg>
        <pc:cxnChg chg="add del mod">
          <ac:chgData name="Finch, Ivan (STFC,RAL,ISIS)" userId="d5cd9bd6-da56-422f-b743-cea35b27e604" providerId="ADAL" clId="{1E7E4BCD-8F7C-4BC6-B02B-6E06131798B5}" dt="2023-10-04T08:19:20.094" v="18"/>
          <ac:cxnSpMkLst>
            <pc:docMk/>
            <pc:sldMk cId="1575733617" sldId="266"/>
            <ac:cxnSpMk id="82" creationId="{80E99F72-8526-AFE9-FE8A-77B743706C67}"/>
          </ac:cxnSpMkLst>
        </pc:cxnChg>
        <pc:cxnChg chg="add del mod">
          <ac:chgData name="Finch, Ivan (STFC,RAL,ISIS)" userId="d5cd9bd6-da56-422f-b743-cea35b27e604" providerId="ADAL" clId="{1E7E4BCD-8F7C-4BC6-B02B-6E06131798B5}" dt="2023-10-04T08:19:20.094" v="18"/>
          <ac:cxnSpMkLst>
            <pc:docMk/>
            <pc:sldMk cId="1575733617" sldId="266"/>
            <ac:cxnSpMk id="84" creationId="{343F3E5D-848A-6583-69CE-E43A44F58A57}"/>
          </ac:cxnSpMkLst>
        </pc:cxnChg>
        <pc:cxnChg chg="add del mod">
          <ac:chgData name="Finch, Ivan (STFC,RAL,ISIS)" userId="d5cd9bd6-da56-422f-b743-cea35b27e604" providerId="ADAL" clId="{1E7E4BCD-8F7C-4BC6-B02B-6E06131798B5}" dt="2023-10-04T08:19:20.094" v="18"/>
          <ac:cxnSpMkLst>
            <pc:docMk/>
            <pc:sldMk cId="1575733617" sldId="266"/>
            <ac:cxnSpMk id="86" creationId="{4321C3BD-475D-5DB8-3EC1-32060C62A785}"/>
          </ac:cxnSpMkLst>
        </pc:cxnChg>
        <pc:cxnChg chg="add del mod">
          <ac:chgData name="Finch, Ivan (STFC,RAL,ISIS)" userId="d5cd9bd6-da56-422f-b743-cea35b27e604" providerId="ADAL" clId="{1E7E4BCD-8F7C-4BC6-B02B-6E06131798B5}" dt="2023-10-04T08:19:20.094" v="18"/>
          <ac:cxnSpMkLst>
            <pc:docMk/>
            <pc:sldMk cId="1575733617" sldId="266"/>
            <ac:cxnSpMk id="88" creationId="{C9165FC9-6093-D373-E164-AAC65C89DE6A}"/>
          </ac:cxnSpMkLst>
        </pc:cxnChg>
        <pc:cxnChg chg="mod">
          <ac:chgData name="Finch, Ivan (STFC,RAL,ISIS)" userId="d5cd9bd6-da56-422f-b743-cea35b27e604" providerId="ADAL" clId="{1E7E4BCD-8F7C-4BC6-B02B-6E06131798B5}" dt="2023-10-04T08:19:39.188" v="19"/>
          <ac:cxnSpMkLst>
            <pc:docMk/>
            <pc:sldMk cId="1575733617" sldId="266"/>
            <ac:cxnSpMk id="105" creationId="{D20CAF4F-758A-3282-974B-2B20BF8DA38A}"/>
          </ac:cxnSpMkLst>
        </pc:cxnChg>
        <pc:cxnChg chg="mod">
          <ac:chgData name="Finch, Ivan (STFC,RAL,ISIS)" userId="d5cd9bd6-da56-422f-b743-cea35b27e604" providerId="ADAL" clId="{1E7E4BCD-8F7C-4BC6-B02B-6E06131798B5}" dt="2023-10-04T08:19:39.188" v="19"/>
          <ac:cxnSpMkLst>
            <pc:docMk/>
            <pc:sldMk cId="1575733617" sldId="266"/>
            <ac:cxnSpMk id="106" creationId="{DE984D86-E3C3-377A-A01F-E4F25094B582}"/>
          </ac:cxnSpMkLst>
        </pc:cxnChg>
        <pc:cxnChg chg="mod">
          <ac:chgData name="Finch, Ivan (STFC,RAL,ISIS)" userId="d5cd9bd6-da56-422f-b743-cea35b27e604" providerId="ADAL" clId="{1E7E4BCD-8F7C-4BC6-B02B-6E06131798B5}" dt="2023-10-04T08:19:39.188" v="19"/>
          <ac:cxnSpMkLst>
            <pc:docMk/>
            <pc:sldMk cId="1575733617" sldId="266"/>
            <ac:cxnSpMk id="108" creationId="{21CAA6A5-5E90-5F57-0D1A-956FD2FE87DF}"/>
          </ac:cxnSpMkLst>
        </pc:cxnChg>
        <pc:cxnChg chg="mod">
          <ac:chgData name="Finch, Ivan (STFC,RAL,ISIS)" userId="d5cd9bd6-da56-422f-b743-cea35b27e604" providerId="ADAL" clId="{1E7E4BCD-8F7C-4BC6-B02B-6E06131798B5}" dt="2023-10-04T08:19:39.188" v="19"/>
          <ac:cxnSpMkLst>
            <pc:docMk/>
            <pc:sldMk cId="1575733617" sldId="266"/>
            <ac:cxnSpMk id="111" creationId="{D148EB4F-C494-FA0B-E4B1-7AF5DC0A34EB}"/>
          </ac:cxnSpMkLst>
        </pc:cxnChg>
        <pc:cxnChg chg="mod">
          <ac:chgData name="Finch, Ivan (STFC,RAL,ISIS)" userId="d5cd9bd6-da56-422f-b743-cea35b27e604" providerId="ADAL" clId="{1E7E4BCD-8F7C-4BC6-B02B-6E06131798B5}" dt="2023-10-04T08:19:39.188" v="19"/>
          <ac:cxnSpMkLst>
            <pc:docMk/>
            <pc:sldMk cId="1575733617" sldId="266"/>
            <ac:cxnSpMk id="112" creationId="{1B9023ED-5332-C6AD-8238-2A336AC3ADAB}"/>
          </ac:cxnSpMkLst>
        </pc:cxnChg>
        <pc:cxnChg chg="mod">
          <ac:chgData name="Finch, Ivan (STFC,RAL,ISIS)" userId="d5cd9bd6-da56-422f-b743-cea35b27e604" providerId="ADAL" clId="{1E7E4BCD-8F7C-4BC6-B02B-6E06131798B5}" dt="2023-10-04T08:19:39.188" v="19"/>
          <ac:cxnSpMkLst>
            <pc:docMk/>
            <pc:sldMk cId="1575733617" sldId="266"/>
            <ac:cxnSpMk id="116" creationId="{8EA9DF62-31F5-BAE2-20FA-7134835D9916}"/>
          </ac:cxnSpMkLst>
        </pc:cxnChg>
        <pc:cxnChg chg="mod">
          <ac:chgData name="Finch, Ivan (STFC,RAL,ISIS)" userId="d5cd9bd6-da56-422f-b743-cea35b27e604" providerId="ADAL" clId="{1E7E4BCD-8F7C-4BC6-B02B-6E06131798B5}" dt="2023-10-04T08:19:39.188" v="19"/>
          <ac:cxnSpMkLst>
            <pc:docMk/>
            <pc:sldMk cId="1575733617" sldId="266"/>
            <ac:cxnSpMk id="118" creationId="{65E9B549-A80F-C0FF-2C5B-7B92EB9F4712}"/>
          </ac:cxnSpMkLst>
        </pc:cxnChg>
        <pc:cxnChg chg="mod">
          <ac:chgData name="Finch, Ivan (STFC,RAL,ISIS)" userId="d5cd9bd6-da56-422f-b743-cea35b27e604" providerId="ADAL" clId="{1E7E4BCD-8F7C-4BC6-B02B-6E06131798B5}" dt="2023-10-04T08:19:39.188" v="19"/>
          <ac:cxnSpMkLst>
            <pc:docMk/>
            <pc:sldMk cId="1575733617" sldId="266"/>
            <ac:cxnSpMk id="120" creationId="{ADF9E661-3EF8-DB79-B756-F6F158F7986A}"/>
          </ac:cxnSpMkLst>
        </pc:cxnChg>
        <pc:cxnChg chg="mod">
          <ac:chgData name="Finch, Ivan (STFC,RAL,ISIS)" userId="d5cd9bd6-da56-422f-b743-cea35b27e604" providerId="ADAL" clId="{1E7E4BCD-8F7C-4BC6-B02B-6E06131798B5}" dt="2023-10-04T08:19:39.188" v="19"/>
          <ac:cxnSpMkLst>
            <pc:docMk/>
            <pc:sldMk cId="1575733617" sldId="266"/>
            <ac:cxnSpMk id="122" creationId="{1F33682F-1ECB-CE5D-7FAF-CFB10421B716}"/>
          </ac:cxnSpMkLst>
        </pc:cxnChg>
        <pc:cxnChg chg="mod">
          <ac:chgData name="Finch, Ivan (STFC,RAL,ISIS)" userId="d5cd9bd6-da56-422f-b743-cea35b27e604" providerId="ADAL" clId="{1E7E4BCD-8F7C-4BC6-B02B-6E06131798B5}" dt="2023-10-04T08:20:06.304" v="27" actId="478"/>
          <ac:cxnSpMkLst>
            <pc:docMk/>
            <pc:sldMk cId="1575733617" sldId="266"/>
            <ac:cxnSpMk id="136" creationId="{FA9E8E8A-C790-A23E-4112-80256754E139}"/>
          </ac:cxnSpMkLst>
        </pc:cxnChg>
        <pc:cxnChg chg="mod">
          <ac:chgData name="Finch, Ivan (STFC,RAL,ISIS)" userId="d5cd9bd6-da56-422f-b743-cea35b27e604" providerId="ADAL" clId="{1E7E4BCD-8F7C-4BC6-B02B-6E06131798B5}" dt="2023-10-04T08:20:06.304" v="27" actId="478"/>
          <ac:cxnSpMkLst>
            <pc:docMk/>
            <pc:sldMk cId="1575733617" sldId="266"/>
            <ac:cxnSpMk id="137" creationId="{A07781C1-59F6-198E-B068-795EB633BDE5}"/>
          </ac:cxnSpMkLst>
        </pc:cxnChg>
        <pc:cxnChg chg="mod">
          <ac:chgData name="Finch, Ivan (STFC,RAL,ISIS)" userId="d5cd9bd6-da56-422f-b743-cea35b27e604" providerId="ADAL" clId="{1E7E4BCD-8F7C-4BC6-B02B-6E06131798B5}" dt="2023-10-04T08:20:06.304" v="27" actId="478"/>
          <ac:cxnSpMkLst>
            <pc:docMk/>
            <pc:sldMk cId="1575733617" sldId="266"/>
            <ac:cxnSpMk id="139" creationId="{37B9B4EC-56EF-FE20-1E5E-D6C12C820345}"/>
          </ac:cxnSpMkLst>
        </pc:cxnChg>
        <pc:cxnChg chg="mod">
          <ac:chgData name="Finch, Ivan (STFC,RAL,ISIS)" userId="d5cd9bd6-da56-422f-b743-cea35b27e604" providerId="ADAL" clId="{1E7E4BCD-8F7C-4BC6-B02B-6E06131798B5}" dt="2023-10-04T08:20:06.304" v="27" actId="478"/>
          <ac:cxnSpMkLst>
            <pc:docMk/>
            <pc:sldMk cId="1575733617" sldId="266"/>
            <ac:cxnSpMk id="142" creationId="{BB4D51D6-7EDC-0A3F-03E2-85A258968E65}"/>
          </ac:cxnSpMkLst>
        </pc:cxnChg>
        <pc:cxnChg chg="mod">
          <ac:chgData name="Finch, Ivan (STFC,RAL,ISIS)" userId="d5cd9bd6-da56-422f-b743-cea35b27e604" providerId="ADAL" clId="{1E7E4BCD-8F7C-4BC6-B02B-6E06131798B5}" dt="2023-10-04T08:20:06.304" v="27" actId="478"/>
          <ac:cxnSpMkLst>
            <pc:docMk/>
            <pc:sldMk cId="1575733617" sldId="266"/>
            <ac:cxnSpMk id="143" creationId="{7DA39710-5FE9-582E-F116-D1CFC9C1DCD5}"/>
          </ac:cxnSpMkLst>
        </pc:cxnChg>
        <pc:cxnChg chg="mod">
          <ac:chgData name="Finch, Ivan (STFC,RAL,ISIS)" userId="d5cd9bd6-da56-422f-b743-cea35b27e604" providerId="ADAL" clId="{1E7E4BCD-8F7C-4BC6-B02B-6E06131798B5}" dt="2023-10-04T08:20:06.304" v="27" actId="478"/>
          <ac:cxnSpMkLst>
            <pc:docMk/>
            <pc:sldMk cId="1575733617" sldId="266"/>
            <ac:cxnSpMk id="147" creationId="{3E05E035-1486-8E19-9396-FA6E0439823B}"/>
          </ac:cxnSpMkLst>
        </pc:cxnChg>
        <pc:cxnChg chg="mod">
          <ac:chgData name="Finch, Ivan (STFC,RAL,ISIS)" userId="d5cd9bd6-da56-422f-b743-cea35b27e604" providerId="ADAL" clId="{1E7E4BCD-8F7C-4BC6-B02B-6E06131798B5}" dt="2023-10-04T08:19:51.286" v="23"/>
          <ac:cxnSpMkLst>
            <pc:docMk/>
            <pc:sldMk cId="1575733617" sldId="266"/>
            <ac:cxnSpMk id="149" creationId="{F57E2B2B-1029-C5B2-F191-CD892A3CE096}"/>
          </ac:cxnSpMkLst>
        </pc:cxnChg>
        <pc:cxnChg chg="mod">
          <ac:chgData name="Finch, Ivan (STFC,RAL,ISIS)" userId="d5cd9bd6-da56-422f-b743-cea35b27e604" providerId="ADAL" clId="{1E7E4BCD-8F7C-4BC6-B02B-6E06131798B5}" dt="2023-10-04T08:19:51.286" v="23"/>
          <ac:cxnSpMkLst>
            <pc:docMk/>
            <pc:sldMk cId="1575733617" sldId="266"/>
            <ac:cxnSpMk id="151" creationId="{11234D9F-E583-1FDD-C594-5384971EE7A7}"/>
          </ac:cxnSpMkLst>
        </pc:cxnChg>
        <pc:cxnChg chg="mod">
          <ac:chgData name="Finch, Ivan (STFC,RAL,ISIS)" userId="d5cd9bd6-da56-422f-b743-cea35b27e604" providerId="ADAL" clId="{1E7E4BCD-8F7C-4BC6-B02B-6E06131798B5}" dt="2023-10-04T08:19:51.286" v="23"/>
          <ac:cxnSpMkLst>
            <pc:docMk/>
            <pc:sldMk cId="1575733617" sldId="266"/>
            <ac:cxnSpMk id="153" creationId="{83E3A812-C680-A67D-38F5-A72E35454833}"/>
          </ac:cxnSpMkLst>
        </pc:cxnChg>
        <pc:cxnChg chg="mod">
          <ac:chgData name="Finch, Ivan (STFC,RAL,ISIS)" userId="d5cd9bd6-da56-422f-b743-cea35b27e604" providerId="ADAL" clId="{1E7E4BCD-8F7C-4BC6-B02B-6E06131798B5}" dt="2023-10-04T08:20:44.446" v="31" actId="478"/>
          <ac:cxnSpMkLst>
            <pc:docMk/>
            <pc:sldMk cId="1575733617" sldId="266"/>
            <ac:cxnSpMk id="167" creationId="{729465B0-634F-286E-839E-C7D565322E54}"/>
          </ac:cxnSpMkLst>
        </pc:cxnChg>
        <pc:cxnChg chg="mod">
          <ac:chgData name="Finch, Ivan (STFC,RAL,ISIS)" userId="d5cd9bd6-da56-422f-b743-cea35b27e604" providerId="ADAL" clId="{1E7E4BCD-8F7C-4BC6-B02B-6E06131798B5}" dt="2023-10-04T08:20:44.446" v="31" actId="478"/>
          <ac:cxnSpMkLst>
            <pc:docMk/>
            <pc:sldMk cId="1575733617" sldId="266"/>
            <ac:cxnSpMk id="168" creationId="{BC01FA39-8C85-86A7-61F8-AD590969068D}"/>
          </ac:cxnSpMkLst>
        </pc:cxnChg>
        <pc:cxnChg chg="mod">
          <ac:chgData name="Finch, Ivan (STFC,RAL,ISIS)" userId="d5cd9bd6-da56-422f-b743-cea35b27e604" providerId="ADAL" clId="{1E7E4BCD-8F7C-4BC6-B02B-6E06131798B5}" dt="2023-10-04T08:20:44.446" v="31" actId="478"/>
          <ac:cxnSpMkLst>
            <pc:docMk/>
            <pc:sldMk cId="1575733617" sldId="266"/>
            <ac:cxnSpMk id="170" creationId="{B6E3B2BD-35B7-4E91-7A62-D32586816670}"/>
          </ac:cxnSpMkLst>
        </pc:cxnChg>
        <pc:cxnChg chg="mod">
          <ac:chgData name="Finch, Ivan (STFC,RAL,ISIS)" userId="d5cd9bd6-da56-422f-b743-cea35b27e604" providerId="ADAL" clId="{1E7E4BCD-8F7C-4BC6-B02B-6E06131798B5}" dt="2023-10-04T08:20:44.446" v="31" actId="478"/>
          <ac:cxnSpMkLst>
            <pc:docMk/>
            <pc:sldMk cId="1575733617" sldId="266"/>
            <ac:cxnSpMk id="173" creationId="{65FD0726-2B39-B524-3B23-C054D1BAD2BD}"/>
          </ac:cxnSpMkLst>
        </pc:cxnChg>
        <pc:cxnChg chg="mod">
          <ac:chgData name="Finch, Ivan (STFC,RAL,ISIS)" userId="d5cd9bd6-da56-422f-b743-cea35b27e604" providerId="ADAL" clId="{1E7E4BCD-8F7C-4BC6-B02B-6E06131798B5}" dt="2023-10-04T08:20:44.446" v="31" actId="478"/>
          <ac:cxnSpMkLst>
            <pc:docMk/>
            <pc:sldMk cId="1575733617" sldId="266"/>
            <ac:cxnSpMk id="174" creationId="{0C647889-D138-37D5-8B94-61D3DC6ABEF1}"/>
          </ac:cxnSpMkLst>
        </pc:cxnChg>
        <pc:cxnChg chg="mod">
          <ac:chgData name="Finch, Ivan (STFC,RAL,ISIS)" userId="d5cd9bd6-da56-422f-b743-cea35b27e604" providerId="ADAL" clId="{1E7E4BCD-8F7C-4BC6-B02B-6E06131798B5}" dt="2023-10-04T08:20:44.446" v="31" actId="478"/>
          <ac:cxnSpMkLst>
            <pc:docMk/>
            <pc:sldMk cId="1575733617" sldId="266"/>
            <ac:cxnSpMk id="178" creationId="{830CA9FE-282B-3293-DA72-119071F691C4}"/>
          </ac:cxnSpMkLst>
        </pc:cxnChg>
        <pc:cxnChg chg="mod">
          <ac:chgData name="Finch, Ivan (STFC,RAL,ISIS)" userId="d5cd9bd6-da56-422f-b743-cea35b27e604" providerId="ADAL" clId="{1E7E4BCD-8F7C-4BC6-B02B-6E06131798B5}" dt="2023-10-04T08:20:15.543" v="28"/>
          <ac:cxnSpMkLst>
            <pc:docMk/>
            <pc:sldMk cId="1575733617" sldId="266"/>
            <ac:cxnSpMk id="180" creationId="{5D730912-1733-C35C-613B-7A0FDA6710E2}"/>
          </ac:cxnSpMkLst>
        </pc:cxnChg>
        <pc:cxnChg chg="mod">
          <ac:chgData name="Finch, Ivan (STFC,RAL,ISIS)" userId="d5cd9bd6-da56-422f-b743-cea35b27e604" providerId="ADAL" clId="{1E7E4BCD-8F7C-4BC6-B02B-6E06131798B5}" dt="2023-10-04T08:20:15.543" v="28"/>
          <ac:cxnSpMkLst>
            <pc:docMk/>
            <pc:sldMk cId="1575733617" sldId="266"/>
            <ac:cxnSpMk id="182" creationId="{80510518-38A8-3BB2-EA9D-A9F44CE9E8B4}"/>
          </ac:cxnSpMkLst>
        </pc:cxnChg>
        <pc:cxnChg chg="mod">
          <ac:chgData name="Finch, Ivan (STFC,RAL,ISIS)" userId="d5cd9bd6-da56-422f-b743-cea35b27e604" providerId="ADAL" clId="{1E7E4BCD-8F7C-4BC6-B02B-6E06131798B5}" dt="2023-10-04T08:20:15.543" v="28"/>
          <ac:cxnSpMkLst>
            <pc:docMk/>
            <pc:sldMk cId="1575733617" sldId="266"/>
            <ac:cxnSpMk id="184" creationId="{E8BBFC72-A151-AFFE-6B64-D649AA57CE92}"/>
          </ac:cxnSpMkLst>
        </pc:cxnChg>
        <pc:cxnChg chg="mod">
          <ac:chgData name="Finch, Ivan (STFC,RAL,ISIS)" userId="d5cd9bd6-da56-422f-b743-cea35b27e604" providerId="ADAL" clId="{1E7E4BCD-8F7C-4BC6-B02B-6E06131798B5}" dt="2023-10-04T08:33:13.921" v="37" actId="478"/>
          <ac:cxnSpMkLst>
            <pc:docMk/>
            <pc:sldMk cId="1575733617" sldId="266"/>
            <ac:cxnSpMk id="198" creationId="{6A6FD2A4-A900-F521-4B3B-44B58FC8CB6A}"/>
          </ac:cxnSpMkLst>
        </pc:cxnChg>
        <pc:cxnChg chg="mod">
          <ac:chgData name="Finch, Ivan (STFC,RAL,ISIS)" userId="d5cd9bd6-da56-422f-b743-cea35b27e604" providerId="ADAL" clId="{1E7E4BCD-8F7C-4BC6-B02B-6E06131798B5}" dt="2023-10-04T08:33:13.921" v="37" actId="478"/>
          <ac:cxnSpMkLst>
            <pc:docMk/>
            <pc:sldMk cId="1575733617" sldId="266"/>
            <ac:cxnSpMk id="199" creationId="{754709C7-66E0-5661-3BDE-44CCB0B98810}"/>
          </ac:cxnSpMkLst>
        </pc:cxnChg>
        <pc:cxnChg chg="mod">
          <ac:chgData name="Finch, Ivan (STFC,RAL,ISIS)" userId="d5cd9bd6-da56-422f-b743-cea35b27e604" providerId="ADAL" clId="{1E7E4BCD-8F7C-4BC6-B02B-6E06131798B5}" dt="2023-10-04T08:33:13.921" v="37" actId="478"/>
          <ac:cxnSpMkLst>
            <pc:docMk/>
            <pc:sldMk cId="1575733617" sldId="266"/>
            <ac:cxnSpMk id="201" creationId="{C3009A93-78AB-A2D8-6D63-DE1C12EFA60D}"/>
          </ac:cxnSpMkLst>
        </pc:cxnChg>
        <pc:cxnChg chg="mod">
          <ac:chgData name="Finch, Ivan (STFC,RAL,ISIS)" userId="d5cd9bd6-da56-422f-b743-cea35b27e604" providerId="ADAL" clId="{1E7E4BCD-8F7C-4BC6-B02B-6E06131798B5}" dt="2023-10-04T08:33:13.921" v="37" actId="478"/>
          <ac:cxnSpMkLst>
            <pc:docMk/>
            <pc:sldMk cId="1575733617" sldId="266"/>
            <ac:cxnSpMk id="204" creationId="{45F17995-56D5-A7A4-3314-F52F8BC4D82C}"/>
          </ac:cxnSpMkLst>
        </pc:cxnChg>
        <pc:cxnChg chg="mod">
          <ac:chgData name="Finch, Ivan (STFC,RAL,ISIS)" userId="d5cd9bd6-da56-422f-b743-cea35b27e604" providerId="ADAL" clId="{1E7E4BCD-8F7C-4BC6-B02B-6E06131798B5}" dt="2023-10-04T08:33:13.921" v="37" actId="478"/>
          <ac:cxnSpMkLst>
            <pc:docMk/>
            <pc:sldMk cId="1575733617" sldId="266"/>
            <ac:cxnSpMk id="205" creationId="{F4AA2660-00BA-BD3F-AD5C-29A8EA3BF004}"/>
          </ac:cxnSpMkLst>
        </pc:cxnChg>
        <pc:cxnChg chg="mod">
          <ac:chgData name="Finch, Ivan (STFC,RAL,ISIS)" userId="d5cd9bd6-da56-422f-b743-cea35b27e604" providerId="ADAL" clId="{1E7E4BCD-8F7C-4BC6-B02B-6E06131798B5}" dt="2023-10-04T08:33:13.921" v="37" actId="478"/>
          <ac:cxnSpMkLst>
            <pc:docMk/>
            <pc:sldMk cId="1575733617" sldId="266"/>
            <ac:cxnSpMk id="209" creationId="{5D5E398B-1F07-DDE9-0548-BF0D498246DD}"/>
          </ac:cxnSpMkLst>
        </pc:cxnChg>
        <pc:cxnChg chg="mod">
          <ac:chgData name="Finch, Ivan (STFC,RAL,ISIS)" userId="d5cd9bd6-da56-422f-b743-cea35b27e604" providerId="ADAL" clId="{1E7E4BCD-8F7C-4BC6-B02B-6E06131798B5}" dt="2023-10-04T08:20:54.933" v="32"/>
          <ac:cxnSpMkLst>
            <pc:docMk/>
            <pc:sldMk cId="1575733617" sldId="266"/>
            <ac:cxnSpMk id="211" creationId="{8E7BC3C9-0C63-DBF3-E527-28D0354581E4}"/>
          </ac:cxnSpMkLst>
        </pc:cxnChg>
        <pc:cxnChg chg="mod">
          <ac:chgData name="Finch, Ivan (STFC,RAL,ISIS)" userId="d5cd9bd6-da56-422f-b743-cea35b27e604" providerId="ADAL" clId="{1E7E4BCD-8F7C-4BC6-B02B-6E06131798B5}" dt="2023-10-04T08:20:54.933" v="32"/>
          <ac:cxnSpMkLst>
            <pc:docMk/>
            <pc:sldMk cId="1575733617" sldId="266"/>
            <ac:cxnSpMk id="213" creationId="{5DF45B0E-DFF7-3783-D653-7476BEB6DF5D}"/>
          </ac:cxnSpMkLst>
        </pc:cxnChg>
        <pc:cxnChg chg="mod">
          <ac:chgData name="Finch, Ivan (STFC,RAL,ISIS)" userId="d5cd9bd6-da56-422f-b743-cea35b27e604" providerId="ADAL" clId="{1E7E4BCD-8F7C-4BC6-B02B-6E06131798B5}" dt="2023-10-04T08:20:54.933" v="32"/>
          <ac:cxnSpMkLst>
            <pc:docMk/>
            <pc:sldMk cId="1575733617" sldId="266"/>
            <ac:cxnSpMk id="215" creationId="{EA4A1083-47D2-711A-699C-1C88991109E9}"/>
          </ac:cxnSpMkLst>
        </pc:cxnChg>
        <pc:cxnChg chg="add mod">
          <ac:chgData name="Finch, Ivan (STFC,RAL,ISIS)" userId="d5cd9bd6-da56-422f-b743-cea35b27e604" providerId="ADAL" clId="{1E7E4BCD-8F7C-4BC6-B02B-6E06131798B5}" dt="2023-10-04T13:13:05.484" v="1663" actId="1037"/>
          <ac:cxnSpMkLst>
            <pc:docMk/>
            <pc:sldMk cId="1575733617" sldId="266"/>
            <ac:cxnSpMk id="237" creationId="{C631530F-EBA4-F02E-5DB3-9D1FA89C3ED9}"/>
          </ac:cxnSpMkLst>
        </pc:cxnChg>
        <pc:cxnChg chg="add mod">
          <ac:chgData name="Finch, Ivan (STFC,RAL,ISIS)" userId="d5cd9bd6-da56-422f-b743-cea35b27e604" providerId="ADAL" clId="{1E7E4BCD-8F7C-4BC6-B02B-6E06131798B5}" dt="2023-10-04T13:13:05.484" v="1663" actId="1037"/>
          <ac:cxnSpMkLst>
            <pc:docMk/>
            <pc:sldMk cId="1575733617" sldId="266"/>
            <ac:cxnSpMk id="238" creationId="{1231769C-5C26-9182-8E1E-9D7ADC038C7F}"/>
          </ac:cxnSpMkLst>
        </pc:cxnChg>
        <pc:cxnChg chg="add mod">
          <ac:chgData name="Finch, Ivan (STFC,RAL,ISIS)" userId="d5cd9bd6-da56-422f-b743-cea35b27e604" providerId="ADAL" clId="{1E7E4BCD-8F7C-4BC6-B02B-6E06131798B5}" dt="2023-10-04T13:13:05.484" v="1663" actId="1037"/>
          <ac:cxnSpMkLst>
            <pc:docMk/>
            <pc:sldMk cId="1575733617" sldId="266"/>
            <ac:cxnSpMk id="241" creationId="{5BBEF079-08FB-2CEE-728E-0D365589E411}"/>
          </ac:cxnSpMkLst>
        </pc:cxnChg>
        <pc:cxnChg chg="add mod">
          <ac:chgData name="Finch, Ivan (STFC,RAL,ISIS)" userId="d5cd9bd6-da56-422f-b743-cea35b27e604" providerId="ADAL" clId="{1E7E4BCD-8F7C-4BC6-B02B-6E06131798B5}" dt="2023-10-04T13:13:05.484" v="1663" actId="1037"/>
          <ac:cxnSpMkLst>
            <pc:docMk/>
            <pc:sldMk cId="1575733617" sldId="266"/>
            <ac:cxnSpMk id="244" creationId="{157FB40D-564B-49A4-6456-C4626093AFE5}"/>
          </ac:cxnSpMkLst>
        </pc:cxnChg>
        <pc:cxnChg chg="add mod">
          <ac:chgData name="Finch, Ivan (STFC,RAL,ISIS)" userId="d5cd9bd6-da56-422f-b743-cea35b27e604" providerId="ADAL" clId="{1E7E4BCD-8F7C-4BC6-B02B-6E06131798B5}" dt="2023-10-04T13:13:05.484" v="1663" actId="1037"/>
          <ac:cxnSpMkLst>
            <pc:docMk/>
            <pc:sldMk cId="1575733617" sldId="266"/>
            <ac:cxnSpMk id="247" creationId="{6896F0B6-40E4-6D3C-6D93-35139F8249D5}"/>
          </ac:cxnSpMkLst>
        </pc:cxnChg>
        <pc:cxnChg chg="add mod">
          <ac:chgData name="Finch, Ivan (STFC,RAL,ISIS)" userId="d5cd9bd6-da56-422f-b743-cea35b27e604" providerId="ADAL" clId="{1E7E4BCD-8F7C-4BC6-B02B-6E06131798B5}" dt="2023-10-04T13:13:05.484" v="1663" actId="1037"/>
          <ac:cxnSpMkLst>
            <pc:docMk/>
            <pc:sldMk cId="1575733617" sldId="266"/>
            <ac:cxnSpMk id="251" creationId="{8B574D6A-C499-3C49-7DE3-FD14F26B537F}"/>
          </ac:cxnSpMkLst>
        </pc:cxnChg>
        <pc:cxnChg chg="add mod">
          <ac:chgData name="Finch, Ivan (STFC,RAL,ISIS)" userId="d5cd9bd6-da56-422f-b743-cea35b27e604" providerId="ADAL" clId="{1E7E4BCD-8F7C-4BC6-B02B-6E06131798B5}" dt="2023-10-04T13:13:05.484" v="1663" actId="1037"/>
          <ac:cxnSpMkLst>
            <pc:docMk/>
            <pc:sldMk cId="1575733617" sldId="266"/>
            <ac:cxnSpMk id="254" creationId="{2E665EA1-391E-EF62-9203-D32D7FC6004B}"/>
          </ac:cxnSpMkLst>
        </pc:cxnChg>
        <pc:cxnChg chg="add del mod">
          <ac:chgData name="Finch, Ivan (STFC,RAL,ISIS)" userId="d5cd9bd6-da56-422f-b743-cea35b27e604" providerId="ADAL" clId="{1E7E4BCD-8F7C-4BC6-B02B-6E06131798B5}" dt="2023-10-04T08:41:07.141" v="297" actId="478"/>
          <ac:cxnSpMkLst>
            <pc:docMk/>
            <pc:sldMk cId="1575733617" sldId="266"/>
            <ac:cxnSpMk id="257" creationId="{E04C53A8-3F93-E463-6EFB-8DCF44392710}"/>
          </ac:cxnSpMkLst>
        </pc:cxnChg>
        <pc:cxnChg chg="add mod">
          <ac:chgData name="Finch, Ivan (STFC,RAL,ISIS)" userId="d5cd9bd6-da56-422f-b743-cea35b27e604" providerId="ADAL" clId="{1E7E4BCD-8F7C-4BC6-B02B-6E06131798B5}" dt="2023-10-04T13:13:05.484" v="1663" actId="1037"/>
          <ac:cxnSpMkLst>
            <pc:docMk/>
            <pc:sldMk cId="1575733617" sldId="266"/>
            <ac:cxnSpMk id="260" creationId="{696E27AD-9934-1EE4-EDBC-BF990A43905F}"/>
          </ac:cxnSpMkLst>
        </pc:cxnChg>
        <pc:cxnChg chg="add mod">
          <ac:chgData name="Finch, Ivan (STFC,RAL,ISIS)" userId="d5cd9bd6-da56-422f-b743-cea35b27e604" providerId="ADAL" clId="{1E7E4BCD-8F7C-4BC6-B02B-6E06131798B5}" dt="2023-10-04T13:13:05.484" v="1663" actId="1037"/>
          <ac:cxnSpMkLst>
            <pc:docMk/>
            <pc:sldMk cId="1575733617" sldId="266"/>
            <ac:cxnSpMk id="264" creationId="{487F175A-BF62-78E7-A660-D266AA91EE29}"/>
          </ac:cxnSpMkLst>
        </pc:cxnChg>
        <pc:cxnChg chg="add mod">
          <ac:chgData name="Finch, Ivan (STFC,RAL,ISIS)" userId="d5cd9bd6-da56-422f-b743-cea35b27e604" providerId="ADAL" clId="{1E7E4BCD-8F7C-4BC6-B02B-6E06131798B5}" dt="2023-10-04T13:13:05.484" v="1663" actId="1037"/>
          <ac:cxnSpMkLst>
            <pc:docMk/>
            <pc:sldMk cId="1575733617" sldId="266"/>
            <ac:cxnSpMk id="276" creationId="{982779A5-E760-92B0-085D-FEFC765C4262}"/>
          </ac:cxnSpMkLst>
        </pc:cxnChg>
      </pc:sldChg>
      <pc:sldChg chg="addSp delSp modSp add mod modClrScheme chgLayout modNotesTx">
        <pc:chgData name="Finch, Ivan (STFC,RAL,ISIS)" userId="d5cd9bd6-da56-422f-b743-cea35b27e604" providerId="ADAL" clId="{1E7E4BCD-8F7C-4BC6-B02B-6E06131798B5}" dt="2023-10-04T15:49:27.107" v="3984" actId="20577"/>
        <pc:sldMkLst>
          <pc:docMk/>
          <pc:sldMk cId="1687229687" sldId="267"/>
        </pc:sldMkLst>
        <pc:spChg chg="mod ord">
          <ac:chgData name="Finch, Ivan (STFC,RAL,ISIS)" userId="d5cd9bd6-da56-422f-b743-cea35b27e604" providerId="ADAL" clId="{1E7E4BCD-8F7C-4BC6-B02B-6E06131798B5}" dt="2023-10-04T15:34:59.606" v="3530" actId="700"/>
          <ac:spMkLst>
            <pc:docMk/>
            <pc:sldMk cId="1687229687" sldId="267"/>
            <ac:spMk id="2" creationId="{4CDDF58B-1D41-39A8-8E3E-EB743E1786EC}"/>
          </ac:spMkLst>
        </pc:spChg>
        <pc:spChg chg="add mod">
          <ac:chgData name="Finch, Ivan (STFC,RAL,ISIS)" userId="d5cd9bd6-da56-422f-b743-cea35b27e604" providerId="ADAL" clId="{1E7E4BCD-8F7C-4BC6-B02B-6E06131798B5}" dt="2023-10-04T10:58:21.200" v="501" actId="1076"/>
          <ac:spMkLst>
            <pc:docMk/>
            <pc:sldMk cId="1687229687" sldId="267"/>
            <ac:spMk id="17" creationId="{31E903FD-08D3-898D-F629-2420FD85C933}"/>
          </ac:spMkLst>
        </pc:spChg>
        <pc:spChg chg="add del mod">
          <ac:chgData name="Finch, Ivan (STFC,RAL,ISIS)" userId="d5cd9bd6-da56-422f-b743-cea35b27e604" providerId="ADAL" clId="{1E7E4BCD-8F7C-4BC6-B02B-6E06131798B5}" dt="2023-10-04T10:58:48.962" v="505" actId="478"/>
          <ac:spMkLst>
            <pc:docMk/>
            <pc:sldMk cId="1687229687" sldId="267"/>
            <ac:spMk id="21" creationId="{13ED6698-F149-B9E9-F5FE-7EE4C7A89F08}"/>
          </ac:spMkLst>
        </pc:spChg>
        <pc:spChg chg="add del mod ord">
          <ac:chgData name="Finch, Ivan (STFC,RAL,ISIS)" userId="d5cd9bd6-da56-422f-b743-cea35b27e604" providerId="ADAL" clId="{1E7E4BCD-8F7C-4BC6-B02B-6E06131798B5}" dt="2023-10-04T15:35:02" v="3531" actId="478"/>
          <ac:spMkLst>
            <pc:docMk/>
            <pc:sldMk cId="1687229687" sldId="267"/>
            <ac:spMk id="25" creationId="{D1026A48-4750-5AF4-AA4B-77851D48CE01}"/>
          </ac:spMkLst>
        </pc:spChg>
        <pc:spChg chg="add mod ord">
          <ac:chgData name="Finch, Ivan (STFC,RAL,ISIS)" userId="d5cd9bd6-da56-422f-b743-cea35b27e604" providerId="ADAL" clId="{1E7E4BCD-8F7C-4BC6-B02B-6E06131798B5}" dt="2023-10-04T15:48:58.563" v="3881" actId="14100"/>
          <ac:spMkLst>
            <pc:docMk/>
            <pc:sldMk cId="1687229687" sldId="267"/>
            <ac:spMk id="26" creationId="{7C624402-8CE4-DF2C-5A13-4656154C142D}"/>
          </ac:spMkLst>
        </pc:spChg>
        <pc:spChg chg="del">
          <ac:chgData name="Finch, Ivan (STFC,RAL,ISIS)" userId="d5cd9bd6-da56-422f-b743-cea35b27e604" providerId="ADAL" clId="{1E7E4BCD-8F7C-4BC6-B02B-6E06131798B5}" dt="2023-10-04T10:56:00.257" v="479" actId="478"/>
          <ac:spMkLst>
            <pc:docMk/>
            <pc:sldMk cId="1687229687" sldId="267"/>
            <ac:spMk id="227" creationId="{1C6E9CF2-82FD-C60A-B89C-72109B201521}"/>
          </ac:spMkLst>
        </pc:spChg>
        <pc:spChg chg="mod">
          <ac:chgData name="Finch, Ivan (STFC,RAL,ISIS)" userId="d5cd9bd6-da56-422f-b743-cea35b27e604" providerId="ADAL" clId="{1E7E4BCD-8F7C-4BC6-B02B-6E06131798B5}" dt="2023-10-04T10:55:26.600" v="468" actId="1076"/>
          <ac:spMkLst>
            <pc:docMk/>
            <pc:sldMk cId="1687229687" sldId="267"/>
            <ac:spMk id="228" creationId="{923077D7-6984-71FF-493B-D037714BC80A}"/>
          </ac:spMkLst>
        </pc:spChg>
        <pc:spChg chg="mod">
          <ac:chgData name="Finch, Ivan (STFC,RAL,ISIS)" userId="d5cd9bd6-da56-422f-b743-cea35b27e604" providerId="ADAL" clId="{1E7E4BCD-8F7C-4BC6-B02B-6E06131798B5}" dt="2023-10-04T11:01:21.920" v="532" actId="20577"/>
          <ac:spMkLst>
            <pc:docMk/>
            <pc:sldMk cId="1687229687" sldId="267"/>
            <ac:spMk id="229" creationId="{7236C4E7-8DF9-6E80-0493-00B83A702D90}"/>
          </ac:spMkLst>
        </pc:spChg>
        <pc:spChg chg="mod">
          <ac:chgData name="Finch, Ivan (STFC,RAL,ISIS)" userId="d5cd9bd6-da56-422f-b743-cea35b27e604" providerId="ADAL" clId="{1E7E4BCD-8F7C-4BC6-B02B-6E06131798B5}" dt="2023-10-04T10:55:36.511" v="469" actId="1076"/>
          <ac:spMkLst>
            <pc:docMk/>
            <pc:sldMk cId="1687229687" sldId="267"/>
            <ac:spMk id="230" creationId="{CC0609CD-0E9F-D213-10D1-7E288F13F6D7}"/>
          </ac:spMkLst>
        </pc:spChg>
        <pc:spChg chg="mod">
          <ac:chgData name="Finch, Ivan (STFC,RAL,ISIS)" userId="d5cd9bd6-da56-422f-b743-cea35b27e604" providerId="ADAL" clId="{1E7E4BCD-8F7C-4BC6-B02B-6E06131798B5}" dt="2023-10-04T10:56:18.768" v="486" actId="20577"/>
          <ac:spMkLst>
            <pc:docMk/>
            <pc:sldMk cId="1687229687" sldId="267"/>
            <ac:spMk id="231" creationId="{A1BF0072-6662-D7D4-4422-B9152B7B9DA7}"/>
          </ac:spMkLst>
        </pc:spChg>
        <pc:spChg chg="del">
          <ac:chgData name="Finch, Ivan (STFC,RAL,ISIS)" userId="d5cd9bd6-da56-422f-b743-cea35b27e604" providerId="ADAL" clId="{1E7E4BCD-8F7C-4BC6-B02B-6E06131798B5}" dt="2023-10-04T10:55:52" v="474" actId="478"/>
          <ac:spMkLst>
            <pc:docMk/>
            <pc:sldMk cId="1687229687" sldId="267"/>
            <ac:spMk id="232" creationId="{434B9045-9650-6830-0A13-4404817F2E1E}"/>
          </ac:spMkLst>
        </pc:spChg>
        <pc:spChg chg="del">
          <ac:chgData name="Finch, Ivan (STFC,RAL,ISIS)" userId="d5cd9bd6-da56-422f-b743-cea35b27e604" providerId="ADAL" clId="{1E7E4BCD-8F7C-4BC6-B02B-6E06131798B5}" dt="2023-10-04T10:55:50.815" v="473" actId="478"/>
          <ac:spMkLst>
            <pc:docMk/>
            <pc:sldMk cId="1687229687" sldId="267"/>
            <ac:spMk id="233" creationId="{8C458BC2-E197-3F4B-F9E7-7940B3F36B73}"/>
          </ac:spMkLst>
        </pc:spChg>
        <pc:spChg chg="add del mod">
          <ac:chgData name="Finch, Ivan (STFC,RAL,ISIS)" userId="d5cd9bd6-da56-422f-b743-cea35b27e604" providerId="ADAL" clId="{1E7E4BCD-8F7C-4BC6-B02B-6E06131798B5}" dt="2023-10-04T10:59:55.137" v="515" actId="14100"/>
          <ac:spMkLst>
            <pc:docMk/>
            <pc:sldMk cId="1687229687" sldId="267"/>
            <ac:spMk id="266" creationId="{E73F75AA-A7C9-C698-E03C-CB5DA20690EB}"/>
          </ac:spMkLst>
        </pc:spChg>
        <pc:spChg chg="del">
          <ac:chgData name="Finch, Ivan (STFC,RAL,ISIS)" userId="d5cd9bd6-da56-422f-b743-cea35b27e604" providerId="ADAL" clId="{1E7E4BCD-8F7C-4BC6-B02B-6E06131798B5}" dt="2023-10-04T10:55:37.967" v="470" actId="478"/>
          <ac:spMkLst>
            <pc:docMk/>
            <pc:sldMk cId="1687229687" sldId="267"/>
            <ac:spMk id="267" creationId="{56B05667-8FF2-61EE-8BC9-8E4F95787266}"/>
          </ac:spMkLst>
        </pc:spChg>
        <pc:spChg chg="del">
          <ac:chgData name="Finch, Ivan (STFC,RAL,ISIS)" userId="d5cd9bd6-da56-422f-b743-cea35b27e604" providerId="ADAL" clId="{1E7E4BCD-8F7C-4BC6-B02B-6E06131798B5}" dt="2023-10-04T10:55:39.328" v="471" actId="478"/>
          <ac:spMkLst>
            <pc:docMk/>
            <pc:sldMk cId="1687229687" sldId="267"/>
            <ac:spMk id="268" creationId="{DCB92683-ACD2-6199-76CE-81300803168D}"/>
          </ac:spMkLst>
        </pc:spChg>
        <pc:cxnChg chg="add mod">
          <ac:chgData name="Finch, Ivan (STFC,RAL,ISIS)" userId="d5cd9bd6-da56-422f-b743-cea35b27e604" providerId="ADAL" clId="{1E7E4BCD-8F7C-4BC6-B02B-6E06131798B5}" dt="2023-10-04T10:58:02.455" v="499" actId="692"/>
          <ac:cxnSpMkLst>
            <pc:docMk/>
            <pc:sldMk cId="1687229687" sldId="267"/>
            <ac:cxnSpMk id="14" creationId="{F9FA2DE4-6731-3CDA-A51A-EE221C00108C}"/>
          </ac:cxnSpMkLst>
        </pc:cxnChg>
        <pc:cxnChg chg="add mod">
          <ac:chgData name="Finch, Ivan (STFC,RAL,ISIS)" userId="d5cd9bd6-da56-422f-b743-cea35b27e604" providerId="ADAL" clId="{1E7E4BCD-8F7C-4BC6-B02B-6E06131798B5}" dt="2023-10-04T10:58:59.400" v="507" actId="1076"/>
          <ac:cxnSpMkLst>
            <pc:docMk/>
            <pc:sldMk cId="1687229687" sldId="267"/>
            <ac:cxnSpMk id="22" creationId="{06B8D27B-1D40-792C-C820-64A0267DC758}"/>
          </ac:cxnSpMkLst>
        </pc:cxnChg>
        <pc:cxnChg chg="add mod">
          <ac:chgData name="Finch, Ivan (STFC,RAL,ISIS)" userId="d5cd9bd6-da56-422f-b743-cea35b27e604" providerId="ADAL" clId="{1E7E4BCD-8F7C-4BC6-B02B-6E06131798B5}" dt="2023-10-04T10:59:31.220" v="513" actId="692"/>
          <ac:cxnSpMkLst>
            <pc:docMk/>
            <pc:sldMk cId="1687229687" sldId="267"/>
            <ac:cxnSpMk id="24" creationId="{62303056-FF21-2C55-9ADF-6987258A613F}"/>
          </ac:cxnSpMkLst>
        </pc:cxnChg>
        <pc:cxnChg chg="mod">
          <ac:chgData name="Finch, Ivan (STFC,RAL,ISIS)" userId="d5cd9bd6-da56-422f-b743-cea35b27e604" providerId="ADAL" clId="{1E7E4BCD-8F7C-4BC6-B02B-6E06131798B5}" dt="2023-10-04T10:58:42.440" v="503" actId="14100"/>
          <ac:cxnSpMkLst>
            <pc:docMk/>
            <pc:sldMk cId="1687229687" sldId="267"/>
            <ac:cxnSpMk id="237" creationId="{C631530F-EBA4-F02E-5DB3-9D1FA89C3ED9}"/>
          </ac:cxnSpMkLst>
        </pc:cxnChg>
        <pc:cxnChg chg="mod">
          <ac:chgData name="Finch, Ivan (STFC,RAL,ISIS)" userId="d5cd9bd6-da56-422f-b743-cea35b27e604" providerId="ADAL" clId="{1E7E4BCD-8F7C-4BC6-B02B-6E06131798B5}" dt="2023-10-04T10:58:27.504" v="502" actId="1076"/>
          <ac:cxnSpMkLst>
            <pc:docMk/>
            <pc:sldMk cId="1687229687" sldId="267"/>
            <ac:cxnSpMk id="238" creationId="{1231769C-5C26-9182-8E1E-9D7ADC038C7F}"/>
          </ac:cxnSpMkLst>
        </pc:cxnChg>
        <pc:cxnChg chg="mod">
          <ac:chgData name="Finch, Ivan (STFC,RAL,ISIS)" userId="d5cd9bd6-da56-422f-b743-cea35b27e604" providerId="ADAL" clId="{1E7E4BCD-8F7C-4BC6-B02B-6E06131798B5}" dt="2023-10-04T10:55:26.600" v="468" actId="1076"/>
          <ac:cxnSpMkLst>
            <pc:docMk/>
            <pc:sldMk cId="1687229687" sldId="267"/>
            <ac:cxnSpMk id="241" creationId="{5BBEF079-08FB-2CEE-728E-0D365589E411}"/>
          </ac:cxnSpMkLst>
        </pc:cxnChg>
        <pc:cxnChg chg="mod">
          <ac:chgData name="Finch, Ivan (STFC,RAL,ISIS)" userId="d5cd9bd6-da56-422f-b743-cea35b27e604" providerId="ADAL" clId="{1E7E4BCD-8F7C-4BC6-B02B-6E06131798B5}" dt="2023-10-04T10:55:36.511" v="469" actId="1076"/>
          <ac:cxnSpMkLst>
            <pc:docMk/>
            <pc:sldMk cId="1687229687" sldId="267"/>
            <ac:cxnSpMk id="244" creationId="{157FB40D-564B-49A4-6456-C4626093AFE5}"/>
          </ac:cxnSpMkLst>
        </pc:cxnChg>
        <pc:cxnChg chg="del mod">
          <ac:chgData name="Finch, Ivan (STFC,RAL,ISIS)" userId="d5cd9bd6-da56-422f-b743-cea35b27e604" providerId="ADAL" clId="{1E7E4BCD-8F7C-4BC6-B02B-6E06131798B5}" dt="2023-10-04T10:56:02.865" v="480" actId="478"/>
          <ac:cxnSpMkLst>
            <pc:docMk/>
            <pc:sldMk cId="1687229687" sldId="267"/>
            <ac:cxnSpMk id="247" creationId="{6896F0B6-40E4-6D3C-6D93-35139F8249D5}"/>
          </ac:cxnSpMkLst>
        </pc:cxnChg>
        <pc:cxnChg chg="del mod">
          <ac:chgData name="Finch, Ivan (STFC,RAL,ISIS)" userId="d5cd9bd6-da56-422f-b743-cea35b27e604" providerId="ADAL" clId="{1E7E4BCD-8F7C-4BC6-B02B-6E06131798B5}" dt="2023-10-04T10:55:58.081" v="478" actId="478"/>
          <ac:cxnSpMkLst>
            <pc:docMk/>
            <pc:sldMk cId="1687229687" sldId="267"/>
            <ac:cxnSpMk id="251" creationId="{8B574D6A-C499-3C49-7DE3-FD14F26B537F}"/>
          </ac:cxnSpMkLst>
        </pc:cxnChg>
        <pc:cxnChg chg="del mod">
          <ac:chgData name="Finch, Ivan (STFC,RAL,ISIS)" userId="d5cd9bd6-da56-422f-b743-cea35b27e604" providerId="ADAL" clId="{1E7E4BCD-8F7C-4BC6-B02B-6E06131798B5}" dt="2023-10-04T10:55:52.948" v="475" actId="478"/>
          <ac:cxnSpMkLst>
            <pc:docMk/>
            <pc:sldMk cId="1687229687" sldId="267"/>
            <ac:cxnSpMk id="254" creationId="{2E665EA1-391E-EF62-9203-D32D7FC6004B}"/>
          </ac:cxnSpMkLst>
        </pc:cxnChg>
        <pc:cxnChg chg="mod">
          <ac:chgData name="Finch, Ivan (STFC,RAL,ISIS)" userId="d5cd9bd6-da56-422f-b743-cea35b27e604" providerId="ADAL" clId="{1E7E4BCD-8F7C-4BC6-B02B-6E06131798B5}" dt="2023-10-04T10:55:36.511" v="469" actId="1076"/>
          <ac:cxnSpMkLst>
            <pc:docMk/>
            <pc:sldMk cId="1687229687" sldId="267"/>
            <ac:cxnSpMk id="260" creationId="{696E27AD-9934-1EE4-EDBC-BF990A43905F}"/>
          </ac:cxnSpMkLst>
        </pc:cxnChg>
        <pc:cxnChg chg="del mod">
          <ac:chgData name="Finch, Ivan (STFC,RAL,ISIS)" userId="d5cd9bd6-da56-422f-b743-cea35b27e604" providerId="ADAL" clId="{1E7E4BCD-8F7C-4BC6-B02B-6E06131798B5}" dt="2023-10-04T10:57:43.982" v="494" actId="478"/>
          <ac:cxnSpMkLst>
            <pc:docMk/>
            <pc:sldMk cId="1687229687" sldId="267"/>
            <ac:cxnSpMk id="264" creationId="{487F175A-BF62-78E7-A660-D266AA91EE29}"/>
          </ac:cxnSpMkLst>
        </pc:cxnChg>
      </pc:sldChg>
      <pc:sldChg chg="addSp delSp modSp new mod modClrScheme modAnim chgLayout">
        <pc:chgData name="Finch, Ivan (STFC,RAL,ISIS)" userId="d5cd9bd6-da56-422f-b743-cea35b27e604" providerId="ADAL" clId="{1E7E4BCD-8F7C-4BC6-B02B-6E06131798B5}" dt="2023-10-04T14:17:11.276" v="2326" actId="20577"/>
        <pc:sldMkLst>
          <pc:docMk/>
          <pc:sldMk cId="1783968495" sldId="268"/>
        </pc:sldMkLst>
        <pc:spChg chg="mod ord">
          <ac:chgData name="Finch, Ivan (STFC,RAL,ISIS)" userId="d5cd9bd6-da56-422f-b743-cea35b27e604" providerId="ADAL" clId="{1E7E4BCD-8F7C-4BC6-B02B-6E06131798B5}" dt="2023-10-04T12:49:07.115" v="763" actId="27636"/>
          <ac:spMkLst>
            <pc:docMk/>
            <pc:sldMk cId="1783968495" sldId="268"/>
            <ac:spMk id="2" creationId="{5868F8A4-D55A-3A33-3A29-8E95C90B92EC}"/>
          </ac:spMkLst>
        </pc:spChg>
        <pc:spChg chg="del">
          <ac:chgData name="Finch, Ivan (STFC,RAL,ISIS)" userId="d5cd9bd6-da56-422f-b743-cea35b27e604" providerId="ADAL" clId="{1E7E4BCD-8F7C-4BC6-B02B-6E06131798B5}" dt="2023-10-04T12:48:53.589" v="761" actId="478"/>
          <ac:spMkLst>
            <pc:docMk/>
            <pc:sldMk cId="1783968495" sldId="268"/>
            <ac:spMk id="3" creationId="{18010C04-969B-60A1-D684-0EFD712D4910}"/>
          </ac:spMkLst>
        </pc:spChg>
        <pc:spChg chg="del">
          <ac:chgData name="Finch, Ivan (STFC,RAL,ISIS)" userId="d5cd9bd6-da56-422f-b743-cea35b27e604" providerId="ADAL" clId="{1E7E4BCD-8F7C-4BC6-B02B-6E06131798B5}" dt="2023-10-04T12:48:51.636" v="760" actId="478"/>
          <ac:spMkLst>
            <pc:docMk/>
            <pc:sldMk cId="1783968495" sldId="268"/>
            <ac:spMk id="4" creationId="{42046E77-BE24-98AC-53D2-7034DF75EA2E}"/>
          </ac:spMkLst>
        </pc:spChg>
        <pc:spChg chg="add del mod ord">
          <ac:chgData name="Finch, Ivan (STFC,RAL,ISIS)" userId="d5cd9bd6-da56-422f-b743-cea35b27e604" providerId="ADAL" clId="{1E7E4BCD-8F7C-4BC6-B02B-6E06131798B5}" dt="2023-10-04T12:50:16.467" v="965" actId="478"/>
          <ac:spMkLst>
            <pc:docMk/>
            <pc:sldMk cId="1783968495" sldId="268"/>
            <ac:spMk id="5" creationId="{43A762CB-AEC5-1F27-2004-CAC7E05EAE81}"/>
          </ac:spMkLst>
        </pc:spChg>
        <pc:spChg chg="add mod ord">
          <ac:chgData name="Finch, Ivan (STFC,RAL,ISIS)" userId="d5cd9bd6-da56-422f-b743-cea35b27e604" providerId="ADAL" clId="{1E7E4BCD-8F7C-4BC6-B02B-6E06131798B5}" dt="2023-10-04T14:17:11.276" v="2326" actId="20577"/>
          <ac:spMkLst>
            <pc:docMk/>
            <pc:sldMk cId="1783968495" sldId="268"/>
            <ac:spMk id="6" creationId="{7DB6A506-F38A-344C-DF70-3B9C4E5EF67D}"/>
          </ac:spMkLst>
        </pc:spChg>
        <pc:spChg chg="add del mod">
          <ac:chgData name="Finch, Ivan (STFC,RAL,ISIS)" userId="d5cd9bd6-da56-422f-b743-cea35b27e604" providerId="ADAL" clId="{1E7E4BCD-8F7C-4BC6-B02B-6E06131798B5}" dt="2023-10-04T12:49:12.810" v="765" actId="478"/>
          <ac:spMkLst>
            <pc:docMk/>
            <pc:sldMk cId="1783968495" sldId="268"/>
            <ac:spMk id="7" creationId="{88015C73-D2D8-0BB4-013B-17119716D195}"/>
          </ac:spMkLst>
        </pc:spChg>
        <pc:picChg chg="add mod">
          <ac:chgData name="Finch, Ivan (STFC,RAL,ISIS)" userId="d5cd9bd6-da56-422f-b743-cea35b27e604" providerId="ADAL" clId="{1E7E4BCD-8F7C-4BC6-B02B-6E06131798B5}" dt="2023-10-04T12:50:22.554" v="966" actId="1076"/>
          <ac:picMkLst>
            <pc:docMk/>
            <pc:sldMk cId="1783968495" sldId="268"/>
            <ac:picMk id="8" creationId="{5C4615DE-6479-7BB4-44BC-9BBBD15CD3B4}"/>
          </ac:picMkLst>
        </pc:picChg>
        <pc:picChg chg="add mod">
          <ac:chgData name="Finch, Ivan (STFC,RAL,ISIS)" userId="d5cd9bd6-da56-422f-b743-cea35b27e604" providerId="ADAL" clId="{1E7E4BCD-8F7C-4BC6-B02B-6E06131798B5}" dt="2023-10-04T14:15:24.090" v="2152" actId="14100"/>
          <ac:picMkLst>
            <pc:docMk/>
            <pc:sldMk cId="1783968495" sldId="268"/>
            <ac:picMk id="9" creationId="{005F298B-383F-BEF4-AC1C-A77F166D6848}"/>
          </ac:picMkLst>
        </pc:picChg>
      </pc:sldChg>
      <pc:sldChg chg="add">
        <pc:chgData name="Finch, Ivan (STFC,RAL,ISIS)" userId="d5cd9bd6-da56-422f-b743-cea35b27e604" providerId="ADAL" clId="{1E7E4BCD-8F7C-4BC6-B02B-6E06131798B5}" dt="2023-10-04T16:15:44.102" v="5118"/>
        <pc:sldMkLst>
          <pc:docMk/>
          <pc:sldMk cId="0" sldId="275"/>
        </pc:sldMkLst>
      </pc:sldChg>
      <pc:sldChg chg="add">
        <pc:chgData name="Finch, Ivan (STFC,RAL,ISIS)" userId="d5cd9bd6-da56-422f-b743-cea35b27e604" providerId="ADAL" clId="{1E7E4BCD-8F7C-4BC6-B02B-6E06131798B5}" dt="2023-10-04T16:15:44.102" v="5118"/>
        <pc:sldMkLst>
          <pc:docMk/>
          <pc:sldMk cId="0" sldId="276"/>
        </pc:sldMkLst>
      </pc:sldChg>
      <pc:sldChg chg="add">
        <pc:chgData name="Finch, Ivan (STFC,RAL,ISIS)" userId="d5cd9bd6-da56-422f-b743-cea35b27e604" providerId="ADAL" clId="{1E7E4BCD-8F7C-4BC6-B02B-6E06131798B5}" dt="2023-10-04T16:16:53.511" v="5119"/>
        <pc:sldMkLst>
          <pc:docMk/>
          <pc:sldMk cId="0" sldId="277"/>
        </pc:sldMkLst>
      </pc:sldChg>
    </pc:docChg>
  </pc:docChgLst>
  <pc:docChgLst>
    <pc:chgData name="Richardson, Stephanie (STFC,RAL,ISIS)" userId="fb9e1876-ffcf-45bf-abd9-b21078f88f3e" providerId="ADAL" clId="{E97420A5-BC2B-4E02-A557-677BDFD394E8}"/>
    <pc:docChg chg="undo custSel addSld delSld modSld modMainMaster">
      <pc:chgData name="Richardson, Stephanie (STFC,RAL,ISIS)" userId="fb9e1876-ffcf-45bf-abd9-b21078f88f3e" providerId="ADAL" clId="{E97420A5-BC2B-4E02-A557-677BDFD394E8}" dt="2023-06-13T10:37:06.329" v="201" actId="14826"/>
      <pc:docMkLst>
        <pc:docMk/>
      </pc:docMkLst>
      <pc:sldChg chg="addSp delSp modSp mod">
        <pc:chgData name="Richardson, Stephanie (STFC,RAL,ISIS)" userId="fb9e1876-ffcf-45bf-abd9-b21078f88f3e" providerId="ADAL" clId="{E97420A5-BC2B-4E02-A557-677BDFD394E8}" dt="2023-06-13T10:18:17.004" v="155" actId="478"/>
        <pc:sldMkLst>
          <pc:docMk/>
          <pc:sldMk cId="583982086" sldId="257"/>
        </pc:sldMkLst>
        <pc:spChg chg="add del mod">
          <ac:chgData name="Richardson, Stephanie (STFC,RAL,ISIS)" userId="fb9e1876-ffcf-45bf-abd9-b21078f88f3e" providerId="ADAL" clId="{E97420A5-BC2B-4E02-A557-677BDFD394E8}" dt="2023-06-13T10:18:17.004" v="155" actId="478"/>
          <ac:spMkLst>
            <pc:docMk/>
            <pc:sldMk cId="583982086" sldId="257"/>
            <ac:spMk id="2" creationId="{05010A1F-3E38-12F5-C83C-A90E860C138D}"/>
          </ac:spMkLst>
        </pc:spChg>
      </pc:sldChg>
      <pc:sldChg chg="modSp new del mod">
        <pc:chgData name="Richardson, Stephanie (STFC,RAL,ISIS)" userId="fb9e1876-ffcf-45bf-abd9-b21078f88f3e" providerId="ADAL" clId="{E97420A5-BC2B-4E02-A557-677BDFD394E8}" dt="2023-06-13T10:18:28.719" v="199" actId="47"/>
        <pc:sldMkLst>
          <pc:docMk/>
          <pc:sldMk cId="1468917490" sldId="260"/>
        </pc:sldMkLst>
        <pc:spChg chg="mod">
          <ac:chgData name="Richardson, Stephanie (STFC,RAL,ISIS)" userId="fb9e1876-ffcf-45bf-abd9-b21078f88f3e" providerId="ADAL" clId="{E97420A5-BC2B-4E02-A557-677BDFD394E8}" dt="2023-06-13T10:18:24.395" v="180" actId="20577"/>
          <ac:spMkLst>
            <pc:docMk/>
            <pc:sldMk cId="1468917490" sldId="260"/>
            <ac:spMk id="2" creationId="{8DE34FDF-4393-8D16-55D1-68FBBB130B68}"/>
          </ac:spMkLst>
        </pc:spChg>
        <pc:spChg chg="mod">
          <ac:chgData name="Richardson, Stephanie (STFC,RAL,ISIS)" userId="fb9e1876-ffcf-45bf-abd9-b21078f88f3e" providerId="ADAL" clId="{E97420A5-BC2B-4E02-A557-677BDFD394E8}" dt="2023-06-13T10:18:27.098" v="198" actId="20577"/>
          <ac:spMkLst>
            <pc:docMk/>
            <pc:sldMk cId="1468917490" sldId="260"/>
            <ac:spMk id="3" creationId="{DF37F4AA-7F89-F715-C4BB-6BA226E68271}"/>
          </ac:spMkLst>
        </pc:spChg>
      </pc:sldChg>
      <pc:sldMasterChg chg="modSp mod modSldLayout">
        <pc:chgData name="Richardson, Stephanie (STFC,RAL,ISIS)" userId="fb9e1876-ffcf-45bf-abd9-b21078f88f3e" providerId="ADAL" clId="{E97420A5-BC2B-4E02-A557-677BDFD394E8}" dt="2023-06-13T10:17:13.105" v="134" actId="768"/>
        <pc:sldMasterMkLst>
          <pc:docMk/>
          <pc:sldMasterMk cId="3837374745" sldId="2147483663"/>
        </pc:sldMasterMkLst>
        <pc:spChg chg="mod">
          <ac:chgData name="Richardson, Stephanie (STFC,RAL,ISIS)" userId="fb9e1876-ffcf-45bf-abd9-b21078f88f3e" providerId="ADAL" clId="{E97420A5-BC2B-4E02-A557-677BDFD394E8}" dt="2023-06-13T10:15:15.237" v="121" actId="2711"/>
          <ac:spMkLst>
            <pc:docMk/>
            <pc:sldMasterMk cId="3837374745" sldId="2147483663"/>
            <ac:spMk id="2" creationId="{C3592D61-4A60-6946-D1E3-5AC93DE86E86}"/>
          </ac:spMkLst>
        </pc:spChg>
        <pc:spChg chg="mod">
          <ac:chgData name="Richardson, Stephanie (STFC,RAL,ISIS)" userId="fb9e1876-ffcf-45bf-abd9-b21078f88f3e" providerId="ADAL" clId="{E97420A5-BC2B-4E02-A557-677BDFD394E8}" dt="2023-06-13T10:15:31.057" v="123" actId="2711"/>
          <ac:spMkLst>
            <pc:docMk/>
            <pc:sldMasterMk cId="3837374745" sldId="2147483663"/>
            <ac:spMk id="4" creationId="{4B1C4AB4-12A7-2444-B999-E190C2D007E6}"/>
          </ac:spMkLst>
        </pc:spChg>
        <pc:spChg chg="mod">
          <ac:chgData name="Richardson, Stephanie (STFC,RAL,ISIS)" userId="fb9e1876-ffcf-45bf-abd9-b21078f88f3e" providerId="ADAL" clId="{E97420A5-BC2B-4E02-A557-677BDFD394E8}" dt="2023-06-13T10:15:31.057" v="123" actId="2711"/>
          <ac:spMkLst>
            <pc:docMk/>
            <pc:sldMasterMk cId="3837374745" sldId="2147483663"/>
            <ac:spMk id="5" creationId="{28C43241-55FA-000D-E911-88A86A203DC8}"/>
          </ac:spMkLst>
        </pc:spChg>
        <pc:spChg chg="mod">
          <ac:chgData name="Richardson, Stephanie (STFC,RAL,ISIS)" userId="fb9e1876-ffcf-45bf-abd9-b21078f88f3e" providerId="ADAL" clId="{E97420A5-BC2B-4E02-A557-677BDFD394E8}" dt="2023-06-13T10:15:31.057" v="123" actId="2711"/>
          <ac:spMkLst>
            <pc:docMk/>
            <pc:sldMasterMk cId="3837374745" sldId="2147483663"/>
            <ac:spMk id="6" creationId="{02F6D9DA-6B18-0AEA-604C-ADB3F8C64158}"/>
          </ac:spMkLst>
        </pc:spChg>
        <pc:spChg chg="mod">
          <ac:chgData name="Richardson, Stephanie (STFC,RAL,ISIS)" userId="fb9e1876-ffcf-45bf-abd9-b21078f88f3e" providerId="ADAL" clId="{E97420A5-BC2B-4E02-A557-677BDFD394E8}" dt="2023-06-13T10:15:20.409" v="122" actId="2711"/>
          <ac:spMkLst>
            <pc:docMk/>
            <pc:sldMasterMk cId="3837374745" sldId="2147483663"/>
            <ac:spMk id="13" creationId="{7E71A0C6-6FDD-31C0-2DA4-598F59053007}"/>
          </ac:spMkLst>
        </pc:spChg>
        <pc:picChg chg="mod">
          <ac:chgData name="Richardson, Stephanie (STFC,RAL,ISIS)" userId="fb9e1876-ffcf-45bf-abd9-b21078f88f3e" providerId="ADAL" clId="{E97420A5-BC2B-4E02-A557-677BDFD394E8}" dt="2023-06-13T10:13:35.640" v="115" actId="1076"/>
          <ac:picMkLst>
            <pc:docMk/>
            <pc:sldMasterMk cId="3837374745" sldId="2147483663"/>
            <ac:picMk id="7" creationId="{52AB5F44-508E-D5E3-9686-E5DB5331D657}"/>
          </ac:picMkLst>
        </pc:picChg>
        <pc:sldLayoutChg chg="modSp mod">
          <pc:chgData name="Richardson, Stephanie (STFC,RAL,ISIS)" userId="fb9e1876-ffcf-45bf-abd9-b21078f88f3e" providerId="ADAL" clId="{E97420A5-BC2B-4E02-A557-677BDFD394E8}" dt="2023-06-13T10:17:13.105" v="134" actId="768"/>
          <pc:sldLayoutMkLst>
            <pc:docMk/>
            <pc:sldMasterMk cId="3837374745" sldId="2147483663"/>
            <pc:sldLayoutMk cId="1535900004" sldId="2147483665"/>
          </pc:sldLayoutMkLst>
          <pc:spChg chg="mod">
            <ac:chgData name="Richardson, Stephanie (STFC,RAL,ISIS)" userId="fb9e1876-ffcf-45bf-abd9-b21078f88f3e" providerId="ADAL" clId="{E97420A5-BC2B-4E02-A557-677BDFD394E8}" dt="2023-06-13T10:17:13.105" v="134" actId="768"/>
            <ac:spMkLst>
              <pc:docMk/>
              <pc:sldMasterMk cId="3837374745" sldId="2147483663"/>
              <pc:sldLayoutMk cId="1535900004" sldId="2147483665"/>
              <ac:spMk id="4" creationId="{0311ECD2-7228-FC6F-D057-E1D381721D2D}"/>
            </ac:spMkLst>
          </pc:spChg>
        </pc:sldLayoutChg>
      </pc:sldMasterChg>
      <pc:sldMasterChg chg="modSp mod modSldLayout">
        <pc:chgData name="Richardson, Stephanie (STFC,RAL,ISIS)" userId="fb9e1876-ffcf-45bf-abd9-b21078f88f3e" providerId="ADAL" clId="{E97420A5-BC2B-4E02-A557-677BDFD394E8}" dt="2023-06-13T10:16:27.295" v="131" actId="2711"/>
        <pc:sldMasterMkLst>
          <pc:docMk/>
          <pc:sldMasterMk cId="2232557041" sldId="2147483719"/>
        </pc:sldMasterMkLst>
        <pc:spChg chg="mod">
          <ac:chgData name="Richardson, Stephanie (STFC,RAL,ISIS)" userId="fb9e1876-ffcf-45bf-abd9-b21078f88f3e" providerId="ADAL" clId="{E97420A5-BC2B-4E02-A557-677BDFD394E8}" dt="2023-06-13T10:07:32.176" v="2" actId="2711"/>
          <ac:spMkLst>
            <pc:docMk/>
            <pc:sldMasterMk cId="2232557041" sldId="2147483719"/>
            <ac:spMk id="9" creationId="{D0781EEC-C938-86FA-B882-0B112DC0D017}"/>
          </ac:spMkLst>
        </pc:spChg>
        <pc:spChg chg="mod">
          <ac:chgData name="Richardson, Stephanie (STFC,RAL,ISIS)" userId="fb9e1876-ffcf-45bf-abd9-b21078f88f3e" providerId="ADAL" clId="{E97420A5-BC2B-4E02-A557-677BDFD394E8}" dt="2023-06-13T10:09:08.567" v="8" actId="14100"/>
          <ac:spMkLst>
            <pc:docMk/>
            <pc:sldMasterMk cId="2232557041" sldId="2147483719"/>
            <ac:spMk id="10" creationId="{16BCFD7A-BAD1-80E9-241B-1E0D4B057C90}"/>
          </ac:spMkLst>
        </pc:spChg>
        <pc:sldLayoutChg chg="modSp mod">
          <pc:chgData name="Richardson, Stephanie (STFC,RAL,ISIS)" userId="fb9e1876-ffcf-45bf-abd9-b21078f88f3e" providerId="ADAL" clId="{E97420A5-BC2B-4E02-A557-677BDFD394E8}" dt="2023-06-13T10:15:42.894" v="124" actId="2711"/>
          <pc:sldLayoutMkLst>
            <pc:docMk/>
            <pc:sldMasterMk cId="2232557041" sldId="2147483719"/>
            <pc:sldLayoutMk cId="2652264531" sldId="2147483754"/>
          </pc:sldLayoutMkLst>
          <pc:spChg chg="mod">
            <ac:chgData name="Richardson, Stephanie (STFC,RAL,ISIS)" userId="fb9e1876-ffcf-45bf-abd9-b21078f88f3e" providerId="ADAL" clId="{E97420A5-BC2B-4E02-A557-677BDFD394E8}" dt="2023-06-13T10:09:21.117" v="9" actId="14100"/>
            <ac:spMkLst>
              <pc:docMk/>
              <pc:sldMasterMk cId="2232557041" sldId="2147483719"/>
              <pc:sldLayoutMk cId="2652264531" sldId="2147483754"/>
              <ac:spMk id="2" creationId="{318B4CB8-F44D-BEE4-6DCA-1B2662AB0023}"/>
            </ac:spMkLst>
          </pc:spChg>
          <pc:spChg chg="mod">
            <ac:chgData name="Richardson, Stephanie (STFC,RAL,ISIS)" userId="fb9e1876-ffcf-45bf-abd9-b21078f88f3e" providerId="ADAL" clId="{E97420A5-BC2B-4E02-A557-677BDFD394E8}" dt="2023-06-13T10:09:50.221" v="65" actId="553"/>
            <ac:spMkLst>
              <pc:docMk/>
              <pc:sldMasterMk cId="2232557041" sldId="2147483719"/>
              <pc:sldLayoutMk cId="2652264531" sldId="2147483754"/>
              <ac:spMk id="3" creationId="{53BCF0F3-44B5-9EF2-3A88-E4424DDC8956}"/>
            </ac:spMkLst>
          </pc:spChg>
          <pc:spChg chg="mod">
            <ac:chgData name="Richardson, Stephanie (STFC,RAL,ISIS)" userId="fb9e1876-ffcf-45bf-abd9-b21078f88f3e" providerId="ADAL" clId="{E97420A5-BC2B-4E02-A557-677BDFD394E8}" dt="2023-06-13T10:15:42.894" v="124" actId="2711"/>
            <ac:spMkLst>
              <pc:docMk/>
              <pc:sldMasterMk cId="2232557041" sldId="2147483719"/>
              <pc:sldLayoutMk cId="2652264531" sldId="2147483754"/>
              <ac:spMk id="4" creationId="{B7783C9B-D14B-899C-B084-D233E5CF9D89}"/>
            </ac:spMkLst>
          </pc:spChg>
          <pc:spChg chg="mod">
            <ac:chgData name="Richardson, Stephanie (STFC,RAL,ISIS)" userId="fb9e1876-ffcf-45bf-abd9-b21078f88f3e" providerId="ADAL" clId="{E97420A5-BC2B-4E02-A557-677BDFD394E8}" dt="2023-06-13T10:15:42.894" v="124" actId="2711"/>
            <ac:spMkLst>
              <pc:docMk/>
              <pc:sldMasterMk cId="2232557041" sldId="2147483719"/>
              <pc:sldLayoutMk cId="2652264531" sldId="2147483754"/>
              <ac:spMk id="5" creationId="{2E2C38EF-93AE-9214-FDFE-009AE71CD7A1}"/>
            </ac:spMkLst>
          </pc:spChg>
          <pc:spChg chg="mod">
            <ac:chgData name="Richardson, Stephanie (STFC,RAL,ISIS)" userId="fb9e1876-ffcf-45bf-abd9-b21078f88f3e" providerId="ADAL" clId="{E97420A5-BC2B-4E02-A557-677BDFD394E8}" dt="2023-06-13T10:15:42.894" v="124" actId="2711"/>
            <ac:spMkLst>
              <pc:docMk/>
              <pc:sldMasterMk cId="2232557041" sldId="2147483719"/>
              <pc:sldLayoutMk cId="2652264531" sldId="2147483754"/>
              <ac:spMk id="6" creationId="{4E881CBA-3EB3-43A7-D2FA-2410CF2BAE2D}"/>
            </ac:spMkLst>
          </pc:spChg>
        </pc:sldLayoutChg>
        <pc:sldLayoutChg chg="addSp delSp modSp mod">
          <pc:chgData name="Richardson, Stephanie (STFC,RAL,ISIS)" userId="fb9e1876-ffcf-45bf-abd9-b21078f88f3e" providerId="ADAL" clId="{E97420A5-BC2B-4E02-A557-677BDFD394E8}" dt="2023-06-13T10:15:49.918" v="125" actId="2711"/>
          <pc:sldLayoutMkLst>
            <pc:docMk/>
            <pc:sldMasterMk cId="2232557041" sldId="2147483719"/>
            <pc:sldLayoutMk cId="3831121784" sldId="2147483755"/>
          </pc:sldLayoutMkLst>
          <pc:spChg chg="mod">
            <ac:chgData name="Richardson, Stephanie (STFC,RAL,ISIS)" userId="fb9e1876-ffcf-45bf-abd9-b21078f88f3e" providerId="ADAL" clId="{E97420A5-BC2B-4E02-A557-677BDFD394E8}" dt="2023-06-13T10:10:17.072" v="70" actId="14100"/>
            <ac:spMkLst>
              <pc:docMk/>
              <pc:sldMasterMk cId="2232557041" sldId="2147483719"/>
              <pc:sldLayoutMk cId="3831121784" sldId="2147483755"/>
              <ac:spMk id="2" creationId="{CB74E776-F347-2357-03E5-35C58A73642A}"/>
            </ac:spMkLst>
          </pc:spChg>
          <pc:spChg chg="mod">
            <ac:chgData name="Richardson, Stephanie (STFC,RAL,ISIS)" userId="fb9e1876-ffcf-45bf-abd9-b21078f88f3e" providerId="ADAL" clId="{E97420A5-BC2B-4E02-A557-677BDFD394E8}" dt="2023-06-13T10:10:10.914" v="69" actId="14100"/>
            <ac:spMkLst>
              <pc:docMk/>
              <pc:sldMasterMk cId="2232557041" sldId="2147483719"/>
              <pc:sldLayoutMk cId="3831121784" sldId="2147483755"/>
              <ac:spMk id="3" creationId="{E1132FCD-286F-104A-BCF2-B9138BD0B6BC}"/>
            </ac:spMkLst>
          </pc:spChg>
          <pc:spChg chg="del">
            <ac:chgData name="Richardson, Stephanie (STFC,RAL,ISIS)" userId="fb9e1876-ffcf-45bf-abd9-b21078f88f3e" providerId="ADAL" clId="{E97420A5-BC2B-4E02-A557-677BDFD394E8}" dt="2023-06-13T10:10:07.319" v="67" actId="478"/>
            <ac:spMkLst>
              <pc:docMk/>
              <pc:sldMasterMk cId="2232557041" sldId="2147483719"/>
              <pc:sldLayoutMk cId="3831121784" sldId="2147483755"/>
              <ac:spMk id="4" creationId="{0311ECD2-7228-FC6F-D057-E1D381721D2D}"/>
            </ac:spMkLst>
          </pc:spChg>
          <pc:spChg chg="del">
            <ac:chgData name="Richardson, Stephanie (STFC,RAL,ISIS)" userId="fb9e1876-ffcf-45bf-abd9-b21078f88f3e" providerId="ADAL" clId="{E97420A5-BC2B-4E02-A557-677BDFD394E8}" dt="2023-06-13T10:10:07.319" v="67" actId="478"/>
            <ac:spMkLst>
              <pc:docMk/>
              <pc:sldMasterMk cId="2232557041" sldId="2147483719"/>
              <pc:sldLayoutMk cId="3831121784" sldId="2147483755"/>
              <ac:spMk id="5" creationId="{A0501347-B148-1746-115D-B3672939A7E1}"/>
            </ac:spMkLst>
          </pc:spChg>
          <pc:spChg chg="del">
            <ac:chgData name="Richardson, Stephanie (STFC,RAL,ISIS)" userId="fb9e1876-ffcf-45bf-abd9-b21078f88f3e" providerId="ADAL" clId="{E97420A5-BC2B-4E02-A557-677BDFD394E8}" dt="2023-06-13T10:10:07.319" v="67" actId="478"/>
            <ac:spMkLst>
              <pc:docMk/>
              <pc:sldMasterMk cId="2232557041" sldId="2147483719"/>
              <pc:sldLayoutMk cId="3831121784" sldId="2147483755"/>
              <ac:spMk id="6" creationId="{E474C7FE-56F7-317A-6A29-7F808D2B3C8A}"/>
            </ac:spMkLst>
          </pc:spChg>
          <pc:spChg chg="add mod">
            <ac:chgData name="Richardson, Stephanie (STFC,RAL,ISIS)" userId="fb9e1876-ffcf-45bf-abd9-b21078f88f3e" providerId="ADAL" clId="{E97420A5-BC2B-4E02-A557-677BDFD394E8}" dt="2023-06-13T10:15:49.918" v="125" actId="2711"/>
            <ac:spMkLst>
              <pc:docMk/>
              <pc:sldMasterMk cId="2232557041" sldId="2147483719"/>
              <pc:sldLayoutMk cId="3831121784" sldId="2147483755"/>
              <ac:spMk id="7" creationId="{709D4965-8177-C8A9-33AC-754C0ED554F2}"/>
            </ac:spMkLst>
          </pc:spChg>
          <pc:spChg chg="add mod">
            <ac:chgData name="Richardson, Stephanie (STFC,RAL,ISIS)" userId="fb9e1876-ffcf-45bf-abd9-b21078f88f3e" providerId="ADAL" clId="{E97420A5-BC2B-4E02-A557-677BDFD394E8}" dt="2023-06-13T10:15:49.918" v="125" actId="2711"/>
            <ac:spMkLst>
              <pc:docMk/>
              <pc:sldMasterMk cId="2232557041" sldId="2147483719"/>
              <pc:sldLayoutMk cId="3831121784" sldId="2147483755"/>
              <ac:spMk id="8" creationId="{C01BF125-5608-918B-79E5-BE6B8E111EC4}"/>
            </ac:spMkLst>
          </pc:spChg>
          <pc:spChg chg="add mod">
            <ac:chgData name="Richardson, Stephanie (STFC,RAL,ISIS)" userId="fb9e1876-ffcf-45bf-abd9-b21078f88f3e" providerId="ADAL" clId="{E97420A5-BC2B-4E02-A557-677BDFD394E8}" dt="2023-06-13T10:15:49.918" v="125" actId="2711"/>
            <ac:spMkLst>
              <pc:docMk/>
              <pc:sldMasterMk cId="2232557041" sldId="2147483719"/>
              <pc:sldLayoutMk cId="3831121784" sldId="2147483755"/>
              <ac:spMk id="9" creationId="{E51BFCBE-908C-8ECE-F8ED-964778AC7346}"/>
            </ac:spMkLst>
          </pc:spChg>
        </pc:sldLayoutChg>
        <pc:sldLayoutChg chg="addSp delSp modSp mod">
          <pc:chgData name="Richardson, Stephanie (STFC,RAL,ISIS)" userId="fb9e1876-ffcf-45bf-abd9-b21078f88f3e" providerId="ADAL" clId="{E97420A5-BC2B-4E02-A557-677BDFD394E8}" dt="2023-06-13T10:15:56.448" v="126" actId="2711"/>
          <pc:sldLayoutMkLst>
            <pc:docMk/>
            <pc:sldMasterMk cId="2232557041" sldId="2147483719"/>
            <pc:sldLayoutMk cId="1672187643" sldId="2147483756"/>
          </pc:sldLayoutMkLst>
          <pc:spChg chg="mod">
            <ac:chgData name="Richardson, Stephanie (STFC,RAL,ISIS)" userId="fb9e1876-ffcf-45bf-abd9-b21078f88f3e" providerId="ADAL" clId="{E97420A5-BC2B-4E02-A557-677BDFD394E8}" dt="2023-06-13T10:10:35.401" v="76" actId="14100"/>
            <ac:spMkLst>
              <pc:docMk/>
              <pc:sldMasterMk cId="2232557041" sldId="2147483719"/>
              <pc:sldLayoutMk cId="1672187643" sldId="2147483756"/>
              <ac:spMk id="2" creationId="{F8941C41-E6F8-8CDB-15CB-AFE023C1300C}"/>
            </ac:spMkLst>
          </pc:spChg>
          <pc:spChg chg="mod">
            <ac:chgData name="Richardson, Stephanie (STFC,RAL,ISIS)" userId="fb9e1876-ffcf-45bf-abd9-b21078f88f3e" providerId="ADAL" clId="{E97420A5-BC2B-4E02-A557-677BDFD394E8}" dt="2023-06-13T10:10:31.058" v="75" actId="14100"/>
            <ac:spMkLst>
              <pc:docMk/>
              <pc:sldMasterMk cId="2232557041" sldId="2147483719"/>
              <pc:sldLayoutMk cId="1672187643" sldId="2147483756"/>
              <ac:spMk id="3" creationId="{1D9976CA-B5E0-87F5-9BB8-567EA6D05076}"/>
            </ac:spMkLst>
          </pc:spChg>
          <pc:spChg chg="del">
            <ac:chgData name="Richardson, Stephanie (STFC,RAL,ISIS)" userId="fb9e1876-ffcf-45bf-abd9-b21078f88f3e" providerId="ADAL" clId="{E97420A5-BC2B-4E02-A557-677BDFD394E8}" dt="2023-06-13T10:10:25.095" v="72" actId="478"/>
            <ac:spMkLst>
              <pc:docMk/>
              <pc:sldMasterMk cId="2232557041" sldId="2147483719"/>
              <pc:sldLayoutMk cId="1672187643" sldId="2147483756"/>
              <ac:spMk id="4" creationId="{DC61FB1F-7BDA-DC86-9EF3-DB36350C8D2F}"/>
            </ac:spMkLst>
          </pc:spChg>
          <pc:spChg chg="del">
            <ac:chgData name="Richardson, Stephanie (STFC,RAL,ISIS)" userId="fb9e1876-ffcf-45bf-abd9-b21078f88f3e" providerId="ADAL" clId="{E97420A5-BC2B-4E02-A557-677BDFD394E8}" dt="2023-06-13T10:10:25.095" v="72" actId="478"/>
            <ac:spMkLst>
              <pc:docMk/>
              <pc:sldMasterMk cId="2232557041" sldId="2147483719"/>
              <pc:sldLayoutMk cId="1672187643" sldId="2147483756"/>
              <ac:spMk id="5" creationId="{C77E4339-5CB2-7EDB-C9AA-C007FA14F698}"/>
            </ac:spMkLst>
          </pc:spChg>
          <pc:spChg chg="del">
            <ac:chgData name="Richardson, Stephanie (STFC,RAL,ISIS)" userId="fb9e1876-ffcf-45bf-abd9-b21078f88f3e" providerId="ADAL" clId="{E97420A5-BC2B-4E02-A557-677BDFD394E8}" dt="2023-06-13T10:10:25.095" v="72" actId="478"/>
            <ac:spMkLst>
              <pc:docMk/>
              <pc:sldMasterMk cId="2232557041" sldId="2147483719"/>
              <pc:sldLayoutMk cId="1672187643" sldId="2147483756"/>
              <ac:spMk id="6" creationId="{1B47BCC8-EC59-1A12-7C24-DEA423BC7F75}"/>
            </ac:spMkLst>
          </pc:spChg>
          <pc:spChg chg="add mod">
            <ac:chgData name="Richardson, Stephanie (STFC,RAL,ISIS)" userId="fb9e1876-ffcf-45bf-abd9-b21078f88f3e" providerId="ADAL" clId="{E97420A5-BC2B-4E02-A557-677BDFD394E8}" dt="2023-06-13T10:15:56.448" v="126" actId="2711"/>
            <ac:spMkLst>
              <pc:docMk/>
              <pc:sldMasterMk cId="2232557041" sldId="2147483719"/>
              <pc:sldLayoutMk cId="1672187643" sldId="2147483756"/>
              <ac:spMk id="7" creationId="{64611373-ED99-15C4-4B72-2A9B821EAC44}"/>
            </ac:spMkLst>
          </pc:spChg>
          <pc:spChg chg="add mod">
            <ac:chgData name="Richardson, Stephanie (STFC,RAL,ISIS)" userId="fb9e1876-ffcf-45bf-abd9-b21078f88f3e" providerId="ADAL" clId="{E97420A5-BC2B-4E02-A557-677BDFD394E8}" dt="2023-06-13T10:15:56.448" v="126" actId="2711"/>
            <ac:spMkLst>
              <pc:docMk/>
              <pc:sldMasterMk cId="2232557041" sldId="2147483719"/>
              <pc:sldLayoutMk cId="1672187643" sldId="2147483756"/>
              <ac:spMk id="8" creationId="{6ED30078-44D0-E5C0-B24D-510F1391FBB0}"/>
            </ac:spMkLst>
          </pc:spChg>
          <pc:spChg chg="add mod">
            <ac:chgData name="Richardson, Stephanie (STFC,RAL,ISIS)" userId="fb9e1876-ffcf-45bf-abd9-b21078f88f3e" providerId="ADAL" clId="{E97420A5-BC2B-4E02-A557-677BDFD394E8}" dt="2023-06-13T10:15:56.448" v="126" actId="2711"/>
            <ac:spMkLst>
              <pc:docMk/>
              <pc:sldMasterMk cId="2232557041" sldId="2147483719"/>
              <pc:sldLayoutMk cId="1672187643" sldId="2147483756"/>
              <ac:spMk id="9" creationId="{82F11EA8-20E4-A501-59E7-89936990BB78}"/>
            </ac:spMkLst>
          </pc:spChg>
        </pc:sldLayoutChg>
        <pc:sldLayoutChg chg="addSp delSp modSp mod">
          <pc:chgData name="Richardson, Stephanie (STFC,RAL,ISIS)" userId="fb9e1876-ffcf-45bf-abd9-b21078f88f3e" providerId="ADAL" clId="{E97420A5-BC2B-4E02-A557-677BDFD394E8}" dt="2023-06-13T10:16:02.498" v="127" actId="2711"/>
          <pc:sldLayoutMkLst>
            <pc:docMk/>
            <pc:sldMasterMk cId="2232557041" sldId="2147483719"/>
            <pc:sldLayoutMk cId="1546897535" sldId="2147483757"/>
          </pc:sldLayoutMkLst>
          <pc:spChg chg="mod">
            <ac:chgData name="Richardson, Stephanie (STFC,RAL,ISIS)" userId="fb9e1876-ffcf-45bf-abd9-b21078f88f3e" providerId="ADAL" clId="{E97420A5-BC2B-4E02-A557-677BDFD394E8}" dt="2023-06-13T10:10:51.856" v="80" actId="14100"/>
            <ac:spMkLst>
              <pc:docMk/>
              <pc:sldMasterMk cId="2232557041" sldId="2147483719"/>
              <pc:sldLayoutMk cId="1546897535" sldId="2147483757"/>
              <ac:spMk id="2" creationId="{B8673409-495B-2752-6BF2-B1848FDE6656}"/>
            </ac:spMkLst>
          </pc:spChg>
          <pc:spChg chg="mod">
            <ac:chgData name="Richardson, Stephanie (STFC,RAL,ISIS)" userId="fb9e1876-ffcf-45bf-abd9-b21078f88f3e" providerId="ADAL" clId="{E97420A5-BC2B-4E02-A557-677BDFD394E8}" dt="2023-06-13T10:11:02.895" v="84" actId="14100"/>
            <ac:spMkLst>
              <pc:docMk/>
              <pc:sldMasterMk cId="2232557041" sldId="2147483719"/>
              <pc:sldLayoutMk cId="1546897535" sldId="2147483757"/>
              <ac:spMk id="3" creationId="{2CF4D184-1DF7-03BD-F6A8-1290E291CFCE}"/>
            </ac:spMkLst>
          </pc:spChg>
          <pc:spChg chg="mod">
            <ac:chgData name="Richardson, Stephanie (STFC,RAL,ISIS)" userId="fb9e1876-ffcf-45bf-abd9-b21078f88f3e" providerId="ADAL" clId="{E97420A5-BC2B-4E02-A557-677BDFD394E8}" dt="2023-06-13T10:10:59.595" v="83" actId="14100"/>
            <ac:spMkLst>
              <pc:docMk/>
              <pc:sldMasterMk cId="2232557041" sldId="2147483719"/>
              <pc:sldLayoutMk cId="1546897535" sldId="2147483757"/>
              <ac:spMk id="4" creationId="{27F207A8-6978-C1D1-B0D6-FDA0CC1F42B3}"/>
            </ac:spMkLst>
          </pc:spChg>
          <pc:spChg chg="del">
            <ac:chgData name="Richardson, Stephanie (STFC,RAL,ISIS)" userId="fb9e1876-ffcf-45bf-abd9-b21078f88f3e" providerId="ADAL" clId="{E97420A5-BC2B-4E02-A557-677BDFD394E8}" dt="2023-06-13T10:10:44.765" v="77" actId="478"/>
            <ac:spMkLst>
              <pc:docMk/>
              <pc:sldMasterMk cId="2232557041" sldId="2147483719"/>
              <pc:sldLayoutMk cId="1546897535" sldId="2147483757"/>
              <ac:spMk id="5" creationId="{C400EE24-2BFB-8E46-2E66-3BA36D59A1CA}"/>
            </ac:spMkLst>
          </pc:spChg>
          <pc:spChg chg="del">
            <ac:chgData name="Richardson, Stephanie (STFC,RAL,ISIS)" userId="fb9e1876-ffcf-45bf-abd9-b21078f88f3e" providerId="ADAL" clId="{E97420A5-BC2B-4E02-A557-677BDFD394E8}" dt="2023-06-13T10:10:44.765" v="77" actId="478"/>
            <ac:spMkLst>
              <pc:docMk/>
              <pc:sldMasterMk cId="2232557041" sldId="2147483719"/>
              <pc:sldLayoutMk cId="1546897535" sldId="2147483757"/>
              <ac:spMk id="6" creationId="{F5F2556D-B5E1-EF44-908B-500C8837B6D3}"/>
            </ac:spMkLst>
          </pc:spChg>
          <pc:spChg chg="del">
            <ac:chgData name="Richardson, Stephanie (STFC,RAL,ISIS)" userId="fb9e1876-ffcf-45bf-abd9-b21078f88f3e" providerId="ADAL" clId="{E97420A5-BC2B-4E02-A557-677BDFD394E8}" dt="2023-06-13T10:10:44.765" v="77" actId="478"/>
            <ac:spMkLst>
              <pc:docMk/>
              <pc:sldMasterMk cId="2232557041" sldId="2147483719"/>
              <pc:sldLayoutMk cId="1546897535" sldId="2147483757"/>
              <ac:spMk id="7" creationId="{36B4910F-1642-C042-4D26-BC4F3A55A63E}"/>
            </ac:spMkLst>
          </pc:spChg>
          <pc:spChg chg="add mod">
            <ac:chgData name="Richardson, Stephanie (STFC,RAL,ISIS)" userId="fb9e1876-ffcf-45bf-abd9-b21078f88f3e" providerId="ADAL" clId="{E97420A5-BC2B-4E02-A557-677BDFD394E8}" dt="2023-06-13T10:16:02.498" v="127" actId="2711"/>
            <ac:spMkLst>
              <pc:docMk/>
              <pc:sldMasterMk cId="2232557041" sldId="2147483719"/>
              <pc:sldLayoutMk cId="1546897535" sldId="2147483757"/>
              <ac:spMk id="8" creationId="{696B1B1A-8A60-7571-1DEF-DF9002566813}"/>
            </ac:spMkLst>
          </pc:spChg>
          <pc:spChg chg="add mod">
            <ac:chgData name="Richardson, Stephanie (STFC,RAL,ISIS)" userId="fb9e1876-ffcf-45bf-abd9-b21078f88f3e" providerId="ADAL" clId="{E97420A5-BC2B-4E02-A557-677BDFD394E8}" dt="2023-06-13T10:16:02.498" v="127" actId="2711"/>
            <ac:spMkLst>
              <pc:docMk/>
              <pc:sldMasterMk cId="2232557041" sldId="2147483719"/>
              <pc:sldLayoutMk cId="1546897535" sldId="2147483757"/>
              <ac:spMk id="9" creationId="{0A238165-19F1-BC18-C20C-3CC3D2AFD9BF}"/>
            </ac:spMkLst>
          </pc:spChg>
          <pc:spChg chg="add mod">
            <ac:chgData name="Richardson, Stephanie (STFC,RAL,ISIS)" userId="fb9e1876-ffcf-45bf-abd9-b21078f88f3e" providerId="ADAL" clId="{E97420A5-BC2B-4E02-A557-677BDFD394E8}" dt="2023-06-13T10:16:02.498" v="127" actId="2711"/>
            <ac:spMkLst>
              <pc:docMk/>
              <pc:sldMasterMk cId="2232557041" sldId="2147483719"/>
              <pc:sldLayoutMk cId="1546897535" sldId="2147483757"/>
              <ac:spMk id="10" creationId="{E1EE5152-9164-4EB5-EAF6-34C6622C3EEA}"/>
            </ac:spMkLst>
          </pc:spChg>
        </pc:sldLayoutChg>
        <pc:sldLayoutChg chg="addSp delSp modSp mod">
          <pc:chgData name="Richardson, Stephanie (STFC,RAL,ISIS)" userId="fb9e1876-ffcf-45bf-abd9-b21078f88f3e" providerId="ADAL" clId="{E97420A5-BC2B-4E02-A557-677BDFD394E8}" dt="2023-06-13T10:16:12.735" v="128" actId="2711"/>
          <pc:sldLayoutMkLst>
            <pc:docMk/>
            <pc:sldMasterMk cId="2232557041" sldId="2147483719"/>
            <pc:sldLayoutMk cId="3075672927" sldId="2147483758"/>
          </pc:sldLayoutMkLst>
          <pc:spChg chg="add mod">
            <ac:chgData name="Richardson, Stephanie (STFC,RAL,ISIS)" userId="fb9e1876-ffcf-45bf-abd9-b21078f88f3e" providerId="ADAL" clId="{E97420A5-BC2B-4E02-A557-677BDFD394E8}" dt="2023-06-13T10:16:12.735" v="128" actId="2711"/>
            <ac:spMkLst>
              <pc:docMk/>
              <pc:sldMasterMk cId="2232557041" sldId="2147483719"/>
              <pc:sldLayoutMk cId="3075672927" sldId="2147483758"/>
              <ac:spMk id="2" creationId="{23CDD2F5-1481-9908-2B81-B0CBF2B47D0A}"/>
            </ac:spMkLst>
          </pc:spChg>
          <pc:spChg chg="mod">
            <ac:chgData name="Richardson, Stephanie (STFC,RAL,ISIS)" userId="fb9e1876-ffcf-45bf-abd9-b21078f88f3e" providerId="ADAL" clId="{E97420A5-BC2B-4E02-A557-677BDFD394E8}" dt="2023-06-13T10:11:21.425" v="90" actId="14100"/>
            <ac:spMkLst>
              <pc:docMk/>
              <pc:sldMasterMk cId="2232557041" sldId="2147483719"/>
              <pc:sldLayoutMk cId="3075672927" sldId="2147483758"/>
              <ac:spMk id="3" creationId="{D238E961-1532-85E1-EF19-CD6FD29F8D4B}"/>
            </ac:spMkLst>
          </pc:spChg>
          <pc:spChg chg="mod">
            <ac:chgData name="Richardson, Stephanie (STFC,RAL,ISIS)" userId="fb9e1876-ffcf-45bf-abd9-b21078f88f3e" providerId="ADAL" clId="{E97420A5-BC2B-4E02-A557-677BDFD394E8}" dt="2023-06-13T10:11:23.457" v="91" actId="14100"/>
            <ac:spMkLst>
              <pc:docMk/>
              <pc:sldMasterMk cId="2232557041" sldId="2147483719"/>
              <pc:sldLayoutMk cId="3075672927" sldId="2147483758"/>
              <ac:spMk id="4" creationId="{A252AB67-467B-B4C7-6EEB-C8D144E364E8}"/>
            </ac:spMkLst>
          </pc:spChg>
          <pc:spChg chg="mod">
            <ac:chgData name="Richardson, Stephanie (STFC,RAL,ISIS)" userId="fb9e1876-ffcf-45bf-abd9-b21078f88f3e" providerId="ADAL" clId="{E97420A5-BC2B-4E02-A557-677BDFD394E8}" dt="2023-06-13T10:11:31.581" v="93" actId="14100"/>
            <ac:spMkLst>
              <pc:docMk/>
              <pc:sldMasterMk cId="2232557041" sldId="2147483719"/>
              <pc:sldLayoutMk cId="3075672927" sldId="2147483758"/>
              <ac:spMk id="5" creationId="{64F16626-4911-CA49-90C2-CE3262F728D3}"/>
            </ac:spMkLst>
          </pc:spChg>
          <pc:spChg chg="mod">
            <ac:chgData name="Richardson, Stephanie (STFC,RAL,ISIS)" userId="fb9e1876-ffcf-45bf-abd9-b21078f88f3e" providerId="ADAL" clId="{E97420A5-BC2B-4E02-A557-677BDFD394E8}" dt="2023-06-13T10:11:29.657" v="92" actId="14100"/>
            <ac:spMkLst>
              <pc:docMk/>
              <pc:sldMasterMk cId="2232557041" sldId="2147483719"/>
              <pc:sldLayoutMk cId="3075672927" sldId="2147483758"/>
              <ac:spMk id="6" creationId="{FC2FF839-783C-36FF-2F59-B33FD00F2E4D}"/>
            </ac:spMkLst>
          </pc:spChg>
          <pc:spChg chg="del">
            <ac:chgData name="Richardson, Stephanie (STFC,RAL,ISIS)" userId="fb9e1876-ffcf-45bf-abd9-b21078f88f3e" providerId="ADAL" clId="{E97420A5-BC2B-4E02-A557-677BDFD394E8}" dt="2023-06-13T10:11:09.706" v="85" actId="478"/>
            <ac:spMkLst>
              <pc:docMk/>
              <pc:sldMasterMk cId="2232557041" sldId="2147483719"/>
              <pc:sldLayoutMk cId="3075672927" sldId="2147483758"/>
              <ac:spMk id="7" creationId="{CF70523E-13BC-6AF4-F44B-1E81F5078040}"/>
            </ac:spMkLst>
          </pc:spChg>
          <pc:spChg chg="del">
            <ac:chgData name="Richardson, Stephanie (STFC,RAL,ISIS)" userId="fb9e1876-ffcf-45bf-abd9-b21078f88f3e" providerId="ADAL" clId="{E97420A5-BC2B-4E02-A557-677BDFD394E8}" dt="2023-06-13T10:11:09.706" v="85" actId="478"/>
            <ac:spMkLst>
              <pc:docMk/>
              <pc:sldMasterMk cId="2232557041" sldId="2147483719"/>
              <pc:sldLayoutMk cId="3075672927" sldId="2147483758"/>
              <ac:spMk id="8" creationId="{22ACC21D-81ED-0C7F-2CF7-CFDE23016EBF}"/>
            </ac:spMkLst>
          </pc:spChg>
          <pc:spChg chg="del">
            <ac:chgData name="Richardson, Stephanie (STFC,RAL,ISIS)" userId="fb9e1876-ffcf-45bf-abd9-b21078f88f3e" providerId="ADAL" clId="{E97420A5-BC2B-4E02-A557-677BDFD394E8}" dt="2023-06-13T10:11:09.706" v="85" actId="478"/>
            <ac:spMkLst>
              <pc:docMk/>
              <pc:sldMasterMk cId="2232557041" sldId="2147483719"/>
              <pc:sldLayoutMk cId="3075672927" sldId="2147483758"/>
              <ac:spMk id="9" creationId="{A75BA4D1-1395-871F-083F-CCC3ADAA7675}"/>
            </ac:spMkLst>
          </pc:spChg>
          <pc:spChg chg="add mod">
            <ac:chgData name="Richardson, Stephanie (STFC,RAL,ISIS)" userId="fb9e1876-ffcf-45bf-abd9-b21078f88f3e" providerId="ADAL" clId="{E97420A5-BC2B-4E02-A557-677BDFD394E8}" dt="2023-06-13T10:16:12.735" v="128" actId="2711"/>
            <ac:spMkLst>
              <pc:docMk/>
              <pc:sldMasterMk cId="2232557041" sldId="2147483719"/>
              <pc:sldLayoutMk cId="3075672927" sldId="2147483758"/>
              <ac:spMk id="10" creationId="{E6B48C32-ECD3-49D3-C88A-0D6CD7761932}"/>
            </ac:spMkLst>
          </pc:spChg>
          <pc:spChg chg="mod">
            <ac:chgData name="Richardson, Stephanie (STFC,RAL,ISIS)" userId="fb9e1876-ffcf-45bf-abd9-b21078f88f3e" providerId="ADAL" clId="{E97420A5-BC2B-4E02-A557-677BDFD394E8}" dt="2023-06-13T10:11:19.150" v="89" actId="14100"/>
            <ac:spMkLst>
              <pc:docMk/>
              <pc:sldMasterMk cId="2232557041" sldId="2147483719"/>
              <pc:sldLayoutMk cId="3075672927" sldId="2147483758"/>
              <ac:spMk id="11" creationId="{86479E40-CA8C-9DEB-E10E-9B0E9423E321}"/>
            </ac:spMkLst>
          </pc:spChg>
          <pc:spChg chg="add mod">
            <ac:chgData name="Richardson, Stephanie (STFC,RAL,ISIS)" userId="fb9e1876-ffcf-45bf-abd9-b21078f88f3e" providerId="ADAL" clId="{E97420A5-BC2B-4E02-A557-677BDFD394E8}" dt="2023-06-13T10:16:12.735" v="128" actId="2711"/>
            <ac:spMkLst>
              <pc:docMk/>
              <pc:sldMasterMk cId="2232557041" sldId="2147483719"/>
              <pc:sldLayoutMk cId="3075672927" sldId="2147483758"/>
              <ac:spMk id="12" creationId="{79971ACE-673D-0FE6-8E00-6A36AFB9BDDA}"/>
            </ac:spMkLst>
          </pc:spChg>
        </pc:sldLayoutChg>
        <pc:sldLayoutChg chg="modSp">
          <pc:chgData name="Richardson, Stephanie (STFC,RAL,ISIS)" userId="fb9e1876-ffcf-45bf-abd9-b21078f88f3e" providerId="ADAL" clId="{E97420A5-BC2B-4E02-A557-677BDFD394E8}" dt="2023-06-13T10:16:17.714" v="129" actId="2711"/>
          <pc:sldLayoutMkLst>
            <pc:docMk/>
            <pc:sldMasterMk cId="2232557041" sldId="2147483719"/>
            <pc:sldLayoutMk cId="107841998" sldId="2147483759"/>
          </pc:sldLayoutMkLst>
          <pc:spChg chg="mod">
            <ac:chgData name="Richardson, Stephanie (STFC,RAL,ISIS)" userId="fb9e1876-ffcf-45bf-abd9-b21078f88f3e" providerId="ADAL" clId="{E97420A5-BC2B-4E02-A557-677BDFD394E8}" dt="2023-06-13T10:16:17.714" v="129" actId="2711"/>
            <ac:spMkLst>
              <pc:docMk/>
              <pc:sldMasterMk cId="2232557041" sldId="2147483719"/>
              <pc:sldLayoutMk cId="107841998" sldId="2147483759"/>
              <ac:spMk id="3" creationId="{ACA4210A-8AD6-DB76-6435-6F1565CF23B3}"/>
            </ac:spMkLst>
          </pc:spChg>
          <pc:spChg chg="mod">
            <ac:chgData name="Richardson, Stephanie (STFC,RAL,ISIS)" userId="fb9e1876-ffcf-45bf-abd9-b21078f88f3e" providerId="ADAL" clId="{E97420A5-BC2B-4E02-A557-677BDFD394E8}" dt="2023-06-13T10:16:17.714" v="129" actId="2711"/>
            <ac:spMkLst>
              <pc:docMk/>
              <pc:sldMasterMk cId="2232557041" sldId="2147483719"/>
              <pc:sldLayoutMk cId="107841998" sldId="2147483759"/>
              <ac:spMk id="4" creationId="{E65DFFE2-973C-8808-2027-0A0826D0678B}"/>
            </ac:spMkLst>
          </pc:spChg>
          <pc:spChg chg="mod">
            <ac:chgData name="Richardson, Stephanie (STFC,RAL,ISIS)" userId="fb9e1876-ffcf-45bf-abd9-b21078f88f3e" providerId="ADAL" clId="{E97420A5-BC2B-4E02-A557-677BDFD394E8}" dt="2023-06-13T10:16:17.714" v="129" actId="2711"/>
            <ac:spMkLst>
              <pc:docMk/>
              <pc:sldMasterMk cId="2232557041" sldId="2147483719"/>
              <pc:sldLayoutMk cId="107841998" sldId="2147483759"/>
              <ac:spMk id="5" creationId="{2827C7D8-7501-4918-C3A4-210FC2D1AD31}"/>
            </ac:spMkLst>
          </pc:spChg>
        </pc:sldLayoutChg>
        <pc:sldLayoutChg chg="addSp delSp modSp mod">
          <pc:chgData name="Richardson, Stephanie (STFC,RAL,ISIS)" userId="fb9e1876-ffcf-45bf-abd9-b21078f88f3e" providerId="ADAL" clId="{E97420A5-BC2B-4E02-A557-677BDFD394E8}" dt="2023-06-13T10:16:22.644" v="130" actId="2711"/>
          <pc:sldLayoutMkLst>
            <pc:docMk/>
            <pc:sldMasterMk cId="2232557041" sldId="2147483719"/>
            <pc:sldLayoutMk cId="528458597" sldId="2147483760"/>
          </pc:sldLayoutMkLst>
          <pc:spChg chg="add mod">
            <ac:chgData name="Richardson, Stephanie (STFC,RAL,ISIS)" userId="fb9e1876-ffcf-45bf-abd9-b21078f88f3e" providerId="ADAL" clId="{E97420A5-BC2B-4E02-A557-677BDFD394E8}" dt="2023-06-13T10:16:22.644" v="130" actId="2711"/>
            <ac:spMkLst>
              <pc:docMk/>
              <pc:sldMasterMk cId="2232557041" sldId="2147483719"/>
              <pc:sldLayoutMk cId="528458597" sldId="2147483760"/>
              <ac:spMk id="2" creationId="{757201D5-8F5F-EFFC-D1C0-6AEE32BE3984}"/>
            </ac:spMkLst>
          </pc:spChg>
          <pc:spChg chg="mod">
            <ac:chgData name="Richardson, Stephanie (STFC,RAL,ISIS)" userId="fb9e1876-ffcf-45bf-abd9-b21078f88f3e" providerId="ADAL" clId="{E97420A5-BC2B-4E02-A557-677BDFD394E8}" dt="2023-06-13T10:11:44.269" v="96" actId="14100"/>
            <ac:spMkLst>
              <pc:docMk/>
              <pc:sldMasterMk cId="2232557041" sldId="2147483719"/>
              <pc:sldLayoutMk cId="528458597" sldId="2147483760"/>
              <ac:spMk id="3" creationId="{D0882BAE-96E7-8067-F384-6C81451D56C7}"/>
            </ac:spMkLst>
          </pc:spChg>
          <pc:spChg chg="del">
            <ac:chgData name="Richardson, Stephanie (STFC,RAL,ISIS)" userId="fb9e1876-ffcf-45bf-abd9-b21078f88f3e" providerId="ADAL" clId="{E97420A5-BC2B-4E02-A557-677BDFD394E8}" dt="2023-06-13T10:11:41.637" v="94" actId="478"/>
            <ac:spMkLst>
              <pc:docMk/>
              <pc:sldMasterMk cId="2232557041" sldId="2147483719"/>
              <pc:sldLayoutMk cId="528458597" sldId="2147483760"/>
              <ac:spMk id="5" creationId="{0BBF7D06-9178-0519-324E-D3FAE1553A1C}"/>
            </ac:spMkLst>
          </pc:spChg>
          <pc:spChg chg="del">
            <ac:chgData name="Richardson, Stephanie (STFC,RAL,ISIS)" userId="fb9e1876-ffcf-45bf-abd9-b21078f88f3e" providerId="ADAL" clId="{E97420A5-BC2B-4E02-A557-677BDFD394E8}" dt="2023-06-13T10:11:41.637" v="94" actId="478"/>
            <ac:spMkLst>
              <pc:docMk/>
              <pc:sldMasterMk cId="2232557041" sldId="2147483719"/>
              <pc:sldLayoutMk cId="528458597" sldId="2147483760"/>
              <ac:spMk id="6" creationId="{DDED0C21-14CC-0A4D-09D2-207115B3D4DC}"/>
            </ac:spMkLst>
          </pc:spChg>
          <pc:spChg chg="del">
            <ac:chgData name="Richardson, Stephanie (STFC,RAL,ISIS)" userId="fb9e1876-ffcf-45bf-abd9-b21078f88f3e" providerId="ADAL" clId="{E97420A5-BC2B-4E02-A557-677BDFD394E8}" dt="2023-06-13T10:11:41.637" v="94" actId="478"/>
            <ac:spMkLst>
              <pc:docMk/>
              <pc:sldMasterMk cId="2232557041" sldId="2147483719"/>
              <pc:sldLayoutMk cId="528458597" sldId="2147483760"/>
              <ac:spMk id="7" creationId="{094D343D-82C5-3AAA-AADD-2197F991E673}"/>
            </ac:spMkLst>
          </pc:spChg>
          <pc:spChg chg="add mod">
            <ac:chgData name="Richardson, Stephanie (STFC,RAL,ISIS)" userId="fb9e1876-ffcf-45bf-abd9-b21078f88f3e" providerId="ADAL" clId="{E97420A5-BC2B-4E02-A557-677BDFD394E8}" dt="2023-06-13T10:16:22.644" v="130" actId="2711"/>
            <ac:spMkLst>
              <pc:docMk/>
              <pc:sldMasterMk cId="2232557041" sldId="2147483719"/>
              <pc:sldLayoutMk cId="528458597" sldId="2147483760"/>
              <ac:spMk id="9" creationId="{678B8663-1CEA-8953-DFF8-3DC54CD04C9B}"/>
            </ac:spMkLst>
          </pc:spChg>
          <pc:spChg chg="add mod">
            <ac:chgData name="Richardson, Stephanie (STFC,RAL,ISIS)" userId="fb9e1876-ffcf-45bf-abd9-b21078f88f3e" providerId="ADAL" clId="{E97420A5-BC2B-4E02-A557-677BDFD394E8}" dt="2023-06-13T10:16:22.644" v="130" actId="2711"/>
            <ac:spMkLst>
              <pc:docMk/>
              <pc:sldMasterMk cId="2232557041" sldId="2147483719"/>
              <pc:sldLayoutMk cId="528458597" sldId="2147483760"/>
              <ac:spMk id="10" creationId="{B21BB798-7151-8F54-8B80-FAE592194FB5}"/>
            </ac:spMkLst>
          </pc:spChg>
        </pc:sldLayoutChg>
        <pc:sldLayoutChg chg="modSp">
          <pc:chgData name="Richardson, Stephanie (STFC,RAL,ISIS)" userId="fb9e1876-ffcf-45bf-abd9-b21078f88f3e" providerId="ADAL" clId="{E97420A5-BC2B-4E02-A557-677BDFD394E8}" dt="2023-06-13T10:16:27.295" v="131" actId="2711"/>
          <pc:sldLayoutMkLst>
            <pc:docMk/>
            <pc:sldMasterMk cId="2232557041" sldId="2147483719"/>
            <pc:sldLayoutMk cId="3264549565" sldId="2147483761"/>
          </pc:sldLayoutMkLst>
          <pc:spChg chg="mod">
            <ac:chgData name="Richardson, Stephanie (STFC,RAL,ISIS)" userId="fb9e1876-ffcf-45bf-abd9-b21078f88f3e" providerId="ADAL" clId="{E97420A5-BC2B-4E02-A557-677BDFD394E8}" dt="2023-06-13T10:16:27.295" v="131" actId="2711"/>
            <ac:spMkLst>
              <pc:docMk/>
              <pc:sldMasterMk cId="2232557041" sldId="2147483719"/>
              <pc:sldLayoutMk cId="3264549565" sldId="2147483761"/>
              <ac:spMk id="5" creationId="{687748DA-A10C-6B03-FEDA-D99AE6E85A9B}"/>
            </ac:spMkLst>
          </pc:spChg>
          <pc:spChg chg="mod">
            <ac:chgData name="Richardson, Stephanie (STFC,RAL,ISIS)" userId="fb9e1876-ffcf-45bf-abd9-b21078f88f3e" providerId="ADAL" clId="{E97420A5-BC2B-4E02-A557-677BDFD394E8}" dt="2023-06-13T10:16:27.295" v="131" actId="2711"/>
            <ac:spMkLst>
              <pc:docMk/>
              <pc:sldMasterMk cId="2232557041" sldId="2147483719"/>
              <pc:sldLayoutMk cId="3264549565" sldId="2147483761"/>
              <ac:spMk id="6" creationId="{5009BA5F-3B12-9A62-2D70-80CF77B9951B}"/>
            </ac:spMkLst>
          </pc:spChg>
          <pc:spChg chg="mod">
            <ac:chgData name="Richardson, Stephanie (STFC,RAL,ISIS)" userId="fb9e1876-ffcf-45bf-abd9-b21078f88f3e" providerId="ADAL" clId="{E97420A5-BC2B-4E02-A557-677BDFD394E8}" dt="2023-06-13T10:16:27.295" v="131" actId="2711"/>
            <ac:spMkLst>
              <pc:docMk/>
              <pc:sldMasterMk cId="2232557041" sldId="2147483719"/>
              <pc:sldLayoutMk cId="3264549565" sldId="2147483761"/>
              <ac:spMk id="7" creationId="{361A75CB-A493-E2D5-0C56-6C9F25C86CA4}"/>
            </ac:spMkLst>
          </pc:spChg>
        </pc:sldLayoutChg>
      </pc:sldMasterChg>
      <pc:sldMasterChg chg="modSp mod">
        <pc:chgData name="Richardson, Stephanie (STFC,RAL,ISIS)" userId="fb9e1876-ffcf-45bf-abd9-b21078f88f3e" providerId="ADAL" clId="{E97420A5-BC2B-4E02-A557-677BDFD394E8}" dt="2023-06-13T10:37:06.329" v="201" actId="14826"/>
        <pc:sldMasterMkLst>
          <pc:docMk/>
          <pc:sldMasterMk cId="3796829732" sldId="2147483727"/>
        </pc:sldMasterMkLst>
        <pc:spChg chg="mod">
          <ac:chgData name="Richardson, Stephanie (STFC,RAL,ISIS)" userId="fb9e1876-ffcf-45bf-abd9-b21078f88f3e" providerId="ADAL" clId="{E97420A5-BC2B-4E02-A557-677BDFD394E8}" dt="2023-06-13T10:06:51.343" v="0" actId="2711"/>
          <ac:spMkLst>
            <pc:docMk/>
            <pc:sldMasterMk cId="3796829732" sldId="2147483727"/>
            <ac:spMk id="9" creationId="{D0781EEC-C938-86FA-B882-0B112DC0D017}"/>
          </ac:spMkLst>
        </pc:spChg>
        <pc:spChg chg="mod">
          <ac:chgData name="Richardson, Stephanie (STFC,RAL,ISIS)" userId="fb9e1876-ffcf-45bf-abd9-b21078f88f3e" providerId="ADAL" clId="{E97420A5-BC2B-4E02-A557-677BDFD394E8}" dt="2023-06-13T10:06:57.078" v="1" actId="2711"/>
          <ac:spMkLst>
            <pc:docMk/>
            <pc:sldMasterMk cId="3796829732" sldId="2147483727"/>
            <ac:spMk id="10" creationId="{16BCFD7A-BAD1-80E9-241B-1E0D4B057C90}"/>
          </ac:spMkLst>
        </pc:spChg>
        <pc:picChg chg="mod">
          <ac:chgData name="Richardson, Stephanie (STFC,RAL,ISIS)" userId="fb9e1876-ffcf-45bf-abd9-b21078f88f3e" providerId="ADAL" clId="{E97420A5-BC2B-4E02-A557-677BDFD394E8}" dt="2023-06-13T10:37:06.329" v="201" actId="14826"/>
          <ac:picMkLst>
            <pc:docMk/>
            <pc:sldMasterMk cId="3796829732" sldId="2147483727"/>
            <ac:picMk id="4" creationId="{C5EE97D3-004E-241C-1F4D-DA2001CE0425}"/>
          </ac:picMkLst>
        </pc:picChg>
      </pc:sldMasterChg>
      <pc:sldMasterChg chg="modSp modSldLayout">
        <pc:chgData name="Richardson, Stephanie (STFC,RAL,ISIS)" userId="fb9e1876-ffcf-45bf-abd9-b21078f88f3e" providerId="ADAL" clId="{E97420A5-BC2B-4E02-A557-677BDFD394E8}" dt="2023-06-13T10:17:38.384" v="137" actId="2711"/>
        <pc:sldMasterMkLst>
          <pc:docMk/>
          <pc:sldMasterMk cId="3562387349" sldId="2147483734"/>
        </pc:sldMasterMkLst>
        <pc:spChg chg="mod">
          <ac:chgData name="Richardson, Stephanie (STFC,RAL,ISIS)" userId="fb9e1876-ffcf-45bf-abd9-b21078f88f3e" providerId="ADAL" clId="{E97420A5-BC2B-4E02-A557-677BDFD394E8}" dt="2023-06-13T10:17:29.754" v="135" actId="2711"/>
          <ac:spMkLst>
            <pc:docMk/>
            <pc:sldMasterMk cId="3562387349" sldId="2147483734"/>
            <ac:spMk id="2" creationId="{C3592D61-4A60-6946-D1E3-5AC93DE86E86}"/>
          </ac:spMkLst>
        </pc:spChg>
        <pc:spChg chg="mod">
          <ac:chgData name="Richardson, Stephanie (STFC,RAL,ISIS)" userId="fb9e1876-ffcf-45bf-abd9-b21078f88f3e" providerId="ADAL" clId="{E97420A5-BC2B-4E02-A557-677BDFD394E8}" dt="2023-06-13T10:17:38.384" v="137" actId="2711"/>
          <ac:spMkLst>
            <pc:docMk/>
            <pc:sldMasterMk cId="3562387349" sldId="2147483734"/>
            <ac:spMk id="4" creationId="{4B1C4AB4-12A7-2444-B999-E190C2D007E6}"/>
          </ac:spMkLst>
        </pc:spChg>
        <pc:spChg chg="mod">
          <ac:chgData name="Richardson, Stephanie (STFC,RAL,ISIS)" userId="fb9e1876-ffcf-45bf-abd9-b21078f88f3e" providerId="ADAL" clId="{E97420A5-BC2B-4E02-A557-677BDFD394E8}" dt="2023-06-13T10:17:38.384" v="137" actId="2711"/>
          <ac:spMkLst>
            <pc:docMk/>
            <pc:sldMasterMk cId="3562387349" sldId="2147483734"/>
            <ac:spMk id="5" creationId="{28C43241-55FA-000D-E911-88A86A203DC8}"/>
          </ac:spMkLst>
        </pc:spChg>
        <pc:spChg chg="mod">
          <ac:chgData name="Richardson, Stephanie (STFC,RAL,ISIS)" userId="fb9e1876-ffcf-45bf-abd9-b21078f88f3e" providerId="ADAL" clId="{E97420A5-BC2B-4E02-A557-677BDFD394E8}" dt="2023-06-13T10:17:38.384" v="137" actId="2711"/>
          <ac:spMkLst>
            <pc:docMk/>
            <pc:sldMasterMk cId="3562387349" sldId="2147483734"/>
            <ac:spMk id="6" creationId="{02F6D9DA-6B18-0AEA-604C-ADB3F8C64158}"/>
          </ac:spMkLst>
        </pc:spChg>
        <pc:spChg chg="mod">
          <ac:chgData name="Richardson, Stephanie (STFC,RAL,ISIS)" userId="fb9e1876-ffcf-45bf-abd9-b21078f88f3e" providerId="ADAL" clId="{E97420A5-BC2B-4E02-A557-677BDFD394E8}" dt="2023-06-13T10:17:34.601" v="136" actId="2711"/>
          <ac:spMkLst>
            <pc:docMk/>
            <pc:sldMasterMk cId="3562387349" sldId="2147483734"/>
            <ac:spMk id="13" creationId="{7E71A0C6-6FDD-31C0-2DA4-598F59053007}"/>
          </ac:spMkLst>
        </pc:spChg>
        <pc:sldLayoutChg chg="modSp">
          <pc:chgData name="Richardson, Stephanie (STFC,RAL,ISIS)" userId="fb9e1876-ffcf-45bf-abd9-b21078f88f3e" providerId="ADAL" clId="{E97420A5-BC2B-4E02-A557-677BDFD394E8}" dt="2023-06-13T10:14:17.687" v="120" actId="207"/>
          <pc:sldLayoutMkLst>
            <pc:docMk/>
            <pc:sldMasterMk cId="3562387349" sldId="2147483734"/>
            <pc:sldLayoutMk cId="2539774327" sldId="2147483742"/>
          </pc:sldLayoutMkLst>
          <pc:spChg chg="mod">
            <ac:chgData name="Richardson, Stephanie (STFC,RAL,ISIS)" userId="fb9e1876-ffcf-45bf-abd9-b21078f88f3e" providerId="ADAL" clId="{E97420A5-BC2B-4E02-A557-677BDFD394E8}" dt="2023-06-13T10:14:17.687" v="120" actId="207"/>
            <ac:spMkLst>
              <pc:docMk/>
              <pc:sldMasterMk cId="3562387349" sldId="2147483734"/>
              <pc:sldLayoutMk cId="2539774327" sldId="2147483742"/>
              <ac:spMk id="3" creationId="{D0882BAE-96E7-8067-F384-6C81451D56C7}"/>
            </ac:spMkLst>
          </pc:spChg>
        </pc:sldLayoutChg>
        <pc:sldLayoutChg chg="modSp mod">
          <pc:chgData name="Richardson, Stephanie (STFC,RAL,ISIS)" userId="fb9e1876-ffcf-45bf-abd9-b21078f88f3e" providerId="ADAL" clId="{E97420A5-BC2B-4E02-A557-677BDFD394E8}" dt="2023-06-13T10:12:12.944" v="97" actId="14100"/>
          <pc:sldLayoutMkLst>
            <pc:docMk/>
            <pc:sldMasterMk cId="3562387349" sldId="2147483734"/>
            <pc:sldLayoutMk cId="3283479968" sldId="2147483750"/>
          </pc:sldLayoutMkLst>
          <pc:spChg chg="mod">
            <ac:chgData name="Richardson, Stephanie (STFC,RAL,ISIS)" userId="fb9e1876-ffcf-45bf-abd9-b21078f88f3e" providerId="ADAL" clId="{E97420A5-BC2B-4E02-A557-677BDFD394E8}" dt="2023-06-13T10:12:12.944" v="97" actId="14100"/>
            <ac:spMkLst>
              <pc:docMk/>
              <pc:sldMasterMk cId="3562387349" sldId="2147483734"/>
              <pc:sldLayoutMk cId="3283479968" sldId="2147483750"/>
              <ac:spMk id="6" creationId="{9E2D15B4-3C1F-6E32-114C-0E3C063437E2}"/>
            </ac:spMkLst>
          </pc:spChg>
        </pc:sldLayoutChg>
        <pc:sldLayoutChg chg="modSp mod">
          <pc:chgData name="Richardson, Stephanie (STFC,RAL,ISIS)" userId="fb9e1876-ffcf-45bf-abd9-b21078f88f3e" providerId="ADAL" clId="{E97420A5-BC2B-4E02-A557-677BDFD394E8}" dt="2023-06-13T10:13:07.740" v="112" actId="408"/>
          <pc:sldLayoutMkLst>
            <pc:docMk/>
            <pc:sldMasterMk cId="3562387349" sldId="2147483734"/>
            <pc:sldLayoutMk cId="3155470795" sldId="2147483751"/>
          </pc:sldLayoutMkLst>
          <pc:spChg chg="mod">
            <ac:chgData name="Richardson, Stephanie (STFC,RAL,ISIS)" userId="fb9e1876-ffcf-45bf-abd9-b21078f88f3e" providerId="ADAL" clId="{E97420A5-BC2B-4E02-A557-677BDFD394E8}" dt="2023-06-13T10:13:04.725" v="111" actId="1076"/>
            <ac:spMkLst>
              <pc:docMk/>
              <pc:sldMasterMk cId="3562387349" sldId="2147483734"/>
              <pc:sldLayoutMk cId="3155470795" sldId="2147483751"/>
              <ac:spMk id="2" creationId="{39A72C94-07DD-E2CA-345A-A35125CE44A6}"/>
            </ac:spMkLst>
          </pc:spChg>
          <pc:spChg chg="mod">
            <ac:chgData name="Richardson, Stephanie (STFC,RAL,ISIS)" userId="fb9e1876-ffcf-45bf-abd9-b21078f88f3e" providerId="ADAL" clId="{E97420A5-BC2B-4E02-A557-677BDFD394E8}" dt="2023-06-13T10:13:07.740" v="112" actId="408"/>
            <ac:spMkLst>
              <pc:docMk/>
              <pc:sldMasterMk cId="3562387349" sldId="2147483734"/>
              <pc:sldLayoutMk cId="3155470795" sldId="2147483751"/>
              <ac:spMk id="3" creationId="{1BFA7CDF-E186-FDDF-CF2E-0B3F10DB84DD}"/>
            </ac:spMkLst>
          </pc:spChg>
          <pc:spChg chg="mod">
            <ac:chgData name="Richardson, Stephanie (STFC,RAL,ISIS)" userId="fb9e1876-ffcf-45bf-abd9-b21078f88f3e" providerId="ADAL" clId="{E97420A5-BC2B-4E02-A557-677BDFD394E8}" dt="2023-06-13T10:13:01.433" v="110" actId="14100"/>
            <ac:spMkLst>
              <pc:docMk/>
              <pc:sldMasterMk cId="3562387349" sldId="2147483734"/>
              <pc:sldLayoutMk cId="3155470795" sldId="2147483751"/>
              <ac:spMk id="6" creationId="{9E2D15B4-3C1F-6E32-114C-0E3C063437E2}"/>
            </ac:spMkLst>
          </pc:spChg>
          <pc:spChg chg="mod">
            <ac:chgData name="Richardson, Stephanie (STFC,RAL,ISIS)" userId="fb9e1876-ffcf-45bf-abd9-b21078f88f3e" providerId="ADAL" clId="{E97420A5-BC2B-4E02-A557-677BDFD394E8}" dt="2023-06-13T10:12:19.239" v="98" actId="14100"/>
            <ac:spMkLst>
              <pc:docMk/>
              <pc:sldMasterMk cId="3562387349" sldId="2147483734"/>
              <pc:sldLayoutMk cId="3155470795" sldId="2147483751"/>
              <ac:spMk id="8" creationId="{4A93167B-5805-9EBB-6E54-360D545AFA15}"/>
            </ac:spMkLst>
          </pc:spChg>
        </pc:sldLayoutChg>
      </pc:sldMasterChg>
    </pc:docChg>
  </pc:docChgLst>
  <pc:docChgLst>
    <pc:chgData name="Ivan Finch" userId="d5cd9bd6-da56-422f-b743-cea35b27e604" providerId="ADAL" clId="{3C9ED929-DA57-4B32-90A7-B7C7BE3EC63B}"/>
    <pc:docChg chg="undo redo custSel modSld">
      <pc:chgData name="Ivan Finch" userId="d5cd9bd6-da56-422f-b743-cea35b27e604" providerId="ADAL" clId="{3C9ED929-DA57-4B32-90A7-B7C7BE3EC63B}" dt="2023-10-07T10:58:27.723" v="1449" actId="20577"/>
      <pc:docMkLst>
        <pc:docMk/>
      </pc:docMkLst>
      <pc:sldChg chg="modNotesTx">
        <pc:chgData name="Ivan Finch" userId="d5cd9bd6-da56-422f-b743-cea35b27e604" providerId="ADAL" clId="{3C9ED929-DA57-4B32-90A7-B7C7BE3EC63B}" dt="2023-10-06T19:51:16.961" v="58" actId="20577"/>
        <pc:sldMkLst>
          <pc:docMk/>
          <pc:sldMk cId="583982086" sldId="257"/>
        </pc:sldMkLst>
      </pc:sldChg>
      <pc:sldChg chg="modNotesTx">
        <pc:chgData name="Ivan Finch" userId="d5cd9bd6-da56-422f-b743-cea35b27e604" providerId="ADAL" clId="{3C9ED929-DA57-4B32-90A7-B7C7BE3EC63B}" dt="2023-10-06T19:53:38.221" v="356" actId="20577"/>
        <pc:sldMkLst>
          <pc:docMk/>
          <pc:sldMk cId="3699373884" sldId="258"/>
        </pc:sldMkLst>
      </pc:sldChg>
      <pc:sldChg chg="modNotesTx">
        <pc:chgData name="Ivan Finch" userId="d5cd9bd6-da56-422f-b743-cea35b27e604" providerId="ADAL" clId="{3C9ED929-DA57-4B32-90A7-B7C7BE3EC63B}" dt="2023-10-06T20:31:28.902" v="529" actId="20577"/>
        <pc:sldMkLst>
          <pc:docMk/>
          <pc:sldMk cId="1723675216" sldId="261"/>
        </pc:sldMkLst>
      </pc:sldChg>
      <pc:sldChg chg="modSp mod">
        <pc:chgData name="Ivan Finch" userId="d5cd9bd6-da56-422f-b743-cea35b27e604" providerId="ADAL" clId="{3C9ED929-DA57-4B32-90A7-B7C7BE3EC63B}" dt="2023-10-07T10:58:27.723" v="1449" actId="20577"/>
        <pc:sldMkLst>
          <pc:docMk/>
          <pc:sldMk cId="503153193" sldId="263"/>
        </pc:sldMkLst>
        <pc:spChg chg="mod">
          <ac:chgData name="Ivan Finch" userId="d5cd9bd6-da56-422f-b743-cea35b27e604" providerId="ADAL" clId="{3C9ED929-DA57-4B32-90A7-B7C7BE3EC63B}" dt="2023-10-07T10:58:27.723" v="1449" actId="20577"/>
          <ac:spMkLst>
            <pc:docMk/>
            <pc:sldMk cId="503153193" sldId="263"/>
            <ac:spMk id="2" creationId="{5F14D0A1-D5E2-58BC-29C6-735B9F8C71F6}"/>
          </ac:spMkLst>
        </pc:spChg>
        <pc:spChg chg="mod">
          <ac:chgData name="Ivan Finch" userId="d5cd9bd6-da56-422f-b743-cea35b27e604" providerId="ADAL" clId="{3C9ED929-DA57-4B32-90A7-B7C7BE3EC63B}" dt="2023-10-07T10:58:11.669" v="1446" actId="20577"/>
          <ac:spMkLst>
            <pc:docMk/>
            <pc:sldMk cId="503153193" sldId="263"/>
            <ac:spMk id="5" creationId="{82C70EF6-72F9-31E1-D30D-53DA059B196A}"/>
          </ac:spMkLst>
        </pc:spChg>
      </pc:sldChg>
      <pc:sldChg chg="modSp mod">
        <pc:chgData name="Ivan Finch" userId="d5cd9bd6-da56-422f-b743-cea35b27e604" providerId="ADAL" clId="{3C9ED929-DA57-4B32-90A7-B7C7BE3EC63B}" dt="2023-10-06T20:18:28.166" v="381" actId="20577"/>
        <pc:sldMkLst>
          <pc:docMk/>
          <pc:sldMk cId="1427302532" sldId="264"/>
        </pc:sldMkLst>
        <pc:spChg chg="mod">
          <ac:chgData name="Ivan Finch" userId="d5cd9bd6-da56-422f-b743-cea35b27e604" providerId="ADAL" clId="{3C9ED929-DA57-4B32-90A7-B7C7BE3EC63B}" dt="2023-10-06T20:18:28.166" v="381" actId="20577"/>
          <ac:spMkLst>
            <pc:docMk/>
            <pc:sldMk cId="1427302532" sldId="264"/>
            <ac:spMk id="5" creationId="{809A129B-AE2B-4D19-788E-82B861C6BACE}"/>
          </ac:spMkLst>
        </pc:spChg>
      </pc:sldChg>
      <pc:sldChg chg="modSp mod">
        <pc:chgData name="Ivan Finch" userId="d5cd9bd6-da56-422f-b743-cea35b27e604" providerId="ADAL" clId="{3C9ED929-DA57-4B32-90A7-B7C7BE3EC63B}" dt="2023-10-06T20:17:47.999" v="361" actId="14100"/>
        <pc:sldMkLst>
          <pc:docMk/>
          <pc:sldMk cId="1575733617" sldId="266"/>
        </pc:sldMkLst>
        <pc:spChg chg="mod">
          <ac:chgData name="Ivan Finch" userId="d5cd9bd6-da56-422f-b743-cea35b27e604" providerId="ADAL" clId="{3C9ED929-DA57-4B32-90A7-B7C7BE3EC63B}" dt="2023-10-06T20:16:24.807" v="357" actId="1076"/>
          <ac:spMkLst>
            <pc:docMk/>
            <pc:sldMk cId="1575733617" sldId="266"/>
            <ac:spMk id="225" creationId="{A462F133-5A1C-1F84-F0E0-BF3AA08E9462}"/>
          </ac:spMkLst>
        </pc:spChg>
        <pc:cxnChg chg="mod">
          <ac:chgData name="Ivan Finch" userId="d5cd9bd6-da56-422f-b743-cea35b27e604" providerId="ADAL" clId="{3C9ED929-DA57-4B32-90A7-B7C7BE3EC63B}" dt="2023-10-06T20:17:47.999" v="361" actId="14100"/>
          <ac:cxnSpMkLst>
            <pc:docMk/>
            <pc:sldMk cId="1575733617" sldId="266"/>
            <ac:cxnSpMk id="237" creationId="{C631530F-EBA4-F02E-5DB3-9D1FA89C3ED9}"/>
          </ac:cxnSpMkLst>
        </pc:cxnChg>
      </pc:sldChg>
      <pc:sldChg chg="modSp mod">
        <pc:chgData name="Ivan Finch" userId="d5cd9bd6-da56-422f-b743-cea35b27e604" providerId="ADAL" clId="{3C9ED929-DA57-4B32-90A7-B7C7BE3EC63B}" dt="2023-10-06T20:18:00.966" v="373" actId="20577"/>
        <pc:sldMkLst>
          <pc:docMk/>
          <pc:sldMk cId="1687229687" sldId="267"/>
        </pc:sldMkLst>
        <pc:spChg chg="mod">
          <ac:chgData name="Ivan Finch" userId="d5cd9bd6-da56-422f-b743-cea35b27e604" providerId="ADAL" clId="{3C9ED929-DA57-4B32-90A7-B7C7BE3EC63B}" dt="2023-10-06T20:18:00.966" v="373" actId="20577"/>
          <ac:spMkLst>
            <pc:docMk/>
            <pc:sldMk cId="1687229687" sldId="267"/>
            <ac:spMk id="230" creationId="{CC0609CD-0E9F-D213-10D1-7E288F13F6D7}"/>
          </ac:spMkLst>
        </pc:spChg>
      </pc:sldChg>
      <pc:sldChg chg="modSp mod modNotesTx">
        <pc:chgData name="Ivan Finch" userId="d5cd9bd6-da56-422f-b743-cea35b27e604" providerId="ADAL" clId="{3C9ED929-DA57-4B32-90A7-B7C7BE3EC63B}" dt="2023-10-06T20:39:37.018" v="987" actId="27636"/>
        <pc:sldMkLst>
          <pc:docMk/>
          <pc:sldMk cId="1783968495" sldId="268"/>
        </pc:sldMkLst>
        <pc:spChg chg="mod">
          <ac:chgData name="Ivan Finch" userId="d5cd9bd6-da56-422f-b743-cea35b27e604" providerId="ADAL" clId="{3C9ED929-DA57-4B32-90A7-B7C7BE3EC63B}" dt="2023-10-06T20:39:37.018" v="987" actId="27636"/>
          <ac:spMkLst>
            <pc:docMk/>
            <pc:sldMk cId="1783968495" sldId="268"/>
            <ac:spMk id="6" creationId="{7DB6A506-F38A-344C-DF70-3B9C4E5EF67D}"/>
          </ac:spMkLst>
        </pc:spChg>
      </pc:sldChg>
      <pc:sldChg chg="modSp mod modNotesTx">
        <pc:chgData name="Ivan Finch" userId="d5cd9bd6-da56-422f-b743-cea35b27e604" providerId="ADAL" clId="{3C9ED929-DA57-4B32-90A7-B7C7BE3EC63B}" dt="2023-10-06T19:53:17.551" v="324" actId="6549"/>
        <pc:sldMkLst>
          <pc:docMk/>
          <pc:sldMk cId="0" sldId="277"/>
        </pc:sldMkLst>
        <pc:spChg chg="mod">
          <ac:chgData name="Ivan Finch" userId="d5cd9bd6-da56-422f-b743-cea35b27e604" providerId="ADAL" clId="{3C9ED929-DA57-4B32-90A7-B7C7BE3EC63B}" dt="2023-10-06T19:53:10.335" v="323" actId="20577"/>
          <ac:spMkLst>
            <pc:docMk/>
            <pc:sldMk cId="0" sldId="277"/>
            <ac:spMk id="301" creationId="{00000000-0000-0000-0000-000000000000}"/>
          </ac:spMkLst>
        </pc:spChg>
      </pc:sldChg>
    </pc:docChg>
  </pc:docChgLst>
  <pc:docChgLst>
    <pc:chgData name="Finch, Ivan (STFC,RAL,ISIS)" userId="d5cd9bd6-da56-422f-b743-cea35b27e604" providerId="ADAL" clId="{5EFB20E0-134A-401C-B656-D2DF48CF61F1}"/>
    <pc:docChg chg="undo custSel addSld delSld modSld">
      <pc:chgData name="Finch, Ivan (STFC,RAL,ISIS)" userId="d5cd9bd6-da56-422f-b743-cea35b27e604" providerId="ADAL" clId="{5EFB20E0-134A-401C-B656-D2DF48CF61F1}" dt="2023-10-03T15:44:58.239" v="794" actId="20577"/>
      <pc:docMkLst>
        <pc:docMk/>
      </pc:docMkLst>
      <pc:sldChg chg="modSp mod">
        <pc:chgData name="Finch, Ivan (STFC,RAL,ISIS)" userId="d5cd9bd6-da56-422f-b743-cea35b27e604" providerId="ADAL" clId="{5EFB20E0-134A-401C-B656-D2DF48CF61F1}" dt="2023-10-03T15:15:30.601" v="209" actId="20577"/>
        <pc:sldMkLst>
          <pc:docMk/>
          <pc:sldMk cId="1481826788" sldId="256"/>
        </pc:sldMkLst>
        <pc:spChg chg="mod">
          <ac:chgData name="Finch, Ivan (STFC,RAL,ISIS)" userId="d5cd9bd6-da56-422f-b743-cea35b27e604" providerId="ADAL" clId="{5EFB20E0-134A-401C-B656-D2DF48CF61F1}" dt="2023-10-03T15:13:15.631" v="119" actId="20577"/>
          <ac:spMkLst>
            <pc:docMk/>
            <pc:sldMk cId="1481826788" sldId="256"/>
            <ac:spMk id="2" creationId="{B39B5CD0-94BB-02A9-D0D6-755513A2911E}"/>
          </ac:spMkLst>
        </pc:spChg>
        <pc:spChg chg="mod">
          <ac:chgData name="Finch, Ivan (STFC,RAL,ISIS)" userId="d5cd9bd6-da56-422f-b743-cea35b27e604" providerId="ADAL" clId="{5EFB20E0-134A-401C-B656-D2DF48CF61F1}" dt="2023-10-03T15:13:22.908" v="131" actId="20577"/>
          <ac:spMkLst>
            <pc:docMk/>
            <pc:sldMk cId="1481826788" sldId="256"/>
            <ac:spMk id="3" creationId="{15A80B9D-A009-468E-DD38-1C459E82E2B8}"/>
          </ac:spMkLst>
        </pc:spChg>
        <pc:spChg chg="mod">
          <ac:chgData name="Finch, Ivan (STFC,RAL,ISIS)" userId="d5cd9bd6-da56-422f-b743-cea35b27e604" providerId="ADAL" clId="{5EFB20E0-134A-401C-B656-D2DF48CF61F1}" dt="2023-10-03T15:15:11.528" v="185" actId="20577"/>
          <ac:spMkLst>
            <pc:docMk/>
            <pc:sldMk cId="1481826788" sldId="256"/>
            <ac:spMk id="4" creationId="{F317514D-CA92-5C28-8A6F-C434B7EF14DE}"/>
          </ac:spMkLst>
        </pc:spChg>
        <pc:spChg chg="mod">
          <ac:chgData name="Finch, Ivan (STFC,RAL,ISIS)" userId="d5cd9bd6-da56-422f-b743-cea35b27e604" providerId="ADAL" clId="{5EFB20E0-134A-401C-B656-D2DF48CF61F1}" dt="2023-10-03T15:15:30.601" v="209" actId="20577"/>
          <ac:spMkLst>
            <pc:docMk/>
            <pc:sldMk cId="1481826788" sldId="256"/>
            <ac:spMk id="5" creationId="{F4CC80D5-0EB8-807C-B0E7-140CDCF28F4C}"/>
          </ac:spMkLst>
        </pc:spChg>
      </pc:sldChg>
      <pc:sldChg chg="addSp delSp modSp mod modClrScheme chgLayout">
        <pc:chgData name="Finch, Ivan (STFC,RAL,ISIS)" userId="d5cd9bd6-da56-422f-b743-cea35b27e604" providerId="ADAL" clId="{5EFB20E0-134A-401C-B656-D2DF48CF61F1}" dt="2023-10-03T15:44:58.239" v="794" actId="20577"/>
        <pc:sldMkLst>
          <pc:docMk/>
          <pc:sldMk cId="583982086" sldId="257"/>
        </pc:sldMkLst>
        <pc:spChg chg="add mod ord">
          <ac:chgData name="Finch, Ivan (STFC,RAL,ISIS)" userId="d5cd9bd6-da56-422f-b743-cea35b27e604" providerId="ADAL" clId="{5EFB20E0-134A-401C-B656-D2DF48CF61F1}" dt="2023-10-03T15:35:11.309" v="538" actId="700"/>
          <ac:spMkLst>
            <pc:docMk/>
            <pc:sldMk cId="583982086" sldId="257"/>
            <ac:spMk id="2" creationId="{CECD4E5A-B68E-EFD6-774A-24F5BAE520FF}"/>
          </ac:spMkLst>
        </pc:spChg>
        <pc:spChg chg="add mod ord">
          <ac:chgData name="Finch, Ivan (STFC,RAL,ISIS)" userId="d5cd9bd6-da56-422f-b743-cea35b27e604" providerId="ADAL" clId="{5EFB20E0-134A-401C-B656-D2DF48CF61F1}" dt="2023-10-03T15:44:58.239" v="794" actId="20577"/>
          <ac:spMkLst>
            <pc:docMk/>
            <pc:sldMk cId="583982086" sldId="257"/>
            <ac:spMk id="5" creationId="{FA441D12-88BF-B601-3640-C8637BFF9BF8}"/>
          </ac:spMkLst>
        </pc:spChg>
        <pc:spChg chg="add del mod ord">
          <ac:chgData name="Finch, Ivan (STFC,RAL,ISIS)" userId="d5cd9bd6-da56-422f-b743-cea35b27e604" providerId="ADAL" clId="{5EFB20E0-134A-401C-B656-D2DF48CF61F1}" dt="2023-10-03T15:35:14.719" v="539" actId="478"/>
          <ac:spMkLst>
            <pc:docMk/>
            <pc:sldMk cId="583982086" sldId="257"/>
            <ac:spMk id="6" creationId="{7D31E550-C2AA-7930-CA51-ADFB3E9E6D34}"/>
          </ac:spMkLst>
        </pc:spChg>
        <pc:spChg chg="add mod">
          <ac:chgData name="Finch, Ivan (STFC,RAL,ISIS)" userId="d5cd9bd6-da56-422f-b743-cea35b27e604" providerId="ADAL" clId="{5EFB20E0-134A-401C-B656-D2DF48CF61F1}" dt="2023-10-03T15:38:36.632" v="624" actId="1076"/>
          <ac:spMkLst>
            <pc:docMk/>
            <pc:sldMk cId="583982086" sldId="257"/>
            <ac:spMk id="7" creationId="{69550C6F-ECFD-7325-EB38-817E084E79A1}"/>
          </ac:spMkLst>
        </pc:spChg>
        <pc:spChg chg="add mod">
          <ac:chgData name="Finch, Ivan (STFC,RAL,ISIS)" userId="d5cd9bd6-da56-422f-b743-cea35b27e604" providerId="ADAL" clId="{5EFB20E0-134A-401C-B656-D2DF48CF61F1}" dt="2023-10-03T15:38:10.800" v="621" actId="1076"/>
          <ac:spMkLst>
            <pc:docMk/>
            <pc:sldMk cId="583982086" sldId="257"/>
            <ac:spMk id="9" creationId="{93C45F63-04A4-5B92-A08A-80345363DCCB}"/>
          </ac:spMkLst>
        </pc:spChg>
        <pc:picChg chg="add mod">
          <ac:chgData name="Finch, Ivan (STFC,RAL,ISIS)" userId="d5cd9bd6-da56-422f-b743-cea35b27e604" providerId="ADAL" clId="{5EFB20E0-134A-401C-B656-D2DF48CF61F1}" dt="2023-10-03T15:34:57.493" v="537" actId="1076"/>
          <ac:picMkLst>
            <pc:docMk/>
            <pc:sldMk cId="583982086" sldId="257"/>
            <ac:picMk id="4" creationId="{554099DA-D9AC-0887-9AE8-47485383ACE3}"/>
          </ac:picMkLst>
        </pc:picChg>
        <pc:picChg chg="add mod">
          <ac:chgData name="Finch, Ivan (STFC,RAL,ISIS)" userId="d5cd9bd6-da56-422f-b743-cea35b27e604" providerId="ADAL" clId="{5EFB20E0-134A-401C-B656-D2DF48CF61F1}" dt="2023-10-03T15:33:12.866" v="523" actId="1076"/>
          <ac:picMkLst>
            <pc:docMk/>
            <pc:sldMk cId="583982086" sldId="257"/>
            <ac:picMk id="1026" creationId="{993B2EC4-5490-311D-2C85-6A29714FBFD4}"/>
          </ac:picMkLst>
        </pc:picChg>
        <pc:picChg chg="add mod">
          <ac:chgData name="Finch, Ivan (STFC,RAL,ISIS)" userId="d5cd9bd6-da56-422f-b743-cea35b27e604" providerId="ADAL" clId="{5EFB20E0-134A-401C-B656-D2DF48CF61F1}" dt="2023-10-03T15:34:57.493" v="537" actId="1076"/>
          <ac:picMkLst>
            <pc:docMk/>
            <pc:sldMk cId="583982086" sldId="257"/>
            <ac:picMk id="1027" creationId="{4C5DBFDE-5DC0-4B02-CE6B-586E5E9A089C}"/>
          </ac:picMkLst>
        </pc:picChg>
        <pc:picChg chg="add del mod">
          <ac:chgData name="Finch, Ivan (STFC,RAL,ISIS)" userId="d5cd9bd6-da56-422f-b743-cea35b27e604" providerId="ADAL" clId="{5EFB20E0-134A-401C-B656-D2DF48CF61F1}" dt="2023-10-03T15:33:51.315" v="528" actId="478"/>
          <ac:picMkLst>
            <pc:docMk/>
            <pc:sldMk cId="583982086" sldId="257"/>
            <ac:picMk id="1028" creationId="{CF26499D-6175-4204-F5FC-9E3D5E8E495E}"/>
          </ac:picMkLst>
        </pc:picChg>
        <pc:picChg chg="add del mod">
          <ac:chgData name="Finch, Ivan (STFC,RAL,ISIS)" userId="d5cd9bd6-da56-422f-b743-cea35b27e604" providerId="ADAL" clId="{5EFB20E0-134A-401C-B656-D2DF48CF61F1}" dt="2023-10-03T15:34:27.240" v="532"/>
          <ac:picMkLst>
            <pc:docMk/>
            <pc:sldMk cId="583982086" sldId="257"/>
            <ac:picMk id="1029" creationId="{F8801A10-4D3D-F84D-A560-02D947522EF8}"/>
          </ac:picMkLst>
        </pc:picChg>
      </pc:sldChg>
      <pc:sldChg chg="addSp modSp">
        <pc:chgData name="Finch, Ivan (STFC,RAL,ISIS)" userId="d5cd9bd6-da56-422f-b743-cea35b27e604" providerId="ADAL" clId="{5EFB20E0-134A-401C-B656-D2DF48CF61F1}" dt="2023-10-03T15:21:29.964" v="252" actId="20577"/>
        <pc:sldMkLst>
          <pc:docMk/>
          <pc:sldMk cId="3699373884" sldId="258"/>
        </pc:sldMkLst>
        <pc:spChg chg="add mod">
          <ac:chgData name="Finch, Ivan (STFC,RAL,ISIS)" userId="d5cd9bd6-da56-422f-b743-cea35b27e604" providerId="ADAL" clId="{5EFB20E0-134A-401C-B656-D2DF48CF61F1}" dt="2023-10-03T15:21:29.964" v="252" actId="20577"/>
          <ac:spMkLst>
            <pc:docMk/>
            <pc:sldMk cId="3699373884" sldId="258"/>
            <ac:spMk id="2" creationId="{4CDDF58B-1D41-39A8-8E3E-EB743E1786EC}"/>
          </ac:spMkLst>
        </pc:spChg>
      </pc:sldChg>
      <pc:sldChg chg="addSp modSp mod modClrScheme chgLayout">
        <pc:chgData name="Finch, Ivan (STFC,RAL,ISIS)" userId="d5cd9bd6-da56-422f-b743-cea35b27e604" providerId="ADAL" clId="{5EFB20E0-134A-401C-B656-D2DF48CF61F1}" dt="2023-10-03T15:29:57.313" v="513" actId="700"/>
        <pc:sldMkLst>
          <pc:docMk/>
          <pc:sldMk cId="67218123" sldId="259"/>
        </pc:sldMkLst>
        <pc:spChg chg="add mod ord">
          <ac:chgData name="Finch, Ivan (STFC,RAL,ISIS)" userId="d5cd9bd6-da56-422f-b743-cea35b27e604" providerId="ADAL" clId="{5EFB20E0-134A-401C-B656-D2DF48CF61F1}" dt="2023-10-03T15:29:57.313" v="513" actId="700"/>
          <ac:spMkLst>
            <pc:docMk/>
            <pc:sldMk cId="67218123" sldId="259"/>
            <ac:spMk id="2" creationId="{BF23EAF2-1891-ED26-C16C-FB5EE2169296}"/>
          </ac:spMkLst>
        </pc:spChg>
        <pc:spChg chg="add mod ord">
          <ac:chgData name="Finch, Ivan (STFC,RAL,ISIS)" userId="d5cd9bd6-da56-422f-b743-cea35b27e604" providerId="ADAL" clId="{5EFB20E0-134A-401C-B656-D2DF48CF61F1}" dt="2023-10-03T15:29:57.313" v="513" actId="700"/>
          <ac:spMkLst>
            <pc:docMk/>
            <pc:sldMk cId="67218123" sldId="259"/>
            <ac:spMk id="3" creationId="{B52C162F-695D-796A-80C6-DB903F458018}"/>
          </ac:spMkLst>
        </pc:spChg>
      </pc:sldChg>
      <pc:sldChg chg="addSp delSp modSp add mod modClrScheme chgLayout">
        <pc:chgData name="Finch, Ivan (STFC,RAL,ISIS)" userId="d5cd9bd6-da56-422f-b743-cea35b27e604" providerId="ADAL" clId="{5EFB20E0-134A-401C-B656-D2DF48CF61F1}" dt="2023-10-03T15:30:09.525" v="516" actId="700"/>
        <pc:sldMkLst>
          <pc:docMk/>
          <pc:sldMk cId="487800366" sldId="260"/>
        </pc:sldMkLst>
        <pc:spChg chg="mod ord">
          <ac:chgData name="Finch, Ivan (STFC,RAL,ISIS)" userId="d5cd9bd6-da56-422f-b743-cea35b27e604" providerId="ADAL" clId="{5EFB20E0-134A-401C-B656-D2DF48CF61F1}" dt="2023-10-03T15:30:09.525" v="516" actId="700"/>
          <ac:spMkLst>
            <pc:docMk/>
            <pc:sldMk cId="487800366" sldId="260"/>
            <ac:spMk id="2" creationId="{B9667A5F-D9F3-462A-2349-8EFF7FB42079}"/>
          </ac:spMkLst>
        </pc:spChg>
        <pc:spChg chg="del">
          <ac:chgData name="Finch, Ivan (STFC,RAL,ISIS)" userId="d5cd9bd6-da56-422f-b743-cea35b27e604" providerId="ADAL" clId="{5EFB20E0-134A-401C-B656-D2DF48CF61F1}" dt="2023-10-03T15:30:09.525" v="516" actId="700"/>
          <ac:spMkLst>
            <pc:docMk/>
            <pc:sldMk cId="487800366" sldId="260"/>
            <ac:spMk id="3" creationId="{B0585924-AFAE-FD1C-147C-17D02F5784F7}"/>
          </ac:spMkLst>
        </pc:spChg>
        <pc:spChg chg="del mod ord">
          <ac:chgData name="Finch, Ivan (STFC,RAL,ISIS)" userId="d5cd9bd6-da56-422f-b743-cea35b27e604" providerId="ADAL" clId="{5EFB20E0-134A-401C-B656-D2DF48CF61F1}" dt="2023-10-03T15:30:09.525" v="516" actId="700"/>
          <ac:spMkLst>
            <pc:docMk/>
            <pc:sldMk cId="487800366" sldId="260"/>
            <ac:spMk id="4" creationId="{5E3306C6-F7E0-0C8E-1CDD-0B68824B43C9}"/>
          </ac:spMkLst>
        </pc:spChg>
        <pc:spChg chg="add mod ord">
          <ac:chgData name="Finch, Ivan (STFC,RAL,ISIS)" userId="d5cd9bd6-da56-422f-b743-cea35b27e604" providerId="ADAL" clId="{5EFB20E0-134A-401C-B656-D2DF48CF61F1}" dt="2023-10-03T15:30:09.525" v="516" actId="700"/>
          <ac:spMkLst>
            <pc:docMk/>
            <pc:sldMk cId="487800366" sldId="260"/>
            <ac:spMk id="5" creationId="{BFAC5179-A798-1D4E-64A2-6C13151C1184}"/>
          </ac:spMkLst>
        </pc:spChg>
      </pc:sldChg>
      <pc:sldChg chg="modSp add del">
        <pc:chgData name="Finch, Ivan (STFC,RAL,ISIS)" userId="d5cd9bd6-da56-422f-b743-cea35b27e604" providerId="ADAL" clId="{5EFB20E0-134A-401C-B656-D2DF48CF61F1}" dt="2023-10-03T15:21:55.921" v="312" actId="2696"/>
        <pc:sldMkLst>
          <pc:docMk/>
          <pc:sldMk cId="3115445533" sldId="260"/>
        </pc:sldMkLst>
        <pc:spChg chg="mod">
          <ac:chgData name="Finch, Ivan (STFC,RAL,ISIS)" userId="d5cd9bd6-da56-422f-b743-cea35b27e604" providerId="ADAL" clId="{5EFB20E0-134A-401C-B656-D2DF48CF61F1}" dt="2023-10-03T15:21:55.167" v="311"/>
          <ac:spMkLst>
            <pc:docMk/>
            <pc:sldMk cId="3115445533" sldId="260"/>
            <ac:spMk id="2" creationId="{8C5824AA-71E0-B45F-41F8-EAA090266751}"/>
          </ac:spMkLst>
        </pc:spChg>
      </pc:sldChg>
      <pc:sldChg chg="addSp delSp modSp add mod modClrScheme chgLayout">
        <pc:chgData name="Finch, Ivan (STFC,RAL,ISIS)" userId="d5cd9bd6-da56-422f-b743-cea35b27e604" providerId="ADAL" clId="{5EFB20E0-134A-401C-B656-D2DF48CF61F1}" dt="2023-10-03T15:30:14.789" v="517" actId="700"/>
        <pc:sldMkLst>
          <pc:docMk/>
          <pc:sldMk cId="1723675216" sldId="261"/>
        </pc:sldMkLst>
        <pc:spChg chg="mod ord">
          <ac:chgData name="Finch, Ivan (STFC,RAL,ISIS)" userId="d5cd9bd6-da56-422f-b743-cea35b27e604" providerId="ADAL" clId="{5EFB20E0-134A-401C-B656-D2DF48CF61F1}" dt="2023-10-03T15:30:14.789" v="517" actId="700"/>
          <ac:spMkLst>
            <pc:docMk/>
            <pc:sldMk cId="1723675216" sldId="261"/>
            <ac:spMk id="2" creationId="{FF609C71-C7F9-003A-FD3E-64198B0FDB26}"/>
          </ac:spMkLst>
        </pc:spChg>
        <pc:spChg chg="del">
          <ac:chgData name="Finch, Ivan (STFC,RAL,ISIS)" userId="d5cd9bd6-da56-422f-b743-cea35b27e604" providerId="ADAL" clId="{5EFB20E0-134A-401C-B656-D2DF48CF61F1}" dt="2023-10-03T15:30:14.789" v="517" actId="700"/>
          <ac:spMkLst>
            <pc:docMk/>
            <pc:sldMk cId="1723675216" sldId="261"/>
            <ac:spMk id="3" creationId="{E642C134-5FC9-63F8-9D66-36224F38DE11}"/>
          </ac:spMkLst>
        </pc:spChg>
        <pc:spChg chg="del mod ord">
          <ac:chgData name="Finch, Ivan (STFC,RAL,ISIS)" userId="d5cd9bd6-da56-422f-b743-cea35b27e604" providerId="ADAL" clId="{5EFB20E0-134A-401C-B656-D2DF48CF61F1}" dt="2023-10-03T15:30:14.789" v="517" actId="700"/>
          <ac:spMkLst>
            <pc:docMk/>
            <pc:sldMk cId="1723675216" sldId="261"/>
            <ac:spMk id="4" creationId="{99ABD6E3-EA95-FB96-0A67-A4A848EA6F51}"/>
          </ac:spMkLst>
        </pc:spChg>
        <pc:spChg chg="add mod ord">
          <ac:chgData name="Finch, Ivan (STFC,RAL,ISIS)" userId="d5cd9bd6-da56-422f-b743-cea35b27e604" providerId="ADAL" clId="{5EFB20E0-134A-401C-B656-D2DF48CF61F1}" dt="2023-10-03T15:30:14.789" v="517" actId="700"/>
          <ac:spMkLst>
            <pc:docMk/>
            <pc:sldMk cId="1723675216" sldId="261"/>
            <ac:spMk id="5" creationId="{EA90FDD8-F3A5-7715-8E66-46E225A3A715}"/>
          </ac:spMkLst>
        </pc:spChg>
      </pc:sldChg>
      <pc:sldChg chg="addSp delSp modSp add mod modClrScheme chgLayout">
        <pc:chgData name="Finch, Ivan (STFC,RAL,ISIS)" userId="d5cd9bd6-da56-422f-b743-cea35b27e604" providerId="ADAL" clId="{5EFB20E0-134A-401C-B656-D2DF48CF61F1}" dt="2023-10-03T15:30:06.057" v="515" actId="700"/>
        <pc:sldMkLst>
          <pc:docMk/>
          <pc:sldMk cId="3124285851" sldId="262"/>
        </pc:sldMkLst>
        <pc:spChg chg="mod ord">
          <ac:chgData name="Finch, Ivan (STFC,RAL,ISIS)" userId="d5cd9bd6-da56-422f-b743-cea35b27e604" providerId="ADAL" clId="{5EFB20E0-134A-401C-B656-D2DF48CF61F1}" dt="2023-10-03T15:30:06.057" v="515" actId="700"/>
          <ac:spMkLst>
            <pc:docMk/>
            <pc:sldMk cId="3124285851" sldId="262"/>
            <ac:spMk id="2" creationId="{B73E8E09-94CC-6BE6-5B16-64D6BED4B664}"/>
          </ac:spMkLst>
        </pc:spChg>
        <pc:spChg chg="del">
          <ac:chgData name="Finch, Ivan (STFC,RAL,ISIS)" userId="d5cd9bd6-da56-422f-b743-cea35b27e604" providerId="ADAL" clId="{5EFB20E0-134A-401C-B656-D2DF48CF61F1}" dt="2023-10-03T15:30:03.378" v="514" actId="700"/>
          <ac:spMkLst>
            <pc:docMk/>
            <pc:sldMk cId="3124285851" sldId="262"/>
            <ac:spMk id="3" creationId="{166387F6-3022-7895-E0E5-0C011B8CF179}"/>
          </ac:spMkLst>
        </pc:spChg>
        <pc:spChg chg="del mod ord">
          <ac:chgData name="Finch, Ivan (STFC,RAL,ISIS)" userId="d5cd9bd6-da56-422f-b743-cea35b27e604" providerId="ADAL" clId="{5EFB20E0-134A-401C-B656-D2DF48CF61F1}" dt="2023-10-03T15:30:03.378" v="514" actId="700"/>
          <ac:spMkLst>
            <pc:docMk/>
            <pc:sldMk cId="3124285851" sldId="262"/>
            <ac:spMk id="4" creationId="{7E361EAD-C330-39DA-7179-FF7FE6C6039A}"/>
          </ac:spMkLst>
        </pc:spChg>
        <pc:spChg chg="add del mod ord">
          <ac:chgData name="Finch, Ivan (STFC,RAL,ISIS)" userId="d5cd9bd6-da56-422f-b743-cea35b27e604" providerId="ADAL" clId="{5EFB20E0-134A-401C-B656-D2DF48CF61F1}" dt="2023-10-03T15:30:06.057" v="515" actId="700"/>
          <ac:spMkLst>
            <pc:docMk/>
            <pc:sldMk cId="3124285851" sldId="262"/>
            <ac:spMk id="5" creationId="{55148D4A-2016-B686-7D35-792B33B2601F}"/>
          </ac:spMkLst>
        </pc:spChg>
        <pc:spChg chg="add mod ord">
          <ac:chgData name="Finch, Ivan (STFC,RAL,ISIS)" userId="d5cd9bd6-da56-422f-b743-cea35b27e604" providerId="ADAL" clId="{5EFB20E0-134A-401C-B656-D2DF48CF61F1}" dt="2023-10-03T15:30:06.057" v="515" actId="700"/>
          <ac:spMkLst>
            <pc:docMk/>
            <pc:sldMk cId="3124285851" sldId="262"/>
            <ac:spMk id="6" creationId="{3F053497-2A45-A426-5226-503E1AC86004}"/>
          </ac:spMkLst>
        </pc:spChg>
      </pc:sldChg>
      <pc:sldChg chg="addSp delSp modSp add mod modClrScheme chgLayout">
        <pc:chgData name="Finch, Ivan (STFC,RAL,ISIS)" userId="d5cd9bd6-da56-422f-b743-cea35b27e604" providerId="ADAL" clId="{5EFB20E0-134A-401C-B656-D2DF48CF61F1}" dt="2023-10-03T15:30:18.307" v="518" actId="700"/>
        <pc:sldMkLst>
          <pc:docMk/>
          <pc:sldMk cId="503153193" sldId="263"/>
        </pc:sldMkLst>
        <pc:spChg chg="mod ord">
          <ac:chgData name="Finch, Ivan (STFC,RAL,ISIS)" userId="d5cd9bd6-da56-422f-b743-cea35b27e604" providerId="ADAL" clId="{5EFB20E0-134A-401C-B656-D2DF48CF61F1}" dt="2023-10-03T15:30:18.307" v="518" actId="700"/>
          <ac:spMkLst>
            <pc:docMk/>
            <pc:sldMk cId="503153193" sldId="263"/>
            <ac:spMk id="2" creationId="{5F14D0A1-D5E2-58BC-29C6-735B9F8C71F6}"/>
          </ac:spMkLst>
        </pc:spChg>
        <pc:spChg chg="del">
          <ac:chgData name="Finch, Ivan (STFC,RAL,ISIS)" userId="d5cd9bd6-da56-422f-b743-cea35b27e604" providerId="ADAL" clId="{5EFB20E0-134A-401C-B656-D2DF48CF61F1}" dt="2023-10-03T15:30:18.307" v="518" actId="700"/>
          <ac:spMkLst>
            <pc:docMk/>
            <pc:sldMk cId="503153193" sldId="263"/>
            <ac:spMk id="3" creationId="{3AD7C866-DEA6-7E46-5968-A211ED11CF1B}"/>
          </ac:spMkLst>
        </pc:spChg>
        <pc:spChg chg="del mod ord">
          <ac:chgData name="Finch, Ivan (STFC,RAL,ISIS)" userId="d5cd9bd6-da56-422f-b743-cea35b27e604" providerId="ADAL" clId="{5EFB20E0-134A-401C-B656-D2DF48CF61F1}" dt="2023-10-03T15:30:18.307" v="518" actId="700"/>
          <ac:spMkLst>
            <pc:docMk/>
            <pc:sldMk cId="503153193" sldId="263"/>
            <ac:spMk id="4" creationId="{E54015A8-4EF8-859F-18B3-8DAA9660FD5E}"/>
          </ac:spMkLst>
        </pc:spChg>
        <pc:spChg chg="add mod ord">
          <ac:chgData name="Finch, Ivan (STFC,RAL,ISIS)" userId="d5cd9bd6-da56-422f-b743-cea35b27e604" providerId="ADAL" clId="{5EFB20E0-134A-401C-B656-D2DF48CF61F1}" dt="2023-10-03T15:30:18.307" v="518" actId="700"/>
          <ac:spMkLst>
            <pc:docMk/>
            <pc:sldMk cId="503153193" sldId="263"/>
            <ac:spMk id="5" creationId="{82C70EF6-72F9-31E1-D30D-53DA059B196A}"/>
          </ac:spMkLst>
        </pc:spChg>
      </pc:sldChg>
      <pc:sldChg chg="addSp delSp modSp add mod modClrScheme chgLayout">
        <pc:chgData name="Finch, Ivan (STFC,RAL,ISIS)" userId="d5cd9bd6-da56-422f-b743-cea35b27e604" providerId="ADAL" clId="{5EFB20E0-134A-401C-B656-D2DF48CF61F1}" dt="2023-10-03T15:30:22.520" v="519" actId="700"/>
        <pc:sldMkLst>
          <pc:docMk/>
          <pc:sldMk cId="1427302532" sldId="264"/>
        </pc:sldMkLst>
        <pc:spChg chg="mod ord">
          <ac:chgData name="Finch, Ivan (STFC,RAL,ISIS)" userId="d5cd9bd6-da56-422f-b743-cea35b27e604" providerId="ADAL" clId="{5EFB20E0-134A-401C-B656-D2DF48CF61F1}" dt="2023-10-03T15:30:22.520" v="519" actId="700"/>
          <ac:spMkLst>
            <pc:docMk/>
            <pc:sldMk cId="1427302532" sldId="264"/>
            <ac:spMk id="2" creationId="{FC654C32-E1D5-116F-17E3-3382D12FAE2E}"/>
          </ac:spMkLst>
        </pc:spChg>
        <pc:spChg chg="del">
          <ac:chgData name="Finch, Ivan (STFC,RAL,ISIS)" userId="d5cd9bd6-da56-422f-b743-cea35b27e604" providerId="ADAL" clId="{5EFB20E0-134A-401C-B656-D2DF48CF61F1}" dt="2023-10-03T15:30:22.520" v="519" actId="700"/>
          <ac:spMkLst>
            <pc:docMk/>
            <pc:sldMk cId="1427302532" sldId="264"/>
            <ac:spMk id="3" creationId="{81D1F83A-E3B2-7938-59E8-60BA5DA43AA6}"/>
          </ac:spMkLst>
        </pc:spChg>
        <pc:spChg chg="del mod ord">
          <ac:chgData name="Finch, Ivan (STFC,RAL,ISIS)" userId="d5cd9bd6-da56-422f-b743-cea35b27e604" providerId="ADAL" clId="{5EFB20E0-134A-401C-B656-D2DF48CF61F1}" dt="2023-10-03T15:30:22.520" v="519" actId="700"/>
          <ac:spMkLst>
            <pc:docMk/>
            <pc:sldMk cId="1427302532" sldId="264"/>
            <ac:spMk id="4" creationId="{701AEB57-70F1-4C9E-1A7B-9D4C290E4071}"/>
          </ac:spMkLst>
        </pc:spChg>
        <pc:spChg chg="add mod ord">
          <ac:chgData name="Finch, Ivan (STFC,RAL,ISIS)" userId="d5cd9bd6-da56-422f-b743-cea35b27e604" providerId="ADAL" clId="{5EFB20E0-134A-401C-B656-D2DF48CF61F1}" dt="2023-10-03T15:30:22.520" v="519" actId="700"/>
          <ac:spMkLst>
            <pc:docMk/>
            <pc:sldMk cId="1427302532" sldId="264"/>
            <ac:spMk id="5" creationId="{809A129B-AE2B-4D19-788E-82B861C6BACE}"/>
          </ac:spMkLst>
        </pc:spChg>
      </pc:sldChg>
      <pc:sldChg chg="addSp delSp modSp add mod modClrScheme chgLayout">
        <pc:chgData name="Finch, Ivan (STFC,RAL,ISIS)" userId="d5cd9bd6-da56-422f-b743-cea35b27e604" providerId="ADAL" clId="{5EFB20E0-134A-401C-B656-D2DF48CF61F1}" dt="2023-10-03T15:27:11.062" v="512" actId="700"/>
        <pc:sldMkLst>
          <pc:docMk/>
          <pc:sldMk cId="4206351317" sldId="265"/>
        </pc:sldMkLst>
        <pc:spChg chg="mod ord">
          <ac:chgData name="Finch, Ivan (STFC,RAL,ISIS)" userId="d5cd9bd6-da56-422f-b743-cea35b27e604" providerId="ADAL" clId="{5EFB20E0-134A-401C-B656-D2DF48CF61F1}" dt="2023-10-03T15:27:11.062" v="512" actId="700"/>
          <ac:spMkLst>
            <pc:docMk/>
            <pc:sldMk cId="4206351317" sldId="265"/>
            <ac:spMk id="2" creationId="{933D1508-E4AA-A612-14C8-E2834D38AC20}"/>
          </ac:spMkLst>
        </pc:spChg>
        <pc:spChg chg="del">
          <ac:chgData name="Finch, Ivan (STFC,RAL,ISIS)" userId="d5cd9bd6-da56-422f-b743-cea35b27e604" providerId="ADAL" clId="{5EFB20E0-134A-401C-B656-D2DF48CF61F1}" dt="2023-10-03T15:27:11.062" v="512" actId="700"/>
          <ac:spMkLst>
            <pc:docMk/>
            <pc:sldMk cId="4206351317" sldId="265"/>
            <ac:spMk id="3" creationId="{3DABC47E-BDAA-F87A-1982-B45AAAB0F1BA}"/>
          </ac:spMkLst>
        </pc:spChg>
        <pc:spChg chg="del mod ord">
          <ac:chgData name="Finch, Ivan (STFC,RAL,ISIS)" userId="d5cd9bd6-da56-422f-b743-cea35b27e604" providerId="ADAL" clId="{5EFB20E0-134A-401C-B656-D2DF48CF61F1}" dt="2023-10-03T15:27:11.062" v="512" actId="700"/>
          <ac:spMkLst>
            <pc:docMk/>
            <pc:sldMk cId="4206351317" sldId="265"/>
            <ac:spMk id="4" creationId="{9A70F7E2-35F9-1ED4-CFED-F4F943C4B015}"/>
          </ac:spMkLst>
        </pc:spChg>
        <pc:spChg chg="add mod ord">
          <ac:chgData name="Finch, Ivan (STFC,RAL,ISIS)" userId="d5cd9bd6-da56-422f-b743-cea35b27e604" providerId="ADAL" clId="{5EFB20E0-134A-401C-B656-D2DF48CF61F1}" dt="2023-10-03T15:27:11.062" v="512" actId="700"/>
          <ac:spMkLst>
            <pc:docMk/>
            <pc:sldMk cId="4206351317" sldId="265"/>
            <ac:spMk id="5" creationId="{2090EE82-88F9-3484-1972-5103D5158778}"/>
          </ac:spMkLst>
        </pc:spChg>
      </pc:sldChg>
    </pc:docChg>
  </pc:docChgLst>
  <pc:docChgLst>
    <pc:chgData name="Finch, Ivan (STFC,RAL,ISIS)" userId="d5cd9bd6-da56-422f-b743-cea35b27e604" providerId="ADAL" clId="{3C9ED929-DA57-4B32-90A7-B7C7BE3EC63B}"/>
    <pc:docChg chg="undo custSel modSld">
      <pc:chgData name="Finch, Ivan (STFC,RAL,ISIS)" userId="d5cd9bd6-da56-422f-b743-cea35b27e604" providerId="ADAL" clId="{3C9ED929-DA57-4B32-90A7-B7C7BE3EC63B}" dt="2023-10-07T19:45:14.368" v="2400"/>
      <pc:docMkLst>
        <pc:docMk/>
      </pc:docMkLst>
      <pc:sldChg chg="modSp mod">
        <pc:chgData name="Finch, Ivan (STFC,RAL,ISIS)" userId="d5cd9bd6-da56-422f-b743-cea35b27e604" providerId="ADAL" clId="{3C9ED929-DA57-4B32-90A7-B7C7BE3EC63B}" dt="2023-10-07T16:25:58.546" v="67" actId="20577"/>
        <pc:sldMkLst>
          <pc:docMk/>
          <pc:sldMk cId="1481826788" sldId="256"/>
        </pc:sldMkLst>
        <pc:spChg chg="mod">
          <ac:chgData name="Finch, Ivan (STFC,RAL,ISIS)" userId="d5cd9bd6-da56-422f-b743-cea35b27e604" providerId="ADAL" clId="{3C9ED929-DA57-4B32-90A7-B7C7BE3EC63B}" dt="2023-10-07T16:25:45.408" v="50" actId="20577"/>
          <ac:spMkLst>
            <pc:docMk/>
            <pc:sldMk cId="1481826788" sldId="256"/>
            <ac:spMk id="4" creationId="{F317514D-CA92-5C28-8A6F-C434B7EF14DE}"/>
          </ac:spMkLst>
        </pc:spChg>
        <pc:spChg chg="mod">
          <ac:chgData name="Finch, Ivan (STFC,RAL,ISIS)" userId="d5cd9bd6-da56-422f-b743-cea35b27e604" providerId="ADAL" clId="{3C9ED929-DA57-4B32-90A7-B7C7BE3EC63B}" dt="2023-10-07T16:25:58.546" v="67" actId="20577"/>
          <ac:spMkLst>
            <pc:docMk/>
            <pc:sldMk cId="1481826788" sldId="256"/>
            <ac:spMk id="5" creationId="{F4CC80D5-0EB8-807C-B0E7-140CDCF28F4C}"/>
          </ac:spMkLst>
        </pc:spChg>
      </pc:sldChg>
      <pc:sldChg chg="modSp mod modNotesTx">
        <pc:chgData name="Finch, Ivan (STFC,RAL,ISIS)" userId="d5cd9bd6-da56-422f-b743-cea35b27e604" providerId="ADAL" clId="{3C9ED929-DA57-4B32-90A7-B7C7BE3EC63B}" dt="2023-10-07T17:05:26.539" v="1999" actId="20577"/>
        <pc:sldMkLst>
          <pc:docMk/>
          <pc:sldMk cId="583982086" sldId="257"/>
        </pc:sldMkLst>
        <pc:spChg chg="mod">
          <ac:chgData name="Finch, Ivan (STFC,RAL,ISIS)" userId="d5cd9bd6-da56-422f-b743-cea35b27e604" providerId="ADAL" clId="{3C9ED929-DA57-4B32-90A7-B7C7BE3EC63B}" dt="2023-10-07T17:05:26.539" v="1999" actId="20577"/>
          <ac:spMkLst>
            <pc:docMk/>
            <pc:sldMk cId="583982086" sldId="257"/>
            <ac:spMk id="2" creationId="{CECD4E5A-B68E-EFD6-774A-24F5BAE520FF}"/>
          </ac:spMkLst>
        </pc:spChg>
        <pc:spChg chg="mod">
          <ac:chgData name="Finch, Ivan (STFC,RAL,ISIS)" userId="d5cd9bd6-da56-422f-b743-cea35b27e604" providerId="ADAL" clId="{3C9ED929-DA57-4B32-90A7-B7C7BE3EC63B}" dt="2023-10-07T17:05:20.556" v="1982" actId="20577"/>
          <ac:spMkLst>
            <pc:docMk/>
            <pc:sldMk cId="583982086" sldId="257"/>
            <ac:spMk id="5" creationId="{FA441D12-88BF-B601-3640-C8637BFF9BF8}"/>
          </ac:spMkLst>
        </pc:spChg>
      </pc:sldChg>
      <pc:sldChg chg="modSp mod modNotesTx">
        <pc:chgData name="Finch, Ivan (STFC,RAL,ISIS)" userId="d5cd9bd6-da56-422f-b743-cea35b27e604" providerId="ADAL" clId="{3C9ED929-DA57-4B32-90A7-B7C7BE3EC63B}" dt="2023-10-07T16:57:43.198" v="1695" actId="20577"/>
        <pc:sldMkLst>
          <pc:docMk/>
          <pc:sldMk cId="67218123" sldId="259"/>
        </pc:sldMkLst>
        <pc:spChg chg="mod">
          <ac:chgData name="Finch, Ivan (STFC,RAL,ISIS)" userId="d5cd9bd6-da56-422f-b743-cea35b27e604" providerId="ADAL" clId="{3C9ED929-DA57-4B32-90A7-B7C7BE3EC63B}" dt="2023-10-07T16:36:36.094" v="821" actId="313"/>
          <ac:spMkLst>
            <pc:docMk/>
            <pc:sldMk cId="67218123" sldId="259"/>
            <ac:spMk id="5" creationId="{21819EC6-AB4A-7D43-AB64-AB84449C16AC}"/>
          </ac:spMkLst>
        </pc:spChg>
      </pc:sldChg>
      <pc:sldChg chg="modNotesTx">
        <pc:chgData name="Finch, Ivan (STFC,RAL,ISIS)" userId="d5cd9bd6-da56-422f-b743-cea35b27e604" providerId="ADAL" clId="{3C9ED929-DA57-4B32-90A7-B7C7BE3EC63B}" dt="2023-10-07T16:56:41.993" v="1549" actId="20577"/>
        <pc:sldMkLst>
          <pc:docMk/>
          <pc:sldMk cId="487800366" sldId="260"/>
        </pc:sldMkLst>
      </pc:sldChg>
      <pc:sldChg chg="modSp mod modNotesTx">
        <pc:chgData name="Finch, Ivan (STFC,RAL,ISIS)" userId="d5cd9bd6-da56-422f-b743-cea35b27e604" providerId="ADAL" clId="{3C9ED929-DA57-4B32-90A7-B7C7BE3EC63B}" dt="2023-10-07T16:55:11.618" v="1356" actId="20577"/>
        <pc:sldMkLst>
          <pc:docMk/>
          <pc:sldMk cId="1723675216" sldId="261"/>
        </pc:sldMkLst>
        <pc:spChg chg="mod">
          <ac:chgData name="Finch, Ivan (STFC,RAL,ISIS)" userId="d5cd9bd6-da56-422f-b743-cea35b27e604" providerId="ADAL" clId="{3C9ED929-DA57-4B32-90A7-B7C7BE3EC63B}" dt="2023-10-07T16:53:38.831" v="957" actId="6549"/>
          <ac:spMkLst>
            <pc:docMk/>
            <pc:sldMk cId="1723675216" sldId="261"/>
            <ac:spMk id="6" creationId="{31B603EE-EAE4-743A-A385-A9BBAEDA2DB1}"/>
          </ac:spMkLst>
        </pc:spChg>
      </pc:sldChg>
      <pc:sldChg chg="modNotesTx">
        <pc:chgData name="Finch, Ivan (STFC,RAL,ISIS)" userId="d5cd9bd6-da56-422f-b743-cea35b27e604" providerId="ADAL" clId="{3C9ED929-DA57-4B32-90A7-B7C7BE3EC63B}" dt="2023-10-07T16:55:29.419" v="1393" actId="20577"/>
        <pc:sldMkLst>
          <pc:docMk/>
          <pc:sldMk cId="503153193" sldId="263"/>
        </pc:sldMkLst>
      </pc:sldChg>
      <pc:sldChg chg="modSp mod modNotesTx">
        <pc:chgData name="Finch, Ivan (STFC,RAL,ISIS)" userId="d5cd9bd6-da56-422f-b743-cea35b27e604" providerId="ADAL" clId="{3C9ED929-DA57-4B32-90A7-B7C7BE3EC63B}" dt="2023-10-07T17:12:13.193" v="2387" actId="20577"/>
        <pc:sldMkLst>
          <pc:docMk/>
          <pc:sldMk cId="1427302532" sldId="264"/>
        </pc:sldMkLst>
        <pc:spChg chg="mod">
          <ac:chgData name="Finch, Ivan (STFC,RAL,ISIS)" userId="d5cd9bd6-da56-422f-b743-cea35b27e604" providerId="ADAL" clId="{3C9ED929-DA57-4B32-90A7-B7C7BE3EC63B}" dt="2023-10-07T17:10:05.172" v="2144" actId="14100"/>
          <ac:spMkLst>
            <pc:docMk/>
            <pc:sldMk cId="1427302532" sldId="264"/>
            <ac:spMk id="5" creationId="{809A129B-AE2B-4D19-788E-82B861C6BACE}"/>
          </ac:spMkLst>
        </pc:spChg>
      </pc:sldChg>
      <pc:sldChg chg="modSp mod modNotesTx">
        <pc:chgData name="Finch, Ivan (STFC,RAL,ISIS)" userId="d5cd9bd6-da56-422f-b743-cea35b27e604" providerId="ADAL" clId="{3C9ED929-DA57-4B32-90A7-B7C7BE3EC63B}" dt="2023-10-07T16:57:13.490" v="1553" actId="20577"/>
        <pc:sldMkLst>
          <pc:docMk/>
          <pc:sldMk cId="1575733617" sldId="266"/>
        </pc:sldMkLst>
        <pc:spChg chg="mod">
          <ac:chgData name="Finch, Ivan (STFC,RAL,ISIS)" userId="d5cd9bd6-da56-422f-b743-cea35b27e604" providerId="ADAL" clId="{3C9ED929-DA57-4B32-90A7-B7C7BE3EC63B}" dt="2023-10-07T16:35:58.263" v="818" actId="20577"/>
          <ac:spMkLst>
            <pc:docMk/>
            <pc:sldMk cId="1575733617" sldId="266"/>
            <ac:spMk id="279" creationId="{D3E97048-DD09-4D69-B8F1-163214AD7FF7}"/>
          </ac:spMkLst>
        </pc:spChg>
      </pc:sldChg>
      <pc:sldChg chg="modNotesTx">
        <pc:chgData name="Finch, Ivan (STFC,RAL,ISIS)" userId="d5cd9bd6-da56-422f-b743-cea35b27e604" providerId="ADAL" clId="{3C9ED929-DA57-4B32-90A7-B7C7BE3EC63B}" dt="2023-10-07T16:37:47.024" v="922" actId="20577"/>
        <pc:sldMkLst>
          <pc:docMk/>
          <pc:sldMk cId="1687229687" sldId="267"/>
        </pc:sldMkLst>
      </pc:sldChg>
      <pc:sldChg chg="addSp delSp modSp mod delAnim modAnim modNotesTx">
        <pc:chgData name="Finch, Ivan (STFC,RAL,ISIS)" userId="d5cd9bd6-da56-422f-b743-cea35b27e604" providerId="ADAL" clId="{3C9ED929-DA57-4B32-90A7-B7C7BE3EC63B}" dt="2023-10-07T19:45:14.368" v="2400"/>
        <pc:sldMkLst>
          <pc:docMk/>
          <pc:sldMk cId="1783968495" sldId="268"/>
        </pc:sldMkLst>
        <pc:spChg chg="mod">
          <ac:chgData name="Finch, Ivan (STFC,RAL,ISIS)" userId="d5cd9bd6-da56-422f-b743-cea35b27e604" providerId="ADAL" clId="{3C9ED929-DA57-4B32-90A7-B7C7BE3EC63B}" dt="2023-10-07T16:33:48.630" v="652" actId="6549"/>
          <ac:spMkLst>
            <pc:docMk/>
            <pc:sldMk cId="1783968495" sldId="268"/>
            <ac:spMk id="6" creationId="{7DB6A506-F38A-344C-DF70-3B9C4E5EF67D}"/>
          </ac:spMkLst>
        </pc:spChg>
        <pc:picChg chg="add mod">
          <ac:chgData name="Finch, Ivan (STFC,RAL,ISIS)" userId="d5cd9bd6-da56-422f-b743-cea35b27e604" providerId="ADAL" clId="{3C9ED929-DA57-4B32-90A7-B7C7BE3EC63B}" dt="2023-10-07T19:45:03.825" v="2398" actId="14100"/>
          <ac:picMkLst>
            <pc:docMk/>
            <pc:sldMk cId="1783968495" sldId="268"/>
            <ac:picMk id="3" creationId="{D0B204FB-697B-D961-AA1E-BF16CDB5D5E8}"/>
          </ac:picMkLst>
        </pc:picChg>
        <pc:picChg chg="del">
          <ac:chgData name="Finch, Ivan (STFC,RAL,ISIS)" userId="d5cd9bd6-da56-422f-b743-cea35b27e604" providerId="ADAL" clId="{3C9ED929-DA57-4B32-90A7-B7C7BE3EC63B}" dt="2023-10-07T19:43:32.012" v="2388" actId="478"/>
          <ac:picMkLst>
            <pc:docMk/>
            <pc:sldMk cId="1783968495" sldId="268"/>
            <ac:picMk id="8" creationId="{5C4615DE-6479-7BB4-44BC-9BBBD15CD3B4}"/>
          </ac:picMkLst>
        </pc:picChg>
        <pc:picChg chg="mod">
          <ac:chgData name="Finch, Ivan (STFC,RAL,ISIS)" userId="d5cd9bd6-da56-422f-b743-cea35b27e604" providerId="ADAL" clId="{3C9ED929-DA57-4B32-90A7-B7C7BE3EC63B}" dt="2023-10-07T19:44:59.399" v="2397" actId="14100"/>
          <ac:picMkLst>
            <pc:docMk/>
            <pc:sldMk cId="1783968495" sldId="268"/>
            <ac:picMk id="9" creationId="{005F298B-383F-BEF4-AC1C-A77F166D6848}"/>
          </ac:picMkLst>
        </pc:picChg>
      </pc:sldChg>
      <pc:sldChg chg="modSp mod">
        <pc:chgData name="Finch, Ivan (STFC,RAL,ISIS)" userId="d5cd9bd6-da56-422f-b743-cea35b27e604" providerId="ADAL" clId="{3C9ED929-DA57-4B32-90A7-B7C7BE3EC63B}" dt="2023-10-07T16:28:32.192" v="379" actId="20577"/>
        <pc:sldMkLst>
          <pc:docMk/>
          <pc:sldMk cId="0" sldId="277"/>
        </pc:sldMkLst>
        <pc:spChg chg="mod">
          <ac:chgData name="Finch, Ivan (STFC,RAL,ISIS)" userId="d5cd9bd6-da56-422f-b743-cea35b27e604" providerId="ADAL" clId="{3C9ED929-DA57-4B32-90A7-B7C7BE3EC63B}" dt="2023-10-07T16:28:32.192" v="379" actId="20577"/>
          <ac:spMkLst>
            <pc:docMk/>
            <pc:sldMk cId="0" sldId="277"/>
            <ac:spMk id="301" creationId="{00000000-0000-0000-0000-000000000000}"/>
          </ac:spMkLst>
        </pc:spChg>
      </pc:sldChg>
      <pc:sldChg chg="addSp modSp mod modNotesTx">
        <pc:chgData name="Finch, Ivan (STFC,RAL,ISIS)" userId="d5cd9bd6-da56-422f-b743-cea35b27e604" providerId="ADAL" clId="{3C9ED929-DA57-4B32-90A7-B7C7BE3EC63B}" dt="2023-10-07T17:04:46.632" v="1976" actId="20577"/>
        <pc:sldMkLst>
          <pc:docMk/>
          <pc:sldMk cId="2425015737" sldId="279"/>
        </pc:sldMkLst>
        <pc:spChg chg="add mod">
          <ac:chgData name="Finch, Ivan (STFC,RAL,ISIS)" userId="d5cd9bd6-da56-422f-b743-cea35b27e604" providerId="ADAL" clId="{3C9ED929-DA57-4B32-90A7-B7C7BE3EC63B}" dt="2023-10-07T17:04:10.787" v="1905" actId="1076"/>
          <ac:spMkLst>
            <pc:docMk/>
            <pc:sldMk cId="2425015737" sldId="279"/>
            <ac:spMk id="3" creationId="{BFC535DC-B6FC-3403-0449-D4D26673C55D}"/>
          </ac:spMkLst>
        </pc:spChg>
        <pc:spChg chg="mod">
          <ac:chgData name="Finch, Ivan (STFC,RAL,ISIS)" userId="d5cd9bd6-da56-422f-b743-cea35b27e604" providerId="ADAL" clId="{3C9ED929-DA57-4B32-90A7-B7C7BE3EC63B}" dt="2023-10-07T17:04:21.858" v="1908" actId="1076"/>
          <ac:spMkLst>
            <pc:docMk/>
            <pc:sldMk cId="2425015737" sldId="279"/>
            <ac:spMk id="301" creationId="{00000000-0000-0000-0000-000000000000}"/>
          </ac:spMkLst>
        </pc:spChg>
        <pc:spChg chg="mod">
          <ac:chgData name="Finch, Ivan (STFC,RAL,ISIS)" userId="d5cd9bd6-da56-422f-b743-cea35b27e604" providerId="ADAL" clId="{3C9ED929-DA57-4B32-90A7-B7C7BE3EC63B}" dt="2023-10-07T17:03:57.724" v="1902" actId="255"/>
          <ac:spMkLst>
            <pc:docMk/>
            <pc:sldMk cId="2425015737" sldId="279"/>
            <ac:spMk id="302" creationId="{00000000-0000-0000-0000-000000000000}"/>
          </ac:spMkLst>
        </pc:spChg>
        <pc:picChg chg="mod">
          <ac:chgData name="Finch, Ivan (STFC,RAL,ISIS)" userId="d5cd9bd6-da56-422f-b743-cea35b27e604" providerId="ADAL" clId="{3C9ED929-DA57-4B32-90A7-B7C7BE3EC63B}" dt="2023-10-07T17:04:15.321" v="1907" actId="1076"/>
          <ac:picMkLst>
            <pc:docMk/>
            <pc:sldMk cId="2425015737" sldId="279"/>
            <ac:picMk id="300"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07/10/2023</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E76BE-1C57-4534-8538-A96178692DB8}" type="datetimeFigureOut">
              <a:rPr lang="en-GB" smtClean="0"/>
              <a:t>07/10/2023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83BF0-F460-4FCD-990B-DDE89B6FBF65}" type="slidenum">
              <a:rPr lang="en-GB" smtClean="0"/>
              <a:t>‹#›</a:t>
            </a:fld>
            <a:endParaRPr lang="en-GB"/>
          </a:p>
        </p:txBody>
      </p:sp>
    </p:spTree>
    <p:extLst>
      <p:ext uri="{BB962C8B-B14F-4D97-AF65-F5344CB8AC3E}">
        <p14:creationId xmlns:p14="http://schemas.microsoft.com/office/powerpoint/2010/main" val="384557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Somewhat deliberately we have modelled ourselves after how I understand ESS to work, and less deliberately like Diamond, and entirely accidentally very differently from ISIS Instrumentation.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Note that this is an old slide. Mihnea will be presenting on the topic of Archiving and using an alternate data source to the EPICS Archiver Appliance</a:t>
            </a:r>
            <a:endParaRPr dirty="0"/>
          </a:p>
        </p:txBody>
      </p:sp>
      <p:sp>
        <p:nvSpPr>
          <p:cNvPr id="298" name="Google Shape;2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287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we’re not proposing to (ever!) bring all our Vsystem channels fully into EPICS</a:t>
            </a:r>
          </a:p>
          <a:p>
            <a:endParaRPr lang="en-GB" dirty="0"/>
          </a:p>
          <a:p>
            <a:r>
              <a:rPr lang="en-GB" dirty="0"/>
              <a:t>CPS / PXI will use a similar p4p model rather than a conventional IOC. FINS will use </a:t>
            </a:r>
          </a:p>
        </p:txBody>
      </p:sp>
      <p:sp>
        <p:nvSpPr>
          <p:cNvPr id="4" name="Slide Number Placeholder 3"/>
          <p:cNvSpPr>
            <a:spLocks noGrp="1"/>
          </p:cNvSpPr>
          <p:nvPr>
            <p:ph type="sldNum" sz="quarter" idx="5"/>
          </p:nvPr>
        </p:nvSpPr>
        <p:spPr/>
        <p:txBody>
          <a:bodyPr/>
          <a:lstStyle/>
          <a:p>
            <a:fld id="{23B83BF0-F460-4FCD-990B-DDE89B6FBF65}" type="slidenum">
              <a:rPr lang="en-GB" smtClean="0"/>
              <a:t>11</a:t>
            </a:fld>
            <a:endParaRPr lang="en-GB"/>
          </a:p>
        </p:txBody>
      </p:sp>
    </p:spTree>
    <p:extLst>
      <p:ext uri="{BB962C8B-B14F-4D97-AF65-F5344CB8AC3E}">
        <p14:creationId xmlns:p14="http://schemas.microsoft.com/office/powerpoint/2010/main" val="304086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our alternate interface is experimental and primarily because we have a new starter who took an interest. (But it’s still odd that you can’t just dial up a time…)</a:t>
            </a:r>
          </a:p>
          <a:p>
            <a:endParaRPr lang="en-GB" dirty="0"/>
          </a:p>
          <a:p>
            <a:r>
              <a:rPr lang="en-GB" dirty="0"/>
              <a:t>However, it’s also secretly a source of concern. Our team doesn’t have much Java expertise but our experience is primarily in Python and secondarily in C/C++</a:t>
            </a:r>
          </a:p>
        </p:txBody>
      </p:sp>
      <p:sp>
        <p:nvSpPr>
          <p:cNvPr id="4" name="Slide Number Placeholder 3"/>
          <p:cNvSpPr>
            <a:spLocks noGrp="1"/>
          </p:cNvSpPr>
          <p:nvPr>
            <p:ph type="sldNum" sz="quarter" idx="5"/>
          </p:nvPr>
        </p:nvSpPr>
        <p:spPr/>
        <p:txBody>
          <a:bodyPr/>
          <a:lstStyle/>
          <a:p>
            <a:fld id="{23B83BF0-F460-4FCD-990B-DDE89B6FBF65}" type="slidenum">
              <a:rPr lang="en-GB" smtClean="0"/>
              <a:t>12</a:t>
            </a:fld>
            <a:endParaRPr lang="en-GB"/>
          </a:p>
        </p:txBody>
      </p:sp>
    </p:spTree>
    <p:extLst>
      <p:ext uri="{BB962C8B-B14F-4D97-AF65-F5344CB8AC3E}">
        <p14:creationId xmlns:p14="http://schemas.microsoft.com/office/powerpoint/2010/main" val="354564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in attempting </a:t>
            </a:r>
          </a:p>
        </p:txBody>
      </p:sp>
      <p:sp>
        <p:nvSpPr>
          <p:cNvPr id="4" name="Slide Number Placeholder 3"/>
          <p:cNvSpPr>
            <a:spLocks noGrp="1"/>
          </p:cNvSpPr>
          <p:nvPr>
            <p:ph type="sldNum" sz="quarter" idx="5"/>
          </p:nvPr>
        </p:nvSpPr>
        <p:spPr/>
        <p:txBody>
          <a:bodyPr/>
          <a:lstStyle/>
          <a:p>
            <a:fld id="{23B83BF0-F460-4FCD-990B-DDE89B6FBF65}" type="slidenum">
              <a:rPr lang="en-GB" smtClean="0"/>
              <a:t>13</a:t>
            </a:fld>
            <a:endParaRPr lang="en-GB"/>
          </a:p>
        </p:txBody>
      </p:sp>
    </p:spTree>
    <p:extLst>
      <p:ext uri="{BB962C8B-B14F-4D97-AF65-F5344CB8AC3E}">
        <p14:creationId xmlns:p14="http://schemas.microsoft.com/office/powerpoint/2010/main" val="138850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represents worse security than </a:t>
            </a:r>
            <a:r>
              <a:rPr lang="en-GB" dirty="0" err="1"/>
              <a:t>Vsystem</a:t>
            </a:r>
            <a:r>
              <a:rPr lang="en-GB" dirty="0"/>
              <a:t>, which did at least need have server login required. Though it’s no change for the security at the PLC level!</a:t>
            </a:r>
          </a:p>
          <a:p>
            <a:endParaRPr lang="en-GB" dirty="0"/>
          </a:p>
          <a:p>
            <a:r>
              <a:rPr lang="en-GB" dirty="0"/>
              <a:t>This panel has been delayed by 6 months because we simply didn’t have the effort available to implement recommendations. Admit own lack of expertise in </a:t>
            </a:r>
            <a:r>
              <a:rPr lang="en-GB"/>
              <a:t>this area.</a:t>
            </a:r>
            <a:endParaRPr lang="en-GB" dirty="0"/>
          </a:p>
        </p:txBody>
      </p:sp>
      <p:sp>
        <p:nvSpPr>
          <p:cNvPr id="4" name="Slide Number Placeholder 3"/>
          <p:cNvSpPr>
            <a:spLocks noGrp="1"/>
          </p:cNvSpPr>
          <p:nvPr>
            <p:ph type="sldNum" sz="quarter" idx="5"/>
          </p:nvPr>
        </p:nvSpPr>
        <p:spPr/>
        <p:txBody>
          <a:bodyPr/>
          <a:lstStyle/>
          <a:p>
            <a:fld id="{23B83BF0-F460-4FCD-990B-DDE89B6FBF65}" type="slidenum">
              <a:rPr lang="en-GB" smtClean="0"/>
              <a:t>14</a:t>
            </a:fld>
            <a:endParaRPr lang="en-GB"/>
          </a:p>
        </p:txBody>
      </p:sp>
    </p:spTree>
    <p:extLst>
      <p:ext uri="{BB962C8B-B14F-4D97-AF65-F5344CB8AC3E}">
        <p14:creationId xmlns:p14="http://schemas.microsoft.com/office/powerpoint/2010/main" val="315908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400" name="Google Shape;4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ISIS 40</a:t>
            </a:r>
            <a:r>
              <a:rPr lang="en-GB" baseline="30000" dirty="0"/>
              <a:t>th</a:t>
            </a:r>
            <a:r>
              <a:rPr lang="en-GB" dirty="0"/>
              <a:t> anniversary next year.</a:t>
            </a:r>
          </a:p>
          <a:p>
            <a:r>
              <a:rPr lang="en-GB" dirty="0"/>
              <a:t>The TS1 Upgrade was obviously affected by Covid-19</a:t>
            </a:r>
          </a:p>
          <a:p>
            <a:r>
              <a:rPr lang="en-GB" dirty="0"/>
              <a:t>Pressure on the PLC team was particularly intense, but we had some of it as we worked to meet the deadline</a:t>
            </a:r>
          </a:p>
        </p:txBody>
      </p:sp>
      <p:sp>
        <p:nvSpPr>
          <p:cNvPr id="4" name="Slide Number Placeholder 3"/>
          <p:cNvSpPr>
            <a:spLocks noGrp="1"/>
          </p:cNvSpPr>
          <p:nvPr>
            <p:ph type="sldNum" sz="quarter" idx="5"/>
          </p:nvPr>
        </p:nvSpPr>
        <p:spPr/>
        <p:txBody>
          <a:bodyPr/>
          <a:lstStyle/>
          <a:p>
            <a:fld id="{23B83BF0-F460-4FCD-990B-DDE89B6FBF65}" type="slidenum">
              <a:rPr lang="en-GB" smtClean="0"/>
              <a:t>3</a:t>
            </a:fld>
            <a:endParaRPr lang="en-GB"/>
          </a:p>
        </p:txBody>
      </p:sp>
    </p:spTree>
    <p:extLst>
      <p:ext uri="{BB962C8B-B14F-4D97-AF65-F5344CB8AC3E}">
        <p14:creationId xmlns:p14="http://schemas.microsoft.com/office/powerpoint/2010/main" val="277190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Spoke last year about auto-generated screens, and one had been in use in the MCR since Feb 2022.</a:t>
            </a:r>
          </a:p>
          <a:p>
            <a:endParaRPr lang="en-GB" dirty="0"/>
          </a:p>
          <a:p>
            <a:r>
              <a:rPr lang="en-GB" dirty="0"/>
              <a:t>Caveats will be addressed in a later slide.</a:t>
            </a:r>
          </a:p>
          <a:p>
            <a:endParaRPr lang="en-GB" dirty="0"/>
          </a:p>
          <a:p>
            <a:r>
              <a:rPr lang="en-GB" dirty="0"/>
              <a:t>Note that </a:t>
            </a:r>
            <a:r>
              <a:rPr lang="en-GB" dirty="0" err="1"/>
              <a:t>PVEcho</a:t>
            </a:r>
            <a:r>
              <a:rPr lang="en-GB" dirty="0"/>
              <a:t> is the bridge between the two control systems and my colleague Kathryn Baker will be talking in more details about this software on  Wednesday. Sufficiently reliable bridging for us to use it in a control loop!</a:t>
            </a:r>
          </a:p>
        </p:txBody>
      </p:sp>
      <p:sp>
        <p:nvSpPr>
          <p:cNvPr id="4" name="Slide Number Placeholder 3"/>
          <p:cNvSpPr>
            <a:spLocks noGrp="1"/>
          </p:cNvSpPr>
          <p:nvPr>
            <p:ph type="sldNum" sz="quarter" idx="5"/>
          </p:nvPr>
        </p:nvSpPr>
        <p:spPr/>
        <p:txBody>
          <a:bodyPr/>
          <a:lstStyle/>
          <a:p>
            <a:fld id="{23B83BF0-F460-4FCD-990B-DDE89B6FBF65}" type="slidenum">
              <a:rPr lang="en-GB" smtClean="0"/>
              <a:t>4</a:t>
            </a:fld>
            <a:endParaRPr lang="en-GB"/>
          </a:p>
        </p:txBody>
      </p:sp>
    </p:spTree>
    <p:extLst>
      <p:ext uri="{BB962C8B-B14F-4D97-AF65-F5344CB8AC3E}">
        <p14:creationId xmlns:p14="http://schemas.microsoft.com/office/powerpoint/2010/main" val="112644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8" name="Google Shape;2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what makes us unusual </a:t>
            </a:r>
          </a:p>
        </p:txBody>
      </p:sp>
      <p:sp>
        <p:nvSpPr>
          <p:cNvPr id="4" name="Slide Number Placeholder 3"/>
          <p:cNvSpPr>
            <a:spLocks noGrp="1"/>
          </p:cNvSpPr>
          <p:nvPr>
            <p:ph type="sldNum" sz="quarter" idx="5"/>
          </p:nvPr>
        </p:nvSpPr>
        <p:spPr/>
        <p:txBody>
          <a:bodyPr/>
          <a:lstStyle/>
          <a:p>
            <a:fld id="{23B83BF0-F460-4FCD-990B-DDE89B6FBF65}" type="slidenum">
              <a:rPr lang="en-GB" smtClean="0"/>
              <a:t>6</a:t>
            </a:fld>
            <a:endParaRPr lang="en-GB"/>
          </a:p>
        </p:txBody>
      </p:sp>
    </p:spTree>
    <p:extLst>
      <p:ext uri="{BB962C8B-B14F-4D97-AF65-F5344CB8AC3E}">
        <p14:creationId xmlns:p14="http://schemas.microsoft.com/office/powerpoint/2010/main" val="58820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B83BF0-F460-4FCD-990B-DDE89B6FBF65}" type="slidenum">
              <a:rPr lang="en-GB" smtClean="0"/>
              <a:t>7</a:t>
            </a:fld>
            <a:endParaRPr lang="en-GB"/>
          </a:p>
        </p:txBody>
      </p:sp>
    </p:spTree>
    <p:extLst>
      <p:ext uri="{BB962C8B-B14F-4D97-AF65-F5344CB8AC3E}">
        <p14:creationId xmlns:p14="http://schemas.microsoft.com/office/powerpoint/2010/main" val="330840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this also demonstrates an aspect of </a:t>
            </a:r>
            <a:r>
              <a:rPr lang="en-GB" dirty="0" err="1"/>
              <a:t>PVEcho</a:t>
            </a:r>
            <a:r>
              <a:rPr lang="en-GB" dirty="0"/>
              <a:t> operations including alarms propagating correctly.</a:t>
            </a:r>
          </a:p>
        </p:txBody>
      </p:sp>
      <p:sp>
        <p:nvSpPr>
          <p:cNvPr id="4" name="Slide Number Placeholder 3"/>
          <p:cNvSpPr>
            <a:spLocks noGrp="1"/>
          </p:cNvSpPr>
          <p:nvPr>
            <p:ph type="sldNum" sz="quarter" idx="5"/>
          </p:nvPr>
        </p:nvSpPr>
        <p:spPr/>
        <p:txBody>
          <a:bodyPr/>
          <a:lstStyle/>
          <a:p>
            <a:fld id="{23B83BF0-F460-4FCD-990B-DDE89B6FBF65}" type="slidenum">
              <a:rPr lang="en-GB" smtClean="0"/>
              <a:t>8</a:t>
            </a:fld>
            <a:endParaRPr lang="en-GB"/>
          </a:p>
        </p:txBody>
      </p:sp>
    </p:spTree>
    <p:extLst>
      <p:ext uri="{BB962C8B-B14F-4D97-AF65-F5344CB8AC3E}">
        <p14:creationId xmlns:p14="http://schemas.microsoft.com/office/powerpoint/2010/main" val="144379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this also shows weaknesses in our testing environment. We do not have </a:t>
            </a:r>
          </a:p>
        </p:txBody>
      </p:sp>
      <p:sp>
        <p:nvSpPr>
          <p:cNvPr id="4" name="Slide Number Placeholder 3"/>
          <p:cNvSpPr>
            <a:spLocks noGrp="1"/>
          </p:cNvSpPr>
          <p:nvPr>
            <p:ph type="sldNum" sz="quarter" idx="5"/>
          </p:nvPr>
        </p:nvSpPr>
        <p:spPr/>
        <p:txBody>
          <a:bodyPr/>
          <a:lstStyle/>
          <a:p>
            <a:fld id="{23B83BF0-F460-4FCD-990B-DDE89B6FBF65}" type="slidenum">
              <a:rPr lang="en-GB" smtClean="0"/>
              <a:t>9</a:t>
            </a:fld>
            <a:endParaRPr lang="en-GB"/>
          </a:p>
        </p:txBody>
      </p:sp>
    </p:spTree>
    <p:extLst>
      <p:ext uri="{BB962C8B-B14F-4D97-AF65-F5344CB8AC3E}">
        <p14:creationId xmlns:p14="http://schemas.microsoft.com/office/powerpoint/2010/main" val="169810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this was installed on the load-balancers because we didn’t want to interfere with our operations after we’d deployed working PVA Gateways on our deployment servers</a:t>
            </a:r>
          </a:p>
          <a:p>
            <a:r>
              <a:rPr lang="en-GB" dirty="0"/>
              <a:t> </a:t>
            </a:r>
          </a:p>
        </p:txBody>
      </p:sp>
      <p:sp>
        <p:nvSpPr>
          <p:cNvPr id="4" name="Slide Number Placeholder 3"/>
          <p:cNvSpPr>
            <a:spLocks noGrp="1"/>
          </p:cNvSpPr>
          <p:nvPr>
            <p:ph type="sldNum" sz="quarter" idx="5"/>
          </p:nvPr>
        </p:nvSpPr>
        <p:spPr/>
        <p:txBody>
          <a:bodyPr/>
          <a:lstStyle/>
          <a:p>
            <a:fld id="{23B83BF0-F460-4FCD-990B-DDE89B6FBF65}" type="slidenum">
              <a:rPr lang="en-GB" smtClean="0"/>
              <a:t>10</a:t>
            </a:fld>
            <a:endParaRPr lang="en-GB"/>
          </a:p>
        </p:txBody>
      </p:sp>
    </p:spTree>
    <p:extLst>
      <p:ext uri="{BB962C8B-B14F-4D97-AF65-F5344CB8AC3E}">
        <p14:creationId xmlns:p14="http://schemas.microsoft.com/office/powerpoint/2010/main" val="71144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dirty="0"/>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07/10/2023</a:t>
            </a:fld>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07/10/2023</a:t>
            </a:fld>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dirty="0"/>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07/10/2023</a:t>
            </a:fld>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07/10/2023</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144869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905856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22"/>
        <p:cNvGrpSpPr/>
        <p:nvPr/>
      </p:nvGrpSpPr>
      <p:grpSpPr>
        <a:xfrm>
          <a:off x="0" y="0"/>
          <a:ext cx="0" cy="0"/>
          <a:chOff x="0" y="0"/>
          <a:chExt cx="0" cy="0"/>
        </a:xfrm>
      </p:grpSpPr>
      <p:sp>
        <p:nvSpPr>
          <p:cNvPr id="3" name="Rectangle 2">
            <a:extLst>
              <a:ext uri="{FF2B5EF4-FFF2-40B4-BE49-F238E27FC236}">
                <a16:creationId xmlns:a16="http://schemas.microsoft.com/office/drawing/2014/main" id="{08DF0593-052E-0E49-9A07-CFDD3401F324}"/>
              </a:ext>
            </a:extLst>
          </p:cNvPr>
          <p:cNvSpPr/>
          <p:nvPr userDrawn="1"/>
        </p:nvSpPr>
        <p:spPr>
          <a:xfrm>
            <a:off x="0" y="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379577-B005-8448-AF84-203A02F7610D}"/>
              </a:ext>
            </a:extLst>
          </p:cNvPr>
          <p:cNvSpPr/>
          <p:nvPr userDrawn="1"/>
        </p:nvSpPr>
        <p:spPr>
          <a:xfrm>
            <a:off x="10920536" y="597976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692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3170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5052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C8C9C"/>
                </a:solidFill>
              </a:defRPr>
            </a:lvl1pPr>
            <a:lvl2pPr marL="914400" lvl="1" indent="-228600" algn="l">
              <a:lnSpc>
                <a:spcPct val="90000"/>
              </a:lnSpc>
              <a:spcBef>
                <a:spcPts val="500"/>
              </a:spcBef>
              <a:spcAft>
                <a:spcPts val="0"/>
              </a:spcAft>
              <a:buSzPts val="2000"/>
              <a:buNone/>
              <a:defRPr sz="2000">
                <a:solidFill>
                  <a:srgbClr val="8C8C9C"/>
                </a:solidFill>
              </a:defRPr>
            </a:lvl2pPr>
            <a:lvl3pPr marL="1371600" lvl="2" indent="-228600" algn="l">
              <a:lnSpc>
                <a:spcPct val="90000"/>
              </a:lnSpc>
              <a:spcBef>
                <a:spcPts val="500"/>
              </a:spcBef>
              <a:spcAft>
                <a:spcPts val="0"/>
              </a:spcAft>
              <a:buSzPts val="1800"/>
              <a:buNone/>
              <a:defRPr sz="1800">
                <a:solidFill>
                  <a:srgbClr val="8C8C9C"/>
                </a:solidFill>
              </a:defRPr>
            </a:lvl3pPr>
            <a:lvl4pPr marL="1828800" lvl="3" indent="-228600" algn="l">
              <a:lnSpc>
                <a:spcPct val="90000"/>
              </a:lnSpc>
              <a:spcBef>
                <a:spcPts val="500"/>
              </a:spcBef>
              <a:spcAft>
                <a:spcPts val="0"/>
              </a:spcAft>
              <a:buSzPts val="1600"/>
              <a:buNone/>
              <a:defRPr sz="1600">
                <a:solidFill>
                  <a:srgbClr val="8C8C9C"/>
                </a:solidFill>
              </a:defRPr>
            </a:lvl4pPr>
            <a:lvl5pPr marL="2286000" lvl="4" indent="-228600" algn="l">
              <a:lnSpc>
                <a:spcPct val="90000"/>
              </a:lnSpc>
              <a:spcBef>
                <a:spcPts val="500"/>
              </a:spcBef>
              <a:spcAft>
                <a:spcPts val="0"/>
              </a:spcAft>
              <a:buSzPts val="1600"/>
              <a:buNone/>
              <a:defRPr sz="1600">
                <a:solidFill>
                  <a:srgbClr val="8C8C9C"/>
                </a:solidFill>
              </a:defRPr>
            </a:lvl5pPr>
            <a:lvl6pPr marL="2743200" lvl="5" indent="-228600" algn="l">
              <a:lnSpc>
                <a:spcPct val="90000"/>
              </a:lnSpc>
              <a:spcBef>
                <a:spcPts val="500"/>
              </a:spcBef>
              <a:spcAft>
                <a:spcPts val="0"/>
              </a:spcAft>
              <a:buClr>
                <a:srgbClr val="8C8C9C"/>
              </a:buClr>
              <a:buSzPts val="1600"/>
              <a:buNone/>
              <a:defRPr sz="1600">
                <a:solidFill>
                  <a:srgbClr val="8C8C9C"/>
                </a:solidFill>
              </a:defRPr>
            </a:lvl6pPr>
            <a:lvl7pPr marL="3200400" lvl="6" indent="-228600" algn="l">
              <a:lnSpc>
                <a:spcPct val="90000"/>
              </a:lnSpc>
              <a:spcBef>
                <a:spcPts val="500"/>
              </a:spcBef>
              <a:spcAft>
                <a:spcPts val="0"/>
              </a:spcAft>
              <a:buClr>
                <a:srgbClr val="8C8C9C"/>
              </a:buClr>
              <a:buSzPts val="1600"/>
              <a:buNone/>
              <a:defRPr sz="1600">
                <a:solidFill>
                  <a:srgbClr val="8C8C9C"/>
                </a:solidFill>
              </a:defRPr>
            </a:lvl7pPr>
            <a:lvl8pPr marL="3657600" lvl="7" indent="-228600" algn="l">
              <a:lnSpc>
                <a:spcPct val="90000"/>
              </a:lnSpc>
              <a:spcBef>
                <a:spcPts val="500"/>
              </a:spcBef>
              <a:spcAft>
                <a:spcPts val="0"/>
              </a:spcAft>
              <a:buClr>
                <a:srgbClr val="8C8C9C"/>
              </a:buClr>
              <a:buSzPts val="1600"/>
              <a:buNone/>
              <a:defRPr sz="1600">
                <a:solidFill>
                  <a:srgbClr val="8C8C9C"/>
                </a:solidFill>
              </a:defRPr>
            </a:lvl8pPr>
            <a:lvl9pPr marL="4114800" lvl="8" indent="-228600" algn="l">
              <a:lnSpc>
                <a:spcPct val="90000"/>
              </a:lnSpc>
              <a:spcBef>
                <a:spcPts val="500"/>
              </a:spcBef>
              <a:spcAft>
                <a:spcPts val="0"/>
              </a:spcAft>
              <a:buClr>
                <a:srgbClr val="8C8C9C"/>
              </a:buClr>
              <a:buSzPts val="1600"/>
              <a:buNone/>
              <a:defRPr sz="1600">
                <a:solidFill>
                  <a:srgbClr val="8C8C9C"/>
                </a:solidFill>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55099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47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6668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62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78041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91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4613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20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07/10/2023</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5.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07/10/2023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07/10/2023</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22"/>
          <p:cNvPicPr preferRelativeResize="0"/>
          <p:nvPr/>
        </p:nvPicPr>
        <p:blipFill rotWithShape="1">
          <a:blip r:embed="rId15">
            <a:alphaModFix/>
          </a:blip>
          <a:srcRect/>
          <a:stretch/>
        </p:blipFill>
        <p:spPr>
          <a:xfrm>
            <a:off x="97200" y="5558400"/>
            <a:ext cx="2352675" cy="1213485"/>
          </a:xfrm>
          <a:prstGeom prst="rect">
            <a:avLst/>
          </a:prstGeom>
          <a:noFill/>
          <a:ln>
            <a:noFill/>
          </a:ln>
        </p:spPr>
      </p:pic>
    </p:spTree>
    <p:extLst>
      <p:ext uri="{BB962C8B-B14F-4D97-AF65-F5344CB8AC3E}">
        <p14:creationId xmlns:p14="http://schemas.microsoft.com/office/powerpoint/2010/main" val="851054325"/>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390C68-0335-9874-5B83-5F0D1BCE1A56}"/>
              </a:ext>
            </a:extLst>
          </p:cNvPr>
          <p:cNvSpPr/>
          <p:nvPr/>
        </p:nvSpPr>
        <p:spPr>
          <a:xfrm>
            <a:off x="6335016" y="3137904"/>
            <a:ext cx="2006417" cy="215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BC4A1DD-6336-5875-DB0D-6EF948E0EBED}"/>
              </a:ext>
            </a:extLst>
          </p:cNvPr>
          <p:cNvSpPr/>
          <p:nvPr/>
        </p:nvSpPr>
        <p:spPr>
          <a:xfrm>
            <a:off x="7144161" y="3409266"/>
            <a:ext cx="1197272" cy="110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A1AFDDD-C13D-0F85-BD44-F1C05A5B5C12}"/>
              </a:ext>
            </a:extLst>
          </p:cNvPr>
          <p:cNvSpPr/>
          <p:nvPr/>
        </p:nvSpPr>
        <p:spPr>
          <a:xfrm>
            <a:off x="6335016" y="2881347"/>
            <a:ext cx="1269634" cy="294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p:txBody>
          <a:bodyPr/>
          <a:lstStyle/>
          <a:p>
            <a:r>
              <a:rPr lang="en-GB" dirty="0"/>
              <a:t>Ivan Finch</a:t>
            </a:r>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p:txBody>
          <a:bodyPr>
            <a:normAutofit fontScale="92500" lnSpcReduction="20000"/>
          </a:bodyPr>
          <a:lstStyle/>
          <a:p>
            <a:r>
              <a:rPr lang="en-GB" dirty="0"/>
              <a:t>ICALEPCS’23 / EPICS Collaboration Meeting, Cape Town, South Africa</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p:txBody>
          <a:bodyPr>
            <a:normAutofit fontScale="92500" lnSpcReduction="20000"/>
          </a:bodyPr>
          <a:lstStyle/>
          <a:p>
            <a:r>
              <a:rPr lang="en-GB" dirty="0"/>
              <a:t>Sunday 8 October 2023</a:t>
            </a:r>
          </a:p>
        </p:txBody>
      </p:sp>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p:txBody>
          <a:bodyPr/>
          <a:lstStyle/>
          <a:p>
            <a:r>
              <a:rPr lang="en-GB" dirty="0"/>
              <a:t>Progress of the EPICS Transition</a:t>
            </a:r>
            <a:br>
              <a:rPr lang="en-GB" dirty="0"/>
            </a:br>
            <a:r>
              <a:rPr lang="en-GB" dirty="0"/>
              <a:t>at the ISIS Neutron and Muon Source</a:t>
            </a: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7A5F-D9F3-462A-2349-8EFF7FB42079}"/>
              </a:ext>
            </a:extLst>
          </p:cNvPr>
          <p:cNvSpPr>
            <a:spLocks noGrp="1"/>
          </p:cNvSpPr>
          <p:nvPr>
            <p:ph type="title"/>
          </p:nvPr>
        </p:nvSpPr>
        <p:spPr/>
        <p:txBody>
          <a:bodyPr/>
          <a:lstStyle/>
          <a:p>
            <a:r>
              <a:rPr lang="en-GB" dirty="0"/>
              <a:t>Lessons</a:t>
            </a:r>
            <a:r>
              <a:rPr lang="en-GB" baseline="0" dirty="0"/>
              <a:t> Learned – Remote Access</a:t>
            </a:r>
            <a:endParaRPr lang="en-GB" dirty="0"/>
          </a:p>
        </p:txBody>
      </p:sp>
      <p:sp>
        <p:nvSpPr>
          <p:cNvPr id="11" name="Content Placeholder 10">
            <a:extLst>
              <a:ext uri="{FF2B5EF4-FFF2-40B4-BE49-F238E27FC236}">
                <a16:creationId xmlns:a16="http://schemas.microsoft.com/office/drawing/2014/main" id="{6AD92A2A-6868-844A-1264-E15001ED40DB}"/>
              </a:ext>
            </a:extLst>
          </p:cNvPr>
          <p:cNvSpPr>
            <a:spLocks noGrp="1"/>
          </p:cNvSpPr>
          <p:nvPr>
            <p:ph sz="half" idx="1"/>
          </p:nvPr>
        </p:nvSpPr>
        <p:spPr/>
        <p:txBody>
          <a:bodyPr/>
          <a:lstStyle/>
          <a:p>
            <a:pPr marL="0" indent="0">
              <a:buNone/>
            </a:pPr>
            <a:r>
              <a:rPr lang="en-GB" dirty="0"/>
              <a:t>The most urgent request we received from operators was for remote access (via VPN) to the new TS1 control screens.</a:t>
            </a:r>
          </a:p>
          <a:p>
            <a:pPr marL="0" indent="0">
              <a:buNone/>
            </a:pPr>
            <a:endParaRPr lang="en-GB" dirty="0"/>
          </a:p>
          <a:p>
            <a:pPr marL="0" indent="0">
              <a:buNone/>
            </a:pPr>
            <a:r>
              <a:rPr lang="en-GB" dirty="0"/>
              <a:t>We implemented this using a read-only PVA Gateway using EPICS_PVA_NAME_SERVERS (TCP only).</a:t>
            </a:r>
          </a:p>
          <a:p>
            <a:pPr marL="0" indent="0">
              <a:buNone/>
            </a:pPr>
            <a:endParaRPr lang="en-GB" dirty="0"/>
          </a:p>
          <a:p>
            <a:pPr marL="0" indent="0">
              <a:buNone/>
            </a:pPr>
            <a:r>
              <a:rPr lang="en-GB" dirty="0"/>
              <a:t>This is also how we support access to EPICS PVs in our Docker on Windows development systems.</a:t>
            </a:r>
          </a:p>
        </p:txBody>
      </p:sp>
      <p:sp>
        <p:nvSpPr>
          <p:cNvPr id="3" name="Rectangle: Rounded Corners 2">
            <a:extLst>
              <a:ext uri="{FF2B5EF4-FFF2-40B4-BE49-F238E27FC236}">
                <a16:creationId xmlns:a16="http://schemas.microsoft.com/office/drawing/2014/main" id="{336EF988-6F5C-F7A4-070F-C3675BB64019}"/>
              </a:ext>
            </a:extLst>
          </p:cNvPr>
          <p:cNvSpPr/>
          <p:nvPr/>
        </p:nvSpPr>
        <p:spPr>
          <a:xfrm>
            <a:off x="8369751" y="4790514"/>
            <a:ext cx="1969322" cy="615402"/>
          </a:xfrm>
          <a:prstGeom prst="roundRect">
            <a:avLst>
              <a:gd name="adj" fmla="val 3473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Phoebus</a:t>
            </a:r>
          </a:p>
          <a:p>
            <a:pPr algn="ctr"/>
            <a:r>
              <a:rPr lang="en-GB" sz="1400" dirty="0"/>
              <a:t>(Off-site Operators)</a:t>
            </a:r>
          </a:p>
        </p:txBody>
      </p:sp>
      <p:cxnSp>
        <p:nvCxnSpPr>
          <p:cNvPr id="4" name="Straight Arrow Connector 3">
            <a:extLst>
              <a:ext uri="{FF2B5EF4-FFF2-40B4-BE49-F238E27FC236}">
                <a16:creationId xmlns:a16="http://schemas.microsoft.com/office/drawing/2014/main" id="{7CC47BFC-0836-6267-0C6B-C3BF25F64FF4}"/>
              </a:ext>
            </a:extLst>
          </p:cNvPr>
          <p:cNvCxnSpPr>
            <a:cxnSpLocks/>
            <a:stCxn id="9" idx="2"/>
            <a:endCxn id="3" idx="0"/>
          </p:cNvCxnSpPr>
          <p:nvPr/>
        </p:nvCxnSpPr>
        <p:spPr>
          <a:xfrm>
            <a:off x="9354412" y="2230269"/>
            <a:ext cx="0" cy="2560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429CAE4-C734-2782-CC14-45C02AB3DF3B}"/>
              </a:ext>
            </a:extLst>
          </p:cNvPr>
          <p:cNvSpPr txBox="1"/>
          <p:nvPr/>
        </p:nvSpPr>
        <p:spPr>
          <a:xfrm>
            <a:off x="8322097" y="1029071"/>
            <a:ext cx="2157721" cy="338554"/>
          </a:xfrm>
          <a:prstGeom prst="rect">
            <a:avLst/>
          </a:prstGeom>
          <a:solidFill>
            <a:schemeClr val="bg1"/>
          </a:solidFill>
        </p:spPr>
        <p:txBody>
          <a:bodyPr wrap="square" rtlCol="0">
            <a:spAutoFit/>
          </a:bodyPr>
          <a:lstStyle/>
          <a:p>
            <a:pPr algn="r"/>
            <a:r>
              <a:rPr lang="en-GB" sz="1600" dirty="0"/>
              <a:t>Load-Balancers</a:t>
            </a:r>
          </a:p>
        </p:txBody>
      </p:sp>
      <p:sp>
        <p:nvSpPr>
          <p:cNvPr id="7" name="TextBox 6">
            <a:extLst>
              <a:ext uri="{FF2B5EF4-FFF2-40B4-BE49-F238E27FC236}">
                <a16:creationId xmlns:a16="http://schemas.microsoft.com/office/drawing/2014/main" id="{D2005D2D-CBCF-94E2-B393-CCDE63C83228}"/>
              </a:ext>
            </a:extLst>
          </p:cNvPr>
          <p:cNvSpPr txBox="1"/>
          <p:nvPr/>
        </p:nvSpPr>
        <p:spPr>
          <a:xfrm rot="16200000">
            <a:off x="8448422" y="3428629"/>
            <a:ext cx="1504470" cy="338554"/>
          </a:xfrm>
          <a:prstGeom prst="rect">
            <a:avLst/>
          </a:prstGeom>
          <a:noFill/>
        </p:spPr>
        <p:txBody>
          <a:bodyPr wrap="square" rtlCol="0">
            <a:spAutoFit/>
          </a:bodyPr>
          <a:lstStyle/>
          <a:p>
            <a:pPr algn="ctr"/>
            <a:r>
              <a:rPr lang="en-GB" sz="1600" dirty="0"/>
              <a:t>TCP Only</a:t>
            </a:r>
          </a:p>
        </p:txBody>
      </p:sp>
      <p:sp>
        <p:nvSpPr>
          <p:cNvPr id="8" name="TextBox 7">
            <a:extLst>
              <a:ext uri="{FF2B5EF4-FFF2-40B4-BE49-F238E27FC236}">
                <a16:creationId xmlns:a16="http://schemas.microsoft.com/office/drawing/2014/main" id="{77513835-C24D-DBEE-FBDB-9C046A563548}"/>
              </a:ext>
            </a:extLst>
          </p:cNvPr>
          <p:cNvSpPr txBox="1"/>
          <p:nvPr/>
        </p:nvSpPr>
        <p:spPr>
          <a:xfrm>
            <a:off x="9321357" y="1344851"/>
            <a:ext cx="1166412" cy="338554"/>
          </a:xfrm>
          <a:prstGeom prst="rect">
            <a:avLst/>
          </a:prstGeom>
          <a:solidFill>
            <a:schemeClr val="bg1"/>
          </a:solidFill>
        </p:spPr>
        <p:txBody>
          <a:bodyPr wrap="square" rtlCol="0">
            <a:spAutoFit/>
          </a:bodyPr>
          <a:lstStyle/>
          <a:p>
            <a:pPr algn="r"/>
            <a:r>
              <a:rPr lang="en-GB" sz="1600" i="1" dirty="0"/>
              <a:t>Bare Metal</a:t>
            </a:r>
          </a:p>
        </p:txBody>
      </p:sp>
      <p:sp>
        <p:nvSpPr>
          <p:cNvPr id="9" name="Rectangle: Rounded Corners 8">
            <a:extLst>
              <a:ext uri="{FF2B5EF4-FFF2-40B4-BE49-F238E27FC236}">
                <a16:creationId xmlns:a16="http://schemas.microsoft.com/office/drawing/2014/main" id="{F86F600D-EC3D-F5A9-3DAB-E1309A83D7C7}"/>
              </a:ext>
            </a:extLst>
          </p:cNvPr>
          <p:cNvSpPr/>
          <p:nvPr/>
        </p:nvSpPr>
        <p:spPr>
          <a:xfrm>
            <a:off x="8369751" y="1614867"/>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PVA Gateway</a:t>
            </a:r>
          </a:p>
          <a:p>
            <a:pPr algn="ctr"/>
            <a:r>
              <a:rPr lang="en-GB" sz="1600" dirty="0"/>
              <a:t>(Read-Only)</a:t>
            </a:r>
          </a:p>
        </p:txBody>
      </p:sp>
      <p:sp>
        <p:nvSpPr>
          <p:cNvPr id="10" name="Rectangle 9">
            <a:extLst>
              <a:ext uri="{FF2B5EF4-FFF2-40B4-BE49-F238E27FC236}">
                <a16:creationId xmlns:a16="http://schemas.microsoft.com/office/drawing/2014/main" id="{2569FFDE-2397-6AA5-A039-A759B357CBCA}"/>
              </a:ext>
            </a:extLst>
          </p:cNvPr>
          <p:cNvSpPr/>
          <p:nvPr/>
        </p:nvSpPr>
        <p:spPr>
          <a:xfrm>
            <a:off x="8046719" y="1367625"/>
            <a:ext cx="2433099" cy="1081377"/>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780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C624402-8CE4-DF2C-5A13-4656154C142D}"/>
              </a:ext>
            </a:extLst>
          </p:cNvPr>
          <p:cNvSpPr>
            <a:spLocks noGrp="1"/>
          </p:cNvSpPr>
          <p:nvPr>
            <p:ph type="body" sz="half" idx="2"/>
          </p:nvPr>
        </p:nvSpPr>
        <p:spPr>
          <a:xfrm>
            <a:off x="266700" y="1418324"/>
            <a:ext cx="4186888" cy="3761080"/>
          </a:xfrm>
        </p:spPr>
        <p:txBody>
          <a:bodyPr/>
          <a:lstStyle/>
          <a:p>
            <a:r>
              <a:rPr lang="en-GB" dirty="0"/>
              <a:t>How we hope to simplify our architecture in the next few months:</a:t>
            </a:r>
          </a:p>
          <a:p>
            <a:pPr marL="342900" indent="-342900">
              <a:buFont typeface="Arial" panose="020B0604020202020204" pitchFamily="34" charset="0"/>
              <a:buChar char="•"/>
            </a:pPr>
            <a:r>
              <a:rPr lang="en-GB" dirty="0"/>
              <a:t>Bring the PVA Gateways into the Docker Swarm (fail-over)</a:t>
            </a:r>
          </a:p>
          <a:p>
            <a:pPr marL="342900" indent="-342900">
              <a:buFont typeface="Arial" panose="020B0604020202020204" pitchFamily="34" charset="0"/>
              <a:buChar char="•"/>
            </a:pPr>
            <a:r>
              <a:rPr lang="en-GB" dirty="0"/>
              <a:t>Remove Vsystem by transferring more systems to EPICS (FINS and CPS are next)</a:t>
            </a:r>
          </a:p>
          <a:p>
            <a:pPr marL="342900" indent="-342900">
              <a:buFont typeface="Arial" panose="020B0604020202020204" pitchFamily="34" charset="0"/>
              <a:buChar char="•"/>
            </a:pPr>
            <a:r>
              <a:rPr lang="en-GB" dirty="0"/>
              <a:t>Remove </a:t>
            </a:r>
            <a:r>
              <a:rPr lang="en-GB" dirty="0" err="1"/>
              <a:t>Valarm</a:t>
            </a:r>
            <a:r>
              <a:rPr lang="en-GB" dirty="0"/>
              <a:t> by migrating to Phoebus alarm management </a:t>
            </a:r>
          </a:p>
        </p:txBody>
      </p:sp>
      <p:sp>
        <p:nvSpPr>
          <p:cNvPr id="2" name="Title 1">
            <a:extLst>
              <a:ext uri="{FF2B5EF4-FFF2-40B4-BE49-F238E27FC236}">
                <a16:creationId xmlns:a16="http://schemas.microsoft.com/office/drawing/2014/main" id="{4CDDF58B-1D41-39A8-8E3E-EB743E1786EC}"/>
              </a:ext>
            </a:extLst>
          </p:cNvPr>
          <p:cNvSpPr>
            <a:spLocks noGrp="1"/>
          </p:cNvSpPr>
          <p:nvPr>
            <p:ph type="title"/>
          </p:nvPr>
        </p:nvSpPr>
        <p:spPr/>
        <p:txBody>
          <a:bodyPr/>
          <a:lstStyle/>
          <a:p>
            <a:r>
              <a:rPr lang="en-GB" dirty="0"/>
              <a:t>EPICS at ISIS Accelerators</a:t>
            </a:r>
          </a:p>
        </p:txBody>
      </p:sp>
      <p:sp>
        <p:nvSpPr>
          <p:cNvPr id="225" name="Rectangle: Rounded Corners 224">
            <a:extLst>
              <a:ext uri="{FF2B5EF4-FFF2-40B4-BE49-F238E27FC236}">
                <a16:creationId xmlns:a16="http://schemas.microsoft.com/office/drawing/2014/main" id="{A462F133-5A1C-1F84-F0E0-BF3AA08E9462}"/>
              </a:ext>
            </a:extLst>
          </p:cNvPr>
          <p:cNvSpPr/>
          <p:nvPr/>
        </p:nvSpPr>
        <p:spPr>
          <a:xfrm>
            <a:off x="7361249" y="365125"/>
            <a:ext cx="1969322" cy="615402"/>
          </a:xfrm>
          <a:prstGeom prst="roundRect">
            <a:avLst>
              <a:gd name="adj" fmla="val 347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Omron PLC</a:t>
            </a:r>
          </a:p>
          <a:p>
            <a:pPr algn="ctr"/>
            <a:r>
              <a:rPr lang="en-GB" sz="1600" dirty="0"/>
              <a:t>(CIP Protocol)</a:t>
            </a:r>
          </a:p>
        </p:txBody>
      </p:sp>
      <p:sp>
        <p:nvSpPr>
          <p:cNvPr id="228" name="Rectangle: Rounded Corners 227">
            <a:extLst>
              <a:ext uri="{FF2B5EF4-FFF2-40B4-BE49-F238E27FC236}">
                <a16:creationId xmlns:a16="http://schemas.microsoft.com/office/drawing/2014/main" id="{923077D7-6984-71FF-493B-D037714BC80A}"/>
              </a:ext>
            </a:extLst>
          </p:cNvPr>
          <p:cNvSpPr/>
          <p:nvPr/>
        </p:nvSpPr>
        <p:spPr>
          <a:xfrm>
            <a:off x="7361249" y="3541714"/>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PVA Gateway</a:t>
            </a:r>
          </a:p>
        </p:txBody>
      </p:sp>
      <p:sp>
        <p:nvSpPr>
          <p:cNvPr id="229" name="Rectangle: Rounded Corners 228">
            <a:extLst>
              <a:ext uri="{FF2B5EF4-FFF2-40B4-BE49-F238E27FC236}">
                <a16:creationId xmlns:a16="http://schemas.microsoft.com/office/drawing/2014/main" id="{7236C4E7-8DF9-6E80-0493-00B83A702D90}"/>
              </a:ext>
            </a:extLst>
          </p:cNvPr>
          <p:cNvSpPr/>
          <p:nvPr/>
        </p:nvSpPr>
        <p:spPr>
          <a:xfrm>
            <a:off x="7361249" y="2481031"/>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MQTT </a:t>
            </a:r>
            <a:r>
              <a:rPr lang="en-GB" sz="1600" dirty="0" err="1"/>
              <a:t>PVAServer</a:t>
            </a:r>
            <a:endParaRPr lang="en-GB" sz="1600" dirty="0"/>
          </a:p>
          <a:p>
            <a:pPr algn="ctr"/>
            <a:r>
              <a:rPr lang="en-GB" sz="1600" dirty="0"/>
              <a:t>(p4p)</a:t>
            </a:r>
          </a:p>
        </p:txBody>
      </p:sp>
      <p:sp>
        <p:nvSpPr>
          <p:cNvPr id="230" name="Rectangle: Rounded Corners 229">
            <a:extLst>
              <a:ext uri="{FF2B5EF4-FFF2-40B4-BE49-F238E27FC236}">
                <a16:creationId xmlns:a16="http://schemas.microsoft.com/office/drawing/2014/main" id="{CC0609CD-0E9F-D213-10D1-7E288F13F6D7}"/>
              </a:ext>
            </a:extLst>
          </p:cNvPr>
          <p:cNvSpPr/>
          <p:nvPr/>
        </p:nvSpPr>
        <p:spPr>
          <a:xfrm>
            <a:off x="9952060" y="3552657"/>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PVA Gateway</a:t>
            </a:r>
          </a:p>
          <a:p>
            <a:pPr algn="ctr"/>
            <a:r>
              <a:rPr lang="en-GB" sz="1600" dirty="0"/>
              <a:t>(Read-Only)</a:t>
            </a:r>
          </a:p>
        </p:txBody>
      </p:sp>
      <p:sp>
        <p:nvSpPr>
          <p:cNvPr id="231" name="Rectangle: Rounded Corners 230">
            <a:extLst>
              <a:ext uri="{FF2B5EF4-FFF2-40B4-BE49-F238E27FC236}">
                <a16:creationId xmlns:a16="http://schemas.microsoft.com/office/drawing/2014/main" id="{A1BF0072-6662-D7D4-4422-B9152B7B9DA7}"/>
              </a:ext>
            </a:extLst>
          </p:cNvPr>
          <p:cNvSpPr/>
          <p:nvPr/>
        </p:nvSpPr>
        <p:spPr>
          <a:xfrm>
            <a:off x="4770438" y="3548059"/>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IOCs</a:t>
            </a:r>
          </a:p>
        </p:txBody>
      </p:sp>
      <p:sp>
        <p:nvSpPr>
          <p:cNvPr id="234" name="Rectangle: Rounded Corners 233">
            <a:extLst>
              <a:ext uri="{FF2B5EF4-FFF2-40B4-BE49-F238E27FC236}">
                <a16:creationId xmlns:a16="http://schemas.microsoft.com/office/drawing/2014/main" id="{EE1DF237-BD7F-D29E-1153-E5DF4203D56C}"/>
              </a:ext>
            </a:extLst>
          </p:cNvPr>
          <p:cNvSpPr/>
          <p:nvPr/>
        </p:nvSpPr>
        <p:spPr>
          <a:xfrm>
            <a:off x="7361249" y="5665157"/>
            <a:ext cx="1969322" cy="615402"/>
          </a:xfrm>
          <a:prstGeom prst="roundRect">
            <a:avLst>
              <a:gd name="adj" fmla="val 3473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Phoebus</a:t>
            </a:r>
          </a:p>
          <a:p>
            <a:pPr algn="ctr"/>
            <a:r>
              <a:rPr lang="en-GB" sz="1400" dirty="0"/>
              <a:t>(On-site Operators)</a:t>
            </a:r>
          </a:p>
        </p:txBody>
      </p:sp>
      <p:sp>
        <p:nvSpPr>
          <p:cNvPr id="235" name="Rectangle: Rounded Corners 234">
            <a:extLst>
              <a:ext uri="{FF2B5EF4-FFF2-40B4-BE49-F238E27FC236}">
                <a16:creationId xmlns:a16="http://schemas.microsoft.com/office/drawing/2014/main" id="{83DAC299-0146-6394-4A66-F423062DD8CC}"/>
              </a:ext>
            </a:extLst>
          </p:cNvPr>
          <p:cNvSpPr/>
          <p:nvPr/>
        </p:nvSpPr>
        <p:spPr>
          <a:xfrm>
            <a:off x="9952060" y="5665157"/>
            <a:ext cx="1969322" cy="615402"/>
          </a:xfrm>
          <a:prstGeom prst="roundRect">
            <a:avLst>
              <a:gd name="adj" fmla="val 3473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Phoebus</a:t>
            </a:r>
          </a:p>
          <a:p>
            <a:pPr algn="ctr"/>
            <a:r>
              <a:rPr lang="en-GB" sz="1400" dirty="0"/>
              <a:t>(Off-site Operators)</a:t>
            </a:r>
          </a:p>
        </p:txBody>
      </p:sp>
      <p:cxnSp>
        <p:nvCxnSpPr>
          <p:cNvPr id="237" name="Straight Arrow Connector 236">
            <a:extLst>
              <a:ext uri="{FF2B5EF4-FFF2-40B4-BE49-F238E27FC236}">
                <a16:creationId xmlns:a16="http://schemas.microsoft.com/office/drawing/2014/main" id="{C631530F-EBA4-F02E-5DB3-9D1FA89C3ED9}"/>
              </a:ext>
            </a:extLst>
          </p:cNvPr>
          <p:cNvCxnSpPr>
            <a:cxnSpLocks/>
            <a:stCxn id="225" idx="2"/>
            <a:endCxn id="17" idx="0"/>
          </p:cNvCxnSpPr>
          <p:nvPr/>
        </p:nvCxnSpPr>
        <p:spPr>
          <a:xfrm>
            <a:off x="8345910" y="980527"/>
            <a:ext cx="0" cy="43982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1231769C-5C26-9182-8E1E-9D7ADC038C7F}"/>
              </a:ext>
            </a:extLst>
          </p:cNvPr>
          <p:cNvCxnSpPr>
            <a:cxnSpLocks/>
            <a:stCxn id="229" idx="2"/>
            <a:endCxn id="228" idx="0"/>
          </p:cNvCxnSpPr>
          <p:nvPr/>
        </p:nvCxnSpPr>
        <p:spPr>
          <a:xfrm>
            <a:off x="8345910" y="3096433"/>
            <a:ext cx="0" cy="4452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BBEF079-08FB-2CEE-728E-0D365589E411}"/>
              </a:ext>
            </a:extLst>
          </p:cNvPr>
          <p:cNvCxnSpPr>
            <a:cxnSpLocks/>
            <a:stCxn id="228" idx="2"/>
            <a:endCxn id="234" idx="0"/>
          </p:cNvCxnSpPr>
          <p:nvPr/>
        </p:nvCxnSpPr>
        <p:spPr>
          <a:xfrm>
            <a:off x="8345910" y="4157116"/>
            <a:ext cx="0" cy="1508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157FB40D-564B-49A4-6456-C4626093AFE5}"/>
              </a:ext>
            </a:extLst>
          </p:cNvPr>
          <p:cNvCxnSpPr>
            <a:cxnSpLocks/>
            <a:stCxn id="230" idx="2"/>
            <a:endCxn id="235" idx="0"/>
          </p:cNvCxnSpPr>
          <p:nvPr/>
        </p:nvCxnSpPr>
        <p:spPr>
          <a:xfrm>
            <a:off x="10936721" y="4168059"/>
            <a:ext cx="0" cy="1497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696E27AD-9934-1EE4-EDBC-BF990A43905F}"/>
              </a:ext>
            </a:extLst>
          </p:cNvPr>
          <p:cNvCxnSpPr>
            <a:cxnSpLocks/>
            <a:stCxn id="228" idx="3"/>
            <a:endCxn id="230" idx="1"/>
          </p:cNvCxnSpPr>
          <p:nvPr/>
        </p:nvCxnSpPr>
        <p:spPr>
          <a:xfrm>
            <a:off x="9330571" y="3849415"/>
            <a:ext cx="621489" cy="10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E73F75AA-A7C9-C698-E03C-CB5DA20690EB}"/>
              </a:ext>
            </a:extLst>
          </p:cNvPr>
          <p:cNvSpPr/>
          <p:nvPr/>
        </p:nvSpPr>
        <p:spPr>
          <a:xfrm>
            <a:off x="4508389" y="1190064"/>
            <a:ext cx="7545785" cy="3207007"/>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F9FA2DE4-6731-3CDA-A51A-EE221C00108C}"/>
              </a:ext>
            </a:extLst>
          </p:cNvPr>
          <p:cNvCxnSpPr>
            <a:cxnSpLocks/>
            <a:stCxn id="231" idx="3"/>
            <a:endCxn id="228" idx="1"/>
          </p:cNvCxnSpPr>
          <p:nvPr/>
        </p:nvCxnSpPr>
        <p:spPr>
          <a:xfrm flipV="1">
            <a:off x="6739760" y="3849415"/>
            <a:ext cx="621489" cy="634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E903FD-08D3-898D-F629-2420FD85C933}"/>
              </a:ext>
            </a:extLst>
          </p:cNvPr>
          <p:cNvSpPr/>
          <p:nvPr/>
        </p:nvSpPr>
        <p:spPr>
          <a:xfrm>
            <a:off x="7361249" y="1420348"/>
            <a:ext cx="1969322" cy="615402"/>
          </a:xfrm>
          <a:prstGeom prst="roundRect">
            <a:avLst>
              <a:gd name="adj" fmla="val 3473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err="1"/>
              <a:t>Mosquitto</a:t>
            </a:r>
            <a:endParaRPr lang="en-GB" sz="1600" dirty="0"/>
          </a:p>
          <a:p>
            <a:pPr algn="ctr"/>
            <a:r>
              <a:rPr lang="en-GB" sz="1600" dirty="0"/>
              <a:t>(MQTT Broker)</a:t>
            </a:r>
          </a:p>
        </p:txBody>
      </p:sp>
      <p:cxnSp>
        <p:nvCxnSpPr>
          <p:cNvPr id="22" name="Straight Arrow Connector 21">
            <a:extLst>
              <a:ext uri="{FF2B5EF4-FFF2-40B4-BE49-F238E27FC236}">
                <a16:creationId xmlns:a16="http://schemas.microsoft.com/office/drawing/2014/main" id="{06B8D27B-1D40-792C-C820-64A0267DC758}"/>
              </a:ext>
            </a:extLst>
          </p:cNvPr>
          <p:cNvCxnSpPr>
            <a:cxnSpLocks/>
          </p:cNvCxnSpPr>
          <p:nvPr/>
        </p:nvCxnSpPr>
        <p:spPr>
          <a:xfrm>
            <a:off x="8336324" y="2041210"/>
            <a:ext cx="0" cy="43982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2303056-FF21-2C55-9ADF-6987258A613F}"/>
              </a:ext>
            </a:extLst>
          </p:cNvPr>
          <p:cNvCxnSpPr>
            <a:stCxn id="229" idx="1"/>
            <a:endCxn id="231" idx="0"/>
          </p:cNvCxnSpPr>
          <p:nvPr/>
        </p:nvCxnSpPr>
        <p:spPr>
          <a:xfrm rot="10800000" flipV="1">
            <a:off x="5755099" y="2788731"/>
            <a:ext cx="1606150" cy="759327"/>
          </a:xfrm>
          <a:prstGeom prst="bentConnector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2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9C71-C7F9-003A-FD3E-64198B0FDB26}"/>
              </a:ext>
            </a:extLst>
          </p:cNvPr>
          <p:cNvSpPr>
            <a:spLocks noGrp="1"/>
          </p:cNvSpPr>
          <p:nvPr>
            <p:ph type="title"/>
          </p:nvPr>
        </p:nvSpPr>
        <p:spPr/>
        <p:txBody>
          <a:bodyPr/>
          <a:lstStyle/>
          <a:p>
            <a:r>
              <a:rPr lang="en-GB" dirty="0"/>
              <a:t>Save and Restore</a:t>
            </a:r>
          </a:p>
        </p:txBody>
      </p:sp>
      <p:sp>
        <p:nvSpPr>
          <p:cNvPr id="6" name="Content Placeholder 5">
            <a:extLst>
              <a:ext uri="{FF2B5EF4-FFF2-40B4-BE49-F238E27FC236}">
                <a16:creationId xmlns:a16="http://schemas.microsoft.com/office/drawing/2014/main" id="{31B603EE-EAE4-743A-A385-A9BBAEDA2DB1}"/>
              </a:ext>
            </a:extLst>
          </p:cNvPr>
          <p:cNvSpPr>
            <a:spLocks noGrp="1"/>
          </p:cNvSpPr>
          <p:nvPr>
            <p:ph sz="half" idx="1"/>
          </p:nvPr>
        </p:nvSpPr>
        <p:spPr>
          <a:xfrm>
            <a:off x="266700" y="1304925"/>
            <a:ext cx="4693969" cy="3852000"/>
          </a:xfrm>
        </p:spPr>
        <p:txBody>
          <a:bodyPr/>
          <a:lstStyle/>
          <a:p>
            <a:pPr marL="0" indent="0">
              <a:buNone/>
            </a:pPr>
            <a:r>
              <a:rPr lang="en-GB" dirty="0"/>
              <a:t>A long-standing request from our machine physicists. The old system involves text files of values generated from </a:t>
            </a:r>
            <a:r>
              <a:rPr lang="en-GB" dirty="0" err="1"/>
              <a:t>Vsystem</a:t>
            </a:r>
            <a:r>
              <a:rPr lang="en-GB" dirty="0"/>
              <a:t> and manually restored.</a:t>
            </a:r>
          </a:p>
          <a:p>
            <a:pPr marL="0" indent="0">
              <a:buNone/>
            </a:pPr>
            <a:r>
              <a:rPr lang="en-GB" dirty="0"/>
              <a:t>We are currently trialling:</a:t>
            </a:r>
          </a:p>
          <a:p>
            <a:r>
              <a:rPr lang="en-GB" dirty="0"/>
              <a:t>Phoebus save-and-restore, with automated snapshots</a:t>
            </a:r>
          </a:p>
          <a:p>
            <a:r>
              <a:rPr lang="en-GB" dirty="0"/>
              <a:t>A web-based solution which integrates with the EPICS Archiver Appliance.</a:t>
            </a:r>
          </a:p>
        </p:txBody>
      </p:sp>
      <p:pic>
        <p:nvPicPr>
          <p:cNvPr id="4" name="Picture 3">
            <a:extLst>
              <a:ext uri="{FF2B5EF4-FFF2-40B4-BE49-F238E27FC236}">
                <a16:creationId xmlns:a16="http://schemas.microsoft.com/office/drawing/2014/main" id="{2BA51A4E-90C5-2CEC-A53E-8ABDF046CC33}"/>
              </a:ext>
            </a:extLst>
          </p:cNvPr>
          <p:cNvPicPr>
            <a:picLocks noChangeAspect="1"/>
          </p:cNvPicPr>
          <p:nvPr/>
        </p:nvPicPr>
        <p:blipFill>
          <a:blip r:embed="rId3"/>
          <a:stretch>
            <a:fillRect/>
          </a:stretch>
        </p:blipFill>
        <p:spPr>
          <a:xfrm>
            <a:off x="5109235" y="4059306"/>
            <a:ext cx="6095999" cy="2441425"/>
          </a:xfrm>
          <a:prstGeom prst="rect">
            <a:avLst/>
          </a:prstGeom>
        </p:spPr>
      </p:pic>
      <p:pic>
        <p:nvPicPr>
          <p:cNvPr id="9" name="Picture 8">
            <a:extLst>
              <a:ext uri="{FF2B5EF4-FFF2-40B4-BE49-F238E27FC236}">
                <a16:creationId xmlns:a16="http://schemas.microsoft.com/office/drawing/2014/main" id="{A9034482-D79C-B164-88A0-073DAC02AA23}"/>
              </a:ext>
            </a:extLst>
          </p:cNvPr>
          <p:cNvPicPr>
            <a:picLocks noChangeAspect="1"/>
          </p:cNvPicPr>
          <p:nvPr/>
        </p:nvPicPr>
        <p:blipFill>
          <a:blip r:embed="rId4"/>
          <a:stretch>
            <a:fillRect/>
          </a:stretch>
        </p:blipFill>
        <p:spPr>
          <a:xfrm>
            <a:off x="5109235" y="182080"/>
            <a:ext cx="6095999" cy="3823194"/>
          </a:xfrm>
          <a:prstGeom prst="rect">
            <a:avLst/>
          </a:prstGeom>
        </p:spPr>
      </p:pic>
    </p:spTree>
    <p:extLst>
      <p:ext uri="{BB962C8B-B14F-4D97-AF65-F5344CB8AC3E}">
        <p14:creationId xmlns:p14="http://schemas.microsoft.com/office/powerpoint/2010/main" val="1723675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D0A1-D5E2-58BC-29C6-735B9F8C71F6}"/>
              </a:ext>
            </a:extLst>
          </p:cNvPr>
          <p:cNvSpPr>
            <a:spLocks noGrp="1"/>
          </p:cNvSpPr>
          <p:nvPr>
            <p:ph type="title"/>
          </p:nvPr>
        </p:nvSpPr>
        <p:spPr/>
        <p:txBody>
          <a:bodyPr/>
          <a:lstStyle/>
          <a:p>
            <a:r>
              <a:rPr lang="en-GB"/>
              <a:t>Challenges</a:t>
            </a:r>
            <a:endParaRPr lang="en-GB" dirty="0"/>
          </a:p>
        </p:txBody>
      </p:sp>
      <p:sp>
        <p:nvSpPr>
          <p:cNvPr id="5" name="Content Placeholder 4">
            <a:extLst>
              <a:ext uri="{FF2B5EF4-FFF2-40B4-BE49-F238E27FC236}">
                <a16:creationId xmlns:a16="http://schemas.microsoft.com/office/drawing/2014/main" id="{82C70EF6-72F9-31E1-D30D-53DA059B196A}"/>
              </a:ext>
            </a:extLst>
          </p:cNvPr>
          <p:cNvSpPr>
            <a:spLocks noGrp="1"/>
          </p:cNvSpPr>
          <p:nvPr>
            <p:ph idx="1"/>
          </p:nvPr>
        </p:nvSpPr>
        <p:spPr>
          <a:xfrm>
            <a:off x="266700" y="1304925"/>
            <a:ext cx="9883980" cy="3865591"/>
          </a:xfrm>
        </p:spPr>
        <p:txBody>
          <a:bodyPr/>
          <a:lstStyle/>
          <a:p>
            <a:pPr marL="0" indent="0">
              <a:buNone/>
            </a:pPr>
            <a:r>
              <a:rPr lang="en-GB" dirty="0"/>
              <a:t>Loss of effort – particularly in infrastructure and liaison with users and operators</a:t>
            </a:r>
          </a:p>
          <a:p>
            <a:r>
              <a:rPr lang="en-GB" dirty="0"/>
              <a:t>Delays in modification and acceptance testing of auto-converted screens</a:t>
            </a:r>
          </a:p>
          <a:p>
            <a:r>
              <a:rPr lang="en-GB" dirty="0"/>
              <a:t>Naming convention – a success for new PVs from TS1, but delayed for application to those bridged from </a:t>
            </a:r>
            <a:r>
              <a:rPr lang="en-GB" dirty="0" err="1"/>
              <a:t>PVEcho</a:t>
            </a:r>
            <a:r>
              <a:rPr lang="en-GB" dirty="0"/>
              <a:t>.</a:t>
            </a:r>
          </a:p>
          <a:p>
            <a:r>
              <a:rPr lang="en-GB" dirty="0"/>
              <a:t>Implementation of other EPICS IOCs – expect CPS/PXI and FINS soon (&gt;50% of existing </a:t>
            </a:r>
            <a:r>
              <a:rPr lang="en-GB" dirty="0" err="1"/>
              <a:t>Vsystem</a:t>
            </a:r>
            <a:r>
              <a:rPr lang="en-GB" dirty="0"/>
              <a:t> channels). A mix of Python-based interfaces and conventional IOCs.</a:t>
            </a:r>
          </a:p>
          <a:p>
            <a:r>
              <a:rPr lang="en-GB" dirty="0"/>
              <a:t>Technical issue with </a:t>
            </a:r>
            <a:r>
              <a:rPr lang="en-GB" dirty="0" err="1"/>
              <a:t>pvgets</a:t>
            </a:r>
            <a:r>
              <a:rPr lang="en-GB" dirty="0"/>
              <a:t> – unsure of cause (possible interaction between </a:t>
            </a:r>
            <a:r>
              <a:rPr lang="en-GB" dirty="0" err="1"/>
              <a:t>pvapy</a:t>
            </a:r>
            <a:r>
              <a:rPr lang="en-GB" dirty="0"/>
              <a:t> and PVA Gateway)</a:t>
            </a:r>
          </a:p>
        </p:txBody>
      </p:sp>
    </p:spTree>
    <p:extLst>
      <p:ext uri="{BB962C8B-B14F-4D97-AF65-F5344CB8AC3E}">
        <p14:creationId xmlns:p14="http://schemas.microsoft.com/office/powerpoint/2010/main" val="50315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4C32-E1D5-116F-17E3-3382D12FAE2E}"/>
              </a:ext>
            </a:extLst>
          </p:cNvPr>
          <p:cNvSpPr>
            <a:spLocks noGrp="1"/>
          </p:cNvSpPr>
          <p:nvPr>
            <p:ph type="title"/>
          </p:nvPr>
        </p:nvSpPr>
        <p:spPr/>
        <p:txBody>
          <a:bodyPr/>
          <a:lstStyle/>
          <a:p>
            <a:r>
              <a:rPr lang="en-GB" dirty="0" err="1"/>
              <a:t>CyberSecurity</a:t>
            </a:r>
            <a:endParaRPr lang="en-GB" dirty="0"/>
          </a:p>
        </p:txBody>
      </p:sp>
      <p:sp>
        <p:nvSpPr>
          <p:cNvPr id="5" name="Content Placeholder 4">
            <a:extLst>
              <a:ext uri="{FF2B5EF4-FFF2-40B4-BE49-F238E27FC236}">
                <a16:creationId xmlns:a16="http://schemas.microsoft.com/office/drawing/2014/main" id="{809A129B-AE2B-4D19-788E-82B861C6BACE}"/>
              </a:ext>
            </a:extLst>
          </p:cNvPr>
          <p:cNvSpPr>
            <a:spLocks noGrp="1"/>
          </p:cNvSpPr>
          <p:nvPr>
            <p:ph idx="1"/>
          </p:nvPr>
        </p:nvSpPr>
        <p:spPr>
          <a:xfrm>
            <a:off x="266699" y="1304925"/>
            <a:ext cx="5910435" cy="4487673"/>
          </a:xfrm>
        </p:spPr>
        <p:txBody>
          <a:bodyPr>
            <a:normAutofit fontScale="92500" lnSpcReduction="10000"/>
          </a:bodyPr>
          <a:lstStyle/>
          <a:p>
            <a:pPr marL="0" indent="0">
              <a:buNone/>
            </a:pPr>
            <a:r>
              <a:rPr lang="en-GB" dirty="0"/>
              <a:t>Our network is:</a:t>
            </a:r>
          </a:p>
          <a:p>
            <a:r>
              <a:rPr lang="en-GB" dirty="0"/>
              <a:t>isolated from the public internet</a:t>
            </a:r>
          </a:p>
          <a:p>
            <a:r>
              <a:rPr lang="en-GB" dirty="0"/>
              <a:t>not isolated from the site network</a:t>
            </a:r>
          </a:p>
          <a:p>
            <a:r>
              <a:rPr lang="en-GB" dirty="0"/>
              <a:t>mixes all types of equipment (servers, desktops, PLCs, etc.)</a:t>
            </a:r>
          </a:p>
          <a:p>
            <a:r>
              <a:rPr lang="en-GB" dirty="0"/>
              <a:t>not segmented by purpose (e.g. injector, targets)</a:t>
            </a:r>
          </a:p>
          <a:p>
            <a:endParaRPr lang="en-GB" dirty="0"/>
          </a:p>
          <a:p>
            <a:pPr marL="0" indent="0">
              <a:buNone/>
            </a:pPr>
            <a:r>
              <a:rPr lang="en-GB" dirty="0"/>
              <a:t>No security beyond that provided by PVA Gateways. No </a:t>
            </a:r>
            <a:r>
              <a:rPr lang="en-GB" dirty="0" err="1"/>
              <a:t>pvAccess</a:t>
            </a:r>
            <a:r>
              <a:rPr lang="en-GB" dirty="0"/>
              <a:t> authentication and authorisation.</a:t>
            </a:r>
          </a:p>
          <a:p>
            <a:pPr marL="0" indent="0">
              <a:buNone/>
            </a:pPr>
            <a:endParaRPr lang="en-GB" dirty="0"/>
          </a:p>
          <a:p>
            <a:pPr marL="0" indent="0">
              <a:buNone/>
            </a:pPr>
            <a:r>
              <a:rPr lang="en-GB" dirty="0"/>
              <a:t>We have a Technical Advisory Panel on Cybersecurity in November. Please ask if you are interested in supplying expertise and advice!</a:t>
            </a:r>
          </a:p>
        </p:txBody>
      </p:sp>
      <p:pic>
        <p:nvPicPr>
          <p:cNvPr id="1026" name="Picture 2">
            <a:extLst>
              <a:ext uri="{FF2B5EF4-FFF2-40B4-BE49-F238E27FC236}">
                <a16:creationId xmlns:a16="http://schemas.microsoft.com/office/drawing/2014/main" id="{C6A10377-A288-2B1C-BB40-BF50BF236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134" y="3058965"/>
            <a:ext cx="5200149" cy="2701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E6BCED-A22F-935D-0E07-04C747DFC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817" y="1366461"/>
            <a:ext cx="4372218" cy="128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302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1"/>
        <p:cNvGrpSpPr/>
        <p:nvPr/>
      </p:nvGrpSpPr>
      <p:grpSpPr>
        <a:xfrm>
          <a:off x="0" y="0"/>
          <a:ext cx="0" cy="0"/>
          <a:chOff x="0" y="0"/>
          <a:chExt cx="0" cy="0"/>
        </a:xfrm>
      </p:grpSpPr>
      <p:pic>
        <p:nvPicPr>
          <p:cNvPr id="402" name="Google Shape;402;p2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403" name="Google Shape;403;p20"/>
          <p:cNvPicPr preferRelativeResize="0"/>
          <p:nvPr/>
        </p:nvPicPr>
        <p:blipFill rotWithShape="1">
          <a:blip r:embed="rId5">
            <a:alphaModFix/>
          </a:blip>
          <a:srcRect/>
          <a:stretch/>
        </p:blipFill>
        <p:spPr>
          <a:xfrm>
            <a:off x="1080068" y="2811600"/>
            <a:ext cx="6934200" cy="1155700"/>
          </a:xfrm>
          <a:prstGeom prst="rect">
            <a:avLst/>
          </a:prstGeom>
          <a:noFill/>
          <a:ln>
            <a:noFill/>
          </a:ln>
        </p:spPr>
      </p:pic>
      <p:pic>
        <p:nvPicPr>
          <p:cNvPr id="404" name="Google Shape;404;p20"/>
          <p:cNvPicPr preferRelativeResize="0"/>
          <p:nvPr/>
        </p:nvPicPr>
        <p:blipFill rotWithShape="1">
          <a:blip r:embed="rId6">
            <a:alphaModFix/>
          </a:blip>
          <a:srcRect/>
          <a:stretch/>
        </p:blipFill>
        <p:spPr>
          <a:xfrm>
            <a:off x="151200" y="140400"/>
            <a:ext cx="3619500" cy="1866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21"/>
          <p:cNvPicPr preferRelativeResize="0"/>
          <p:nvPr/>
        </p:nvPicPr>
        <p:blipFill rotWithShape="1">
          <a:blip r:embed="rId4">
            <a:alphaModFix/>
          </a:blip>
          <a:srcRect/>
          <a:stretch/>
        </p:blipFill>
        <p:spPr>
          <a:xfrm>
            <a:off x="4963800" y="5912400"/>
            <a:ext cx="394693" cy="316800"/>
          </a:xfrm>
          <a:prstGeom prst="rect">
            <a:avLst/>
          </a:prstGeom>
          <a:noFill/>
          <a:ln>
            <a:noFill/>
          </a:ln>
        </p:spPr>
      </p:pic>
      <p:pic>
        <p:nvPicPr>
          <p:cNvPr id="411" name="Google Shape;411;p21"/>
          <p:cNvPicPr preferRelativeResize="0"/>
          <p:nvPr/>
        </p:nvPicPr>
        <p:blipFill rotWithShape="1">
          <a:blip r:embed="rId5">
            <a:alphaModFix/>
          </a:blip>
          <a:srcRect/>
          <a:stretch/>
        </p:blipFill>
        <p:spPr>
          <a:xfrm>
            <a:off x="-23446" y="1750741"/>
            <a:ext cx="12192000" cy="5107259"/>
          </a:xfrm>
          <a:prstGeom prst="rect">
            <a:avLst/>
          </a:prstGeom>
          <a:noFill/>
          <a:ln>
            <a:noFill/>
          </a:ln>
        </p:spPr>
      </p:pic>
      <p:pic>
        <p:nvPicPr>
          <p:cNvPr id="412" name="Google Shape;412;p21"/>
          <p:cNvPicPr preferRelativeResize="0"/>
          <p:nvPr/>
        </p:nvPicPr>
        <p:blipFill rotWithShape="1">
          <a:blip r:embed="rId6">
            <a:alphaModFix/>
          </a:blip>
          <a:srcRect/>
          <a:stretch/>
        </p:blipFill>
        <p:spPr>
          <a:xfrm>
            <a:off x="1094356" y="2813050"/>
            <a:ext cx="7442200" cy="1231900"/>
          </a:xfrm>
          <a:prstGeom prst="rect">
            <a:avLst/>
          </a:prstGeom>
          <a:noFill/>
          <a:ln>
            <a:noFill/>
          </a:ln>
        </p:spPr>
      </p:pic>
      <p:sp>
        <p:nvSpPr>
          <p:cNvPr id="413" name="Google Shape;413;p21"/>
          <p:cNvSpPr/>
          <p:nvPr/>
        </p:nvSpPr>
        <p:spPr>
          <a:xfrm>
            <a:off x="2448506" y="5904254"/>
            <a:ext cx="207532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FFFFFF"/>
                </a:solidFill>
                <a:effectLst/>
                <a:uLnTx/>
                <a:uFillTx/>
                <a:latin typeface="Arial"/>
                <a:ea typeface="Arial"/>
                <a:cs typeface="Arial"/>
                <a:sym typeface="Arial"/>
              </a:rPr>
              <a:t>@ISISNeutronMuon</a:t>
            </a: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4" name="Google Shape;414;p21"/>
          <p:cNvSpPr/>
          <p:nvPr/>
        </p:nvSpPr>
        <p:spPr>
          <a:xfrm>
            <a:off x="278393" y="5904254"/>
            <a:ext cx="146945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FFFFFF"/>
                </a:solidFill>
                <a:effectLst/>
                <a:uLnTx/>
                <a:uFillTx/>
                <a:latin typeface="Arial"/>
                <a:ea typeface="Arial"/>
                <a:cs typeface="Arial"/>
                <a:sym typeface="Arial"/>
              </a:rPr>
              <a:t>isis.stfc.ac.uk</a:t>
            </a: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5" name="Google Shape;415;p21"/>
          <p:cNvSpPr/>
          <p:nvPr/>
        </p:nvSpPr>
        <p:spPr>
          <a:xfrm>
            <a:off x="5263239" y="5904000"/>
            <a:ext cx="253339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FFFFFF"/>
                </a:solidFill>
                <a:effectLst/>
                <a:uLnTx/>
                <a:uFillTx/>
                <a:latin typeface="Arial"/>
                <a:ea typeface="Arial"/>
                <a:cs typeface="Arial"/>
                <a:sym typeface="Arial"/>
              </a:rPr>
              <a:t>STFC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6" name="Google Shape;416;p21" descr="A close-up of a person's face&#10;&#10;Description automatically generated with low confidence"/>
          <p:cNvPicPr preferRelativeResize="0"/>
          <p:nvPr/>
        </p:nvPicPr>
        <p:blipFill rotWithShape="1">
          <a:blip r:embed="rId7">
            <a:alphaModFix/>
          </a:blip>
          <a:srcRect/>
          <a:stretch/>
        </p:blipFill>
        <p:spPr>
          <a:xfrm>
            <a:off x="2275166" y="5994000"/>
            <a:ext cx="236330" cy="194400"/>
          </a:xfrm>
          <a:prstGeom prst="rect">
            <a:avLst/>
          </a:prstGeom>
          <a:noFill/>
          <a:ln>
            <a:noFill/>
          </a:ln>
        </p:spPr>
      </p:pic>
      <p:pic>
        <p:nvPicPr>
          <p:cNvPr id="417" name="Google Shape;417;p21"/>
          <p:cNvPicPr preferRelativeResize="0"/>
          <p:nvPr/>
        </p:nvPicPr>
        <p:blipFill rotWithShape="1">
          <a:blip r:embed="rId8">
            <a:alphaModFix/>
          </a:blip>
          <a:srcRect/>
          <a:stretch/>
        </p:blipFill>
        <p:spPr>
          <a:xfrm>
            <a:off x="151200" y="140400"/>
            <a:ext cx="3619500" cy="186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9"/>
        <p:cNvGrpSpPr/>
        <p:nvPr/>
      </p:nvGrpSpPr>
      <p:grpSpPr>
        <a:xfrm>
          <a:off x="0" y="0"/>
          <a:ext cx="0" cy="0"/>
          <a:chOff x="0" y="0"/>
          <a:chExt cx="0" cy="0"/>
        </a:xfrm>
      </p:grpSpPr>
      <p:pic>
        <p:nvPicPr>
          <p:cNvPr id="300" name="Google Shape;300;p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 name="Rectangle 1">
            <a:extLst>
              <a:ext uri="{FF2B5EF4-FFF2-40B4-BE49-F238E27FC236}">
                <a16:creationId xmlns:a16="http://schemas.microsoft.com/office/drawing/2014/main" id="{034BF9B5-78EF-AD7B-31D3-6131EC0BA256}"/>
              </a:ext>
            </a:extLst>
          </p:cNvPr>
          <p:cNvSpPr/>
          <p:nvPr/>
        </p:nvSpPr>
        <p:spPr>
          <a:xfrm>
            <a:off x="7200" y="4208585"/>
            <a:ext cx="6073200" cy="142119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1" name="Google Shape;301;p7"/>
          <p:cNvSpPr/>
          <p:nvPr/>
        </p:nvSpPr>
        <p:spPr>
          <a:xfrm>
            <a:off x="299982" y="848075"/>
            <a:ext cx="5487635" cy="46166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Made</a:t>
            </a:r>
            <a:endPar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a:p>
            <a:pPr marL="285750" indent="-285750">
              <a:buClr>
                <a:srgbClr val="FFFFFF"/>
              </a:buClr>
              <a:buSzPts val="1800"/>
              <a:buFont typeface="Arial" panose="020B0604020202020204" pitchFamily="34" charset="0"/>
              <a:buChar char="•"/>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Phoebus for user interaction</a:t>
            </a: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favour </a:t>
            </a:r>
            <a:r>
              <a:rPr kumimoji="0" lang="en-GB" sz="1800" b="0" i="0" u="none" strike="noStrike" kern="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Arial"/>
                <a:sym typeface="Arial"/>
              </a:rPr>
              <a:t>PVAccess</a:t>
            </a: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 over Channel Access</a:t>
            </a: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prefer IOCs (or equivalents) in containers on centrally managed servers</a:t>
            </a: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endPar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Deferred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selection of technology for archiving of PVs</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selection of alarm handler software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Opportunistic</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Allow obsolescence to take care of old hardware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Fortunate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Already a dedicated controls network</a:t>
            </a:r>
            <a:endParaRPr kumimoji="0"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p:txBody>
      </p:sp>
      <p:sp>
        <p:nvSpPr>
          <p:cNvPr id="302" name="Google Shape;302;p7"/>
          <p:cNvSpPr txBox="1"/>
          <p:nvPr/>
        </p:nvSpPr>
        <p:spPr>
          <a:xfrm>
            <a:off x="197085" y="201785"/>
            <a:ext cx="10423685"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3600" b="1" i="0" u="none" strike="noStrike" kern="0" cap="none" spc="0" normalizeH="0" baseline="0" noProof="0" dirty="0">
                <a:ln>
                  <a:noFill/>
                </a:ln>
                <a:solidFill>
                  <a:srgbClr val="FFFFFF"/>
                </a:solidFill>
                <a:effectLst/>
                <a:uLnTx/>
                <a:uFillTx/>
                <a:latin typeface="Moderat Medium" panose="00000600000000000000" pitchFamily="2" charset="0"/>
                <a:ea typeface="Arial"/>
                <a:cs typeface="Arial"/>
                <a:sym typeface="Arial"/>
              </a:rPr>
              <a:t>Transition Decisions</a:t>
            </a:r>
            <a:endParaRPr kumimoji="0" sz="3600" b="0" i="0" u="none" strike="noStrike" kern="0" cap="none" spc="0" normalizeH="0" baseline="0" noProof="0" dirty="0">
              <a:ln>
                <a:noFill/>
              </a:ln>
              <a:solidFill>
                <a:srgbClr val="000000"/>
              </a:solidFill>
              <a:effectLst/>
              <a:uLnTx/>
              <a:uFillTx/>
              <a:latin typeface="Moderat Medium" panose="00000600000000000000" pitchFamily="2" charset="0"/>
              <a:ea typeface="Arial"/>
              <a:cs typeface="Arial"/>
              <a:sym typeface="Arial"/>
            </a:endParaRPr>
          </a:p>
        </p:txBody>
      </p:sp>
      <p:sp>
        <p:nvSpPr>
          <p:cNvPr id="3" name="TextBox 2">
            <a:extLst>
              <a:ext uri="{FF2B5EF4-FFF2-40B4-BE49-F238E27FC236}">
                <a16:creationId xmlns:a16="http://schemas.microsoft.com/office/drawing/2014/main" id="{BFC535DC-B6FC-3403-0449-D4D26673C55D}"/>
              </a:ext>
            </a:extLst>
          </p:cNvPr>
          <p:cNvSpPr txBox="1"/>
          <p:nvPr/>
        </p:nvSpPr>
        <p:spPr>
          <a:xfrm>
            <a:off x="1732327" y="787975"/>
            <a:ext cx="4348073" cy="584775"/>
          </a:xfrm>
          <a:prstGeom prst="rect">
            <a:avLst/>
          </a:prstGeom>
          <a:noFill/>
        </p:spPr>
        <p:txBody>
          <a:bodyPr wrap="square" rtlCol="0">
            <a:spAutoFit/>
          </a:bodyPr>
          <a:lstStyle/>
          <a:p>
            <a:pPr algn="r"/>
            <a:r>
              <a:rPr lang="en-GB" sz="1600" dirty="0">
                <a:solidFill>
                  <a:schemeClr val="tx2"/>
                </a:solidFill>
                <a:latin typeface="Roboto" panose="02000000000000000000" pitchFamily="2" charset="0"/>
                <a:ea typeface="Roboto" panose="02000000000000000000" pitchFamily="2" charset="0"/>
              </a:rPr>
              <a:t>Slide from EPICS Collaboration Meeting Fall’22</a:t>
            </a:r>
          </a:p>
        </p:txBody>
      </p:sp>
    </p:spTree>
    <p:extLst>
      <p:ext uri="{BB962C8B-B14F-4D97-AF65-F5344CB8AC3E}">
        <p14:creationId xmlns:p14="http://schemas.microsoft.com/office/powerpoint/2010/main" val="2425015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4E5A-B68E-EFD6-774A-24F5BAE520FF}"/>
              </a:ext>
            </a:extLst>
          </p:cNvPr>
          <p:cNvSpPr>
            <a:spLocks noGrp="1"/>
          </p:cNvSpPr>
          <p:nvPr>
            <p:ph type="title"/>
          </p:nvPr>
        </p:nvSpPr>
        <p:spPr/>
        <p:txBody>
          <a:bodyPr>
            <a:normAutofit fontScale="90000"/>
          </a:bodyPr>
          <a:lstStyle/>
          <a:p>
            <a:r>
              <a:rPr lang="en-GB" dirty="0"/>
              <a:t>Target Station 1 Upgrade</a:t>
            </a:r>
          </a:p>
        </p:txBody>
      </p:sp>
      <p:sp>
        <p:nvSpPr>
          <p:cNvPr id="5" name="Content Placeholder 4">
            <a:extLst>
              <a:ext uri="{FF2B5EF4-FFF2-40B4-BE49-F238E27FC236}">
                <a16:creationId xmlns:a16="http://schemas.microsoft.com/office/drawing/2014/main" id="{FA441D12-88BF-B601-3640-C8637BFF9BF8}"/>
              </a:ext>
            </a:extLst>
          </p:cNvPr>
          <p:cNvSpPr>
            <a:spLocks noGrp="1"/>
          </p:cNvSpPr>
          <p:nvPr>
            <p:ph sz="half" idx="1"/>
          </p:nvPr>
        </p:nvSpPr>
        <p:spPr>
          <a:xfrm>
            <a:off x="266700" y="1304925"/>
            <a:ext cx="5029200" cy="4266994"/>
          </a:xfrm>
        </p:spPr>
        <p:txBody>
          <a:bodyPr>
            <a:normAutofit/>
          </a:bodyPr>
          <a:lstStyle/>
          <a:p>
            <a:r>
              <a:rPr lang="en-GB" sz="2000" dirty="0"/>
              <a:t>Between Apr 2021 and Nov 2022 Target Station 1 (TS1) was closed for its first complete refurbishment since operations began in 1984.</a:t>
            </a:r>
          </a:p>
          <a:p>
            <a:r>
              <a:rPr lang="en-GB" sz="2000" dirty="0"/>
              <a:t>This included changes to the design of the target and its cooling systems, the moderators, the reflector and all their associated services.</a:t>
            </a:r>
          </a:p>
          <a:p>
            <a:r>
              <a:rPr lang="en-GB" sz="2000" dirty="0"/>
              <a:t>As part of the upgrade work most of the existing Omron CJ PLCs were replaced with three Omron NJ PLCs.</a:t>
            </a:r>
          </a:p>
          <a:p>
            <a:r>
              <a:rPr lang="en-GB" sz="2000" dirty="0"/>
              <a:t>This was an opportunity for us to move these new systems to EPICS.</a:t>
            </a:r>
          </a:p>
          <a:p>
            <a:endParaRPr lang="en-GB" dirty="0"/>
          </a:p>
        </p:txBody>
      </p:sp>
      <p:pic>
        <p:nvPicPr>
          <p:cNvPr id="1026" name="Picture 2">
            <a:extLst>
              <a:ext uri="{FF2B5EF4-FFF2-40B4-BE49-F238E27FC236}">
                <a16:creationId xmlns:a16="http://schemas.microsoft.com/office/drawing/2014/main" id="{993B2EC4-5490-311D-2C85-6A29714FB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043" y="652462"/>
            <a:ext cx="5637312" cy="252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a:extLst>
              <a:ext uri="{FF2B5EF4-FFF2-40B4-BE49-F238E27FC236}">
                <a16:creationId xmlns:a16="http://schemas.microsoft.com/office/drawing/2014/main" id="{4C5DBFDE-5DC0-4B02-CE6B-586E5E9A0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05" y="3677557"/>
            <a:ext cx="38163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54099DA-D9AC-0887-9AE8-47485383ACE3}"/>
              </a:ext>
            </a:extLst>
          </p:cNvPr>
          <p:cNvPicPr>
            <a:picLocks noChangeAspect="1"/>
          </p:cNvPicPr>
          <p:nvPr/>
        </p:nvPicPr>
        <p:blipFill>
          <a:blip r:embed="rId5"/>
          <a:stretch>
            <a:fillRect/>
          </a:stretch>
        </p:blipFill>
        <p:spPr>
          <a:xfrm>
            <a:off x="5685519" y="3677557"/>
            <a:ext cx="1587979" cy="2139950"/>
          </a:xfrm>
          <a:prstGeom prst="rect">
            <a:avLst/>
          </a:prstGeom>
        </p:spPr>
      </p:pic>
      <p:sp>
        <p:nvSpPr>
          <p:cNvPr id="7" name="TextBox 6">
            <a:extLst>
              <a:ext uri="{FF2B5EF4-FFF2-40B4-BE49-F238E27FC236}">
                <a16:creationId xmlns:a16="http://schemas.microsoft.com/office/drawing/2014/main" id="{69550C6F-ECFD-7325-EB38-817E084E79A1}"/>
              </a:ext>
            </a:extLst>
          </p:cNvPr>
          <p:cNvSpPr txBox="1"/>
          <p:nvPr/>
        </p:nvSpPr>
        <p:spPr>
          <a:xfrm>
            <a:off x="5685519" y="3190782"/>
            <a:ext cx="5471836" cy="276999"/>
          </a:xfrm>
          <a:prstGeom prst="rect">
            <a:avLst/>
          </a:prstGeom>
          <a:noFill/>
        </p:spPr>
        <p:txBody>
          <a:bodyPr wrap="square" rtlCol="0">
            <a:spAutoFit/>
          </a:bodyPr>
          <a:lstStyle/>
          <a:p>
            <a:pPr algn="ctr"/>
            <a:r>
              <a:rPr lang="en-GB" sz="1200" dirty="0"/>
              <a:t>Target, Reflector and Modulator assembly with half the reflector removed </a:t>
            </a:r>
          </a:p>
        </p:txBody>
      </p:sp>
      <p:sp>
        <p:nvSpPr>
          <p:cNvPr id="9" name="TextBox 8">
            <a:extLst>
              <a:ext uri="{FF2B5EF4-FFF2-40B4-BE49-F238E27FC236}">
                <a16:creationId xmlns:a16="http://schemas.microsoft.com/office/drawing/2014/main" id="{93C45F63-04A4-5B92-A08A-80345363DCCB}"/>
              </a:ext>
            </a:extLst>
          </p:cNvPr>
          <p:cNvSpPr txBox="1"/>
          <p:nvPr/>
        </p:nvSpPr>
        <p:spPr>
          <a:xfrm>
            <a:off x="6691339" y="5817507"/>
            <a:ext cx="3460195" cy="276999"/>
          </a:xfrm>
          <a:prstGeom prst="rect">
            <a:avLst/>
          </a:prstGeom>
          <a:noFill/>
        </p:spPr>
        <p:txBody>
          <a:bodyPr wrap="square">
            <a:spAutoFit/>
          </a:bodyPr>
          <a:lstStyle/>
          <a:p>
            <a:pPr algn="ctr"/>
            <a:r>
              <a:rPr lang="en-GB" sz="1200" dirty="0">
                <a:latin typeface="Calibri" panose="020F0502020204030204" pitchFamily="34" charset="0"/>
                <a:ea typeface="Calibri" panose="020F0502020204030204" pitchFamily="34" charset="0"/>
              </a:rPr>
              <a:t>F</a:t>
            </a:r>
            <a:r>
              <a:rPr lang="en-GB" sz="1200" dirty="0">
                <a:effectLst/>
                <a:latin typeface="Calibri" panose="020F0502020204030204" pitchFamily="34" charset="0"/>
                <a:ea typeface="Calibri" panose="020F0502020204030204" pitchFamily="34" charset="0"/>
              </a:rPr>
              <a:t>itting the ATEX area in the Target Service Area</a:t>
            </a:r>
            <a:endParaRPr lang="en-GB" sz="1200" dirty="0"/>
          </a:p>
        </p:txBody>
      </p:sp>
    </p:spTree>
    <p:extLst>
      <p:ext uri="{BB962C8B-B14F-4D97-AF65-F5344CB8AC3E}">
        <p14:creationId xmlns:p14="http://schemas.microsoft.com/office/powerpoint/2010/main" val="58398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B6A506-F38A-344C-DF70-3B9C4E5EF67D}"/>
              </a:ext>
            </a:extLst>
          </p:cNvPr>
          <p:cNvSpPr>
            <a:spLocks noGrp="1"/>
          </p:cNvSpPr>
          <p:nvPr>
            <p:ph type="body" sz="half" idx="2"/>
          </p:nvPr>
        </p:nvSpPr>
        <p:spPr>
          <a:xfrm>
            <a:off x="266700" y="943761"/>
            <a:ext cx="4638586" cy="4760753"/>
          </a:xfrm>
        </p:spPr>
        <p:txBody>
          <a:bodyPr>
            <a:normAutofit/>
          </a:bodyPr>
          <a:lstStyle/>
          <a:p>
            <a:r>
              <a:rPr lang="en-GB" dirty="0"/>
              <a:t>Success!</a:t>
            </a:r>
          </a:p>
          <a:p>
            <a:endParaRPr lang="en-GB" dirty="0"/>
          </a:p>
          <a:p>
            <a:r>
              <a:rPr lang="en-GB" dirty="0"/>
              <a:t>We have our first end-to-end EPICS deployment – with caveats – and we are successfully running the EPICS and Vsystem control systems in parallel. </a:t>
            </a:r>
            <a:r>
              <a:rPr lang="en-GB" dirty="0" err="1"/>
              <a:t>PVEcho</a:t>
            </a:r>
            <a:r>
              <a:rPr lang="en-GB" dirty="0"/>
              <a:t> (WE2BCO04) in successful operation for almost a year.</a:t>
            </a:r>
          </a:p>
          <a:p>
            <a:endParaRPr lang="en-GB" dirty="0"/>
          </a:p>
          <a:p>
            <a:r>
              <a:rPr lang="en-GB" dirty="0"/>
              <a:t>TS1 HMI in Phoebus (top)</a:t>
            </a:r>
          </a:p>
          <a:p>
            <a:r>
              <a:rPr lang="en-GB" dirty="0"/>
              <a:t>Halo steering in Vsystem, showing control loop using data from EPICS (bottom)</a:t>
            </a:r>
          </a:p>
        </p:txBody>
      </p:sp>
      <p:sp>
        <p:nvSpPr>
          <p:cNvPr id="2" name="Title 1">
            <a:extLst>
              <a:ext uri="{FF2B5EF4-FFF2-40B4-BE49-F238E27FC236}">
                <a16:creationId xmlns:a16="http://schemas.microsoft.com/office/drawing/2014/main" id="{5868F8A4-D55A-3A33-3A29-8E95C90B92EC}"/>
              </a:ext>
            </a:extLst>
          </p:cNvPr>
          <p:cNvSpPr>
            <a:spLocks noGrp="1"/>
          </p:cNvSpPr>
          <p:nvPr>
            <p:ph type="title"/>
          </p:nvPr>
        </p:nvSpPr>
        <p:spPr/>
        <p:txBody>
          <a:bodyPr>
            <a:normAutofit/>
          </a:bodyPr>
          <a:lstStyle/>
          <a:p>
            <a:r>
              <a:rPr lang="en-GB" dirty="0"/>
              <a:t>EPICS at ISIS Accelerators</a:t>
            </a:r>
          </a:p>
        </p:txBody>
      </p:sp>
      <p:pic>
        <p:nvPicPr>
          <p:cNvPr id="9" name="Joint Halo 2023-10-04 15-14-54">
            <a:hlinkClick r:id="" action="ppaction://media"/>
            <a:extLst>
              <a:ext uri="{FF2B5EF4-FFF2-40B4-BE49-F238E27FC236}">
                <a16:creationId xmlns:a16="http://schemas.microsoft.com/office/drawing/2014/main" id="{005F298B-383F-BEF4-AC1C-A77F166D684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01274" y="3896949"/>
            <a:ext cx="6292209" cy="2758891"/>
          </a:xfrm>
          <a:prstGeom prst="rect">
            <a:avLst/>
          </a:prstGeom>
        </p:spPr>
      </p:pic>
      <p:pic>
        <p:nvPicPr>
          <p:cNvPr id="3" name="CS-Studio 2023-Thermocouples-10-07 18-24-56">
            <a:hlinkClick r:id="" action="ppaction://media"/>
            <a:extLst>
              <a:ext uri="{FF2B5EF4-FFF2-40B4-BE49-F238E27FC236}">
                <a16:creationId xmlns:a16="http://schemas.microsoft.com/office/drawing/2014/main" id="{D0B204FB-697B-D961-AA1E-BF16CDB5D5E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301274" y="111143"/>
            <a:ext cx="6292208" cy="3693253"/>
          </a:xfrm>
          <a:prstGeom prst="rect">
            <a:avLst/>
          </a:prstGeom>
        </p:spPr>
      </p:pic>
    </p:spTree>
    <p:extLst>
      <p:ext uri="{BB962C8B-B14F-4D97-AF65-F5344CB8AC3E}">
        <p14:creationId xmlns:p14="http://schemas.microsoft.com/office/powerpoint/2010/main" val="178396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9" fill="hold"/>
                                        <p:tgtEl>
                                          <p:spTgt spid="9"/>
                                        </p:tgtEl>
                                      </p:cBhvr>
                                    </p:cmd>
                                  </p:childTnLst>
                                </p:cTn>
                              </p:par>
                            </p:childTnLst>
                          </p:cTn>
                        </p:par>
                        <p:par>
                          <p:cTn id="7" fill="hold">
                            <p:stCondLst>
                              <p:cond delay="11289"/>
                            </p:stCondLst>
                            <p:childTnLst>
                              <p:par>
                                <p:cTn id="8" presetID="1" presetClass="mediacall" presetSubtype="0" fill="hold" nodeType="afterEffect">
                                  <p:stCondLst>
                                    <p:cond delay="0"/>
                                  </p:stCondLst>
                                  <p:childTnLst>
                                    <p:cmd type="call" cmd="playFrom(0.0)">
                                      <p:cBhvr>
                                        <p:cTn id="9" dur="13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299"/>
        <p:cNvGrpSpPr/>
        <p:nvPr/>
      </p:nvGrpSpPr>
      <p:grpSpPr>
        <a:xfrm>
          <a:off x="0" y="0"/>
          <a:ext cx="0" cy="0"/>
          <a:chOff x="0" y="0"/>
          <a:chExt cx="0" cy="0"/>
        </a:xfrm>
      </p:grpSpPr>
      <p:pic>
        <p:nvPicPr>
          <p:cNvPr id="300" name="Google Shape;300;p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301" name="Google Shape;301;p7"/>
          <p:cNvSpPr/>
          <p:nvPr/>
        </p:nvSpPr>
        <p:spPr>
          <a:xfrm>
            <a:off x="403340" y="1258939"/>
            <a:ext cx="5107608"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EPICS is now the primary system in use in the TS1 Control Room.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EPICS is in use in the Main Control Room, for TS1 screens.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dirty="0">
                <a:ln>
                  <a:noFill/>
                </a:ln>
                <a:solidFill>
                  <a:srgbClr val="FFFFFF"/>
                </a:solidFill>
                <a:effectLst/>
                <a:uLnTx/>
                <a:uFillTx/>
                <a:latin typeface="Arial"/>
                <a:ea typeface="Arial"/>
                <a:cs typeface="Arial"/>
                <a:sym typeface="Arial"/>
              </a:rPr>
              <a:t>As we are feeding all data to the EPICS Archiver Appliance the auto-converted screens have also been used by crew and accelerator physics for post-mortems, etc.</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2" name="Google Shape;302;p7"/>
          <p:cNvSpPr txBox="1"/>
          <p:nvPr/>
        </p:nvSpPr>
        <p:spPr>
          <a:xfrm>
            <a:off x="403340" y="345182"/>
            <a:ext cx="10423685"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4400" b="1" i="0" u="none" strike="noStrike" kern="0" cap="none" spc="0" normalizeH="0" baseline="0" noProof="0" dirty="0">
                <a:ln>
                  <a:noFill/>
                </a:ln>
                <a:solidFill>
                  <a:srgbClr val="FFFFFF"/>
                </a:solidFill>
                <a:effectLst/>
                <a:uLnTx/>
                <a:uFillTx/>
                <a:latin typeface="Arial"/>
                <a:ea typeface="Arial"/>
                <a:cs typeface="Arial"/>
                <a:sym typeface="Arial"/>
              </a:rPr>
              <a:t>EPICS End-to-End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F58B-1D41-39A8-8E3E-EB743E1786EC}"/>
              </a:ext>
            </a:extLst>
          </p:cNvPr>
          <p:cNvSpPr>
            <a:spLocks noGrp="1"/>
          </p:cNvSpPr>
          <p:nvPr>
            <p:ph type="title"/>
          </p:nvPr>
        </p:nvSpPr>
        <p:spPr/>
        <p:txBody>
          <a:bodyPr/>
          <a:lstStyle/>
          <a:p>
            <a:r>
              <a:rPr lang="en-GB" dirty="0"/>
              <a:t>EPICS at ISIS Accelerators</a:t>
            </a:r>
          </a:p>
        </p:txBody>
      </p:sp>
      <p:sp>
        <p:nvSpPr>
          <p:cNvPr id="12" name="Content Placeholder 11">
            <a:extLst>
              <a:ext uri="{FF2B5EF4-FFF2-40B4-BE49-F238E27FC236}">
                <a16:creationId xmlns:a16="http://schemas.microsoft.com/office/drawing/2014/main" id="{BF423039-5ECF-85E2-C45B-715CC02FA724}"/>
              </a:ext>
            </a:extLst>
          </p:cNvPr>
          <p:cNvSpPr>
            <a:spLocks noGrp="1"/>
          </p:cNvSpPr>
          <p:nvPr>
            <p:ph sz="half" idx="1"/>
          </p:nvPr>
        </p:nvSpPr>
        <p:spPr/>
        <p:txBody>
          <a:bodyPr/>
          <a:lstStyle/>
          <a:p>
            <a:pPr marL="0" indent="0">
              <a:buNone/>
            </a:pPr>
            <a:r>
              <a:rPr lang="en-GB" dirty="0"/>
              <a:t>Talked about our CIP </a:t>
            </a:r>
            <a:r>
              <a:rPr lang="en-GB" dirty="0" err="1"/>
              <a:t>PVAServer</a:t>
            </a:r>
            <a:r>
              <a:rPr lang="en-GB" dirty="0"/>
              <a:t> at the previous EPICS Collaboration Meeting. </a:t>
            </a:r>
          </a:p>
          <a:p>
            <a:endParaRPr lang="en-GB" dirty="0"/>
          </a:p>
          <a:p>
            <a:pPr marL="0" indent="0">
              <a:buNone/>
            </a:pPr>
            <a:r>
              <a:rPr lang="en-GB" dirty="0"/>
              <a:t>Our system is unusual – we have implemented our “IOC” in Python, which we run in a Docker Container. We read the configuration of the PVs (e.g. alarm settings) from the PLC.</a:t>
            </a:r>
          </a:p>
          <a:p>
            <a:pPr marL="0" indent="0">
              <a:buNone/>
            </a:pPr>
            <a:endParaRPr lang="en-GB" dirty="0"/>
          </a:p>
          <a:p>
            <a:pPr marL="0" indent="0">
              <a:buNone/>
            </a:pPr>
            <a:r>
              <a:rPr lang="en-GB" dirty="0"/>
              <a:t>It interfaces conventionally with Phoebus and the EPICS Archiver Appliance.</a:t>
            </a:r>
          </a:p>
        </p:txBody>
      </p:sp>
      <p:sp>
        <p:nvSpPr>
          <p:cNvPr id="3" name="Rectangle: Rounded Corners 2">
            <a:extLst>
              <a:ext uri="{FF2B5EF4-FFF2-40B4-BE49-F238E27FC236}">
                <a16:creationId xmlns:a16="http://schemas.microsoft.com/office/drawing/2014/main" id="{E61AC6CB-EFBF-17E6-A33B-920C8826D04B}"/>
              </a:ext>
            </a:extLst>
          </p:cNvPr>
          <p:cNvSpPr/>
          <p:nvPr/>
        </p:nvSpPr>
        <p:spPr>
          <a:xfrm>
            <a:off x="6961279" y="831850"/>
            <a:ext cx="3251200" cy="1054100"/>
          </a:xfrm>
          <a:prstGeom prst="roundRect">
            <a:avLst>
              <a:gd name="adj" fmla="val 347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Omron PLC</a:t>
            </a:r>
          </a:p>
          <a:p>
            <a:pPr algn="ctr"/>
            <a:r>
              <a:rPr lang="en-GB" sz="2800" dirty="0"/>
              <a:t>(CIP Protocol)</a:t>
            </a:r>
          </a:p>
        </p:txBody>
      </p:sp>
      <p:sp>
        <p:nvSpPr>
          <p:cNvPr id="4" name="Rectangle: Rounded Corners 3">
            <a:extLst>
              <a:ext uri="{FF2B5EF4-FFF2-40B4-BE49-F238E27FC236}">
                <a16:creationId xmlns:a16="http://schemas.microsoft.com/office/drawing/2014/main" id="{07399D74-672A-AEC5-A045-425ED582832F}"/>
              </a:ext>
            </a:extLst>
          </p:cNvPr>
          <p:cNvSpPr/>
          <p:nvPr/>
        </p:nvSpPr>
        <p:spPr>
          <a:xfrm>
            <a:off x="6961279" y="2901950"/>
            <a:ext cx="3251200" cy="1054100"/>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CIP </a:t>
            </a:r>
            <a:r>
              <a:rPr lang="en-GB" sz="2800" dirty="0" err="1"/>
              <a:t>PVAServer</a:t>
            </a:r>
            <a:endParaRPr lang="en-GB" sz="2800" dirty="0"/>
          </a:p>
          <a:p>
            <a:pPr algn="ctr"/>
            <a:r>
              <a:rPr lang="en-GB" sz="2800" dirty="0"/>
              <a:t>(</a:t>
            </a:r>
            <a:r>
              <a:rPr lang="en-GB" sz="2800" dirty="0" err="1"/>
              <a:t>pvapy</a:t>
            </a:r>
            <a:r>
              <a:rPr lang="en-GB" sz="2800" dirty="0"/>
              <a:t>)</a:t>
            </a:r>
          </a:p>
        </p:txBody>
      </p:sp>
      <p:sp>
        <p:nvSpPr>
          <p:cNvPr id="5" name="Rectangle: Rounded Corners 4">
            <a:extLst>
              <a:ext uri="{FF2B5EF4-FFF2-40B4-BE49-F238E27FC236}">
                <a16:creationId xmlns:a16="http://schemas.microsoft.com/office/drawing/2014/main" id="{FD5A2037-C3FC-30F9-30E8-F2F1E5107A45}"/>
              </a:ext>
            </a:extLst>
          </p:cNvPr>
          <p:cNvSpPr/>
          <p:nvPr/>
        </p:nvSpPr>
        <p:spPr>
          <a:xfrm>
            <a:off x="6961279" y="4972050"/>
            <a:ext cx="3251200" cy="1054100"/>
          </a:xfrm>
          <a:prstGeom prst="roundRect">
            <a:avLst>
              <a:gd name="adj" fmla="val 3473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Phoebus</a:t>
            </a:r>
          </a:p>
        </p:txBody>
      </p:sp>
      <p:cxnSp>
        <p:nvCxnSpPr>
          <p:cNvPr id="6" name="Straight Arrow Connector 5">
            <a:extLst>
              <a:ext uri="{FF2B5EF4-FFF2-40B4-BE49-F238E27FC236}">
                <a16:creationId xmlns:a16="http://schemas.microsoft.com/office/drawing/2014/main" id="{2DA8E915-74D7-5A91-4947-29E674DBA28F}"/>
              </a:ext>
            </a:extLst>
          </p:cNvPr>
          <p:cNvCxnSpPr>
            <a:stCxn id="3" idx="2"/>
            <a:endCxn id="4" idx="0"/>
          </p:cNvCxnSpPr>
          <p:nvPr/>
        </p:nvCxnSpPr>
        <p:spPr>
          <a:xfrm>
            <a:off x="8586879" y="1885950"/>
            <a:ext cx="0" cy="10160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AA2B5D-E702-0069-2CF8-4FDB820B5A08}"/>
              </a:ext>
            </a:extLst>
          </p:cNvPr>
          <p:cNvCxnSpPr>
            <a:cxnSpLocks/>
            <a:stCxn id="4" idx="2"/>
            <a:endCxn id="5" idx="0"/>
          </p:cNvCxnSpPr>
          <p:nvPr/>
        </p:nvCxnSpPr>
        <p:spPr>
          <a:xfrm>
            <a:off x="8586879" y="3956050"/>
            <a:ext cx="0" cy="10160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37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F58B-1D41-39A8-8E3E-EB743E1786EC}"/>
              </a:ext>
            </a:extLst>
          </p:cNvPr>
          <p:cNvSpPr>
            <a:spLocks noGrp="1"/>
          </p:cNvSpPr>
          <p:nvPr>
            <p:ph type="title" idx="4294967295"/>
          </p:nvPr>
        </p:nvSpPr>
        <p:spPr/>
        <p:txBody>
          <a:bodyPr/>
          <a:lstStyle/>
          <a:p>
            <a:r>
              <a:rPr lang="en-GB" dirty="0"/>
              <a:t>EPICS at ISIS Accelerators</a:t>
            </a:r>
          </a:p>
        </p:txBody>
      </p:sp>
      <p:sp>
        <p:nvSpPr>
          <p:cNvPr id="225" name="Rectangle: Rounded Corners 224">
            <a:extLst>
              <a:ext uri="{FF2B5EF4-FFF2-40B4-BE49-F238E27FC236}">
                <a16:creationId xmlns:a16="http://schemas.microsoft.com/office/drawing/2014/main" id="{A462F133-5A1C-1F84-F0E0-BF3AA08E9462}"/>
              </a:ext>
            </a:extLst>
          </p:cNvPr>
          <p:cNvSpPr/>
          <p:nvPr/>
        </p:nvSpPr>
        <p:spPr>
          <a:xfrm>
            <a:off x="7091537" y="356940"/>
            <a:ext cx="1969322" cy="615402"/>
          </a:xfrm>
          <a:prstGeom prst="roundRect">
            <a:avLst>
              <a:gd name="adj" fmla="val 347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Omron PLC</a:t>
            </a:r>
          </a:p>
          <a:p>
            <a:pPr algn="ctr"/>
            <a:r>
              <a:rPr lang="en-GB" sz="1600" dirty="0"/>
              <a:t>(CIP Protocol)</a:t>
            </a:r>
          </a:p>
        </p:txBody>
      </p:sp>
      <p:sp>
        <p:nvSpPr>
          <p:cNvPr id="227" name="Rectangle: Rounded Corners 226">
            <a:extLst>
              <a:ext uri="{FF2B5EF4-FFF2-40B4-BE49-F238E27FC236}">
                <a16:creationId xmlns:a16="http://schemas.microsoft.com/office/drawing/2014/main" id="{1C6E9CF2-82FD-C60A-B89C-72109B201521}"/>
              </a:ext>
            </a:extLst>
          </p:cNvPr>
          <p:cNvSpPr/>
          <p:nvPr/>
        </p:nvSpPr>
        <p:spPr>
          <a:xfrm>
            <a:off x="4500726" y="2489510"/>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err="1"/>
              <a:t>PVEcho</a:t>
            </a:r>
            <a:endParaRPr lang="en-GB" sz="1600" dirty="0"/>
          </a:p>
        </p:txBody>
      </p:sp>
      <p:sp>
        <p:nvSpPr>
          <p:cNvPr id="228" name="Rectangle: Rounded Corners 227">
            <a:extLst>
              <a:ext uri="{FF2B5EF4-FFF2-40B4-BE49-F238E27FC236}">
                <a16:creationId xmlns:a16="http://schemas.microsoft.com/office/drawing/2014/main" id="{923077D7-6984-71FF-493B-D037714BC80A}"/>
              </a:ext>
            </a:extLst>
          </p:cNvPr>
          <p:cNvSpPr/>
          <p:nvPr/>
        </p:nvSpPr>
        <p:spPr>
          <a:xfrm>
            <a:off x="7091537" y="2489510"/>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PVA Gateway</a:t>
            </a:r>
          </a:p>
        </p:txBody>
      </p:sp>
      <p:sp>
        <p:nvSpPr>
          <p:cNvPr id="229" name="Rectangle: Rounded Corners 228">
            <a:extLst>
              <a:ext uri="{FF2B5EF4-FFF2-40B4-BE49-F238E27FC236}">
                <a16:creationId xmlns:a16="http://schemas.microsoft.com/office/drawing/2014/main" id="{7236C4E7-8DF9-6E80-0493-00B83A702D90}"/>
              </a:ext>
            </a:extLst>
          </p:cNvPr>
          <p:cNvSpPr/>
          <p:nvPr/>
        </p:nvSpPr>
        <p:spPr>
          <a:xfrm>
            <a:off x="7091537" y="1427317"/>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CIP </a:t>
            </a:r>
            <a:r>
              <a:rPr lang="en-GB" sz="1600" dirty="0" err="1"/>
              <a:t>PVAServer</a:t>
            </a:r>
            <a:endParaRPr lang="en-GB" sz="1600" dirty="0"/>
          </a:p>
          <a:p>
            <a:pPr algn="ctr"/>
            <a:r>
              <a:rPr lang="en-GB" sz="1600" dirty="0"/>
              <a:t>(</a:t>
            </a:r>
            <a:r>
              <a:rPr lang="en-GB" sz="1600" dirty="0" err="1"/>
              <a:t>pvapy</a:t>
            </a:r>
            <a:r>
              <a:rPr lang="en-GB" sz="1600" dirty="0"/>
              <a:t>)</a:t>
            </a:r>
          </a:p>
        </p:txBody>
      </p:sp>
      <p:sp>
        <p:nvSpPr>
          <p:cNvPr id="231" name="Rectangle: Rounded Corners 230">
            <a:extLst>
              <a:ext uri="{FF2B5EF4-FFF2-40B4-BE49-F238E27FC236}">
                <a16:creationId xmlns:a16="http://schemas.microsoft.com/office/drawing/2014/main" id="{A1BF0072-6662-D7D4-4422-B9152B7B9DA7}"/>
              </a:ext>
            </a:extLst>
          </p:cNvPr>
          <p:cNvSpPr/>
          <p:nvPr/>
        </p:nvSpPr>
        <p:spPr>
          <a:xfrm>
            <a:off x="4500726" y="3548059"/>
            <a:ext cx="1969322" cy="615402"/>
          </a:xfrm>
          <a:prstGeom prst="roundRect">
            <a:avLst>
              <a:gd name="adj" fmla="val 3473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err="1"/>
              <a:t>Mosquitto</a:t>
            </a:r>
            <a:endParaRPr lang="en-GB" sz="1600" dirty="0"/>
          </a:p>
          <a:p>
            <a:pPr algn="ctr"/>
            <a:r>
              <a:rPr lang="en-GB" sz="1600" dirty="0"/>
              <a:t>(MQTT Broker)</a:t>
            </a:r>
          </a:p>
        </p:txBody>
      </p:sp>
      <p:sp>
        <p:nvSpPr>
          <p:cNvPr id="232" name="Rectangle: Rounded Corners 231">
            <a:extLst>
              <a:ext uri="{FF2B5EF4-FFF2-40B4-BE49-F238E27FC236}">
                <a16:creationId xmlns:a16="http://schemas.microsoft.com/office/drawing/2014/main" id="{434B9045-9650-6830-0A13-4404817F2E1E}"/>
              </a:ext>
            </a:extLst>
          </p:cNvPr>
          <p:cNvSpPr/>
          <p:nvPr/>
        </p:nvSpPr>
        <p:spPr>
          <a:xfrm>
            <a:off x="4500726" y="4606608"/>
            <a:ext cx="1969322" cy="615402"/>
          </a:xfrm>
          <a:prstGeom prst="roundRect">
            <a:avLst>
              <a:gd name="adj" fmla="val 3473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Vsystem</a:t>
            </a:r>
          </a:p>
        </p:txBody>
      </p:sp>
      <p:sp>
        <p:nvSpPr>
          <p:cNvPr id="233" name="Rectangle: Rounded Corners 232">
            <a:extLst>
              <a:ext uri="{FF2B5EF4-FFF2-40B4-BE49-F238E27FC236}">
                <a16:creationId xmlns:a16="http://schemas.microsoft.com/office/drawing/2014/main" id="{8C458BC2-E197-3F4B-F9E7-7940B3F36B73}"/>
              </a:ext>
            </a:extLst>
          </p:cNvPr>
          <p:cNvSpPr/>
          <p:nvPr/>
        </p:nvSpPr>
        <p:spPr>
          <a:xfrm>
            <a:off x="4500726" y="5665157"/>
            <a:ext cx="1969322" cy="615402"/>
          </a:xfrm>
          <a:prstGeom prst="roundRect">
            <a:avLst>
              <a:gd name="adj" fmla="val 3473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err="1"/>
              <a:t>Valarm</a:t>
            </a:r>
            <a:endParaRPr lang="en-GB" sz="1600" dirty="0"/>
          </a:p>
          <a:p>
            <a:pPr algn="ctr"/>
            <a:r>
              <a:rPr lang="en-GB" sz="1600" dirty="0"/>
              <a:t>(Alarm Display)</a:t>
            </a:r>
          </a:p>
        </p:txBody>
      </p:sp>
      <p:sp>
        <p:nvSpPr>
          <p:cNvPr id="234" name="Rectangle: Rounded Corners 233">
            <a:extLst>
              <a:ext uri="{FF2B5EF4-FFF2-40B4-BE49-F238E27FC236}">
                <a16:creationId xmlns:a16="http://schemas.microsoft.com/office/drawing/2014/main" id="{EE1DF237-BD7F-D29E-1153-E5DF4203D56C}"/>
              </a:ext>
            </a:extLst>
          </p:cNvPr>
          <p:cNvSpPr/>
          <p:nvPr/>
        </p:nvSpPr>
        <p:spPr>
          <a:xfrm>
            <a:off x="7091537" y="5665157"/>
            <a:ext cx="1969322" cy="615402"/>
          </a:xfrm>
          <a:prstGeom prst="roundRect">
            <a:avLst>
              <a:gd name="adj" fmla="val 3473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Phoebus</a:t>
            </a:r>
          </a:p>
          <a:p>
            <a:pPr algn="ctr"/>
            <a:r>
              <a:rPr lang="en-GB" sz="1400" dirty="0"/>
              <a:t>(On-site Operators)</a:t>
            </a:r>
          </a:p>
        </p:txBody>
      </p:sp>
      <p:sp>
        <p:nvSpPr>
          <p:cNvPr id="235" name="Rectangle: Rounded Corners 234">
            <a:extLst>
              <a:ext uri="{FF2B5EF4-FFF2-40B4-BE49-F238E27FC236}">
                <a16:creationId xmlns:a16="http://schemas.microsoft.com/office/drawing/2014/main" id="{83DAC299-0146-6394-4A66-F423062DD8CC}"/>
              </a:ext>
            </a:extLst>
          </p:cNvPr>
          <p:cNvSpPr/>
          <p:nvPr/>
        </p:nvSpPr>
        <p:spPr>
          <a:xfrm>
            <a:off x="9682348" y="5665157"/>
            <a:ext cx="1969322" cy="615402"/>
          </a:xfrm>
          <a:prstGeom prst="roundRect">
            <a:avLst>
              <a:gd name="adj" fmla="val 34739"/>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Phoebus</a:t>
            </a:r>
          </a:p>
          <a:p>
            <a:pPr algn="ctr"/>
            <a:r>
              <a:rPr lang="en-GB" sz="1400" dirty="0"/>
              <a:t>(Off-site Operators)</a:t>
            </a:r>
          </a:p>
        </p:txBody>
      </p:sp>
      <p:cxnSp>
        <p:nvCxnSpPr>
          <p:cNvPr id="237" name="Straight Arrow Connector 236">
            <a:extLst>
              <a:ext uri="{FF2B5EF4-FFF2-40B4-BE49-F238E27FC236}">
                <a16:creationId xmlns:a16="http://schemas.microsoft.com/office/drawing/2014/main" id="{C631530F-EBA4-F02E-5DB3-9D1FA89C3ED9}"/>
              </a:ext>
            </a:extLst>
          </p:cNvPr>
          <p:cNvCxnSpPr>
            <a:cxnSpLocks/>
            <a:stCxn id="225" idx="2"/>
            <a:endCxn id="229" idx="0"/>
          </p:cNvCxnSpPr>
          <p:nvPr/>
        </p:nvCxnSpPr>
        <p:spPr>
          <a:xfrm>
            <a:off x="8076198" y="972342"/>
            <a:ext cx="0" cy="45497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1231769C-5C26-9182-8E1E-9D7ADC038C7F}"/>
              </a:ext>
            </a:extLst>
          </p:cNvPr>
          <p:cNvCxnSpPr>
            <a:cxnSpLocks/>
            <a:stCxn id="229" idx="2"/>
            <a:endCxn id="228" idx="0"/>
          </p:cNvCxnSpPr>
          <p:nvPr/>
        </p:nvCxnSpPr>
        <p:spPr>
          <a:xfrm>
            <a:off x="8076198" y="2042719"/>
            <a:ext cx="0" cy="4467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BBEF079-08FB-2CEE-728E-0D365589E411}"/>
              </a:ext>
            </a:extLst>
          </p:cNvPr>
          <p:cNvCxnSpPr>
            <a:cxnSpLocks/>
            <a:stCxn id="228" idx="2"/>
            <a:endCxn id="234" idx="0"/>
          </p:cNvCxnSpPr>
          <p:nvPr/>
        </p:nvCxnSpPr>
        <p:spPr>
          <a:xfrm>
            <a:off x="8076198" y="3104912"/>
            <a:ext cx="0" cy="2560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157FB40D-564B-49A4-6456-C4626093AFE5}"/>
              </a:ext>
            </a:extLst>
          </p:cNvPr>
          <p:cNvCxnSpPr>
            <a:cxnSpLocks/>
            <a:stCxn id="230" idx="2"/>
            <a:endCxn id="235" idx="0"/>
          </p:cNvCxnSpPr>
          <p:nvPr/>
        </p:nvCxnSpPr>
        <p:spPr>
          <a:xfrm>
            <a:off x="10667009" y="3104912"/>
            <a:ext cx="0" cy="2560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6896F0B6-40E4-6D3C-6D93-35139F8249D5}"/>
              </a:ext>
            </a:extLst>
          </p:cNvPr>
          <p:cNvCxnSpPr>
            <a:cxnSpLocks/>
            <a:stCxn id="227" idx="2"/>
            <a:endCxn id="231" idx="0"/>
          </p:cNvCxnSpPr>
          <p:nvPr/>
        </p:nvCxnSpPr>
        <p:spPr>
          <a:xfrm>
            <a:off x="5485387" y="3104912"/>
            <a:ext cx="0" cy="44314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8B574D6A-C499-3C49-7DE3-FD14F26B537F}"/>
              </a:ext>
            </a:extLst>
          </p:cNvPr>
          <p:cNvCxnSpPr>
            <a:cxnSpLocks/>
            <a:stCxn id="231" idx="2"/>
            <a:endCxn id="232" idx="0"/>
          </p:cNvCxnSpPr>
          <p:nvPr/>
        </p:nvCxnSpPr>
        <p:spPr>
          <a:xfrm>
            <a:off x="5485387" y="4163461"/>
            <a:ext cx="0" cy="44314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2E665EA1-391E-EF62-9203-D32D7FC6004B}"/>
              </a:ext>
            </a:extLst>
          </p:cNvPr>
          <p:cNvCxnSpPr>
            <a:cxnSpLocks/>
            <a:stCxn id="232" idx="2"/>
            <a:endCxn id="233" idx="0"/>
          </p:cNvCxnSpPr>
          <p:nvPr/>
        </p:nvCxnSpPr>
        <p:spPr>
          <a:xfrm>
            <a:off x="5485387" y="5222010"/>
            <a:ext cx="0" cy="443147"/>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696E27AD-9934-1EE4-EDBC-BF990A43905F}"/>
              </a:ext>
            </a:extLst>
          </p:cNvPr>
          <p:cNvCxnSpPr>
            <a:cxnSpLocks/>
            <a:stCxn id="228" idx="3"/>
            <a:endCxn id="230" idx="1"/>
          </p:cNvCxnSpPr>
          <p:nvPr/>
        </p:nvCxnSpPr>
        <p:spPr>
          <a:xfrm>
            <a:off x="9060859" y="2797211"/>
            <a:ext cx="6214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Connector: Elbow 263">
            <a:extLst>
              <a:ext uri="{FF2B5EF4-FFF2-40B4-BE49-F238E27FC236}">
                <a16:creationId xmlns:a16="http://schemas.microsoft.com/office/drawing/2014/main" id="{487F175A-BF62-78E7-A660-D266AA91EE29}"/>
              </a:ext>
            </a:extLst>
          </p:cNvPr>
          <p:cNvCxnSpPr>
            <a:cxnSpLocks/>
            <a:stCxn id="227" idx="0"/>
            <a:endCxn id="229" idx="1"/>
          </p:cNvCxnSpPr>
          <p:nvPr/>
        </p:nvCxnSpPr>
        <p:spPr>
          <a:xfrm rot="5400000" flipH="1" flipV="1">
            <a:off x="5911216" y="1309189"/>
            <a:ext cx="754492" cy="1606150"/>
          </a:xfrm>
          <a:prstGeom prst="bentConnector2">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E73F75AA-A7C9-C698-E03C-CB5DA20690EB}"/>
              </a:ext>
            </a:extLst>
          </p:cNvPr>
          <p:cNvSpPr/>
          <p:nvPr/>
        </p:nvSpPr>
        <p:spPr>
          <a:xfrm>
            <a:off x="3976285" y="1190064"/>
            <a:ext cx="5383031" cy="3207007"/>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DCB92683-ACD2-6199-76CE-81300803168D}"/>
              </a:ext>
            </a:extLst>
          </p:cNvPr>
          <p:cNvSpPr/>
          <p:nvPr/>
        </p:nvSpPr>
        <p:spPr>
          <a:xfrm>
            <a:off x="6793080" y="2242268"/>
            <a:ext cx="2566236" cy="2154803"/>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TextBox 268">
            <a:extLst>
              <a:ext uri="{FF2B5EF4-FFF2-40B4-BE49-F238E27FC236}">
                <a16:creationId xmlns:a16="http://schemas.microsoft.com/office/drawing/2014/main" id="{3451C761-72BB-E5E2-D40D-2C3577FA04D3}"/>
              </a:ext>
            </a:extLst>
          </p:cNvPr>
          <p:cNvSpPr txBox="1"/>
          <p:nvPr/>
        </p:nvSpPr>
        <p:spPr>
          <a:xfrm>
            <a:off x="3976285" y="843251"/>
            <a:ext cx="2266117" cy="338554"/>
          </a:xfrm>
          <a:prstGeom prst="rect">
            <a:avLst/>
          </a:prstGeom>
          <a:noFill/>
        </p:spPr>
        <p:txBody>
          <a:bodyPr wrap="square" rtlCol="0">
            <a:spAutoFit/>
          </a:bodyPr>
          <a:lstStyle/>
          <a:p>
            <a:r>
              <a:rPr lang="en-GB" sz="1600" dirty="0"/>
              <a:t>Deployment Servers</a:t>
            </a:r>
          </a:p>
        </p:txBody>
      </p:sp>
      <p:sp>
        <p:nvSpPr>
          <p:cNvPr id="270" name="TextBox 269">
            <a:extLst>
              <a:ext uri="{FF2B5EF4-FFF2-40B4-BE49-F238E27FC236}">
                <a16:creationId xmlns:a16="http://schemas.microsoft.com/office/drawing/2014/main" id="{B76669ED-F420-25D9-2976-6DDC9EE14E20}"/>
              </a:ext>
            </a:extLst>
          </p:cNvPr>
          <p:cNvSpPr txBox="1"/>
          <p:nvPr/>
        </p:nvSpPr>
        <p:spPr>
          <a:xfrm>
            <a:off x="3976285" y="1221424"/>
            <a:ext cx="2266117" cy="338554"/>
          </a:xfrm>
          <a:prstGeom prst="rect">
            <a:avLst/>
          </a:prstGeom>
          <a:noFill/>
        </p:spPr>
        <p:txBody>
          <a:bodyPr wrap="square" rtlCol="0">
            <a:spAutoFit/>
          </a:bodyPr>
          <a:lstStyle/>
          <a:p>
            <a:r>
              <a:rPr lang="en-GB" sz="1600" i="1" dirty="0"/>
              <a:t>Docker Swarm</a:t>
            </a:r>
          </a:p>
        </p:txBody>
      </p:sp>
      <p:sp>
        <p:nvSpPr>
          <p:cNvPr id="271" name="TextBox 270">
            <a:extLst>
              <a:ext uri="{FF2B5EF4-FFF2-40B4-BE49-F238E27FC236}">
                <a16:creationId xmlns:a16="http://schemas.microsoft.com/office/drawing/2014/main" id="{B1FEF51E-9740-D4CD-2108-AB3D949F8D91}"/>
              </a:ext>
            </a:extLst>
          </p:cNvPr>
          <p:cNvSpPr txBox="1"/>
          <p:nvPr/>
        </p:nvSpPr>
        <p:spPr>
          <a:xfrm rot="16200000">
            <a:off x="5900100" y="3496390"/>
            <a:ext cx="1504470" cy="338554"/>
          </a:xfrm>
          <a:prstGeom prst="rect">
            <a:avLst/>
          </a:prstGeom>
          <a:noFill/>
        </p:spPr>
        <p:txBody>
          <a:bodyPr wrap="square" rtlCol="0">
            <a:spAutoFit/>
          </a:bodyPr>
          <a:lstStyle/>
          <a:p>
            <a:r>
              <a:rPr lang="en-GB" sz="1600" i="1" dirty="0"/>
              <a:t>Docker Swarm</a:t>
            </a:r>
          </a:p>
        </p:txBody>
      </p:sp>
      <p:sp>
        <p:nvSpPr>
          <p:cNvPr id="272" name="TextBox 271">
            <a:extLst>
              <a:ext uri="{FF2B5EF4-FFF2-40B4-BE49-F238E27FC236}">
                <a16:creationId xmlns:a16="http://schemas.microsoft.com/office/drawing/2014/main" id="{76B14467-3670-857A-C9EA-C01C9E54CE6E}"/>
              </a:ext>
            </a:extLst>
          </p:cNvPr>
          <p:cNvSpPr txBox="1"/>
          <p:nvPr/>
        </p:nvSpPr>
        <p:spPr>
          <a:xfrm>
            <a:off x="9669338" y="1903714"/>
            <a:ext cx="2157721" cy="338554"/>
          </a:xfrm>
          <a:prstGeom prst="rect">
            <a:avLst/>
          </a:prstGeom>
          <a:solidFill>
            <a:schemeClr val="bg1"/>
          </a:solidFill>
        </p:spPr>
        <p:txBody>
          <a:bodyPr wrap="square" rtlCol="0">
            <a:spAutoFit/>
          </a:bodyPr>
          <a:lstStyle/>
          <a:p>
            <a:pPr algn="r"/>
            <a:r>
              <a:rPr lang="en-GB" sz="1600" dirty="0"/>
              <a:t>Load-Balancers</a:t>
            </a:r>
          </a:p>
        </p:txBody>
      </p:sp>
      <p:sp>
        <p:nvSpPr>
          <p:cNvPr id="273" name="TextBox 272">
            <a:extLst>
              <a:ext uri="{FF2B5EF4-FFF2-40B4-BE49-F238E27FC236}">
                <a16:creationId xmlns:a16="http://schemas.microsoft.com/office/drawing/2014/main" id="{5B45230E-7626-17CE-F4EE-A5B167BC7FD7}"/>
              </a:ext>
            </a:extLst>
          </p:cNvPr>
          <p:cNvSpPr txBox="1"/>
          <p:nvPr/>
        </p:nvSpPr>
        <p:spPr>
          <a:xfrm rot="16200000">
            <a:off x="9761019" y="4303272"/>
            <a:ext cx="1504470" cy="338554"/>
          </a:xfrm>
          <a:prstGeom prst="rect">
            <a:avLst/>
          </a:prstGeom>
          <a:noFill/>
        </p:spPr>
        <p:txBody>
          <a:bodyPr wrap="square" rtlCol="0">
            <a:spAutoFit/>
          </a:bodyPr>
          <a:lstStyle/>
          <a:p>
            <a:pPr algn="ctr"/>
            <a:r>
              <a:rPr lang="en-GB" sz="1600" dirty="0"/>
              <a:t>TCP Only</a:t>
            </a:r>
          </a:p>
        </p:txBody>
      </p:sp>
      <p:sp>
        <p:nvSpPr>
          <p:cNvPr id="274" name="TextBox 273">
            <a:extLst>
              <a:ext uri="{FF2B5EF4-FFF2-40B4-BE49-F238E27FC236}">
                <a16:creationId xmlns:a16="http://schemas.microsoft.com/office/drawing/2014/main" id="{E43B023E-57AD-6F67-9E25-89B426A8B7A7}"/>
              </a:ext>
            </a:extLst>
          </p:cNvPr>
          <p:cNvSpPr txBox="1"/>
          <p:nvPr/>
        </p:nvSpPr>
        <p:spPr>
          <a:xfrm rot="16200000">
            <a:off x="6195321" y="3496390"/>
            <a:ext cx="1504470" cy="338554"/>
          </a:xfrm>
          <a:prstGeom prst="rect">
            <a:avLst/>
          </a:prstGeom>
          <a:noFill/>
        </p:spPr>
        <p:txBody>
          <a:bodyPr wrap="square" rtlCol="0">
            <a:spAutoFit/>
          </a:bodyPr>
          <a:lstStyle/>
          <a:p>
            <a:r>
              <a:rPr lang="en-GB" sz="1600" i="1" dirty="0"/>
              <a:t>Bare Metal</a:t>
            </a:r>
          </a:p>
        </p:txBody>
      </p:sp>
      <p:sp>
        <p:nvSpPr>
          <p:cNvPr id="275" name="TextBox 274">
            <a:extLst>
              <a:ext uri="{FF2B5EF4-FFF2-40B4-BE49-F238E27FC236}">
                <a16:creationId xmlns:a16="http://schemas.microsoft.com/office/drawing/2014/main" id="{62ECCAFF-3008-5728-2959-E0FC6CF85D12}"/>
              </a:ext>
            </a:extLst>
          </p:cNvPr>
          <p:cNvSpPr txBox="1"/>
          <p:nvPr/>
        </p:nvSpPr>
        <p:spPr>
          <a:xfrm>
            <a:off x="10668598" y="2219494"/>
            <a:ext cx="1166412" cy="338554"/>
          </a:xfrm>
          <a:prstGeom prst="rect">
            <a:avLst/>
          </a:prstGeom>
          <a:solidFill>
            <a:schemeClr val="bg1"/>
          </a:solidFill>
        </p:spPr>
        <p:txBody>
          <a:bodyPr wrap="square" rtlCol="0">
            <a:spAutoFit/>
          </a:bodyPr>
          <a:lstStyle/>
          <a:p>
            <a:pPr algn="r"/>
            <a:r>
              <a:rPr lang="en-GB" sz="1600" i="1" dirty="0"/>
              <a:t>Bare Metal</a:t>
            </a:r>
          </a:p>
        </p:txBody>
      </p:sp>
      <p:sp>
        <p:nvSpPr>
          <p:cNvPr id="230" name="Rectangle: Rounded Corners 229">
            <a:extLst>
              <a:ext uri="{FF2B5EF4-FFF2-40B4-BE49-F238E27FC236}">
                <a16:creationId xmlns:a16="http://schemas.microsoft.com/office/drawing/2014/main" id="{CC0609CD-0E9F-D213-10D1-7E288F13F6D7}"/>
              </a:ext>
            </a:extLst>
          </p:cNvPr>
          <p:cNvSpPr/>
          <p:nvPr/>
        </p:nvSpPr>
        <p:spPr>
          <a:xfrm>
            <a:off x="9682348" y="2489510"/>
            <a:ext cx="1969322" cy="615402"/>
          </a:xfrm>
          <a:prstGeom prst="roundRect">
            <a:avLst>
              <a:gd name="adj" fmla="val 34739"/>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PVA Gateway</a:t>
            </a:r>
          </a:p>
          <a:p>
            <a:pPr algn="ctr"/>
            <a:r>
              <a:rPr lang="en-GB" sz="1600" dirty="0"/>
              <a:t>(Read-Only)</a:t>
            </a:r>
          </a:p>
        </p:txBody>
      </p:sp>
      <p:sp>
        <p:nvSpPr>
          <p:cNvPr id="267" name="Rectangle 266">
            <a:extLst>
              <a:ext uri="{FF2B5EF4-FFF2-40B4-BE49-F238E27FC236}">
                <a16:creationId xmlns:a16="http://schemas.microsoft.com/office/drawing/2014/main" id="{56B05667-8FF2-61EE-8BC9-8E4F95787266}"/>
              </a:ext>
            </a:extLst>
          </p:cNvPr>
          <p:cNvSpPr/>
          <p:nvPr/>
        </p:nvSpPr>
        <p:spPr>
          <a:xfrm>
            <a:off x="9359316" y="2242268"/>
            <a:ext cx="2433099" cy="1081377"/>
          </a:xfrm>
          <a:prstGeom prst="rect">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6" name="Straight Arrow Connector 275">
            <a:extLst>
              <a:ext uri="{FF2B5EF4-FFF2-40B4-BE49-F238E27FC236}">
                <a16:creationId xmlns:a16="http://schemas.microsoft.com/office/drawing/2014/main" id="{982779A5-E760-92B0-085D-FEFC765C4262}"/>
              </a:ext>
            </a:extLst>
          </p:cNvPr>
          <p:cNvCxnSpPr>
            <a:cxnSpLocks/>
            <a:stCxn id="227" idx="3"/>
            <a:endCxn id="228" idx="1"/>
          </p:cNvCxnSpPr>
          <p:nvPr/>
        </p:nvCxnSpPr>
        <p:spPr>
          <a:xfrm>
            <a:off x="6470048" y="2797211"/>
            <a:ext cx="62148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D3E97048-DD09-4D69-B8F1-163214AD7FF7}"/>
              </a:ext>
            </a:extLst>
          </p:cNvPr>
          <p:cNvSpPr txBox="1"/>
          <p:nvPr/>
        </p:nvSpPr>
        <p:spPr>
          <a:xfrm>
            <a:off x="414440" y="1131488"/>
            <a:ext cx="3556178" cy="4801314"/>
          </a:xfrm>
          <a:prstGeom prst="rect">
            <a:avLst/>
          </a:prstGeom>
          <a:noFill/>
        </p:spPr>
        <p:txBody>
          <a:bodyPr wrap="square" rtlCol="0">
            <a:spAutoFit/>
          </a:bodyPr>
          <a:lstStyle/>
          <a:p>
            <a:r>
              <a:rPr lang="en-GB" dirty="0">
                <a:solidFill>
                  <a:schemeClr val="tx2"/>
                </a:solidFill>
              </a:rPr>
              <a:t>The implementation proved more complex in practice!</a:t>
            </a:r>
          </a:p>
          <a:p>
            <a:endParaRPr lang="en-GB" dirty="0">
              <a:solidFill>
                <a:schemeClr val="tx2"/>
              </a:solidFill>
            </a:endParaRPr>
          </a:p>
          <a:p>
            <a:r>
              <a:rPr lang="en-GB" dirty="0">
                <a:solidFill>
                  <a:schemeClr val="tx2"/>
                </a:solidFill>
              </a:rPr>
              <a:t>We still use Vsystem in two different ways:</a:t>
            </a:r>
          </a:p>
          <a:p>
            <a:pPr marL="285750" indent="-285750">
              <a:buFont typeface="Arial" panose="020B0604020202020204" pitchFamily="34" charset="0"/>
              <a:buChar char="•"/>
            </a:pPr>
            <a:r>
              <a:rPr lang="en-GB" dirty="0">
                <a:solidFill>
                  <a:schemeClr val="tx2"/>
                </a:solidFill>
              </a:rPr>
              <a:t>A small number of values originating in Vsystem are written to the PLCs</a:t>
            </a:r>
          </a:p>
          <a:p>
            <a:pPr marL="285750" indent="-285750">
              <a:buFont typeface="Arial" panose="020B0604020202020204" pitchFamily="34" charset="0"/>
              <a:buChar char="•"/>
            </a:pPr>
            <a:r>
              <a:rPr lang="en-GB" dirty="0">
                <a:solidFill>
                  <a:schemeClr val="tx2"/>
                </a:solidFill>
              </a:rPr>
              <a:t>We chose to have only one alarm interface in our Main Control Room (MCR). This is currently </a:t>
            </a:r>
            <a:r>
              <a:rPr lang="en-GB" dirty="0" err="1">
                <a:solidFill>
                  <a:schemeClr val="tx2"/>
                </a:solidFill>
              </a:rPr>
              <a:t>Valarm</a:t>
            </a:r>
            <a:r>
              <a:rPr lang="en-GB" dirty="0">
                <a:solidFill>
                  <a:schemeClr val="tx2"/>
                </a:solidFill>
              </a:rPr>
              <a:t>.</a:t>
            </a:r>
          </a:p>
          <a:p>
            <a:pPr marL="285750" indent="-285750">
              <a:buFont typeface="Arial" panose="020B0604020202020204" pitchFamily="34" charset="0"/>
              <a:buChar char="•"/>
            </a:pPr>
            <a:endParaRPr lang="en-GB" dirty="0">
              <a:solidFill>
                <a:schemeClr val="tx2"/>
              </a:solidFill>
            </a:endParaRPr>
          </a:p>
          <a:p>
            <a:r>
              <a:rPr lang="en-GB" dirty="0">
                <a:solidFill>
                  <a:schemeClr val="tx2"/>
                </a:solidFill>
              </a:rPr>
              <a:t>All values logged to EPICS Archiver Appliance and, through </a:t>
            </a:r>
            <a:r>
              <a:rPr lang="en-GB" dirty="0" err="1">
                <a:solidFill>
                  <a:schemeClr val="tx2"/>
                </a:solidFill>
              </a:rPr>
              <a:t>PVEcho</a:t>
            </a:r>
            <a:r>
              <a:rPr lang="en-GB" dirty="0">
                <a:solidFill>
                  <a:schemeClr val="tx2"/>
                </a:solidFill>
              </a:rPr>
              <a:t> &amp; </a:t>
            </a:r>
            <a:r>
              <a:rPr lang="en-GB" dirty="0" err="1">
                <a:solidFill>
                  <a:schemeClr val="tx2"/>
                </a:solidFill>
              </a:rPr>
              <a:t>Vsystem</a:t>
            </a:r>
            <a:r>
              <a:rPr lang="en-GB" dirty="0">
                <a:solidFill>
                  <a:schemeClr val="tx2"/>
                </a:solidFill>
              </a:rPr>
              <a:t>, to </a:t>
            </a:r>
            <a:r>
              <a:rPr lang="en-GB" dirty="0" err="1">
                <a:solidFill>
                  <a:schemeClr val="tx2"/>
                </a:solidFill>
              </a:rPr>
              <a:t>InfluxDB</a:t>
            </a:r>
            <a:r>
              <a:rPr lang="en-GB" dirty="0">
                <a:solidFill>
                  <a:schemeClr val="tx2"/>
                </a:solidFill>
              </a:rPr>
              <a:t>.</a:t>
            </a:r>
          </a:p>
          <a:p>
            <a:endParaRPr lang="en-GB" dirty="0">
              <a:solidFill>
                <a:schemeClr val="tx2"/>
              </a:solidFill>
            </a:endParaRPr>
          </a:p>
        </p:txBody>
      </p:sp>
      <p:sp>
        <p:nvSpPr>
          <p:cNvPr id="281" name="TextBox 280">
            <a:extLst>
              <a:ext uri="{FF2B5EF4-FFF2-40B4-BE49-F238E27FC236}">
                <a16:creationId xmlns:a16="http://schemas.microsoft.com/office/drawing/2014/main" id="{0530C01B-87A0-17CD-7601-D0032E20EA90}"/>
              </a:ext>
            </a:extLst>
          </p:cNvPr>
          <p:cNvSpPr txBox="1"/>
          <p:nvPr/>
        </p:nvSpPr>
        <p:spPr>
          <a:xfrm>
            <a:off x="6947556" y="6479288"/>
            <a:ext cx="4433106" cy="261610"/>
          </a:xfrm>
          <a:prstGeom prst="rect">
            <a:avLst/>
          </a:prstGeom>
          <a:noFill/>
        </p:spPr>
        <p:txBody>
          <a:bodyPr wrap="square">
            <a:spAutoFit/>
          </a:bodyPr>
          <a:lstStyle/>
          <a:p>
            <a:pPr algn="ctr"/>
            <a:r>
              <a:rPr lang="en-GB" sz="1100" dirty="0">
                <a:solidFill>
                  <a:schemeClr val="tx2"/>
                </a:solidFill>
              </a:rPr>
              <a:t>Note: archiving and logging infrastructure not shown.</a:t>
            </a:r>
          </a:p>
        </p:txBody>
      </p:sp>
    </p:spTree>
    <p:extLst>
      <p:ext uri="{BB962C8B-B14F-4D97-AF65-F5344CB8AC3E}">
        <p14:creationId xmlns:p14="http://schemas.microsoft.com/office/powerpoint/2010/main" val="1575733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S-Studio 2023-10-04 13-53-44">
            <a:hlinkClick r:id="" action="ppaction://media"/>
            <a:extLst>
              <a:ext uri="{FF2B5EF4-FFF2-40B4-BE49-F238E27FC236}">
                <a16:creationId xmlns:a16="http://schemas.microsoft.com/office/drawing/2014/main" id="{F6C55078-68F1-9CCC-097F-F2A0C820228A}"/>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5"/>
          <a:srcRect l="1" r="1"/>
          <a:stretch/>
        </p:blipFill>
        <p:spPr>
          <a:xfrm>
            <a:off x="5375275" y="838200"/>
            <a:ext cx="5888038" cy="3103563"/>
          </a:xfrm>
        </p:spPr>
      </p:pic>
      <p:sp>
        <p:nvSpPr>
          <p:cNvPr id="7" name="Text Placeholder 6">
            <a:extLst>
              <a:ext uri="{FF2B5EF4-FFF2-40B4-BE49-F238E27FC236}">
                <a16:creationId xmlns:a16="http://schemas.microsoft.com/office/drawing/2014/main" id="{CC8FE773-4554-51B2-8DEE-AE73A00BFC0C}"/>
              </a:ext>
            </a:extLst>
          </p:cNvPr>
          <p:cNvSpPr>
            <a:spLocks noGrp="1"/>
          </p:cNvSpPr>
          <p:nvPr>
            <p:ph type="body" sz="half" idx="2"/>
          </p:nvPr>
        </p:nvSpPr>
        <p:spPr>
          <a:xfrm>
            <a:off x="266700" y="1418323"/>
            <a:ext cx="4638586" cy="4337791"/>
          </a:xfrm>
        </p:spPr>
        <p:txBody>
          <a:bodyPr>
            <a:normAutofit/>
          </a:bodyPr>
          <a:lstStyle/>
          <a:p>
            <a:r>
              <a:rPr lang="en-GB" dirty="0"/>
              <a:t>Our operators were using the EPICS Archiver Appliance before we even deployed the new screens.</a:t>
            </a:r>
          </a:p>
          <a:p>
            <a:endParaRPr lang="en-GB" dirty="0"/>
          </a:p>
          <a:p>
            <a:r>
              <a:rPr lang="en-GB" dirty="0"/>
              <a:t>Operators and equipment owners have made it clear to us just how important for diagnosis (especially of new systems) they regard easy access to trend data.</a:t>
            </a:r>
          </a:p>
          <a:p>
            <a:endParaRPr lang="en-GB" dirty="0"/>
          </a:p>
          <a:p>
            <a:r>
              <a:rPr lang="en-GB" dirty="0">
                <a:cs typeface="Calibri" panose="020F0502020204030204" pitchFamily="34" charset="0"/>
              </a:rPr>
              <a:t>Interface to our existing InfluxDB data, see </a:t>
            </a:r>
            <a:r>
              <a:rPr lang="en-GB" b="1" dirty="0">
                <a:effectLst/>
                <a:ea typeface="Times New Roman" panose="02020603050405020304" pitchFamily="18" charset="0"/>
                <a:cs typeface="Calibri" panose="020F0502020204030204" pitchFamily="34" charset="0"/>
              </a:rPr>
              <a:t>TUMBCMO08</a:t>
            </a:r>
            <a:r>
              <a:rPr lang="en-GB" dirty="0">
                <a:effectLst/>
                <a:ea typeface="Times New Roman" panose="02020603050405020304" pitchFamily="18" charset="0"/>
                <a:cs typeface="Calibri" panose="020F0502020204030204" pitchFamily="34" charset="0"/>
              </a:rPr>
              <a:t> </a:t>
            </a:r>
            <a:endParaRPr lang="en-GB" dirty="0">
              <a:cs typeface="Calibri" panose="020F0502020204030204" pitchFamily="34" charset="0"/>
            </a:endParaRPr>
          </a:p>
        </p:txBody>
      </p:sp>
      <p:sp>
        <p:nvSpPr>
          <p:cNvPr id="2" name="Title 1">
            <a:extLst>
              <a:ext uri="{FF2B5EF4-FFF2-40B4-BE49-F238E27FC236}">
                <a16:creationId xmlns:a16="http://schemas.microsoft.com/office/drawing/2014/main" id="{B73E8E09-94CC-6BE6-5B16-64D6BED4B664}"/>
              </a:ext>
            </a:extLst>
          </p:cNvPr>
          <p:cNvSpPr>
            <a:spLocks noGrp="1"/>
          </p:cNvSpPr>
          <p:nvPr>
            <p:ph type="title"/>
          </p:nvPr>
        </p:nvSpPr>
        <p:spPr/>
        <p:txBody>
          <a:bodyPr>
            <a:normAutofit/>
          </a:bodyPr>
          <a:lstStyle/>
          <a:p>
            <a:r>
              <a:rPr lang="en-GB" dirty="0"/>
              <a:t>Lessons</a:t>
            </a:r>
            <a:r>
              <a:rPr lang="en-GB" baseline="0" dirty="0"/>
              <a:t> Learned – Easy Access to Archiving</a:t>
            </a:r>
            <a:endParaRPr lang="en-GB" dirty="0"/>
          </a:p>
        </p:txBody>
      </p:sp>
      <p:pic>
        <p:nvPicPr>
          <p:cNvPr id="5" name="Picture 4">
            <a:extLst>
              <a:ext uri="{FF2B5EF4-FFF2-40B4-BE49-F238E27FC236}">
                <a16:creationId xmlns:a16="http://schemas.microsoft.com/office/drawing/2014/main" id="{C397ADDA-D173-E2E8-3050-1BBAE78D74F3}"/>
              </a:ext>
            </a:extLst>
          </p:cNvPr>
          <p:cNvPicPr>
            <a:picLocks noChangeAspect="1"/>
          </p:cNvPicPr>
          <p:nvPr/>
        </p:nvPicPr>
        <p:blipFill>
          <a:blip r:embed="rId6"/>
          <a:stretch>
            <a:fillRect/>
          </a:stretch>
        </p:blipFill>
        <p:spPr>
          <a:xfrm>
            <a:off x="5155015" y="4015408"/>
            <a:ext cx="6109319" cy="2477467"/>
          </a:xfrm>
          <a:prstGeom prst="rect">
            <a:avLst/>
          </a:prstGeom>
        </p:spPr>
      </p:pic>
    </p:spTree>
    <p:extLst>
      <p:ext uri="{BB962C8B-B14F-4D97-AF65-F5344CB8AC3E}">
        <p14:creationId xmlns:p14="http://schemas.microsoft.com/office/powerpoint/2010/main" val="31242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08D41A-B547-16A6-ED7F-FB3C75BE9E37}"/>
              </a:ext>
            </a:extLst>
          </p:cNvPr>
          <p:cNvPicPr>
            <a:picLocks noChangeAspect="1"/>
          </p:cNvPicPr>
          <p:nvPr/>
        </p:nvPicPr>
        <p:blipFill>
          <a:blip r:embed="rId3"/>
          <a:stretch>
            <a:fillRect/>
          </a:stretch>
        </p:blipFill>
        <p:spPr>
          <a:xfrm>
            <a:off x="6185726" y="583672"/>
            <a:ext cx="4707885" cy="5690655"/>
          </a:xfrm>
          <a:prstGeom prst="rect">
            <a:avLst/>
          </a:prstGeom>
        </p:spPr>
      </p:pic>
      <p:sp>
        <p:nvSpPr>
          <p:cNvPr id="5" name="Text Placeholder 4">
            <a:extLst>
              <a:ext uri="{FF2B5EF4-FFF2-40B4-BE49-F238E27FC236}">
                <a16:creationId xmlns:a16="http://schemas.microsoft.com/office/drawing/2014/main" id="{21819EC6-AB4A-7D43-AB64-AB84449C16AC}"/>
              </a:ext>
            </a:extLst>
          </p:cNvPr>
          <p:cNvSpPr>
            <a:spLocks noGrp="1"/>
          </p:cNvSpPr>
          <p:nvPr>
            <p:ph type="body" sz="half" idx="2"/>
          </p:nvPr>
        </p:nvSpPr>
        <p:spPr>
          <a:xfrm>
            <a:off x="266699" y="1418324"/>
            <a:ext cx="4893697" cy="3761080"/>
          </a:xfrm>
        </p:spPr>
        <p:txBody>
          <a:bodyPr/>
          <a:lstStyle/>
          <a:p>
            <a:r>
              <a:rPr lang="en-GB" dirty="0"/>
              <a:t>Our unusual design, reading structured  configuration data from the PLCs worked. </a:t>
            </a:r>
          </a:p>
          <a:p>
            <a:endParaRPr lang="en-GB" dirty="0"/>
          </a:p>
          <a:p>
            <a:r>
              <a:rPr lang="en-GB" dirty="0"/>
              <a:t>But it was not performant. The problem was the PLCs’ own CIP implementation.</a:t>
            </a:r>
          </a:p>
          <a:p>
            <a:endParaRPr lang="en-GB" dirty="0"/>
          </a:p>
          <a:p>
            <a:r>
              <a:rPr lang="en-GB" dirty="0"/>
              <a:t>Moving to an MQTT implementation for faster operation and p4p for future-proofing, see </a:t>
            </a:r>
            <a:r>
              <a:rPr lang="en-GB" b="1" dirty="0"/>
              <a:t>TUMBCMO26</a:t>
            </a:r>
            <a:r>
              <a:rPr lang="en-GB" dirty="0"/>
              <a:t>.</a:t>
            </a:r>
          </a:p>
        </p:txBody>
      </p:sp>
      <p:sp>
        <p:nvSpPr>
          <p:cNvPr id="2" name="Title 1">
            <a:extLst>
              <a:ext uri="{FF2B5EF4-FFF2-40B4-BE49-F238E27FC236}">
                <a16:creationId xmlns:a16="http://schemas.microsoft.com/office/drawing/2014/main" id="{BF23EAF2-1891-ED26-C16C-FB5EE2169296}"/>
              </a:ext>
            </a:extLst>
          </p:cNvPr>
          <p:cNvSpPr>
            <a:spLocks noGrp="1"/>
          </p:cNvSpPr>
          <p:nvPr>
            <p:ph type="title"/>
          </p:nvPr>
        </p:nvSpPr>
        <p:spPr>
          <a:xfrm>
            <a:off x="266700" y="365125"/>
            <a:ext cx="5829300" cy="865469"/>
          </a:xfrm>
        </p:spPr>
        <p:txBody>
          <a:bodyPr/>
          <a:lstStyle/>
          <a:p>
            <a:r>
              <a:rPr lang="en-GB" dirty="0"/>
              <a:t>Lesson</a:t>
            </a:r>
            <a:r>
              <a:rPr lang="en-GB" baseline="0" dirty="0"/>
              <a:t>s Learned – CIP </a:t>
            </a:r>
            <a:r>
              <a:rPr lang="en-GB" baseline="0" dirty="0" err="1"/>
              <a:t>PVAserver</a:t>
            </a:r>
            <a:endParaRPr lang="en-GB" dirty="0"/>
          </a:p>
        </p:txBody>
      </p:sp>
    </p:spTree>
    <p:extLst>
      <p:ext uri="{BB962C8B-B14F-4D97-AF65-F5344CB8AC3E}">
        <p14:creationId xmlns:p14="http://schemas.microsoft.com/office/powerpoint/2010/main" val="67218123"/>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6" ma:contentTypeDescription="Create a new document." ma:contentTypeScope="" ma:versionID="3f32205e828f7673b0b9b0d9eebf48ef">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eb6983e8a2aa9e49efed4522fdaf97eb"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7a6c5452-7205-4e2c-a322-0d36e47a40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2.xml><?xml version="1.0" encoding="utf-8"?>
<ds:datastoreItem xmlns:ds="http://schemas.openxmlformats.org/officeDocument/2006/customXml" ds:itemID="{05215452-8A30-4EA3-990F-213C63813C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c5452-7205-4e2c-a322-0d36e47a4095"/>
    <ds:schemaRef ds:uri="4367b676-3231-4229-b246-27e36f6a6e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62D15E-264E-46BA-8227-F78B9A4A7183}">
  <ds:schemaRefs>
    <ds:schemaRef ds:uri="http://schemas.microsoft.com/office/2006/metadata/properties"/>
    <ds:schemaRef ds:uri="http://schemas.microsoft.com/office/infopath/2007/PartnerControls"/>
    <ds:schemaRef ds:uri="4367b676-3231-4229-b246-27e36f6a6ea0"/>
    <ds:schemaRef ds:uri="7a6c5452-7205-4e2c-a322-0d36e47a4095"/>
  </ds:schemaRefs>
</ds:datastoreItem>
</file>

<file path=docProps/app.xml><?xml version="1.0" encoding="utf-8"?>
<Properties xmlns="http://schemas.openxmlformats.org/officeDocument/2006/extended-properties" xmlns:vt="http://schemas.openxmlformats.org/officeDocument/2006/docPropsVTypes">
  <TotalTime>1747</TotalTime>
  <Words>1502</Words>
  <Application>Microsoft Office PowerPoint</Application>
  <PresentationFormat>Widescreen</PresentationFormat>
  <Paragraphs>195</Paragraphs>
  <Slides>16</Slides>
  <Notes>15</Notes>
  <HiddenSlides>0</HiddenSlides>
  <MMClips>3</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16</vt:i4>
      </vt:variant>
    </vt:vector>
  </HeadingPairs>
  <TitlesOfParts>
    <vt:vector size="26" baseType="lpstr">
      <vt:lpstr>Roboto</vt:lpstr>
      <vt:lpstr>Noto Sans Symbols</vt:lpstr>
      <vt:lpstr>Moderat Medium</vt:lpstr>
      <vt:lpstr>Arial</vt:lpstr>
      <vt:lpstr>Calibri</vt:lpstr>
      <vt:lpstr>1_Title slide</vt:lpstr>
      <vt:lpstr>2_Triangles</vt:lpstr>
      <vt:lpstr>3_Pattern</vt:lpstr>
      <vt:lpstr>4_Blank Layouts</vt:lpstr>
      <vt:lpstr>Font and logo master</vt:lpstr>
      <vt:lpstr>Progress of the EPICS Transition at the ISIS Neutron and Muon Source</vt:lpstr>
      <vt:lpstr>PowerPoint Presentation</vt:lpstr>
      <vt:lpstr>Target Station 1 Upgrade</vt:lpstr>
      <vt:lpstr>EPICS at ISIS Accelerators</vt:lpstr>
      <vt:lpstr>PowerPoint Presentation</vt:lpstr>
      <vt:lpstr>EPICS at ISIS Accelerators</vt:lpstr>
      <vt:lpstr>EPICS at ISIS Accelerators</vt:lpstr>
      <vt:lpstr>Lessons Learned – Easy Access to Archiving</vt:lpstr>
      <vt:lpstr>Lessons Learned – CIP PVAserver</vt:lpstr>
      <vt:lpstr>Lessons Learned – Remote Access</vt:lpstr>
      <vt:lpstr>EPICS at ISIS Accelerators</vt:lpstr>
      <vt:lpstr>Save and Restore</vt:lpstr>
      <vt:lpstr>Challenges</vt:lpstr>
      <vt:lpstr>CyberSecurity</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Ivan Finch</cp:lastModifiedBy>
  <cp:revision>5</cp:revision>
  <dcterms:created xsi:type="dcterms:W3CDTF">2023-01-10T12:41:06Z</dcterms:created>
  <dcterms:modified xsi:type="dcterms:W3CDTF">2023-10-07T19:45:14Z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ies>
</file>