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7" r:id="rId3"/>
    <p:sldId id="313" r:id="rId4"/>
    <p:sldId id="308" r:id="rId5"/>
    <p:sldId id="309" r:id="rId6"/>
    <p:sldId id="310" r:id="rId7"/>
    <p:sldId id="312" r:id="rId8"/>
    <p:sldId id="311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8" y="1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CA32-9C5E-46F5-84BE-02C77F3DA27F}" type="datetimeFigureOut">
              <a:rPr lang="ko-KR" altLang="en-US" smtClean="0"/>
              <a:t>2023-10-06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AA78-A3BB-4022-A446-37CF3BAFCD6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9364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C2B74A96-1D5F-4EEF-A8FD-A6AA60D5C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83" y="0"/>
            <a:ext cx="86378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986651F8-80AC-4BB1-B427-40B4A2F795C7}"/>
              </a:ext>
            </a:extLst>
          </p:cNvPr>
          <p:cNvSpPr/>
          <p:nvPr userDrawn="1"/>
        </p:nvSpPr>
        <p:spPr>
          <a:xfrm>
            <a:off x="493306" y="613852"/>
            <a:ext cx="11187947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000" b="1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en-US" altLang="ko-KR" sz="2000" b="1" kern="0" dirty="0">
                <a:solidFill>
                  <a:schemeClr val="tx1"/>
                </a:solidFill>
                <a:latin typeface="+mj-ea"/>
                <a:ea typeface="+mj-ea"/>
                <a:cs typeface="Verdana" panose="020B0604030504040204" pitchFamily="34" charset="0"/>
              </a:rPr>
              <a:t>  </a:t>
            </a:r>
            <a:r>
              <a:rPr lang="ko-KR" altLang="en-US" sz="2000" b="1" kern="0" dirty="0">
                <a:solidFill>
                  <a:schemeClr val="tx1"/>
                </a:solidFill>
                <a:latin typeface="+mj-ea"/>
                <a:ea typeface="+mj-ea"/>
                <a:cs typeface="Verdana" panose="020B0604030504040204" pitchFamily="34" charset="0"/>
              </a:rPr>
              <a:t> </a:t>
            </a:r>
            <a:endParaRPr lang="en-US" altLang="ko-KR" sz="2000" b="1" kern="0" dirty="0">
              <a:solidFill>
                <a:schemeClr val="tx1"/>
              </a:solidFill>
              <a:latin typeface="+mj-ea"/>
              <a:ea typeface="+mj-ea"/>
              <a:cs typeface="Verdana" panose="020B0604030504040204" pitchFamily="34" charset="0"/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93305" y="622548"/>
            <a:ext cx="11187947" cy="427484"/>
          </a:xfrm>
        </p:spPr>
        <p:txBody>
          <a:bodyPr>
            <a:normAutofit/>
          </a:bodyPr>
          <a:lstStyle>
            <a:lvl1pPr>
              <a:defRPr sz="2000" b="1" i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grpSp>
        <p:nvGrpSpPr>
          <p:cNvPr id="6" name="그룹 5"/>
          <p:cNvGrpSpPr/>
          <p:nvPr userDrawn="1"/>
        </p:nvGrpSpPr>
        <p:grpSpPr>
          <a:xfrm>
            <a:off x="501813" y="0"/>
            <a:ext cx="6265891" cy="430974"/>
            <a:chOff x="626973" y="0"/>
            <a:chExt cx="7830913" cy="538618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06473" y="177047"/>
              <a:ext cx="6751413" cy="361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80" b="1" dirty="0">
                  <a:solidFill>
                    <a:schemeClr val="bg2">
                      <a:lumMod val="50000"/>
                    </a:schemeClr>
                  </a:solidFill>
                  <a:ea typeface="Ebrima" panose="02000000000000000000" pitchFamily="2" charset="0"/>
                  <a:cs typeface="Ebrima" panose="02000000000000000000" pitchFamily="2" charset="0"/>
                </a:rPr>
                <a:t>2024 EPICS Collaboration Meeting</a:t>
              </a:r>
              <a:endParaRPr lang="ko-KR" altLang="en-US" sz="128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243820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DCA32-9C5E-46F5-84BE-02C77F3DA27F}" type="datetimeFigureOut">
              <a:rPr lang="ko-KR" altLang="en-US" smtClean="0"/>
              <a:t>2023-10-06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AA78-A3BB-4022-A446-37CF3BAFCD6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259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59592" y="1039985"/>
            <a:ext cx="9677400" cy="2387600"/>
          </a:xfrm>
        </p:spPr>
        <p:txBody>
          <a:bodyPr>
            <a:normAutofit/>
          </a:bodyPr>
          <a:lstStyle/>
          <a:p>
            <a:pPr algn="l"/>
            <a:r>
              <a:rPr lang="en-US" altLang="ko-KR" dirty="0"/>
              <a:t>2024 EPICS </a:t>
            </a:r>
            <a:br>
              <a:rPr lang="en-US" altLang="ko-KR" dirty="0"/>
            </a:br>
            <a:r>
              <a:rPr lang="en-US" altLang="ko-KR" dirty="0"/>
              <a:t>Collaboration Meeting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079095"/>
          </a:xfrm>
        </p:spPr>
        <p:txBody>
          <a:bodyPr>
            <a:normAutofit/>
          </a:bodyPr>
          <a:lstStyle/>
          <a:p>
            <a:pPr algn="l"/>
            <a:endParaRPr lang="en-US" altLang="ko-KR" dirty="0"/>
          </a:p>
          <a:p>
            <a:pPr algn="l"/>
            <a:r>
              <a:rPr lang="en-US" altLang="ko-KR" dirty="0"/>
              <a:t>October 5, 2023</a:t>
            </a:r>
          </a:p>
          <a:p>
            <a:pPr algn="l"/>
            <a:r>
              <a:rPr lang="en-US" altLang="ko-KR" dirty="0"/>
              <a:t>Changbum Kim</a:t>
            </a:r>
            <a:r>
              <a:rPr lang="ko-KR" altLang="en-US" dirty="0"/>
              <a:t> </a:t>
            </a:r>
            <a:endParaRPr lang="en-US" altLang="ko-KR" dirty="0"/>
          </a:p>
          <a:p>
            <a:pPr algn="l"/>
            <a:r>
              <a:rPr lang="en-US" altLang="ko-KR" dirty="0"/>
              <a:t>Pohang Accelerator Laboratory</a:t>
            </a:r>
            <a:endParaRPr lang="ko-KR" altLang="en-US" dirty="0"/>
          </a:p>
        </p:txBody>
      </p:sp>
      <p:sp>
        <p:nvSpPr>
          <p:cNvPr id="4" name="Rectangle 35"/>
          <p:cNvSpPr>
            <a:spLocks noChangeArrowheads="1"/>
          </p:cNvSpPr>
          <p:nvPr/>
        </p:nvSpPr>
        <p:spPr bwMode="auto">
          <a:xfrm>
            <a:off x="8906588" y="0"/>
            <a:ext cx="3285412" cy="6705600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588" y="4690561"/>
            <a:ext cx="3285412" cy="160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92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Dates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670" y="1385888"/>
            <a:ext cx="6867525" cy="471487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565990" y="3854537"/>
            <a:ext cx="3856302" cy="7284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081213" y="6167138"/>
            <a:ext cx="8012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2024 EPICS Collaboration Meeting: </a:t>
            </a:r>
            <a:r>
              <a:rPr lang="en-US" altLang="ko-KR" sz="2400" dirty="0">
                <a:solidFill>
                  <a:srgbClr val="FF0000"/>
                </a:solidFill>
              </a:rPr>
              <a:t>April 15 ~ 18, 2024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89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CB5832-B1BF-42E8-AE50-DFB37ADC4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Important Dates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95C789-B71D-4606-A74A-10C6C93D9EAA}"/>
              </a:ext>
            </a:extLst>
          </p:cNvPr>
          <p:cNvSpPr txBox="1">
            <a:spLocks/>
          </p:cNvSpPr>
          <p:nvPr/>
        </p:nvSpPr>
        <p:spPr>
          <a:xfrm>
            <a:off x="838200" y="1210733"/>
            <a:ext cx="10515600" cy="53001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dirty="0"/>
              <a:t>Webpage Open: 2023. 10.</a:t>
            </a:r>
            <a:r>
              <a:rPr lang="ko-KR" altLang="en-US" dirty="0"/>
              <a:t> </a:t>
            </a:r>
            <a:r>
              <a:rPr lang="en-US" altLang="ko-KR" dirty="0"/>
              <a:t>30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Official</a:t>
            </a:r>
            <a:r>
              <a:rPr lang="ko-KR" altLang="en-US" dirty="0"/>
              <a:t> </a:t>
            </a:r>
            <a:r>
              <a:rPr lang="en-US" altLang="ko-KR" dirty="0"/>
              <a:t>Announcement: 2023. 11. 1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Abstract Submission &amp; Registration Open: 2023. 11. 1 ~ 2024. 2.</a:t>
            </a:r>
            <a:r>
              <a:rPr lang="ko-KR" altLang="en-US" dirty="0"/>
              <a:t> </a:t>
            </a:r>
            <a:r>
              <a:rPr lang="en-US" altLang="ko-KR" dirty="0"/>
              <a:t>29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Abstract Submission &amp; Registration Close: 2024. 2.</a:t>
            </a:r>
            <a:r>
              <a:rPr lang="ko-KR" altLang="en-US" dirty="0"/>
              <a:t> </a:t>
            </a:r>
            <a:r>
              <a:rPr lang="en-US" altLang="ko-KR" dirty="0"/>
              <a:t>29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Timetable Defined: 2024. 3. 15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EPICS Collaboration Meeting: 2024. 4. 15 ~ 4. 18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070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Venue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252" y="1234439"/>
            <a:ext cx="5446960" cy="3637359"/>
          </a:xfrm>
          <a:prstGeom prst="rect">
            <a:avLst/>
          </a:prstGeom>
        </p:spPr>
      </p:pic>
      <p:sp>
        <p:nvSpPr>
          <p:cNvPr id="8" name="내용 개체 틀 2"/>
          <p:cNvSpPr txBox="1">
            <a:spLocks/>
          </p:cNvSpPr>
          <p:nvPr/>
        </p:nvSpPr>
        <p:spPr>
          <a:xfrm>
            <a:off x="838201" y="1348154"/>
            <a:ext cx="5918200" cy="48288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rgbClr val="FF0000"/>
                </a:solidFill>
              </a:rPr>
              <a:t>POSCO International Center</a:t>
            </a:r>
            <a:r>
              <a:rPr lang="en-US" altLang="ko-KR" dirty="0"/>
              <a:t> in POSTECH, Pohang, Korea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The same place as the 2012 EPICS Collaboration Meeting</a:t>
            </a:r>
          </a:p>
          <a:p>
            <a:pPr>
              <a:lnSpc>
                <a:spcPct val="150000"/>
              </a:lnSpc>
            </a:pPr>
            <a:endParaRPr lang="en-US" altLang="ko-KR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51" y="4310299"/>
            <a:ext cx="3909709" cy="240396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983" y="4310300"/>
            <a:ext cx="3951338" cy="242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26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Scientific Program</a:t>
            </a:r>
            <a:endParaRPr lang="ko-KR" altLang="en-US" dirty="0"/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838200" y="1254369"/>
            <a:ext cx="10515600" cy="53926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dirty="0"/>
              <a:t>Status Reports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EPICS Core &amp; Applications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Low Level Controls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High Level Applications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Experimental Controls &amp; Data Acquisition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Services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Miscellaneous</a:t>
            </a:r>
          </a:p>
          <a:p>
            <a:pPr>
              <a:lnSpc>
                <a:spcPct val="150000"/>
              </a:lnSpc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806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Training (Under Consideration)</a:t>
            </a:r>
            <a:endParaRPr lang="ko-KR" altLang="en-US" dirty="0"/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838200" y="1324708"/>
            <a:ext cx="10515600" cy="53691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dirty="0"/>
              <a:t>EPICS 7 (Base + PVA)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Archive Appliance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Phoebus</a:t>
            </a:r>
          </a:p>
          <a:p>
            <a:pPr>
              <a:lnSpc>
                <a:spcPct val="150000"/>
              </a:lnSpc>
            </a:pPr>
            <a:r>
              <a:rPr lang="en-US" altLang="ko-KR" dirty="0" err="1"/>
              <a:t>BlueSky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Motion Control</a:t>
            </a:r>
          </a:p>
          <a:p>
            <a:pPr>
              <a:lnSpc>
                <a:spcPct val="150000"/>
              </a:lnSpc>
            </a:pPr>
            <a:r>
              <a:rPr lang="en-US" altLang="ko-KR" dirty="0" err="1"/>
              <a:t>areaDetector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6086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Homepage</a:t>
            </a:r>
            <a:endParaRPr lang="ko-KR" altLang="en-US" dirty="0"/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838200" y="1184032"/>
            <a:ext cx="10515600" cy="55098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dirty="0"/>
              <a:t>https://www.indico.kr/event/51/ 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3B99D74-B678-93BD-D5C4-13A221124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542" y="1892168"/>
            <a:ext cx="5981255" cy="48537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-1800000">
            <a:off x="3591535" y="3744001"/>
            <a:ext cx="4289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FF0000"/>
                </a:solidFill>
              </a:rPr>
              <a:t>Under Construction</a:t>
            </a:r>
            <a:endParaRPr lang="ko-KR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897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PLS-II </a:t>
            </a:r>
            <a:r>
              <a:rPr lang="ko-KR" altLang="en-US" dirty="0"/>
              <a:t>가속장치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38" y="450464"/>
            <a:ext cx="11558738" cy="63333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3766" y="5989365"/>
            <a:ext cx="276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</a:rPr>
              <a:t>See you in Korea!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44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174</Words>
  <Application>Microsoft Office PowerPoint</Application>
  <PresentationFormat>와이드스크린</PresentationFormat>
  <Paragraphs>37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굴림</vt:lpstr>
      <vt:lpstr>맑은 고딕</vt:lpstr>
      <vt:lpstr>함초롬돋움</vt:lpstr>
      <vt:lpstr>Arial</vt:lpstr>
      <vt:lpstr>Office 테마</vt:lpstr>
      <vt:lpstr>2024 EPICS  Collaboration Meeting</vt:lpstr>
      <vt:lpstr>Dates</vt:lpstr>
      <vt:lpstr>Important Dates</vt:lpstr>
      <vt:lpstr>Venue</vt:lpstr>
      <vt:lpstr>Scientific Program</vt:lpstr>
      <vt:lpstr>Training (Under Consideration)</vt:lpstr>
      <vt:lpstr>Homepage</vt:lpstr>
      <vt:lpstr>PLS-II 가속장치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chbkim</dc:creator>
  <cp:lastModifiedBy>Wooseong Cho</cp:lastModifiedBy>
  <cp:revision>49</cp:revision>
  <dcterms:created xsi:type="dcterms:W3CDTF">2023-09-06T03:19:08Z</dcterms:created>
  <dcterms:modified xsi:type="dcterms:W3CDTF">2023-10-06T08:09:17Z</dcterms:modified>
</cp:coreProperties>
</file>