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19"/>
  </p:notesMasterIdLst>
  <p:handoutMasterIdLst>
    <p:handoutMasterId r:id="rId20"/>
  </p:handoutMasterIdLst>
  <p:sldIdLst>
    <p:sldId id="319" r:id="rId5"/>
    <p:sldId id="304" r:id="rId6"/>
    <p:sldId id="441" r:id="rId7"/>
    <p:sldId id="442" r:id="rId8"/>
    <p:sldId id="449" r:id="rId9"/>
    <p:sldId id="365" r:id="rId10"/>
    <p:sldId id="445" r:id="rId11"/>
    <p:sldId id="450" r:id="rId12"/>
    <p:sldId id="443" r:id="rId13"/>
    <p:sldId id="446" r:id="rId14"/>
    <p:sldId id="444" r:id="rId15"/>
    <p:sldId id="447" r:id="rId16"/>
    <p:sldId id="448" r:id="rId17"/>
    <p:sldId id="440" r:id="rId18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1D0A"/>
    <a:srgbClr val="9A9B9D"/>
    <a:srgbClr val="AEB0AF"/>
    <a:srgbClr val="CEC7C1"/>
    <a:srgbClr val="8C8D90"/>
    <a:srgbClr val="D25350"/>
    <a:srgbClr val="808184"/>
    <a:srgbClr val="75767A"/>
    <a:srgbClr val="4E4F54"/>
    <a:srgbClr val="8488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56" autoAdjust="0"/>
    <p:restoredTop sz="91825" autoAdjust="0"/>
  </p:normalViewPr>
  <p:slideViewPr>
    <p:cSldViewPr snapToGrid="0" showGuides="1">
      <p:cViewPr varScale="1">
        <p:scale>
          <a:sx n="103" d="100"/>
          <a:sy n="103" d="100"/>
        </p:scale>
        <p:origin x="496" y="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nscd\users\vdw\Target\Target%20Module%20Data%20-%20Winder.xls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nscd\Groups\NFDD\Engineering_Group\System_Engineers\161_Documents\1.6.1.2_Target_Process_System\Useful%20Things\Gas%20Accumulation\MercuryDisplacement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'Experience Bar Charts'!$S$2</c:f>
              <c:strCache>
                <c:ptCount val="1"/>
                <c:pt idx="0">
                  <c:v>Hours above 840 kW</c:v>
                </c:pt>
              </c:strCache>
            </c:strRef>
          </c:tx>
          <c:spPr>
            <a:solidFill>
              <a:srgbClr val="00B050"/>
            </a:solidFill>
            <a:ln w="25400">
              <a:noFill/>
            </a:ln>
          </c:spPr>
          <c:invertIfNegative val="0"/>
          <c:cat>
            <c:strRef>
              <c:f>('Experience Bar Charts'!$R$11,'Experience Bar Charts'!$R$14:$R$15,'Experience Bar Charts'!$R$21:$R$24,'Experience Bar Charts'!$R$26:$R$28,'Experience Bar Charts'!$R$29)</c:f>
              <c:strCache>
                <c:ptCount val="11"/>
                <c:pt idx="0">
                  <c:v>T09</c:v>
                </c:pt>
                <c:pt idx="1">
                  <c:v>T12</c:v>
                </c:pt>
                <c:pt idx="2">
                  <c:v>T13</c:v>
                </c:pt>
                <c:pt idx="3">
                  <c:v>T19</c:v>
                </c:pt>
                <c:pt idx="4">
                  <c:v>T20</c:v>
                </c:pt>
                <c:pt idx="5">
                  <c:v>T21</c:v>
                </c:pt>
                <c:pt idx="6">
                  <c:v>T22</c:v>
                </c:pt>
                <c:pt idx="7">
                  <c:v>T24</c:v>
                </c:pt>
                <c:pt idx="8">
                  <c:v>T25</c:v>
                </c:pt>
                <c:pt idx="9">
                  <c:v>T26</c:v>
                </c:pt>
                <c:pt idx="10">
                  <c:v>T27</c:v>
                </c:pt>
              </c:strCache>
            </c:strRef>
          </c:cat>
          <c:val>
            <c:numRef>
              <c:f>('Experience Bar Charts'!$S$11,'Experience Bar Charts'!$S$14:$S$15,'Experience Bar Charts'!$S$21:$S$24,'Experience Bar Charts'!$S$26:$S$28,'Experience Bar Charts'!$S$29)</c:f>
              <c:numCache>
                <c:formatCode>0</c:formatCode>
                <c:ptCount val="11"/>
                <c:pt idx="0">
                  <c:v>3695</c:v>
                </c:pt>
                <c:pt idx="1">
                  <c:v>4044</c:v>
                </c:pt>
                <c:pt idx="2">
                  <c:v>2101</c:v>
                </c:pt>
                <c:pt idx="3" formatCode="General">
                  <c:v>1493</c:v>
                </c:pt>
                <c:pt idx="4" formatCode="General">
                  <c:v>1621</c:v>
                </c:pt>
                <c:pt idx="5">
                  <c:v>1299</c:v>
                </c:pt>
                <c:pt idx="6" formatCode="General">
                  <c:v>1063</c:v>
                </c:pt>
                <c:pt idx="7" formatCode="General">
                  <c:v>2107</c:v>
                </c:pt>
                <c:pt idx="8" formatCode="General">
                  <c:v>1987</c:v>
                </c:pt>
                <c:pt idx="9" formatCode="General">
                  <c:v>2012</c:v>
                </c:pt>
                <c:pt idx="10" formatCode="General">
                  <c:v>1612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BB-46D7-9043-D8A0D324DAA2}"/>
            </c:ext>
          </c:extLst>
        </c:ser>
        <c:ser>
          <c:idx val="1"/>
          <c:order val="1"/>
          <c:tx>
            <c:strRef>
              <c:f>'Experience Bar Charts'!$T$2</c:f>
              <c:strCache>
                <c:ptCount val="1"/>
                <c:pt idx="0">
                  <c:v>Hours above 950 kW</c:v>
                </c:pt>
              </c:strCache>
            </c:strRef>
          </c:tx>
          <c:spPr>
            <a:solidFill>
              <a:srgbClr val="92D050"/>
            </a:solidFill>
            <a:ln w="25400">
              <a:noFill/>
            </a:ln>
          </c:spPr>
          <c:invertIfNegative val="0"/>
          <c:cat>
            <c:strRef>
              <c:f>('Experience Bar Charts'!$R$11,'Experience Bar Charts'!$R$14:$R$15,'Experience Bar Charts'!$R$21:$R$24,'Experience Bar Charts'!$R$26:$R$28,'Experience Bar Charts'!$R$29)</c:f>
              <c:strCache>
                <c:ptCount val="11"/>
                <c:pt idx="0">
                  <c:v>T09</c:v>
                </c:pt>
                <c:pt idx="1">
                  <c:v>T12</c:v>
                </c:pt>
                <c:pt idx="2">
                  <c:v>T13</c:v>
                </c:pt>
                <c:pt idx="3">
                  <c:v>T19</c:v>
                </c:pt>
                <c:pt idx="4">
                  <c:v>T20</c:v>
                </c:pt>
                <c:pt idx="5">
                  <c:v>T21</c:v>
                </c:pt>
                <c:pt idx="6">
                  <c:v>T22</c:v>
                </c:pt>
                <c:pt idx="7">
                  <c:v>T24</c:v>
                </c:pt>
                <c:pt idx="8">
                  <c:v>T25</c:v>
                </c:pt>
                <c:pt idx="9">
                  <c:v>T26</c:v>
                </c:pt>
                <c:pt idx="10">
                  <c:v>T27</c:v>
                </c:pt>
              </c:strCache>
            </c:strRef>
          </c:cat>
          <c:val>
            <c:numRef>
              <c:f>('Experience Bar Charts'!$T$11,'Experience Bar Charts'!$T$14:$T$15,'Experience Bar Charts'!$T$21:$T$24,'Experience Bar Charts'!$T$26:$T$28,'Experience Bar Charts'!$T$29)</c:f>
              <c:numCache>
                <c:formatCode>0</c:formatCode>
                <c:ptCount val="11"/>
                <c:pt idx="0">
                  <c:v>2567</c:v>
                </c:pt>
                <c:pt idx="1">
                  <c:v>1875</c:v>
                </c:pt>
                <c:pt idx="2">
                  <c:v>1352</c:v>
                </c:pt>
                <c:pt idx="3" formatCode="General">
                  <c:v>1473</c:v>
                </c:pt>
                <c:pt idx="4" formatCode="General">
                  <c:v>1480</c:v>
                </c:pt>
                <c:pt idx="5">
                  <c:v>1287</c:v>
                </c:pt>
                <c:pt idx="6" formatCode="General">
                  <c:v>1025</c:v>
                </c:pt>
                <c:pt idx="7" formatCode="General">
                  <c:v>2093</c:v>
                </c:pt>
                <c:pt idx="8" formatCode="General">
                  <c:v>1687</c:v>
                </c:pt>
                <c:pt idx="9" formatCode="General">
                  <c:v>1997</c:v>
                </c:pt>
                <c:pt idx="10" formatCode="General">
                  <c:v>1592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BB-46D7-9043-D8A0D324DAA2}"/>
            </c:ext>
          </c:extLst>
        </c:ser>
        <c:ser>
          <c:idx val="2"/>
          <c:order val="2"/>
          <c:tx>
            <c:strRef>
              <c:f>'Experience Bar Charts'!$U$2</c:f>
              <c:strCache>
                <c:ptCount val="1"/>
                <c:pt idx="0">
                  <c:v>Hours above 1.15 MW</c:v>
                </c:pt>
              </c:strCache>
            </c:strRef>
          </c:tx>
          <c:spPr>
            <a:solidFill>
              <a:srgbClr val="FFFF00"/>
            </a:solidFill>
            <a:ln w="25400">
              <a:noFill/>
            </a:ln>
          </c:spPr>
          <c:invertIfNegative val="0"/>
          <c:cat>
            <c:strRef>
              <c:f>('Experience Bar Charts'!$R$11,'Experience Bar Charts'!$R$14:$R$15,'Experience Bar Charts'!$R$21:$R$24,'Experience Bar Charts'!$R$26:$R$28,'Experience Bar Charts'!$R$29)</c:f>
              <c:strCache>
                <c:ptCount val="11"/>
                <c:pt idx="0">
                  <c:v>T09</c:v>
                </c:pt>
                <c:pt idx="1">
                  <c:v>T12</c:v>
                </c:pt>
                <c:pt idx="2">
                  <c:v>T13</c:v>
                </c:pt>
                <c:pt idx="3">
                  <c:v>T19</c:v>
                </c:pt>
                <c:pt idx="4">
                  <c:v>T20</c:v>
                </c:pt>
                <c:pt idx="5">
                  <c:v>T21</c:v>
                </c:pt>
                <c:pt idx="6">
                  <c:v>T22</c:v>
                </c:pt>
                <c:pt idx="7">
                  <c:v>T24</c:v>
                </c:pt>
                <c:pt idx="8">
                  <c:v>T25</c:v>
                </c:pt>
                <c:pt idx="9">
                  <c:v>T26</c:v>
                </c:pt>
                <c:pt idx="10">
                  <c:v>T27</c:v>
                </c:pt>
              </c:strCache>
            </c:strRef>
          </c:cat>
          <c:val>
            <c:numRef>
              <c:f>('Experience Bar Charts'!$U$11,'Experience Bar Charts'!$U$14:$U$15,'Experience Bar Charts'!$U$21:$U$24,'Experience Bar Charts'!$U$26:$U$28,'Experience Bar Charts'!$U$29)</c:f>
              <c:numCache>
                <c:formatCode>0</c:formatCode>
                <c:ptCount val="11"/>
                <c:pt idx="0">
                  <c:v>1439</c:v>
                </c:pt>
                <c:pt idx="1">
                  <c:v>1013</c:v>
                </c:pt>
                <c:pt idx="2">
                  <c:v>1217</c:v>
                </c:pt>
                <c:pt idx="3" formatCode="General">
                  <c:v>1438</c:v>
                </c:pt>
                <c:pt idx="4" formatCode="General">
                  <c:v>1463</c:v>
                </c:pt>
                <c:pt idx="5">
                  <c:v>1270</c:v>
                </c:pt>
                <c:pt idx="6" formatCode="General">
                  <c:v>695</c:v>
                </c:pt>
                <c:pt idx="7" formatCode="General">
                  <c:v>2073</c:v>
                </c:pt>
                <c:pt idx="8" formatCode="General">
                  <c:v>1659</c:v>
                </c:pt>
                <c:pt idx="9" formatCode="General">
                  <c:v>1977</c:v>
                </c:pt>
                <c:pt idx="10" formatCode="General">
                  <c:v>1564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7BB-46D7-9043-D8A0D324DAA2}"/>
            </c:ext>
          </c:extLst>
        </c:ser>
        <c:ser>
          <c:idx val="3"/>
          <c:order val="3"/>
          <c:tx>
            <c:strRef>
              <c:f>'Experience Bar Charts'!$V$2</c:f>
              <c:strCache>
                <c:ptCount val="1"/>
                <c:pt idx="0">
                  <c:v>Hours above 1.25 MW </c:v>
                </c:pt>
              </c:strCache>
            </c:strRef>
          </c:tx>
          <c:spPr>
            <a:solidFill>
              <a:srgbClr val="FFC000"/>
            </a:solidFill>
            <a:ln w="25400">
              <a:noFill/>
            </a:ln>
          </c:spPr>
          <c:invertIfNegative val="0"/>
          <c:cat>
            <c:strRef>
              <c:f>('Experience Bar Charts'!$R$11,'Experience Bar Charts'!$R$14:$R$15,'Experience Bar Charts'!$R$21:$R$24,'Experience Bar Charts'!$R$26:$R$28,'Experience Bar Charts'!$R$29)</c:f>
              <c:strCache>
                <c:ptCount val="11"/>
                <c:pt idx="0">
                  <c:v>T09</c:v>
                </c:pt>
                <c:pt idx="1">
                  <c:v>T12</c:v>
                </c:pt>
                <c:pt idx="2">
                  <c:v>T13</c:v>
                </c:pt>
                <c:pt idx="3">
                  <c:v>T19</c:v>
                </c:pt>
                <c:pt idx="4">
                  <c:v>T20</c:v>
                </c:pt>
                <c:pt idx="5">
                  <c:v>T21</c:v>
                </c:pt>
                <c:pt idx="6">
                  <c:v>T22</c:v>
                </c:pt>
                <c:pt idx="7">
                  <c:v>T24</c:v>
                </c:pt>
                <c:pt idx="8">
                  <c:v>T25</c:v>
                </c:pt>
                <c:pt idx="9">
                  <c:v>T26</c:v>
                </c:pt>
                <c:pt idx="10">
                  <c:v>T27</c:v>
                </c:pt>
              </c:strCache>
            </c:strRef>
          </c:cat>
          <c:val>
            <c:numRef>
              <c:f>('Experience Bar Charts'!$V$11,'Experience Bar Charts'!$V$14:$V$15,'Experience Bar Charts'!$V$21:$V$24,'Experience Bar Charts'!$V$26:$V$28,'Experience Bar Charts'!$V$29)</c:f>
              <c:numCache>
                <c:formatCode>0</c:formatCode>
                <c:ptCount val="11"/>
                <c:pt idx="0">
                  <c:v>720</c:v>
                </c:pt>
                <c:pt idx="1">
                  <c:v>818</c:v>
                </c:pt>
                <c:pt idx="2">
                  <c:v>910</c:v>
                </c:pt>
                <c:pt idx="3" formatCode="General">
                  <c:v>1391</c:v>
                </c:pt>
                <c:pt idx="4" formatCode="General">
                  <c:v>1454</c:v>
                </c:pt>
                <c:pt idx="5">
                  <c:v>1257</c:v>
                </c:pt>
                <c:pt idx="6" formatCode="General">
                  <c:v>677</c:v>
                </c:pt>
                <c:pt idx="7" formatCode="General">
                  <c:v>2063</c:v>
                </c:pt>
                <c:pt idx="8" formatCode="General">
                  <c:v>1645</c:v>
                </c:pt>
                <c:pt idx="9" formatCode="General">
                  <c:v>1965</c:v>
                </c:pt>
                <c:pt idx="10" formatCode="General">
                  <c:v>1548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7BB-46D7-9043-D8A0D324DAA2}"/>
            </c:ext>
          </c:extLst>
        </c:ser>
        <c:ser>
          <c:idx val="4"/>
          <c:order val="4"/>
          <c:tx>
            <c:strRef>
              <c:f>'Experience Bar Charts'!$W$2</c:f>
              <c:strCache>
                <c:ptCount val="1"/>
                <c:pt idx="0">
                  <c:v>Hours above 1.35 MW</c:v>
                </c:pt>
              </c:strCache>
            </c:strRef>
          </c:tx>
          <c:spPr>
            <a:solidFill>
              <a:srgbClr val="FF0000"/>
            </a:solidFill>
            <a:ln w="25400">
              <a:noFill/>
            </a:ln>
          </c:spPr>
          <c:invertIfNegative val="0"/>
          <c:cat>
            <c:strRef>
              <c:f>('Experience Bar Charts'!$R$11,'Experience Bar Charts'!$R$14:$R$15,'Experience Bar Charts'!$R$21:$R$24,'Experience Bar Charts'!$R$26:$R$28,'Experience Bar Charts'!$R$29)</c:f>
              <c:strCache>
                <c:ptCount val="11"/>
                <c:pt idx="0">
                  <c:v>T09</c:v>
                </c:pt>
                <c:pt idx="1">
                  <c:v>T12</c:v>
                </c:pt>
                <c:pt idx="2">
                  <c:v>T13</c:v>
                </c:pt>
                <c:pt idx="3">
                  <c:v>T19</c:v>
                </c:pt>
                <c:pt idx="4">
                  <c:v>T20</c:v>
                </c:pt>
                <c:pt idx="5">
                  <c:v>T21</c:v>
                </c:pt>
                <c:pt idx="6">
                  <c:v>T22</c:v>
                </c:pt>
                <c:pt idx="7">
                  <c:v>T24</c:v>
                </c:pt>
                <c:pt idx="8">
                  <c:v>T25</c:v>
                </c:pt>
                <c:pt idx="9">
                  <c:v>T26</c:v>
                </c:pt>
                <c:pt idx="10">
                  <c:v>T27</c:v>
                </c:pt>
              </c:strCache>
            </c:strRef>
          </c:cat>
          <c:val>
            <c:numRef>
              <c:f>('Experience Bar Charts'!$W$11,'Experience Bar Charts'!$W$14:$W$15,'Experience Bar Charts'!$W$21:$W$24,'Experience Bar Charts'!$W$26:$W$28,'Experience Bar Charts'!$W$29)</c:f>
              <c:numCache>
                <c:formatCode>0</c:formatCode>
                <c:ptCount val="11"/>
                <c:pt idx="0">
                  <c:v>100</c:v>
                </c:pt>
                <c:pt idx="1">
                  <c:v>1</c:v>
                </c:pt>
                <c:pt idx="2">
                  <c:v>299</c:v>
                </c:pt>
                <c:pt idx="3" formatCode="General">
                  <c:v>0</c:v>
                </c:pt>
                <c:pt idx="4" formatCode="General">
                  <c:v>1437</c:v>
                </c:pt>
                <c:pt idx="5">
                  <c:v>1241</c:v>
                </c:pt>
                <c:pt idx="6" formatCode="General">
                  <c:v>549</c:v>
                </c:pt>
                <c:pt idx="7" formatCode="General">
                  <c:v>2050</c:v>
                </c:pt>
                <c:pt idx="8" formatCode="General">
                  <c:v>1632</c:v>
                </c:pt>
                <c:pt idx="9" formatCode="General">
                  <c:v>1954</c:v>
                </c:pt>
                <c:pt idx="10" formatCode="General">
                  <c:v>1537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7BB-46D7-9043-D8A0D324DA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65981632"/>
        <c:axId val="1"/>
      </c:barChart>
      <c:catAx>
        <c:axId val="5659816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"/>
        <c:crosses val="autoZero"/>
        <c:auto val="0"/>
        <c:lblAlgn val="ctr"/>
        <c:lblOffset val="100"/>
        <c:tickLblSkip val="1"/>
        <c:noMultiLvlLbl val="0"/>
      </c:catAx>
      <c:valAx>
        <c:axId val="1"/>
        <c:scaling>
          <c:orientation val="minMax"/>
          <c:max val="25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565981632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  <c:spPr>
        <a:noFill/>
        <a:ln w="25400">
          <a:noFill/>
        </a:ln>
      </c:spPr>
      <c:txPr>
        <a:bodyPr/>
        <a:lstStyle/>
        <a:p>
          <a:pPr>
            <a:defRPr sz="825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Sheet1!$B$16</c:f>
              <c:strCache>
                <c:ptCount val="1"/>
                <c:pt idx="0">
                  <c:v>All targets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1.9399848554613058E-2"/>
                  <c:y val="2.5950779340727603E-2"/>
                </c:manualLayout>
              </c:layout>
              <c:tx>
                <c:rich>
                  <a:bodyPr/>
                  <a:lstStyle/>
                  <a:p>
                    <a:fld id="{859A7A7F-9D32-4F78-B80A-097F92DD51BD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323F-4C26-B3AA-88E1D3BFAAA3}"/>
                </c:ext>
              </c:extLst>
            </c:dLbl>
            <c:dLbl>
              <c:idx val="1"/>
              <c:layout>
                <c:manualLayout>
                  <c:x val="-4.1571104045599466E-2"/>
                  <c:y val="-3.6331091077018644E-2"/>
                </c:manualLayout>
              </c:layout>
              <c:tx>
                <c:rich>
                  <a:bodyPr/>
                  <a:lstStyle/>
                  <a:p>
                    <a:fld id="{41C531F0-5C99-4ACF-AEC9-D37400E939D0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323F-4C26-B3AA-88E1D3BFAAA3}"/>
                </c:ext>
              </c:extLst>
            </c:dLbl>
            <c:dLbl>
              <c:idx val="2"/>
              <c:layout>
                <c:manualLayout>
                  <c:x val="-9.4227835836692142E-2"/>
                  <c:y val="4.2074714090722361E-3"/>
                </c:manualLayout>
              </c:layout>
              <c:tx>
                <c:rich>
                  <a:bodyPr/>
                  <a:lstStyle/>
                  <a:p>
                    <a:fld id="{15F6DAB4-83D0-48A6-BAB3-0F4B38359863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323F-4C26-B3AA-88E1D3BFAAA3}"/>
                </c:ext>
              </c:extLst>
            </c:dLbl>
            <c:dLbl>
              <c:idx val="3"/>
              <c:layout>
                <c:manualLayout>
                  <c:x val="-1.1085627745493241E-2"/>
                  <c:y val="5.1901558681454255E-3"/>
                </c:manualLayout>
              </c:layout>
              <c:tx>
                <c:rich>
                  <a:bodyPr/>
                  <a:lstStyle/>
                  <a:p>
                    <a:fld id="{1B6B74D9-C7E8-404A-8FA9-4A777778B890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323F-4C26-B3AA-88E1D3BFAAA3}"/>
                </c:ext>
              </c:extLst>
            </c:dLbl>
            <c:dLbl>
              <c:idx val="4"/>
              <c:layout>
                <c:manualLayout>
                  <c:x val="-8.3142208091199436E-3"/>
                  <c:y val="0"/>
                </c:manualLayout>
              </c:layout>
              <c:tx>
                <c:rich>
                  <a:bodyPr/>
                  <a:lstStyle/>
                  <a:p>
                    <a:fld id="{2B732FFD-89F0-463A-AF56-2F34DB945974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323F-4C26-B3AA-88E1D3BFAAA3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EAA33ABD-AECB-444A-9F11-00F0CAAD4AE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323F-4C26-B3AA-88E1D3BFAAA3}"/>
                </c:ext>
              </c:extLst>
            </c:dLbl>
            <c:dLbl>
              <c:idx val="6"/>
              <c:layout>
                <c:manualLayout>
                  <c:x val="-5.2656731791092655E-2"/>
                  <c:y val="-3.6331091077018644E-2"/>
                </c:manualLayout>
              </c:layout>
              <c:tx>
                <c:rich>
                  <a:bodyPr/>
                  <a:lstStyle/>
                  <a:p>
                    <a:fld id="{F4D28FD8-0A14-46E8-973E-051D2ED24B8A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323F-4C26-B3AA-88E1D3BFAAA3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32845138-E21C-444C-AED0-7D8FF6115EE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323F-4C26-B3AA-88E1D3BFAAA3}"/>
                </c:ext>
              </c:extLst>
            </c:dLbl>
            <c:dLbl>
              <c:idx val="8"/>
              <c:layout>
                <c:manualLayout>
                  <c:x val="-4.1571104045599515E-2"/>
                  <c:y val="-3.7867242681650121E-2"/>
                </c:manualLayout>
              </c:layout>
              <c:tx>
                <c:rich>
                  <a:bodyPr/>
                  <a:lstStyle/>
                  <a:p>
                    <a:fld id="{6ED1027B-C428-4457-9B16-7A437CF606CA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323F-4C26-B3AA-88E1D3BFAAA3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CF9CA6E7-FEA4-4382-92E5-097645AFDF0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323F-4C26-B3AA-88E1D3BFAA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Sheet1!$A$18:$A$27</c:f>
              <c:numCache>
                <c:formatCode>General</c:formatCode>
                <c:ptCount val="10"/>
                <c:pt idx="0">
                  <c:v>0.45</c:v>
                </c:pt>
                <c:pt idx="1">
                  <c:v>0.56999999999999995</c:v>
                </c:pt>
                <c:pt idx="2">
                  <c:v>0.5</c:v>
                </c:pt>
                <c:pt idx="3">
                  <c:v>0.86</c:v>
                </c:pt>
                <c:pt idx="4">
                  <c:v>1</c:v>
                </c:pt>
                <c:pt idx="5">
                  <c:v>1.7</c:v>
                </c:pt>
                <c:pt idx="6">
                  <c:v>2.7</c:v>
                </c:pt>
                <c:pt idx="7">
                  <c:v>3.45</c:v>
                </c:pt>
                <c:pt idx="8">
                  <c:v>1.2</c:v>
                </c:pt>
                <c:pt idx="9">
                  <c:v>3.2</c:v>
                </c:pt>
              </c:numCache>
            </c:numRef>
          </c:xVal>
          <c:yVal>
            <c:numRef>
              <c:f>Sheet1!$B$18:$B$27</c:f>
              <c:numCache>
                <c:formatCode>General</c:formatCode>
                <c:ptCount val="10"/>
                <c:pt idx="0">
                  <c:v>1.7</c:v>
                </c:pt>
                <c:pt idx="1">
                  <c:v>2.2000000000000002</c:v>
                </c:pt>
                <c:pt idx="2">
                  <c:v>1.7</c:v>
                </c:pt>
                <c:pt idx="3">
                  <c:v>2.7</c:v>
                </c:pt>
                <c:pt idx="4">
                  <c:v>3.2</c:v>
                </c:pt>
                <c:pt idx="5">
                  <c:v>5.6</c:v>
                </c:pt>
                <c:pt idx="6">
                  <c:v>9.6</c:v>
                </c:pt>
                <c:pt idx="7">
                  <c:v>12.6</c:v>
                </c:pt>
                <c:pt idx="8">
                  <c:v>4.7</c:v>
                </c:pt>
                <c:pt idx="9">
                  <c:v>10.3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Sheet1!$F$18:$F$27</c15:f>
                <c15:dlblRangeCache>
                  <c:ptCount val="10"/>
                  <c:pt idx="0">
                    <c:v>T18</c:v>
                  </c:pt>
                  <c:pt idx="1">
                    <c:v>T19</c:v>
                  </c:pt>
                  <c:pt idx="2">
                    <c:v>T20</c:v>
                  </c:pt>
                  <c:pt idx="3">
                    <c:v>T21</c:v>
                  </c:pt>
                  <c:pt idx="4">
                    <c:v>T22</c:v>
                  </c:pt>
                  <c:pt idx="5">
                    <c:v>T24</c:v>
                  </c:pt>
                  <c:pt idx="6">
                    <c:v>T25</c:v>
                  </c:pt>
                  <c:pt idx="7">
                    <c:v>T25</c:v>
                  </c:pt>
                  <c:pt idx="8">
                    <c:v>T26</c:v>
                  </c:pt>
                  <c:pt idx="9">
                    <c:v>T27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B-323F-4C26-B3AA-88E1D3BFAAA3}"/>
            </c:ext>
          </c:extLst>
        </c:ser>
        <c:ser>
          <c:idx val="1"/>
          <c:order val="1"/>
          <c:tx>
            <c:strRef>
              <c:f>Sheet1!$C$16</c:f>
              <c:strCache>
                <c:ptCount val="1"/>
                <c:pt idx="0">
                  <c:v>Jet-Flow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Sheet1!$A$18:$A$27</c:f>
              <c:numCache>
                <c:formatCode>General</c:formatCode>
                <c:ptCount val="10"/>
                <c:pt idx="0">
                  <c:v>0.45</c:v>
                </c:pt>
                <c:pt idx="1">
                  <c:v>0.56999999999999995</c:v>
                </c:pt>
                <c:pt idx="2">
                  <c:v>0.5</c:v>
                </c:pt>
                <c:pt idx="3">
                  <c:v>0.86</c:v>
                </c:pt>
                <c:pt idx="4">
                  <c:v>1</c:v>
                </c:pt>
                <c:pt idx="5">
                  <c:v>1.7</c:v>
                </c:pt>
                <c:pt idx="6">
                  <c:v>2.7</c:v>
                </c:pt>
                <c:pt idx="7">
                  <c:v>3.45</c:v>
                </c:pt>
                <c:pt idx="8">
                  <c:v>1.2</c:v>
                </c:pt>
                <c:pt idx="9">
                  <c:v>3.2</c:v>
                </c:pt>
              </c:numCache>
            </c:numRef>
          </c:xVal>
          <c:yVal>
            <c:numRef>
              <c:f>Sheet1!$C$18:$C$27</c:f>
              <c:numCache>
                <c:formatCode>General</c:formatCode>
                <c:ptCount val="10"/>
                <c:pt idx="0">
                  <c:v>1.7</c:v>
                </c:pt>
                <c:pt idx="1">
                  <c:v>2.2000000000000002</c:v>
                </c:pt>
                <c:pt idx="2">
                  <c:v>1.7</c:v>
                </c:pt>
                <c:pt idx="5">
                  <c:v>5.6</c:v>
                </c:pt>
                <c:pt idx="8">
                  <c:v>4.7</c:v>
                </c:pt>
                <c:pt idx="9">
                  <c:v>10.3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323F-4C26-B3AA-88E1D3BFAAA3}"/>
            </c:ext>
          </c:extLst>
        </c:ser>
        <c:ser>
          <c:idx val="2"/>
          <c:order val="2"/>
          <c:tx>
            <c:strRef>
              <c:f>Sheet1!$D$16</c:f>
              <c:strCache>
                <c:ptCount val="1"/>
                <c:pt idx="0">
                  <c:v>Original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Sheet1!$A$18:$A$27</c:f>
              <c:numCache>
                <c:formatCode>General</c:formatCode>
                <c:ptCount val="10"/>
                <c:pt idx="0">
                  <c:v>0.45</c:v>
                </c:pt>
                <c:pt idx="1">
                  <c:v>0.56999999999999995</c:v>
                </c:pt>
                <c:pt idx="2">
                  <c:v>0.5</c:v>
                </c:pt>
                <c:pt idx="3">
                  <c:v>0.86</c:v>
                </c:pt>
                <c:pt idx="4">
                  <c:v>1</c:v>
                </c:pt>
                <c:pt idx="5">
                  <c:v>1.7</c:v>
                </c:pt>
                <c:pt idx="6">
                  <c:v>2.7</c:v>
                </c:pt>
                <c:pt idx="7">
                  <c:v>3.45</c:v>
                </c:pt>
                <c:pt idx="8">
                  <c:v>1.2</c:v>
                </c:pt>
                <c:pt idx="9">
                  <c:v>3.2</c:v>
                </c:pt>
              </c:numCache>
            </c:numRef>
          </c:xVal>
          <c:yVal>
            <c:numRef>
              <c:f>Sheet1!$D$18:$D$27</c:f>
              <c:numCache>
                <c:formatCode>General</c:formatCode>
                <c:ptCount val="10"/>
                <c:pt idx="3">
                  <c:v>2.7</c:v>
                </c:pt>
                <c:pt idx="6">
                  <c:v>9.6</c:v>
                </c:pt>
                <c:pt idx="7">
                  <c:v>12.6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323F-4C26-B3AA-88E1D3BFAAA3}"/>
            </c:ext>
          </c:extLst>
        </c:ser>
        <c:ser>
          <c:idx val="3"/>
          <c:order val="3"/>
          <c:tx>
            <c:strRef>
              <c:f>Sheet1!$E$16</c:f>
              <c:strCache>
                <c:ptCount val="1"/>
                <c:pt idx="0">
                  <c:v>Blue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Sheet1!$A$18:$A$27</c:f>
              <c:numCache>
                <c:formatCode>General</c:formatCode>
                <c:ptCount val="10"/>
                <c:pt idx="0">
                  <c:v>0.45</c:v>
                </c:pt>
                <c:pt idx="1">
                  <c:v>0.56999999999999995</c:v>
                </c:pt>
                <c:pt idx="2">
                  <c:v>0.5</c:v>
                </c:pt>
                <c:pt idx="3">
                  <c:v>0.86</c:v>
                </c:pt>
                <c:pt idx="4">
                  <c:v>1</c:v>
                </c:pt>
                <c:pt idx="5">
                  <c:v>1.7</c:v>
                </c:pt>
                <c:pt idx="6">
                  <c:v>2.7</c:v>
                </c:pt>
                <c:pt idx="7">
                  <c:v>3.45</c:v>
                </c:pt>
                <c:pt idx="8">
                  <c:v>1.2</c:v>
                </c:pt>
                <c:pt idx="9">
                  <c:v>3.2</c:v>
                </c:pt>
              </c:numCache>
            </c:numRef>
          </c:xVal>
          <c:yVal>
            <c:numRef>
              <c:f>Sheet1!$E$18:$E$27</c:f>
              <c:numCache>
                <c:formatCode>General</c:formatCode>
                <c:ptCount val="10"/>
                <c:pt idx="4">
                  <c:v>3.2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323F-4C26-B3AA-88E1D3BFAA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9997832"/>
        <c:axId val="799997504"/>
      </c:scatterChart>
      <c:valAx>
        <c:axId val="7999978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 dirty="0"/>
                  <a:t>Gas Injection Rate (SLPM)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9997504"/>
        <c:crosses val="autoZero"/>
        <c:crossBetween val="midCat"/>
      </c:valAx>
      <c:valAx>
        <c:axId val="799997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 dirty="0"/>
                  <a:t>Volume Displaced (L)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99978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1"/>
          <c:order val="0"/>
          <c:tx>
            <c:strRef>
              <c:f>'[T27 Comparison.xlsx]Gas - Sensor A'!$B$2</c:f>
              <c:strCache>
                <c:ptCount val="1"/>
                <c:pt idx="0">
                  <c:v>T27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Sheet1!$I$2:$I$484</c:f>
              <c:numCache>
                <c:formatCode>General</c:formatCode>
                <c:ptCount val="483"/>
                <c:pt idx="30">
                  <c:v>1.1341399999999999</c:v>
                </c:pt>
                <c:pt idx="31">
                  <c:v>1.1341399999999999</c:v>
                </c:pt>
                <c:pt idx="32">
                  <c:v>1.1341399999999999</c:v>
                </c:pt>
                <c:pt idx="33">
                  <c:v>1.1341399999999999</c:v>
                </c:pt>
                <c:pt idx="34">
                  <c:v>1.1341399999999999</c:v>
                </c:pt>
                <c:pt idx="65">
                  <c:v>1.3119799999999999</c:v>
                </c:pt>
                <c:pt idx="66">
                  <c:v>1.3119799999999999</c:v>
                </c:pt>
                <c:pt idx="67">
                  <c:v>1.3119799999999999</c:v>
                </c:pt>
                <c:pt idx="68">
                  <c:v>1.3119799999999999</c:v>
                </c:pt>
                <c:pt idx="69">
                  <c:v>1.3119799999999999</c:v>
                </c:pt>
                <c:pt idx="115">
                  <c:v>1.35006</c:v>
                </c:pt>
                <c:pt idx="116">
                  <c:v>1.35006</c:v>
                </c:pt>
                <c:pt idx="117">
                  <c:v>1.35006</c:v>
                </c:pt>
                <c:pt idx="118">
                  <c:v>1.35006</c:v>
                </c:pt>
                <c:pt idx="119">
                  <c:v>1.35006</c:v>
                </c:pt>
                <c:pt idx="151">
                  <c:v>1.3794999999999999</c:v>
                </c:pt>
                <c:pt idx="152">
                  <c:v>1.3794999999999999</c:v>
                </c:pt>
                <c:pt idx="153">
                  <c:v>1.3794999999999999</c:v>
                </c:pt>
                <c:pt idx="154">
                  <c:v>1.3794999999999999</c:v>
                </c:pt>
                <c:pt idx="155">
                  <c:v>1.3794999999999999</c:v>
                </c:pt>
                <c:pt idx="236">
                  <c:v>3.07958</c:v>
                </c:pt>
                <c:pt idx="237">
                  <c:v>3.07958</c:v>
                </c:pt>
                <c:pt idx="238">
                  <c:v>3.07958</c:v>
                </c:pt>
                <c:pt idx="239">
                  <c:v>3.07958</c:v>
                </c:pt>
                <c:pt idx="240">
                  <c:v>3.07958</c:v>
                </c:pt>
                <c:pt idx="271">
                  <c:v>3.07212</c:v>
                </c:pt>
                <c:pt idx="272">
                  <c:v>3.07212</c:v>
                </c:pt>
                <c:pt idx="273">
                  <c:v>3.07212</c:v>
                </c:pt>
                <c:pt idx="274">
                  <c:v>3.07212</c:v>
                </c:pt>
                <c:pt idx="275">
                  <c:v>3.07212</c:v>
                </c:pt>
                <c:pt idx="316">
                  <c:v>3.0528900000000001</c:v>
                </c:pt>
                <c:pt idx="317">
                  <c:v>3.0528900000000001</c:v>
                </c:pt>
                <c:pt idx="318">
                  <c:v>3.0528900000000001</c:v>
                </c:pt>
                <c:pt idx="319">
                  <c:v>3.0528900000000001</c:v>
                </c:pt>
                <c:pt idx="320">
                  <c:v>3.0528900000000001</c:v>
                </c:pt>
                <c:pt idx="351">
                  <c:v>3.0450400000000002</c:v>
                </c:pt>
                <c:pt idx="352">
                  <c:v>3.0450400000000002</c:v>
                </c:pt>
                <c:pt idx="353">
                  <c:v>3.0450400000000002</c:v>
                </c:pt>
                <c:pt idx="354">
                  <c:v>3.0450400000000002</c:v>
                </c:pt>
                <c:pt idx="355">
                  <c:v>3.0450400000000002</c:v>
                </c:pt>
                <c:pt idx="401">
                  <c:v>0.05</c:v>
                </c:pt>
                <c:pt idx="402">
                  <c:v>0.05</c:v>
                </c:pt>
                <c:pt idx="403">
                  <c:v>0.05</c:v>
                </c:pt>
                <c:pt idx="404">
                  <c:v>0.05</c:v>
                </c:pt>
                <c:pt idx="405">
                  <c:v>0.05</c:v>
                </c:pt>
                <c:pt idx="446">
                  <c:v>0.05</c:v>
                </c:pt>
                <c:pt idx="447">
                  <c:v>0.05</c:v>
                </c:pt>
                <c:pt idx="448">
                  <c:v>0.05</c:v>
                </c:pt>
                <c:pt idx="449">
                  <c:v>0.05</c:v>
                </c:pt>
                <c:pt idx="450">
                  <c:v>0.05</c:v>
                </c:pt>
              </c:numCache>
            </c:numRef>
          </c:xVal>
          <c:yVal>
            <c:numRef>
              <c:f>Sheet1!$K$2:$K$484</c:f>
              <c:numCache>
                <c:formatCode>General</c:formatCode>
                <c:ptCount val="483"/>
                <c:pt idx="30">
                  <c:v>0.68980589419386562</c:v>
                </c:pt>
                <c:pt idx="31">
                  <c:v>0.67077766671319994</c:v>
                </c:pt>
                <c:pt idx="32">
                  <c:v>0.71556137977379697</c:v>
                </c:pt>
                <c:pt idx="33">
                  <c:v>0.6843904387144315</c:v>
                </c:pt>
                <c:pt idx="34">
                  <c:v>0.7229295677422779</c:v>
                </c:pt>
                <c:pt idx="65">
                  <c:v>0.73822225337228164</c:v>
                </c:pt>
                <c:pt idx="66">
                  <c:v>0.67513377257360851</c:v>
                </c:pt>
                <c:pt idx="67">
                  <c:v>0.69273231678624736</c:v>
                </c:pt>
                <c:pt idx="68">
                  <c:v>0.62777010713397319</c:v>
                </c:pt>
                <c:pt idx="69">
                  <c:v>0.66351674048229481</c:v>
                </c:pt>
                <c:pt idx="115">
                  <c:v>0.67419414239269959</c:v>
                </c:pt>
                <c:pt idx="116">
                  <c:v>0.66130368300309816</c:v>
                </c:pt>
                <c:pt idx="117">
                  <c:v>0.61290688561352569</c:v>
                </c:pt>
                <c:pt idx="118">
                  <c:v>0.60471663967654343</c:v>
                </c:pt>
                <c:pt idx="119">
                  <c:v>0.6487348622072544</c:v>
                </c:pt>
                <c:pt idx="151">
                  <c:v>0.59993319886326957</c:v>
                </c:pt>
                <c:pt idx="152">
                  <c:v>0.61481608211808547</c:v>
                </c:pt>
                <c:pt idx="153">
                  <c:v>0.62312223424395863</c:v>
                </c:pt>
                <c:pt idx="154">
                  <c:v>0.63797063837911916</c:v>
                </c:pt>
                <c:pt idx="155">
                  <c:v>0.66045210144919697</c:v>
                </c:pt>
                <c:pt idx="236">
                  <c:v>0.64885326562694901</c:v>
                </c:pt>
                <c:pt idx="237">
                  <c:v>0.59372540467781409</c:v>
                </c:pt>
                <c:pt idx="238">
                  <c:v>0.52060656148929219</c:v>
                </c:pt>
                <c:pt idx="239">
                  <c:v>0.58815921833043883</c:v>
                </c:pt>
                <c:pt idx="240">
                  <c:v>0.63355110353453581</c:v>
                </c:pt>
                <c:pt idx="271">
                  <c:v>0.55065546089130235</c:v>
                </c:pt>
                <c:pt idx="272">
                  <c:v>0.55700894472019591</c:v>
                </c:pt>
                <c:pt idx="273">
                  <c:v>0.51546442623249822</c:v>
                </c:pt>
                <c:pt idx="274">
                  <c:v>0.53092769936461015</c:v>
                </c:pt>
                <c:pt idx="275">
                  <c:v>0.53235145261115413</c:v>
                </c:pt>
                <c:pt idx="316">
                  <c:v>0.51465702522846057</c:v>
                </c:pt>
                <c:pt idx="317">
                  <c:v>0.51686431064022142</c:v>
                </c:pt>
                <c:pt idx="318">
                  <c:v>0.52845482882280448</c:v>
                </c:pt>
                <c:pt idx="319">
                  <c:v>0.51256771126697454</c:v>
                </c:pt>
                <c:pt idx="320">
                  <c:v>0.52126001941561029</c:v>
                </c:pt>
                <c:pt idx="351">
                  <c:v>0.53504387060008618</c:v>
                </c:pt>
                <c:pt idx="352">
                  <c:v>0.54481475619517228</c:v>
                </c:pt>
                <c:pt idx="353">
                  <c:v>0.5658514944391414</c:v>
                </c:pt>
                <c:pt idx="354">
                  <c:v>0.52596190815179433</c:v>
                </c:pt>
                <c:pt idx="355">
                  <c:v>0.52729462565710628</c:v>
                </c:pt>
                <c:pt idx="401">
                  <c:v>1.0394589987605785</c:v>
                </c:pt>
                <c:pt idx="402">
                  <c:v>0.91307329238975543</c:v>
                </c:pt>
                <c:pt idx="403">
                  <c:v>0.88418620408282045</c:v>
                </c:pt>
                <c:pt idx="404">
                  <c:v>0.96922003444929539</c:v>
                </c:pt>
                <c:pt idx="405">
                  <c:v>0.89891547335101241</c:v>
                </c:pt>
                <c:pt idx="446">
                  <c:v>1.0595304656275735</c:v>
                </c:pt>
                <c:pt idx="447">
                  <c:v>0.92240430595162948</c:v>
                </c:pt>
                <c:pt idx="448">
                  <c:v>1.0193267165464164</c:v>
                </c:pt>
                <c:pt idx="449">
                  <c:v>1.0003991336132387</c:v>
                </c:pt>
                <c:pt idx="450">
                  <c:v>0.98488513632758401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E14-4D40-8646-02D8880D66DD}"/>
            </c:ext>
          </c:extLst>
        </c:ser>
        <c:ser>
          <c:idx val="0"/>
          <c:order val="1"/>
          <c:tx>
            <c:strRef>
              <c:f>'[T27 Comparison.xlsx]Gas - Sensor A'!$N$2</c:f>
              <c:strCache>
                <c:ptCount val="1"/>
                <c:pt idx="0">
                  <c:v>T26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Sheet1!$U$2:$U$576</c:f>
              <c:numCache>
                <c:formatCode>General</c:formatCode>
                <c:ptCount val="575"/>
                <c:pt idx="35">
                  <c:v>0.79671400000000003</c:v>
                </c:pt>
                <c:pt idx="36">
                  <c:v>0.79671400000000003</c:v>
                </c:pt>
                <c:pt idx="37">
                  <c:v>0.79671400000000003</c:v>
                </c:pt>
                <c:pt idx="38">
                  <c:v>0.79671400000000003</c:v>
                </c:pt>
                <c:pt idx="39">
                  <c:v>0.79671400000000003</c:v>
                </c:pt>
                <c:pt idx="40">
                  <c:v>0.76864399999999999</c:v>
                </c:pt>
                <c:pt idx="41">
                  <c:v>0.76864399999999999</c:v>
                </c:pt>
                <c:pt idx="42">
                  <c:v>0.76864399999999999</c:v>
                </c:pt>
                <c:pt idx="43">
                  <c:v>0.76864399999999999</c:v>
                </c:pt>
                <c:pt idx="44">
                  <c:v>0.76864399999999999</c:v>
                </c:pt>
                <c:pt idx="115">
                  <c:v>0.779636</c:v>
                </c:pt>
                <c:pt idx="116">
                  <c:v>0.779636</c:v>
                </c:pt>
                <c:pt idx="117">
                  <c:v>0.779636</c:v>
                </c:pt>
                <c:pt idx="118">
                  <c:v>0.779636</c:v>
                </c:pt>
                <c:pt idx="119">
                  <c:v>0.779636</c:v>
                </c:pt>
                <c:pt idx="120">
                  <c:v>0.76903699999999997</c:v>
                </c:pt>
                <c:pt idx="121">
                  <c:v>0.76903699999999997</c:v>
                </c:pt>
                <c:pt idx="122">
                  <c:v>0.76903699999999997</c:v>
                </c:pt>
                <c:pt idx="123">
                  <c:v>0.76903699999999997</c:v>
                </c:pt>
                <c:pt idx="124">
                  <c:v>0.76903699999999997</c:v>
                </c:pt>
                <c:pt idx="180">
                  <c:v>0.804369</c:v>
                </c:pt>
                <c:pt idx="181">
                  <c:v>0.804369</c:v>
                </c:pt>
                <c:pt idx="182">
                  <c:v>0.804369</c:v>
                </c:pt>
                <c:pt idx="183">
                  <c:v>0.804369</c:v>
                </c:pt>
                <c:pt idx="184">
                  <c:v>0.804369</c:v>
                </c:pt>
                <c:pt idx="185">
                  <c:v>0.78650699999999996</c:v>
                </c:pt>
                <c:pt idx="186">
                  <c:v>0.78650699999999996</c:v>
                </c:pt>
                <c:pt idx="187">
                  <c:v>0.78650699999999996</c:v>
                </c:pt>
                <c:pt idx="188">
                  <c:v>0.78650699999999996</c:v>
                </c:pt>
                <c:pt idx="189">
                  <c:v>0.78650699999999996</c:v>
                </c:pt>
                <c:pt idx="260">
                  <c:v>0.802014</c:v>
                </c:pt>
                <c:pt idx="261">
                  <c:v>0.802014</c:v>
                </c:pt>
                <c:pt idx="262">
                  <c:v>0.802014</c:v>
                </c:pt>
                <c:pt idx="263">
                  <c:v>0.802014</c:v>
                </c:pt>
                <c:pt idx="264">
                  <c:v>0.802014</c:v>
                </c:pt>
                <c:pt idx="265">
                  <c:v>0.81418400000000002</c:v>
                </c:pt>
                <c:pt idx="266">
                  <c:v>0.81418400000000002</c:v>
                </c:pt>
                <c:pt idx="267">
                  <c:v>0.81418400000000002</c:v>
                </c:pt>
                <c:pt idx="268">
                  <c:v>0.81418400000000002</c:v>
                </c:pt>
                <c:pt idx="269">
                  <c:v>0.81418400000000002</c:v>
                </c:pt>
                <c:pt idx="340">
                  <c:v>1.75403</c:v>
                </c:pt>
                <c:pt idx="341">
                  <c:v>1.75403</c:v>
                </c:pt>
                <c:pt idx="342">
                  <c:v>1.75403</c:v>
                </c:pt>
                <c:pt idx="343">
                  <c:v>1.75403</c:v>
                </c:pt>
                <c:pt idx="344">
                  <c:v>1.75403</c:v>
                </c:pt>
                <c:pt idx="345">
                  <c:v>1.75952</c:v>
                </c:pt>
                <c:pt idx="346">
                  <c:v>1.75952</c:v>
                </c:pt>
                <c:pt idx="347">
                  <c:v>1.75952</c:v>
                </c:pt>
                <c:pt idx="348">
                  <c:v>1.75952</c:v>
                </c:pt>
                <c:pt idx="349">
                  <c:v>1.75952</c:v>
                </c:pt>
                <c:pt idx="420">
                  <c:v>1.7212499999999999</c:v>
                </c:pt>
                <c:pt idx="421">
                  <c:v>1.7212499999999999</c:v>
                </c:pt>
                <c:pt idx="422">
                  <c:v>1.7212499999999999</c:v>
                </c:pt>
                <c:pt idx="423">
                  <c:v>1.7212499999999999</c:v>
                </c:pt>
                <c:pt idx="424">
                  <c:v>1.7212499999999999</c:v>
                </c:pt>
                <c:pt idx="425">
                  <c:v>1.7445999999999999</c:v>
                </c:pt>
                <c:pt idx="426">
                  <c:v>1.7445999999999999</c:v>
                </c:pt>
                <c:pt idx="427">
                  <c:v>1.7445999999999999</c:v>
                </c:pt>
                <c:pt idx="428">
                  <c:v>1.7445999999999999</c:v>
                </c:pt>
                <c:pt idx="429">
                  <c:v>1.7445999999999999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</c:numCache>
            </c:numRef>
          </c:xVal>
          <c:yVal>
            <c:numRef>
              <c:f>Sheet1!$W$2:$W$576</c:f>
              <c:numCache>
                <c:formatCode>General</c:formatCode>
                <c:ptCount val="575"/>
                <c:pt idx="35">
                  <c:v>0.73634013488048755</c:v>
                </c:pt>
                <c:pt idx="36">
                  <c:v>0.74903604639561039</c:v>
                </c:pt>
                <c:pt idx="37">
                  <c:v>0.71829092059520006</c:v>
                </c:pt>
                <c:pt idx="38">
                  <c:v>0.6340888956711932</c:v>
                </c:pt>
                <c:pt idx="39">
                  <c:v>0.72581545883904364</c:v>
                </c:pt>
                <c:pt idx="40">
                  <c:v>0.8054923931782384</c:v>
                </c:pt>
                <c:pt idx="41">
                  <c:v>0.75599857822371441</c:v>
                </c:pt>
                <c:pt idx="42">
                  <c:v>0.68234909952052225</c:v>
                </c:pt>
                <c:pt idx="43">
                  <c:v>0.73332113504718255</c:v>
                </c:pt>
                <c:pt idx="44">
                  <c:v>0.77725612912424524</c:v>
                </c:pt>
                <c:pt idx="115">
                  <c:v>0.89185969893802408</c:v>
                </c:pt>
                <c:pt idx="116">
                  <c:v>0.89012886873950858</c:v>
                </c:pt>
                <c:pt idx="117">
                  <c:v>0.78087249016227211</c:v>
                </c:pt>
                <c:pt idx="118">
                  <c:v>0.8233121096006436</c:v>
                </c:pt>
                <c:pt idx="119">
                  <c:v>0.79200659290226894</c:v>
                </c:pt>
                <c:pt idx="120">
                  <c:v>0.77184759799717029</c:v>
                </c:pt>
                <c:pt idx="121">
                  <c:v>0.80417424099198098</c:v>
                </c:pt>
                <c:pt idx="122">
                  <c:v>0.86579186157341592</c:v>
                </c:pt>
                <c:pt idx="123">
                  <c:v>0.77776554614340943</c:v>
                </c:pt>
                <c:pt idx="124">
                  <c:v>0.79141205257497849</c:v>
                </c:pt>
                <c:pt idx="180">
                  <c:v>0.78781976740256598</c:v>
                </c:pt>
                <c:pt idx="181">
                  <c:v>0.80718231130347906</c:v>
                </c:pt>
                <c:pt idx="182">
                  <c:v>0.83158463605783162</c:v>
                </c:pt>
                <c:pt idx="183">
                  <c:v>0.88795678134016065</c:v>
                </c:pt>
                <c:pt idx="184">
                  <c:v>0.9022599315389116</c:v>
                </c:pt>
                <c:pt idx="185">
                  <c:v>0.82082521865630531</c:v>
                </c:pt>
                <c:pt idx="186">
                  <c:v>0.8564007876281815</c:v>
                </c:pt>
                <c:pt idx="187">
                  <c:v>0.76895907534769314</c:v>
                </c:pt>
                <c:pt idx="188">
                  <c:v>0.7926342039241645</c:v>
                </c:pt>
                <c:pt idx="189">
                  <c:v>0.82922726058727081</c:v>
                </c:pt>
                <c:pt idx="260">
                  <c:v>0.84199770353978753</c:v>
                </c:pt>
                <c:pt idx="261">
                  <c:v>0.79328679902067845</c:v>
                </c:pt>
                <c:pt idx="262">
                  <c:v>0.76252516607963705</c:v>
                </c:pt>
                <c:pt idx="263">
                  <c:v>0.78054444555263591</c:v>
                </c:pt>
                <c:pt idx="264">
                  <c:v>0.7617248387838752</c:v>
                </c:pt>
                <c:pt idx="265">
                  <c:v>0.89247743095821686</c:v>
                </c:pt>
                <c:pt idx="266">
                  <c:v>0.76736588097714487</c:v>
                </c:pt>
                <c:pt idx="267">
                  <c:v>0.78231477656295179</c:v>
                </c:pt>
                <c:pt idx="268">
                  <c:v>0.75090268009098249</c:v>
                </c:pt>
                <c:pt idx="269">
                  <c:v>0.8026999016330254</c:v>
                </c:pt>
                <c:pt idx="340">
                  <c:v>0.68726915909816477</c:v>
                </c:pt>
                <c:pt idx="341">
                  <c:v>0.6092683651518479</c:v>
                </c:pt>
                <c:pt idx="342">
                  <c:v>0.63333728596139771</c:v>
                </c:pt>
                <c:pt idx="343">
                  <c:v>0.59459939244099058</c:v>
                </c:pt>
                <c:pt idx="344">
                  <c:v>0.63807212125924395</c:v>
                </c:pt>
                <c:pt idx="345">
                  <c:v>0.67888672301634334</c:v>
                </c:pt>
                <c:pt idx="346">
                  <c:v>0.70037306698276713</c:v>
                </c:pt>
                <c:pt idx="347">
                  <c:v>0.64664042245381315</c:v>
                </c:pt>
                <c:pt idx="348">
                  <c:v>0.59720820836774957</c:v>
                </c:pt>
                <c:pt idx="349">
                  <c:v>0.6235583801949578</c:v>
                </c:pt>
                <c:pt idx="420">
                  <c:v>0.71617473941562415</c:v>
                </c:pt>
                <c:pt idx="421">
                  <c:v>0.62543279794906315</c:v>
                </c:pt>
                <c:pt idx="422">
                  <c:v>0.57554052892507146</c:v>
                </c:pt>
                <c:pt idx="423">
                  <c:v>0.58664292776498672</c:v>
                </c:pt>
                <c:pt idx="424">
                  <c:v>0.62329544905941126</c:v>
                </c:pt>
                <c:pt idx="425">
                  <c:v>0.67676877393787127</c:v>
                </c:pt>
                <c:pt idx="426">
                  <c:v>0.71392580334071998</c:v>
                </c:pt>
                <c:pt idx="427">
                  <c:v>0.61462894395550993</c:v>
                </c:pt>
                <c:pt idx="428">
                  <c:v>0.62516979394960059</c:v>
                </c:pt>
                <c:pt idx="429">
                  <c:v>0.63398703007674484</c:v>
                </c:pt>
                <c:pt idx="510">
                  <c:v>1.0363272708588638</c:v>
                </c:pt>
                <c:pt idx="511">
                  <c:v>1.0770805577279541</c:v>
                </c:pt>
                <c:pt idx="512">
                  <c:v>0.89875261122101058</c:v>
                </c:pt>
                <c:pt idx="513">
                  <c:v>0.96569099319877405</c:v>
                </c:pt>
                <c:pt idx="514">
                  <c:v>1.0539830131939025</c:v>
                </c:pt>
                <c:pt idx="565">
                  <c:v>1.0216076058586496</c:v>
                </c:pt>
                <c:pt idx="566">
                  <c:v>1.0613153995558522</c:v>
                </c:pt>
                <c:pt idx="567">
                  <c:v>0.97841392416364004</c:v>
                </c:pt>
                <c:pt idx="568">
                  <c:v>0.99937074663972736</c:v>
                </c:pt>
                <c:pt idx="569">
                  <c:v>1.0216567024657062</c:v>
                </c:pt>
                <c:pt idx="570">
                  <c:v>0.95465019449853128</c:v>
                </c:pt>
                <c:pt idx="571">
                  <c:v>0.98455434822085031</c:v>
                </c:pt>
                <c:pt idx="572">
                  <c:v>0.96734615134023905</c:v>
                </c:pt>
                <c:pt idx="573">
                  <c:v>0.91670563864437826</c:v>
                </c:pt>
                <c:pt idx="574">
                  <c:v>0.92049591218500615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E14-4D40-8646-02D8880D66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72790976"/>
        <c:axId val="1172791304"/>
        <c:extLst>
          <c:ext xmlns:c15="http://schemas.microsoft.com/office/drawing/2012/chart" uri="{02D57815-91ED-43cb-92C2-25804820EDAC}">
            <c15:filteredScatte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'[T27 Comparison.xlsx]Gas - Sensor A'!$AA$2</c15:sqref>
                        </c15:formulaRef>
                      </c:ext>
                    </c:extLst>
                    <c:strCache>
                      <c:ptCount val="1"/>
                      <c:pt idx="0">
                        <c:v>T28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'[1]Gas - Sensor A'!$AH$2:$AH$411</c15:sqref>
                        </c15:formulaRef>
                      </c:ext>
                    </c:extLst>
                    <c:numCache>
                      <c:formatCode>General</c:formatCode>
                      <c:ptCount val="410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1">
                        <c:v>0</c:v>
                      </c:pt>
                      <c:pt idx="12">
                        <c:v>0</c:v>
                      </c:pt>
                      <c:pt idx="13">
                        <c:v>0</c:v>
                      </c:pt>
                      <c:pt idx="14">
                        <c:v>0</c:v>
                      </c:pt>
                      <c:pt idx="15">
                        <c:v>0</c:v>
                      </c:pt>
                      <c:pt idx="16">
                        <c:v>0</c:v>
                      </c:pt>
                      <c:pt idx="17">
                        <c:v>0</c:v>
                      </c:pt>
                      <c:pt idx="18">
                        <c:v>0</c:v>
                      </c:pt>
                      <c:pt idx="19">
                        <c:v>0</c:v>
                      </c:pt>
                      <c:pt idx="20">
                        <c:v>0</c:v>
                      </c:pt>
                      <c:pt idx="21">
                        <c:v>0</c:v>
                      </c:pt>
                      <c:pt idx="22">
                        <c:v>0</c:v>
                      </c:pt>
                      <c:pt idx="23">
                        <c:v>0</c:v>
                      </c:pt>
                      <c:pt idx="24">
                        <c:v>0</c:v>
                      </c:pt>
                      <c:pt idx="25">
                        <c:v>0</c:v>
                      </c:pt>
                      <c:pt idx="26">
                        <c:v>0</c:v>
                      </c:pt>
                      <c:pt idx="27">
                        <c:v>0</c:v>
                      </c:pt>
                      <c:pt idx="28">
                        <c:v>0</c:v>
                      </c:pt>
                      <c:pt idx="29">
                        <c:v>0</c:v>
                      </c:pt>
                      <c:pt idx="30">
                        <c:v>0</c:v>
                      </c:pt>
                      <c:pt idx="31">
                        <c:v>0</c:v>
                      </c:pt>
                      <c:pt idx="32">
                        <c:v>0</c:v>
                      </c:pt>
                      <c:pt idx="33">
                        <c:v>0</c:v>
                      </c:pt>
                      <c:pt idx="34">
                        <c:v>0</c:v>
                      </c:pt>
                      <c:pt idx="35">
                        <c:v>0</c:v>
                      </c:pt>
                      <c:pt idx="36">
                        <c:v>0</c:v>
                      </c:pt>
                      <c:pt idx="37">
                        <c:v>0</c:v>
                      </c:pt>
                      <c:pt idx="38">
                        <c:v>0</c:v>
                      </c:pt>
                      <c:pt idx="39">
                        <c:v>0</c:v>
                      </c:pt>
                      <c:pt idx="40">
                        <c:v>0</c:v>
                      </c:pt>
                      <c:pt idx="41">
                        <c:v>0</c:v>
                      </c:pt>
                      <c:pt idx="42">
                        <c:v>0</c:v>
                      </c:pt>
                      <c:pt idx="43">
                        <c:v>0</c:v>
                      </c:pt>
                      <c:pt idx="44">
                        <c:v>0</c:v>
                      </c:pt>
                      <c:pt idx="45">
                        <c:v>0</c:v>
                      </c:pt>
                      <c:pt idx="46">
                        <c:v>0</c:v>
                      </c:pt>
                      <c:pt idx="47">
                        <c:v>0</c:v>
                      </c:pt>
                      <c:pt idx="48">
                        <c:v>0</c:v>
                      </c:pt>
                      <c:pt idx="49">
                        <c:v>0</c:v>
                      </c:pt>
                      <c:pt idx="50">
                        <c:v>0</c:v>
                      </c:pt>
                      <c:pt idx="51">
                        <c:v>0</c:v>
                      </c:pt>
                      <c:pt idx="52">
                        <c:v>0</c:v>
                      </c:pt>
                      <c:pt idx="53">
                        <c:v>0</c:v>
                      </c:pt>
                      <c:pt idx="54">
                        <c:v>0</c:v>
                      </c:pt>
                      <c:pt idx="55">
                        <c:v>0</c:v>
                      </c:pt>
                      <c:pt idx="56">
                        <c:v>0</c:v>
                      </c:pt>
                      <c:pt idx="57">
                        <c:v>0</c:v>
                      </c:pt>
                      <c:pt idx="58">
                        <c:v>0</c:v>
                      </c:pt>
                      <c:pt idx="59">
                        <c:v>0</c:v>
                      </c:pt>
                      <c:pt idx="60">
                        <c:v>0</c:v>
                      </c:pt>
                      <c:pt idx="61">
                        <c:v>0</c:v>
                      </c:pt>
                      <c:pt idx="62">
                        <c:v>0</c:v>
                      </c:pt>
                      <c:pt idx="63">
                        <c:v>0</c:v>
                      </c:pt>
                      <c:pt idx="64">
                        <c:v>0</c:v>
                      </c:pt>
                      <c:pt idx="65">
                        <c:v>0</c:v>
                      </c:pt>
                      <c:pt idx="66">
                        <c:v>0</c:v>
                      </c:pt>
                      <c:pt idx="67">
                        <c:v>0</c:v>
                      </c:pt>
                      <c:pt idx="68">
                        <c:v>0</c:v>
                      </c:pt>
                      <c:pt idx="69">
                        <c:v>0</c:v>
                      </c:pt>
                      <c:pt idx="70">
                        <c:v>0</c:v>
                      </c:pt>
                      <c:pt idx="71">
                        <c:v>0</c:v>
                      </c:pt>
                      <c:pt idx="72">
                        <c:v>0</c:v>
                      </c:pt>
                      <c:pt idx="73">
                        <c:v>0</c:v>
                      </c:pt>
                      <c:pt idx="74">
                        <c:v>0</c:v>
                      </c:pt>
                      <c:pt idx="75">
                        <c:v>0</c:v>
                      </c:pt>
                      <c:pt idx="76">
                        <c:v>0</c:v>
                      </c:pt>
                      <c:pt idx="77">
                        <c:v>0</c:v>
                      </c:pt>
                      <c:pt idx="78">
                        <c:v>0</c:v>
                      </c:pt>
                      <c:pt idx="79">
                        <c:v>0</c:v>
                      </c:pt>
                      <c:pt idx="80">
                        <c:v>0</c:v>
                      </c:pt>
                      <c:pt idx="81">
                        <c:v>0</c:v>
                      </c:pt>
                      <c:pt idx="82">
                        <c:v>0</c:v>
                      </c:pt>
                      <c:pt idx="83">
                        <c:v>0</c:v>
                      </c:pt>
                      <c:pt idx="84">
                        <c:v>0</c:v>
                      </c:pt>
                      <c:pt idx="85">
                        <c:v>0</c:v>
                      </c:pt>
                      <c:pt idx="86">
                        <c:v>0</c:v>
                      </c:pt>
                      <c:pt idx="87">
                        <c:v>0</c:v>
                      </c:pt>
                      <c:pt idx="88">
                        <c:v>0</c:v>
                      </c:pt>
                      <c:pt idx="89">
                        <c:v>0</c:v>
                      </c:pt>
                      <c:pt idx="90">
                        <c:v>1.6454800000000001</c:v>
                      </c:pt>
                      <c:pt idx="91">
                        <c:v>1.6454800000000001</c:v>
                      </c:pt>
                      <c:pt idx="92">
                        <c:v>1.6454800000000001</c:v>
                      </c:pt>
                      <c:pt idx="93">
                        <c:v>1.6454800000000001</c:v>
                      </c:pt>
                      <c:pt idx="94">
                        <c:v>1.6454800000000001</c:v>
                      </c:pt>
                      <c:pt idx="95">
                        <c:v>1.6454800000000001</c:v>
                      </c:pt>
                      <c:pt idx="96">
                        <c:v>1.6454800000000001</c:v>
                      </c:pt>
                      <c:pt idx="97">
                        <c:v>1.6454800000000001</c:v>
                      </c:pt>
                      <c:pt idx="98">
                        <c:v>1.6454800000000001</c:v>
                      </c:pt>
                      <c:pt idx="99">
                        <c:v>1.6454800000000001</c:v>
                      </c:pt>
                      <c:pt idx="100">
                        <c:v>1.6405700000000001</c:v>
                      </c:pt>
                      <c:pt idx="101">
                        <c:v>1.6405700000000001</c:v>
                      </c:pt>
                      <c:pt idx="102">
                        <c:v>1.6405700000000001</c:v>
                      </c:pt>
                      <c:pt idx="103">
                        <c:v>1.6405700000000001</c:v>
                      </c:pt>
                      <c:pt idx="104">
                        <c:v>1.6405700000000001</c:v>
                      </c:pt>
                      <c:pt idx="105">
                        <c:v>1.6405700000000001</c:v>
                      </c:pt>
                      <c:pt idx="106">
                        <c:v>1.6405700000000001</c:v>
                      </c:pt>
                      <c:pt idx="107">
                        <c:v>1.6405700000000001</c:v>
                      </c:pt>
                      <c:pt idx="108">
                        <c:v>1.6405700000000001</c:v>
                      </c:pt>
                      <c:pt idx="109">
                        <c:v>1.6405700000000001</c:v>
                      </c:pt>
                      <c:pt idx="110">
                        <c:v>1.6490100000000001</c:v>
                      </c:pt>
                      <c:pt idx="111">
                        <c:v>1.6490100000000001</c:v>
                      </c:pt>
                      <c:pt idx="112">
                        <c:v>1.6490100000000001</c:v>
                      </c:pt>
                      <c:pt idx="113">
                        <c:v>1.6490100000000001</c:v>
                      </c:pt>
                      <c:pt idx="114">
                        <c:v>1.6490100000000001</c:v>
                      </c:pt>
                      <c:pt idx="115">
                        <c:v>1.6490100000000001</c:v>
                      </c:pt>
                      <c:pt idx="116">
                        <c:v>1.6490100000000001</c:v>
                      </c:pt>
                      <c:pt idx="117">
                        <c:v>1.6490100000000001</c:v>
                      </c:pt>
                      <c:pt idx="118">
                        <c:v>1.6490100000000001</c:v>
                      </c:pt>
                      <c:pt idx="119">
                        <c:v>1.6490100000000001</c:v>
                      </c:pt>
                      <c:pt idx="120">
                        <c:v>1.6496</c:v>
                      </c:pt>
                      <c:pt idx="121">
                        <c:v>1.6496</c:v>
                      </c:pt>
                      <c:pt idx="122">
                        <c:v>1.6496</c:v>
                      </c:pt>
                      <c:pt idx="123">
                        <c:v>1.6496</c:v>
                      </c:pt>
                      <c:pt idx="124">
                        <c:v>1.6496</c:v>
                      </c:pt>
                      <c:pt idx="125">
                        <c:v>1.6496</c:v>
                      </c:pt>
                      <c:pt idx="126">
                        <c:v>1.6496</c:v>
                      </c:pt>
                      <c:pt idx="127">
                        <c:v>1.6496</c:v>
                      </c:pt>
                      <c:pt idx="128">
                        <c:v>1.6496</c:v>
                      </c:pt>
                      <c:pt idx="129">
                        <c:v>1.6496</c:v>
                      </c:pt>
                      <c:pt idx="130">
                        <c:v>1.6460699999999999</c:v>
                      </c:pt>
                      <c:pt idx="131">
                        <c:v>1.6460699999999999</c:v>
                      </c:pt>
                      <c:pt idx="132">
                        <c:v>1.6460699999999999</c:v>
                      </c:pt>
                      <c:pt idx="133">
                        <c:v>1.6460699999999999</c:v>
                      </c:pt>
                      <c:pt idx="134">
                        <c:v>1.6460699999999999</c:v>
                      </c:pt>
                      <c:pt idx="135">
                        <c:v>1.6460699999999999</c:v>
                      </c:pt>
                      <c:pt idx="136">
                        <c:v>1.6460699999999999</c:v>
                      </c:pt>
                      <c:pt idx="137">
                        <c:v>1.6460699999999999</c:v>
                      </c:pt>
                      <c:pt idx="138">
                        <c:v>1.6460699999999999</c:v>
                      </c:pt>
                      <c:pt idx="139">
                        <c:v>1.6460699999999999</c:v>
                      </c:pt>
                      <c:pt idx="140">
                        <c:v>1.63802</c:v>
                      </c:pt>
                      <c:pt idx="141">
                        <c:v>1.63802</c:v>
                      </c:pt>
                      <c:pt idx="142">
                        <c:v>1.63802</c:v>
                      </c:pt>
                      <c:pt idx="143">
                        <c:v>1.63802</c:v>
                      </c:pt>
                      <c:pt idx="144">
                        <c:v>1.63802</c:v>
                      </c:pt>
                      <c:pt idx="145">
                        <c:v>1.63802</c:v>
                      </c:pt>
                      <c:pt idx="146">
                        <c:v>1.63802</c:v>
                      </c:pt>
                      <c:pt idx="147">
                        <c:v>1.63802</c:v>
                      </c:pt>
                      <c:pt idx="148">
                        <c:v>1.63802</c:v>
                      </c:pt>
                      <c:pt idx="149">
                        <c:v>1.63802</c:v>
                      </c:pt>
                      <c:pt idx="150">
                        <c:v>1.6231</c:v>
                      </c:pt>
                      <c:pt idx="151">
                        <c:v>1.6231</c:v>
                      </c:pt>
                      <c:pt idx="152">
                        <c:v>1.6231</c:v>
                      </c:pt>
                      <c:pt idx="153">
                        <c:v>1.6231</c:v>
                      </c:pt>
                      <c:pt idx="154">
                        <c:v>1.6231</c:v>
                      </c:pt>
                      <c:pt idx="155">
                        <c:v>1.6231</c:v>
                      </c:pt>
                      <c:pt idx="156">
                        <c:v>1.6231</c:v>
                      </c:pt>
                      <c:pt idx="157">
                        <c:v>1.6231</c:v>
                      </c:pt>
                      <c:pt idx="158">
                        <c:v>1.6231</c:v>
                      </c:pt>
                      <c:pt idx="159">
                        <c:v>1.6231</c:v>
                      </c:pt>
                      <c:pt idx="160">
                        <c:v>1.63527</c:v>
                      </c:pt>
                      <c:pt idx="161">
                        <c:v>1.63527</c:v>
                      </c:pt>
                      <c:pt idx="162">
                        <c:v>1.63527</c:v>
                      </c:pt>
                      <c:pt idx="163">
                        <c:v>1.63527</c:v>
                      </c:pt>
                      <c:pt idx="164">
                        <c:v>1.63527</c:v>
                      </c:pt>
                      <c:pt idx="165">
                        <c:v>1.63527</c:v>
                      </c:pt>
                      <c:pt idx="166">
                        <c:v>1.63527</c:v>
                      </c:pt>
                      <c:pt idx="167">
                        <c:v>1.63527</c:v>
                      </c:pt>
                      <c:pt idx="168">
                        <c:v>1.63527</c:v>
                      </c:pt>
                      <c:pt idx="169">
                        <c:v>1.63527</c:v>
                      </c:pt>
                      <c:pt idx="170">
                        <c:v>1.65883</c:v>
                      </c:pt>
                      <c:pt idx="171">
                        <c:v>1.65883</c:v>
                      </c:pt>
                      <c:pt idx="172">
                        <c:v>1.65883</c:v>
                      </c:pt>
                      <c:pt idx="173">
                        <c:v>1.65883</c:v>
                      </c:pt>
                      <c:pt idx="174">
                        <c:v>1.65883</c:v>
                      </c:pt>
                      <c:pt idx="175">
                        <c:v>1.65883</c:v>
                      </c:pt>
                      <c:pt idx="176">
                        <c:v>1.65883</c:v>
                      </c:pt>
                      <c:pt idx="177">
                        <c:v>1.65883</c:v>
                      </c:pt>
                      <c:pt idx="178">
                        <c:v>1.65883</c:v>
                      </c:pt>
                      <c:pt idx="179">
                        <c:v>1.65883</c:v>
                      </c:pt>
                      <c:pt idx="180">
                        <c:v>1.6551</c:v>
                      </c:pt>
                      <c:pt idx="181">
                        <c:v>1.6551</c:v>
                      </c:pt>
                      <c:pt idx="182">
                        <c:v>1.6551</c:v>
                      </c:pt>
                      <c:pt idx="183">
                        <c:v>1.6551</c:v>
                      </c:pt>
                      <c:pt idx="184">
                        <c:v>1.6551</c:v>
                      </c:pt>
                      <c:pt idx="185">
                        <c:v>1.6551</c:v>
                      </c:pt>
                      <c:pt idx="186">
                        <c:v>1.6551</c:v>
                      </c:pt>
                      <c:pt idx="187">
                        <c:v>1.6551</c:v>
                      </c:pt>
                      <c:pt idx="188">
                        <c:v>1.6551</c:v>
                      </c:pt>
                      <c:pt idx="189">
                        <c:v>1.6551</c:v>
                      </c:pt>
                      <c:pt idx="190">
                        <c:v>1.65568</c:v>
                      </c:pt>
                      <c:pt idx="191">
                        <c:v>1.65568</c:v>
                      </c:pt>
                      <c:pt idx="192">
                        <c:v>1.65568</c:v>
                      </c:pt>
                      <c:pt idx="193">
                        <c:v>1.65568</c:v>
                      </c:pt>
                      <c:pt idx="194">
                        <c:v>1.65568</c:v>
                      </c:pt>
                      <c:pt idx="195">
                        <c:v>1.65568</c:v>
                      </c:pt>
                      <c:pt idx="196">
                        <c:v>1.65568</c:v>
                      </c:pt>
                      <c:pt idx="197">
                        <c:v>1.65568</c:v>
                      </c:pt>
                      <c:pt idx="198">
                        <c:v>1.65568</c:v>
                      </c:pt>
                      <c:pt idx="199">
                        <c:v>1.65568</c:v>
                      </c:pt>
                      <c:pt idx="200">
                        <c:v>1.6423399999999999</c:v>
                      </c:pt>
                      <c:pt idx="201">
                        <c:v>1.6423399999999999</c:v>
                      </c:pt>
                      <c:pt idx="202">
                        <c:v>1.6423399999999999</c:v>
                      </c:pt>
                      <c:pt idx="203">
                        <c:v>1.6423399999999999</c:v>
                      </c:pt>
                      <c:pt idx="204">
                        <c:v>1.6423399999999999</c:v>
                      </c:pt>
                      <c:pt idx="205">
                        <c:v>1.6423399999999999</c:v>
                      </c:pt>
                      <c:pt idx="206">
                        <c:v>1.6423399999999999</c:v>
                      </c:pt>
                      <c:pt idx="207">
                        <c:v>1.6423399999999999</c:v>
                      </c:pt>
                      <c:pt idx="208">
                        <c:v>1.6423399999999999</c:v>
                      </c:pt>
                      <c:pt idx="209">
                        <c:v>1.6423399999999999</c:v>
                      </c:pt>
                      <c:pt idx="210">
                        <c:v>1.6494</c:v>
                      </c:pt>
                      <c:pt idx="211">
                        <c:v>1.6494</c:v>
                      </c:pt>
                      <c:pt idx="212">
                        <c:v>1.6494</c:v>
                      </c:pt>
                      <c:pt idx="213">
                        <c:v>1.6494</c:v>
                      </c:pt>
                      <c:pt idx="214">
                        <c:v>1.6494</c:v>
                      </c:pt>
                      <c:pt idx="215">
                        <c:v>1.6494</c:v>
                      </c:pt>
                      <c:pt idx="216">
                        <c:v>1.6494</c:v>
                      </c:pt>
                      <c:pt idx="217">
                        <c:v>1.6494</c:v>
                      </c:pt>
                      <c:pt idx="218">
                        <c:v>1.6494</c:v>
                      </c:pt>
                      <c:pt idx="219">
                        <c:v>1.6494</c:v>
                      </c:pt>
                      <c:pt idx="220">
                        <c:v>1.6433199999999999</c:v>
                      </c:pt>
                      <c:pt idx="221">
                        <c:v>1.6433199999999999</c:v>
                      </c:pt>
                      <c:pt idx="222">
                        <c:v>1.6433199999999999</c:v>
                      </c:pt>
                      <c:pt idx="223">
                        <c:v>1.6433199999999999</c:v>
                      </c:pt>
                      <c:pt idx="224">
                        <c:v>1.6433199999999999</c:v>
                      </c:pt>
                      <c:pt idx="225">
                        <c:v>1.6433199999999999</c:v>
                      </c:pt>
                      <c:pt idx="226">
                        <c:v>1.6433199999999999</c:v>
                      </c:pt>
                      <c:pt idx="227">
                        <c:v>1.6433199999999999</c:v>
                      </c:pt>
                      <c:pt idx="228">
                        <c:v>1.6433199999999999</c:v>
                      </c:pt>
                      <c:pt idx="229">
                        <c:v>1.6433199999999999</c:v>
                      </c:pt>
                      <c:pt idx="230">
                        <c:v>1.6368400000000001</c:v>
                      </c:pt>
                      <c:pt idx="231">
                        <c:v>1.6368400000000001</c:v>
                      </c:pt>
                      <c:pt idx="232">
                        <c:v>1.6368400000000001</c:v>
                      </c:pt>
                      <c:pt idx="233">
                        <c:v>1.6368400000000001</c:v>
                      </c:pt>
                      <c:pt idx="234">
                        <c:v>1.6368400000000001</c:v>
                      </c:pt>
                      <c:pt idx="235">
                        <c:v>1.6368400000000001</c:v>
                      </c:pt>
                      <c:pt idx="236">
                        <c:v>1.6368400000000001</c:v>
                      </c:pt>
                      <c:pt idx="237">
                        <c:v>1.6368400000000001</c:v>
                      </c:pt>
                      <c:pt idx="238">
                        <c:v>1.6368400000000001</c:v>
                      </c:pt>
                      <c:pt idx="239">
                        <c:v>1.6368400000000001</c:v>
                      </c:pt>
                      <c:pt idx="240">
                        <c:v>1.6374299999999999</c:v>
                      </c:pt>
                      <c:pt idx="241">
                        <c:v>1.6374299999999999</c:v>
                      </c:pt>
                      <c:pt idx="242">
                        <c:v>1.6374299999999999</c:v>
                      </c:pt>
                      <c:pt idx="243">
                        <c:v>1.6374299999999999</c:v>
                      </c:pt>
                      <c:pt idx="244">
                        <c:v>1.6374299999999999</c:v>
                      </c:pt>
                      <c:pt idx="245">
                        <c:v>1.6374299999999999</c:v>
                      </c:pt>
                      <c:pt idx="246">
                        <c:v>1.6374299999999999</c:v>
                      </c:pt>
                      <c:pt idx="247">
                        <c:v>1.6374299999999999</c:v>
                      </c:pt>
                      <c:pt idx="248">
                        <c:v>1.6374299999999999</c:v>
                      </c:pt>
                      <c:pt idx="249">
                        <c:v>1.6374299999999999</c:v>
                      </c:pt>
                      <c:pt idx="250">
                        <c:v>3.18499</c:v>
                      </c:pt>
                      <c:pt idx="251">
                        <c:v>3.18499</c:v>
                      </c:pt>
                      <c:pt idx="252">
                        <c:v>3.18499</c:v>
                      </c:pt>
                      <c:pt idx="253">
                        <c:v>3.18499</c:v>
                      </c:pt>
                      <c:pt idx="254">
                        <c:v>3.18499</c:v>
                      </c:pt>
                      <c:pt idx="255">
                        <c:v>3.18499</c:v>
                      </c:pt>
                      <c:pt idx="256">
                        <c:v>3.18499</c:v>
                      </c:pt>
                      <c:pt idx="257">
                        <c:v>3.18499</c:v>
                      </c:pt>
                      <c:pt idx="258">
                        <c:v>3.18499</c:v>
                      </c:pt>
                      <c:pt idx="259">
                        <c:v>3.18499</c:v>
                      </c:pt>
                      <c:pt idx="260">
                        <c:v>3.1734100000000001</c:v>
                      </c:pt>
                      <c:pt idx="261">
                        <c:v>3.1734100000000001</c:v>
                      </c:pt>
                      <c:pt idx="262">
                        <c:v>3.1734100000000001</c:v>
                      </c:pt>
                      <c:pt idx="263">
                        <c:v>3.1734100000000001</c:v>
                      </c:pt>
                      <c:pt idx="264">
                        <c:v>3.1734100000000001</c:v>
                      </c:pt>
                      <c:pt idx="265">
                        <c:v>3.1734100000000001</c:v>
                      </c:pt>
                      <c:pt idx="266">
                        <c:v>3.1734100000000001</c:v>
                      </c:pt>
                      <c:pt idx="267">
                        <c:v>3.1734100000000001</c:v>
                      </c:pt>
                      <c:pt idx="268">
                        <c:v>3.1734100000000001</c:v>
                      </c:pt>
                      <c:pt idx="269">
                        <c:v>3.1734100000000001</c:v>
                      </c:pt>
                      <c:pt idx="270">
                        <c:v>3.19049</c:v>
                      </c:pt>
                      <c:pt idx="271">
                        <c:v>3.19049</c:v>
                      </c:pt>
                      <c:pt idx="272">
                        <c:v>3.19049</c:v>
                      </c:pt>
                      <c:pt idx="273">
                        <c:v>3.19049</c:v>
                      </c:pt>
                      <c:pt idx="274">
                        <c:v>3.19049</c:v>
                      </c:pt>
                      <c:pt idx="275">
                        <c:v>3.19049</c:v>
                      </c:pt>
                      <c:pt idx="276">
                        <c:v>3.19049</c:v>
                      </c:pt>
                      <c:pt idx="277">
                        <c:v>3.19049</c:v>
                      </c:pt>
                      <c:pt idx="278">
                        <c:v>3.19049</c:v>
                      </c:pt>
                      <c:pt idx="279">
                        <c:v>3.19049</c:v>
                      </c:pt>
                      <c:pt idx="280">
                        <c:v>3.1948099999999999</c:v>
                      </c:pt>
                      <c:pt idx="281">
                        <c:v>3.1948099999999999</c:v>
                      </c:pt>
                      <c:pt idx="282">
                        <c:v>3.1948099999999999</c:v>
                      </c:pt>
                      <c:pt idx="283">
                        <c:v>3.1948099999999999</c:v>
                      </c:pt>
                      <c:pt idx="284">
                        <c:v>3.1948099999999999</c:v>
                      </c:pt>
                      <c:pt idx="285">
                        <c:v>3.1948099999999999</c:v>
                      </c:pt>
                      <c:pt idx="286">
                        <c:v>3.1948099999999999</c:v>
                      </c:pt>
                      <c:pt idx="287">
                        <c:v>3.1948099999999999</c:v>
                      </c:pt>
                      <c:pt idx="288">
                        <c:v>3.1948099999999999</c:v>
                      </c:pt>
                      <c:pt idx="289">
                        <c:v>3.1948099999999999</c:v>
                      </c:pt>
                      <c:pt idx="290">
                        <c:v>3.1995200000000001</c:v>
                      </c:pt>
                      <c:pt idx="291">
                        <c:v>3.1995200000000001</c:v>
                      </c:pt>
                      <c:pt idx="292">
                        <c:v>3.1995200000000001</c:v>
                      </c:pt>
                      <c:pt idx="293">
                        <c:v>3.1995200000000001</c:v>
                      </c:pt>
                      <c:pt idx="294">
                        <c:v>3.1995200000000001</c:v>
                      </c:pt>
                      <c:pt idx="295">
                        <c:v>3.1995200000000001</c:v>
                      </c:pt>
                      <c:pt idx="296">
                        <c:v>3.1995200000000001</c:v>
                      </c:pt>
                      <c:pt idx="297">
                        <c:v>3.1995200000000001</c:v>
                      </c:pt>
                      <c:pt idx="298">
                        <c:v>3.1995200000000001</c:v>
                      </c:pt>
                      <c:pt idx="299">
                        <c:v>3.1995200000000001</c:v>
                      </c:pt>
                      <c:pt idx="300">
                        <c:v>3.1728200000000002</c:v>
                      </c:pt>
                      <c:pt idx="301">
                        <c:v>3.1728200000000002</c:v>
                      </c:pt>
                      <c:pt idx="302">
                        <c:v>3.1728200000000002</c:v>
                      </c:pt>
                      <c:pt idx="303">
                        <c:v>3.1728200000000002</c:v>
                      </c:pt>
                      <c:pt idx="304">
                        <c:v>3.1728200000000002</c:v>
                      </c:pt>
                      <c:pt idx="305">
                        <c:v>3.1728200000000002</c:v>
                      </c:pt>
                      <c:pt idx="306">
                        <c:v>3.1728200000000002</c:v>
                      </c:pt>
                      <c:pt idx="307">
                        <c:v>3.1728200000000002</c:v>
                      </c:pt>
                      <c:pt idx="308">
                        <c:v>3.1728200000000002</c:v>
                      </c:pt>
                      <c:pt idx="309">
                        <c:v>3.1728200000000002</c:v>
                      </c:pt>
                      <c:pt idx="310">
                        <c:v>3.19049</c:v>
                      </c:pt>
                      <c:pt idx="311">
                        <c:v>3.19049</c:v>
                      </c:pt>
                      <c:pt idx="312">
                        <c:v>3.19049</c:v>
                      </c:pt>
                      <c:pt idx="313">
                        <c:v>3.19049</c:v>
                      </c:pt>
                      <c:pt idx="314">
                        <c:v>3.19049</c:v>
                      </c:pt>
                      <c:pt idx="315">
                        <c:v>3.19049</c:v>
                      </c:pt>
                      <c:pt idx="316">
                        <c:v>3.19049</c:v>
                      </c:pt>
                      <c:pt idx="317">
                        <c:v>3.19049</c:v>
                      </c:pt>
                      <c:pt idx="318">
                        <c:v>3.19049</c:v>
                      </c:pt>
                      <c:pt idx="319">
                        <c:v>3.19049</c:v>
                      </c:pt>
                      <c:pt idx="320">
                        <c:v>3.2040299999999999</c:v>
                      </c:pt>
                      <c:pt idx="321">
                        <c:v>3.2040299999999999</c:v>
                      </c:pt>
                      <c:pt idx="322">
                        <c:v>3.2040299999999999</c:v>
                      </c:pt>
                      <c:pt idx="323">
                        <c:v>3.2040299999999999</c:v>
                      </c:pt>
                      <c:pt idx="324">
                        <c:v>3.2040299999999999</c:v>
                      </c:pt>
                      <c:pt idx="325">
                        <c:v>3.2040299999999999</c:v>
                      </c:pt>
                      <c:pt idx="326">
                        <c:v>3.2040299999999999</c:v>
                      </c:pt>
                      <c:pt idx="327">
                        <c:v>3.2040299999999999</c:v>
                      </c:pt>
                      <c:pt idx="328">
                        <c:v>3.2040299999999999</c:v>
                      </c:pt>
                      <c:pt idx="329">
                        <c:v>3.2040299999999999</c:v>
                      </c:pt>
                      <c:pt idx="330">
                        <c:v>3.1743899999999998</c:v>
                      </c:pt>
                      <c:pt idx="331">
                        <c:v>3.1743899999999998</c:v>
                      </c:pt>
                      <c:pt idx="332">
                        <c:v>3.1743899999999998</c:v>
                      </c:pt>
                      <c:pt idx="333">
                        <c:v>3.1743899999999998</c:v>
                      </c:pt>
                      <c:pt idx="334">
                        <c:v>3.1743899999999998</c:v>
                      </c:pt>
                      <c:pt idx="335">
                        <c:v>3.1743899999999998</c:v>
                      </c:pt>
                      <c:pt idx="336">
                        <c:v>3.1743899999999998</c:v>
                      </c:pt>
                      <c:pt idx="337">
                        <c:v>3.1743899999999998</c:v>
                      </c:pt>
                      <c:pt idx="338">
                        <c:v>3.1743899999999998</c:v>
                      </c:pt>
                      <c:pt idx="339">
                        <c:v>3.1743899999999998</c:v>
                      </c:pt>
                      <c:pt idx="340">
                        <c:v>3.1977500000000001</c:v>
                      </c:pt>
                      <c:pt idx="341">
                        <c:v>3.1977500000000001</c:v>
                      </c:pt>
                      <c:pt idx="342">
                        <c:v>3.1977500000000001</c:v>
                      </c:pt>
                      <c:pt idx="343">
                        <c:v>3.1977500000000001</c:v>
                      </c:pt>
                      <c:pt idx="344">
                        <c:v>3.1977500000000001</c:v>
                      </c:pt>
                      <c:pt idx="345">
                        <c:v>3.1977500000000001</c:v>
                      </c:pt>
                      <c:pt idx="346">
                        <c:v>3.1977500000000001</c:v>
                      </c:pt>
                      <c:pt idx="347">
                        <c:v>3.1977500000000001</c:v>
                      </c:pt>
                      <c:pt idx="348">
                        <c:v>3.1977500000000001</c:v>
                      </c:pt>
                      <c:pt idx="349">
                        <c:v>3.1977500000000001</c:v>
                      </c:pt>
                      <c:pt idx="350">
                        <c:v>3.1769400000000001</c:v>
                      </c:pt>
                      <c:pt idx="351">
                        <c:v>3.1769400000000001</c:v>
                      </c:pt>
                      <c:pt idx="352">
                        <c:v>3.1769400000000001</c:v>
                      </c:pt>
                      <c:pt idx="353">
                        <c:v>3.1769400000000001</c:v>
                      </c:pt>
                      <c:pt idx="354">
                        <c:v>3.1769400000000001</c:v>
                      </c:pt>
                      <c:pt idx="355">
                        <c:v>3.1769400000000001</c:v>
                      </c:pt>
                      <c:pt idx="356">
                        <c:v>3.1769400000000001</c:v>
                      </c:pt>
                      <c:pt idx="357">
                        <c:v>3.1769400000000001</c:v>
                      </c:pt>
                      <c:pt idx="358">
                        <c:v>3.1769400000000001</c:v>
                      </c:pt>
                      <c:pt idx="359">
                        <c:v>3.1769400000000001</c:v>
                      </c:pt>
                      <c:pt idx="360">
                        <c:v>3.1914699999999998</c:v>
                      </c:pt>
                      <c:pt idx="361">
                        <c:v>3.1914699999999998</c:v>
                      </c:pt>
                      <c:pt idx="362">
                        <c:v>3.1914699999999998</c:v>
                      </c:pt>
                      <c:pt idx="363">
                        <c:v>3.1914699999999998</c:v>
                      </c:pt>
                      <c:pt idx="364">
                        <c:v>3.1914699999999998</c:v>
                      </c:pt>
                      <c:pt idx="365">
                        <c:v>3.1914699999999998</c:v>
                      </c:pt>
                      <c:pt idx="366">
                        <c:v>3.1914699999999998</c:v>
                      </c:pt>
                      <c:pt idx="367">
                        <c:v>3.1914699999999998</c:v>
                      </c:pt>
                      <c:pt idx="368">
                        <c:v>3.1914699999999998</c:v>
                      </c:pt>
                      <c:pt idx="369">
                        <c:v>3.1914699999999998</c:v>
                      </c:pt>
                      <c:pt idx="370">
                        <c:v>3.1957900000000001</c:v>
                      </c:pt>
                      <c:pt idx="371">
                        <c:v>3.1957900000000001</c:v>
                      </c:pt>
                      <c:pt idx="372">
                        <c:v>3.1957900000000001</c:v>
                      </c:pt>
                      <c:pt idx="373">
                        <c:v>3.1957900000000001</c:v>
                      </c:pt>
                      <c:pt idx="374">
                        <c:v>3.1957900000000001</c:v>
                      </c:pt>
                      <c:pt idx="375">
                        <c:v>3.1957900000000001</c:v>
                      </c:pt>
                      <c:pt idx="376">
                        <c:v>3.1957900000000001</c:v>
                      </c:pt>
                      <c:pt idx="377">
                        <c:v>3.1957900000000001</c:v>
                      </c:pt>
                      <c:pt idx="378">
                        <c:v>3.1957900000000001</c:v>
                      </c:pt>
                      <c:pt idx="379">
                        <c:v>3.1957900000000001</c:v>
                      </c:pt>
                      <c:pt idx="380">
                        <c:v>3.1722299999999999</c:v>
                      </c:pt>
                      <c:pt idx="381">
                        <c:v>3.1722299999999999</c:v>
                      </c:pt>
                      <c:pt idx="382">
                        <c:v>3.1722299999999999</c:v>
                      </c:pt>
                      <c:pt idx="383">
                        <c:v>3.1722299999999999</c:v>
                      </c:pt>
                      <c:pt idx="384">
                        <c:v>3.1722299999999999</c:v>
                      </c:pt>
                      <c:pt idx="385">
                        <c:v>3.1722299999999999</c:v>
                      </c:pt>
                      <c:pt idx="386">
                        <c:v>3.1722299999999999</c:v>
                      </c:pt>
                      <c:pt idx="387">
                        <c:v>3.1722299999999999</c:v>
                      </c:pt>
                      <c:pt idx="388">
                        <c:v>3.1722299999999999</c:v>
                      </c:pt>
                      <c:pt idx="389">
                        <c:v>3.1722299999999999</c:v>
                      </c:pt>
                      <c:pt idx="390">
                        <c:v>3.1696800000000001</c:v>
                      </c:pt>
                      <c:pt idx="391">
                        <c:v>3.1696800000000001</c:v>
                      </c:pt>
                      <c:pt idx="392">
                        <c:v>3.1696800000000001</c:v>
                      </c:pt>
                      <c:pt idx="393">
                        <c:v>3.1696800000000001</c:v>
                      </c:pt>
                      <c:pt idx="394">
                        <c:v>3.1696800000000001</c:v>
                      </c:pt>
                      <c:pt idx="395">
                        <c:v>3.1696800000000001</c:v>
                      </c:pt>
                      <c:pt idx="396">
                        <c:v>3.1696800000000001</c:v>
                      </c:pt>
                      <c:pt idx="397">
                        <c:v>3.1696800000000001</c:v>
                      </c:pt>
                      <c:pt idx="398">
                        <c:v>3.1696800000000001</c:v>
                      </c:pt>
                      <c:pt idx="399">
                        <c:v>3.1696800000000001</c:v>
                      </c:pt>
                      <c:pt idx="400">
                        <c:v>3.1645799999999999</c:v>
                      </c:pt>
                      <c:pt idx="401">
                        <c:v>3.1645799999999999</c:v>
                      </c:pt>
                      <c:pt idx="402">
                        <c:v>3.1645799999999999</c:v>
                      </c:pt>
                      <c:pt idx="403">
                        <c:v>3.1645799999999999</c:v>
                      </c:pt>
                      <c:pt idx="404">
                        <c:v>3.1645799999999999</c:v>
                      </c:pt>
                      <c:pt idx="405">
                        <c:v>3.1645799999999999</c:v>
                      </c:pt>
                      <c:pt idx="406">
                        <c:v>3.1645799999999999</c:v>
                      </c:pt>
                      <c:pt idx="407">
                        <c:v>3.1645799999999999</c:v>
                      </c:pt>
                      <c:pt idx="408">
                        <c:v>3.1645799999999999</c:v>
                      </c:pt>
                      <c:pt idx="409">
                        <c:v>3.1645799999999999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'[1]Gas - Sensor A'!$AJ$2:$AJ$411</c15:sqref>
                        </c15:formulaRef>
                      </c:ext>
                    </c:extLst>
                    <c:numCache>
                      <c:formatCode>General</c:formatCode>
                      <c:ptCount val="410"/>
                      <c:pt idx="0">
                        <c:v>0.42170487730656109</c:v>
                      </c:pt>
                      <c:pt idx="1">
                        <c:v>0.46061602625806469</c:v>
                      </c:pt>
                      <c:pt idx="2">
                        <c:v>0.37347212425278231</c:v>
                      </c:pt>
                      <c:pt idx="3">
                        <c:v>0.44836918081035482</c:v>
                      </c:pt>
                      <c:pt idx="4">
                        <c:v>0.55313802486837738</c:v>
                      </c:pt>
                      <c:pt idx="5">
                        <c:v>1.8511971704401138</c:v>
                      </c:pt>
                      <c:pt idx="6">
                        <c:v>0.72231237824835304</c:v>
                      </c:pt>
                      <c:pt idx="7">
                        <c:v>1.5284074175928024</c:v>
                      </c:pt>
                      <c:pt idx="8">
                        <c:v>0.88467922005426658</c:v>
                      </c:pt>
                      <c:pt idx="9">
                        <c:v>2.0416409492239045</c:v>
                      </c:pt>
                      <c:pt idx="10">
                        <c:v>0.64979932630167225</c:v>
                      </c:pt>
                      <c:pt idx="11">
                        <c:v>0.74734442595650319</c:v>
                      </c:pt>
                      <c:pt idx="12">
                        <c:v>0.63147275593737262</c:v>
                      </c:pt>
                      <c:pt idx="13">
                        <c:v>1.4277382358775437</c:v>
                      </c:pt>
                      <c:pt idx="14">
                        <c:v>1.7758076666634142</c:v>
                      </c:pt>
                      <c:pt idx="15">
                        <c:v>1.3951537957002618</c:v>
                      </c:pt>
                      <c:pt idx="16">
                        <c:v>1.7982704761633663</c:v>
                      </c:pt>
                      <c:pt idx="17">
                        <c:v>1.4481608660200149</c:v>
                      </c:pt>
                      <c:pt idx="18">
                        <c:v>1.4494960728140767</c:v>
                      </c:pt>
                      <c:pt idx="19">
                        <c:v>2.1788321079172164</c:v>
                      </c:pt>
                      <c:pt idx="20">
                        <c:v>0.97921286540154995</c:v>
                      </c:pt>
                      <c:pt idx="21">
                        <c:v>3.5003541063395427</c:v>
                      </c:pt>
                      <c:pt idx="22">
                        <c:v>4.2950546505041656</c:v>
                      </c:pt>
                      <c:pt idx="23">
                        <c:v>1.9513765676599426</c:v>
                      </c:pt>
                      <c:pt idx="24">
                        <c:v>3.1185437983213831</c:v>
                      </c:pt>
                      <c:pt idx="25">
                        <c:v>6.6600304209320607</c:v>
                      </c:pt>
                      <c:pt idx="26">
                        <c:v>3.5444274100130677</c:v>
                      </c:pt>
                      <c:pt idx="27">
                        <c:v>4.6413134605528041</c:v>
                      </c:pt>
                      <c:pt idx="28">
                        <c:v>3.8824675675144702</c:v>
                      </c:pt>
                      <c:pt idx="29">
                        <c:v>3.5213418531041887</c:v>
                      </c:pt>
                      <c:pt idx="30">
                        <c:v>0.57660407899191135</c:v>
                      </c:pt>
                      <c:pt idx="31">
                        <c:v>0.58828458716396481</c:v>
                      </c:pt>
                      <c:pt idx="32">
                        <c:v>0.58848354574230499</c:v>
                      </c:pt>
                      <c:pt idx="33">
                        <c:v>0.49176052286500177</c:v>
                      </c:pt>
                      <c:pt idx="34">
                        <c:v>0.60173655751897004</c:v>
                      </c:pt>
                      <c:pt idx="35">
                        <c:v>0.73338873855686992</c:v>
                      </c:pt>
                      <c:pt idx="36">
                        <c:v>0.85657298879477939</c:v>
                      </c:pt>
                      <c:pt idx="37">
                        <c:v>1.2127736787326324</c:v>
                      </c:pt>
                      <c:pt idx="38">
                        <c:v>1.0899582048941063</c:v>
                      </c:pt>
                      <c:pt idx="39">
                        <c:v>0.96573109880292518</c:v>
                      </c:pt>
                      <c:pt idx="40">
                        <c:v>0.72308498517393482</c:v>
                      </c:pt>
                      <c:pt idx="41">
                        <c:v>0.73819924247677116</c:v>
                      </c:pt>
                      <c:pt idx="42">
                        <c:v>0.54330672242008349</c:v>
                      </c:pt>
                      <c:pt idx="43">
                        <c:v>1.1896407638387776</c:v>
                      </c:pt>
                      <c:pt idx="44">
                        <c:v>0.45667954114772225</c:v>
                      </c:pt>
                      <c:pt idx="45">
                        <c:v>0.9138016709839305</c:v>
                      </c:pt>
                      <c:pt idx="46">
                        <c:v>1.2931607716293023</c:v>
                      </c:pt>
                      <c:pt idx="47">
                        <c:v>0.72431737413393649</c:v>
                      </c:pt>
                      <c:pt idx="48">
                        <c:v>0.79331958805983793</c:v>
                      </c:pt>
                      <c:pt idx="49">
                        <c:v>0.46639234471307733</c:v>
                      </c:pt>
                      <c:pt idx="50">
                        <c:v>0.28534494997541809</c:v>
                      </c:pt>
                      <c:pt idx="51">
                        <c:v>0.28102869076348552</c:v>
                      </c:pt>
                      <c:pt idx="52">
                        <c:v>0.29930107362641067</c:v>
                      </c:pt>
                      <c:pt idx="53">
                        <c:v>0.35288917945126147</c:v>
                      </c:pt>
                      <c:pt idx="54">
                        <c:v>0.44721085229042756</c:v>
                      </c:pt>
                      <c:pt idx="55">
                        <c:v>0.45419421979191243</c:v>
                      </c:pt>
                      <c:pt idx="56">
                        <c:v>0.29155830016151729</c:v>
                      </c:pt>
                      <c:pt idx="57">
                        <c:v>0.28327245397662371</c:v>
                      </c:pt>
                      <c:pt idx="58">
                        <c:v>0.2859952508469209</c:v>
                      </c:pt>
                      <c:pt idx="59">
                        <c:v>0.27274044801332287</c:v>
                      </c:pt>
                      <c:pt idx="60">
                        <c:v>0.28601998527819783</c:v>
                      </c:pt>
                      <c:pt idx="61">
                        <c:v>0.28400920459726647</c:v>
                      </c:pt>
                      <c:pt idx="62">
                        <c:v>0.29038617850545823</c:v>
                      </c:pt>
                      <c:pt idx="63">
                        <c:v>0.40399027845488222</c:v>
                      </c:pt>
                      <c:pt idx="64">
                        <c:v>0.28814441605909408</c:v>
                      </c:pt>
                      <c:pt idx="65">
                        <c:v>0.29276015703539027</c:v>
                      </c:pt>
                      <c:pt idx="66">
                        <c:v>0.2836158323793132</c:v>
                      </c:pt>
                      <c:pt idx="67">
                        <c:v>0.28976488163830033</c:v>
                      </c:pt>
                      <c:pt idx="68">
                        <c:v>0.45533238546001936</c:v>
                      </c:pt>
                      <c:pt idx="69">
                        <c:v>0.66601396726494044</c:v>
                      </c:pt>
                      <c:pt idx="70">
                        <c:v>0.32491402317419266</c:v>
                      </c:pt>
                      <c:pt idx="71">
                        <c:v>0.25871573018100352</c:v>
                      </c:pt>
                      <c:pt idx="72">
                        <c:v>0.49776286614437215</c:v>
                      </c:pt>
                      <c:pt idx="73">
                        <c:v>0.4777070078513842</c:v>
                      </c:pt>
                      <c:pt idx="74">
                        <c:v>0.48132400283119015</c:v>
                      </c:pt>
                      <c:pt idx="75">
                        <c:v>0.51555243438732956</c:v>
                      </c:pt>
                      <c:pt idx="76">
                        <c:v>0.40304879222869294</c:v>
                      </c:pt>
                      <c:pt idx="77">
                        <c:v>0.3920412997026953</c:v>
                      </c:pt>
                      <c:pt idx="78">
                        <c:v>0.38386819098942282</c:v>
                      </c:pt>
                      <c:pt idx="79">
                        <c:v>0.42764266286957014</c:v>
                      </c:pt>
                      <c:pt idx="80">
                        <c:v>0.53984273435485508</c:v>
                      </c:pt>
                      <c:pt idx="81">
                        <c:v>0.35360253121342161</c:v>
                      </c:pt>
                      <c:pt idx="82">
                        <c:v>0.36604084772365914</c:v>
                      </c:pt>
                      <c:pt idx="83">
                        <c:v>0.64921159566549491</c:v>
                      </c:pt>
                      <c:pt idx="84">
                        <c:v>0.72528293221087703</c:v>
                      </c:pt>
                      <c:pt idx="85">
                        <c:v>0.34863610021125979</c:v>
                      </c:pt>
                      <c:pt idx="86">
                        <c:v>0.41425222662472633</c:v>
                      </c:pt>
                      <c:pt idx="87">
                        <c:v>0.35843532145940105</c:v>
                      </c:pt>
                      <c:pt idx="88">
                        <c:v>0.55473683741816238</c:v>
                      </c:pt>
                      <c:pt idx="89">
                        <c:v>0.30487635179710842</c:v>
                      </c:pt>
                      <c:pt idx="90">
                        <c:v>0.25005561683209027</c:v>
                      </c:pt>
                      <c:pt idx="91">
                        <c:v>0.24342682240060345</c:v>
                      </c:pt>
                      <c:pt idx="92">
                        <c:v>0.23690417733515623</c:v>
                      </c:pt>
                      <c:pt idx="93">
                        <c:v>0.24252399338675631</c:v>
                      </c:pt>
                      <c:pt idx="94">
                        <c:v>0.24195206083706694</c:v>
                      </c:pt>
                      <c:pt idx="95">
                        <c:v>0.24564621619845503</c:v>
                      </c:pt>
                      <c:pt idx="96">
                        <c:v>0.24499670338652579</c:v>
                      </c:pt>
                      <c:pt idx="97">
                        <c:v>0.43893914741818479</c:v>
                      </c:pt>
                      <c:pt idx="98">
                        <c:v>0.17586000809763622</c:v>
                      </c:pt>
                      <c:pt idx="99">
                        <c:v>0.1749849942065399</c:v>
                      </c:pt>
                      <c:pt idx="100">
                        <c:v>2.8879516691114389</c:v>
                      </c:pt>
                      <c:pt idx="101">
                        <c:v>2.1656318392287734</c:v>
                      </c:pt>
                      <c:pt idx="102">
                        <c:v>1.4453039176466955</c:v>
                      </c:pt>
                      <c:pt idx="103">
                        <c:v>1.4460618394545743</c:v>
                      </c:pt>
                      <c:pt idx="104">
                        <c:v>2.161200382623782</c:v>
                      </c:pt>
                      <c:pt idx="105">
                        <c:v>1.4405194062772098</c:v>
                      </c:pt>
                      <c:pt idx="106">
                        <c:v>0.71278590114862828</c:v>
                      </c:pt>
                      <c:pt idx="107">
                        <c:v>1.4317635833533648</c:v>
                      </c:pt>
                      <c:pt idx="108">
                        <c:v>2.1291196415278342</c:v>
                      </c:pt>
                      <c:pt idx="109">
                        <c:v>1.4156495941686151</c:v>
                      </c:pt>
                      <c:pt idx="110">
                        <c:v>0.78819279038171663</c:v>
                      </c:pt>
                      <c:pt idx="111">
                        <c:v>0.77791631623564184</c:v>
                      </c:pt>
                      <c:pt idx="112">
                        <c:v>1.1767815244535653</c:v>
                      </c:pt>
                      <c:pt idx="113">
                        <c:v>1.0718904477957629</c:v>
                      </c:pt>
                      <c:pt idx="114">
                        <c:v>0.37937114334395095</c:v>
                      </c:pt>
                      <c:pt idx="115">
                        <c:v>0.36752767984570611</c:v>
                      </c:pt>
                      <c:pt idx="116">
                        <c:v>0.30158926840032729</c:v>
                      </c:pt>
                      <c:pt idx="117">
                        <c:v>0.28595240708815778</c:v>
                      </c:pt>
                      <c:pt idx="118">
                        <c:v>0.20340089832770578</c:v>
                      </c:pt>
                      <c:pt idx="119">
                        <c:v>0.19048153341579541</c:v>
                      </c:pt>
                      <c:pt idx="120">
                        <c:v>1.2329240903605436</c:v>
                      </c:pt>
                      <c:pt idx="121">
                        <c:v>0.73897510534036193</c:v>
                      </c:pt>
                      <c:pt idx="122">
                        <c:v>0.73891750106441845</c:v>
                      </c:pt>
                      <c:pt idx="123">
                        <c:v>0.73915027361483454</c:v>
                      </c:pt>
                      <c:pt idx="124">
                        <c:v>0.71638334584443597</c:v>
                      </c:pt>
                      <c:pt idx="125">
                        <c:v>0.29982390553401933</c:v>
                      </c:pt>
                      <c:pt idx="126">
                        <c:v>0.47834419073281353</c:v>
                      </c:pt>
                      <c:pt idx="127">
                        <c:v>0.34195967057861493</c:v>
                      </c:pt>
                      <c:pt idx="128">
                        <c:v>0.41898969915333356</c:v>
                      </c:pt>
                      <c:pt idx="129">
                        <c:v>0.22865998297123191</c:v>
                      </c:pt>
                      <c:pt idx="130">
                        <c:v>0.36124388224265747</c:v>
                      </c:pt>
                      <c:pt idx="131">
                        <c:v>0.24407926293422105</c:v>
                      </c:pt>
                      <c:pt idx="132">
                        <c:v>0.25929390118902318</c:v>
                      </c:pt>
                      <c:pt idx="133">
                        <c:v>0.25424757931169206</c:v>
                      </c:pt>
                      <c:pt idx="134">
                        <c:v>0.25045156539351604</c:v>
                      </c:pt>
                      <c:pt idx="135">
                        <c:v>0.23138393466640436</c:v>
                      </c:pt>
                      <c:pt idx="136">
                        <c:v>0.21719991728787802</c:v>
                      </c:pt>
                      <c:pt idx="137">
                        <c:v>0.18997067789911246</c:v>
                      </c:pt>
                      <c:pt idx="138">
                        <c:v>0.17790607247084606</c:v>
                      </c:pt>
                      <c:pt idx="139">
                        <c:v>0.17704239853822568</c:v>
                      </c:pt>
                      <c:pt idx="140">
                        <c:v>0.3942103049413726</c:v>
                      </c:pt>
                      <c:pt idx="141">
                        <c:v>0.50791267751689195</c:v>
                      </c:pt>
                      <c:pt idx="142">
                        <c:v>0.21614249946083941</c:v>
                      </c:pt>
                      <c:pt idx="143">
                        <c:v>0.28768844225529167</c:v>
                      </c:pt>
                      <c:pt idx="144">
                        <c:v>0.21377494717508752</c:v>
                      </c:pt>
                      <c:pt idx="145">
                        <c:v>0.21109891166278355</c:v>
                      </c:pt>
                      <c:pt idx="146">
                        <c:v>0.21027655129264883</c:v>
                      </c:pt>
                      <c:pt idx="147">
                        <c:v>0.23205054558504118</c:v>
                      </c:pt>
                      <c:pt idx="148">
                        <c:v>0.38177167521183386</c:v>
                      </c:pt>
                      <c:pt idx="149">
                        <c:v>0.36774213362276476</c:v>
                      </c:pt>
                      <c:pt idx="150">
                        <c:v>0.22901934762990844</c:v>
                      </c:pt>
                      <c:pt idx="151">
                        <c:v>0.34349804138371848</c:v>
                      </c:pt>
                      <c:pt idx="152">
                        <c:v>0.23567921449180415</c:v>
                      </c:pt>
                      <c:pt idx="153">
                        <c:v>0.23783266385184237</c:v>
                      </c:pt>
                      <c:pt idx="154">
                        <c:v>0.22912321198414559</c:v>
                      </c:pt>
                      <c:pt idx="155">
                        <c:v>0.23932621080986718</c:v>
                      </c:pt>
                      <c:pt idx="156">
                        <c:v>0.19540282086904526</c:v>
                      </c:pt>
                      <c:pt idx="157">
                        <c:v>0.20535296439770248</c:v>
                      </c:pt>
                      <c:pt idx="158">
                        <c:v>0.19152857297440881</c:v>
                      </c:pt>
                      <c:pt idx="159">
                        <c:v>0.37185293789961321</c:v>
                      </c:pt>
                      <c:pt idx="160">
                        <c:v>0.21059331811383833</c:v>
                      </c:pt>
                      <c:pt idx="161">
                        <c:v>0.21196394955086745</c:v>
                      </c:pt>
                      <c:pt idx="162">
                        <c:v>0.21444966343325789</c:v>
                      </c:pt>
                      <c:pt idx="163">
                        <c:v>0.3170841781594177</c:v>
                      </c:pt>
                      <c:pt idx="164">
                        <c:v>0.20640064880185041</c:v>
                      </c:pt>
                      <c:pt idx="165">
                        <c:v>0.22287792980885185</c:v>
                      </c:pt>
                      <c:pt idx="166">
                        <c:v>0.22960025261948327</c:v>
                      </c:pt>
                      <c:pt idx="167">
                        <c:v>0.23016221967432343</c:v>
                      </c:pt>
                      <c:pt idx="168">
                        <c:v>0.3162710776143654</c:v>
                      </c:pt>
                      <c:pt idx="169">
                        <c:v>0.4296907961972109</c:v>
                      </c:pt>
                      <c:pt idx="170">
                        <c:v>2.9726500267994282</c:v>
                      </c:pt>
                      <c:pt idx="171">
                        <c:v>2.2638173945882056</c:v>
                      </c:pt>
                      <c:pt idx="172">
                        <c:v>2.2749630622829553</c:v>
                      </c:pt>
                      <c:pt idx="173">
                        <c:v>2.0037728086719171</c:v>
                      </c:pt>
                      <c:pt idx="174">
                        <c:v>3.7695644497779197</c:v>
                      </c:pt>
                      <c:pt idx="175">
                        <c:v>1.50632299065435</c:v>
                      </c:pt>
                      <c:pt idx="176">
                        <c:v>3.0308109343724792</c:v>
                      </c:pt>
                      <c:pt idx="177">
                        <c:v>1.4910856914206514</c:v>
                      </c:pt>
                      <c:pt idx="178">
                        <c:v>1.5111927377039767</c:v>
                      </c:pt>
                      <c:pt idx="179">
                        <c:v>1.3948895047612109</c:v>
                      </c:pt>
                      <c:pt idx="180">
                        <c:v>1.1908651906478327</c:v>
                      </c:pt>
                      <c:pt idx="181">
                        <c:v>1.1832652493650324</c:v>
                      </c:pt>
                      <c:pt idx="182">
                        <c:v>0.78614469458586433</c:v>
                      </c:pt>
                      <c:pt idx="183">
                        <c:v>0.77844258746068251</c:v>
                      </c:pt>
                      <c:pt idx="184">
                        <c:v>0.39549827670686993</c:v>
                      </c:pt>
                      <c:pt idx="185">
                        <c:v>0.78327117811367619</c:v>
                      </c:pt>
                      <c:pt idx="186">
                        <c:v>0.31930330179229688</c:v>
                      </c:pt>
                      <c:pt idx="187">
                        <c:v>0.37567072591250206</c:v>
                      </c:pt>
                      <c:pt idx="188">
                        <c:v>0.97574097354344846</c:v>
                      </c:pt>
                      <c:pt idx="189">
                        <c:v>0.3436621583630679</c:v>
                      </c:pt>
                      <c:pt idx="190">
                        <c:v>0.98805916730409304</c:v>
                      </c:pt>
                      <c:pt idx="191">
                        <c:v>1.4757973927282659</c:v>
                      </c:pt>
                      <c:pt idx="192">
                        <c:v>0.77777358638499772</c:v>
                      </c:pt>
                      <c:pt idx="193">
                        <c:v>0.56011911296399319</c:v>
                      </c:pt>
                      <c:pt idx="194">
                        <c:v>0.47358896376022702</c:v>
                      </c:pt>
                      <c:pt idx="195">
                        <c:v>0.33375246473689257</c:v>
                      </c:pt>
                      <c:pt idx="196">
                        <c:v>0.46183245241543119</c:v>
                      </c:pt>
                      <c:pt idx="197">
                        <c:v>0.29357219926027395</c:v>
                      </c:pt>
                      <c:pt idx="198">
                        <c:v>0.22903747246980929</c:v>
                      </c:pt>
                      <c:pt idx="199">
                        <c:v>0.21749698268747092</c:v>
                      </c:pt>
                      <c:pt idx="200">
                        <c:v>0.42706971518883718</c:v>
                      </c:pt>
                      <c:pt idx="201">
                        <c:v>0.24808790091060012</c:v>
                      </c:pt>
                      <c:pt idx="202">
                        <c:v>0.36250391920559843</c:v>
                      </c:pt>
                      <c:pt idx="203">
                        <c:v>0.24894667999617553</c:v>
                      </c:pt>
                      <c:pt idx="204">
                        <c:v>0.24909121529041406</c:v>
                      </c:pt>
                      <c:pt idx="205">
                        <c:v>0.21415777610583037</c:v>
                      </c:pt>
                      <c:pt idx="206">
                        <c:v>0.17493705197022141</c:v>
                      </c:pt>
                      <c:pt idx="207">
                        <c:v>0.23208214001986757</c:v>
                      </c:pt>
                      <c:pt idx="208">
                        <c:v>0.17422348845403426</c:v>
                      </c:pt>
                      <c:pt idx="209">
                        <c:v>0.17869921182909146</c:v>
                      </c:pt>
                      <c:pt idx="210">
                        <c:v>0.3544528546072846</c:v>
                      </c:pt>
                      <c:pt idx="211">
                        <c:v>0.3552954578649104</c:v>
                      </c:pt>
                      <c:pt idx="212">
                        <c:v>0.33911268185172272</c:v>
                      </c:pt>
                      <c:pt idx="213">
                        <c:v>0.20905397309668963</c:v>
                      </c:pt>
                      <c:pt idx="214">
                        <c:v>0.20917104152954483</c:v>
                      </c:pt>
                      <c:pt idx="215">
                        <c:v>0.35828114714971276</c:v>
                      </c:pt>
                      <c:pt idx="216">
                        <c:v>0.26670296572193664</c:v>
                      </c:pt>
                      <c:pt idx="217">
                        <c:v>0.16104105843612893</c:v>
                      </c:pt>
                      <c:pt idx="218">
                        <c:v>0.2231444269800546</c:v>
                      </c:pt>
                      <c:pt idx="219">
                        <c:v>0.50987272449608534</c:v>
                      </c:pt>
                      <c:pt idx="220">
                        <c:v>0.3541097667624819</c:v>
                      </c:pt>
                      <c:pt idx="221">
                        <c:v>0.30950745630729398</c:v>
                      </c:pt>
                      <c:pt idx="222">
                        <c:v>0.24135592053647278</c:v>
                      </c:pt>
                      <c:pt idx="223">
                        <c:v>0.24525033496207954</c:v>
                      </c:pt>
                      <c:pt idx="224">
                        <c:v>0.24315149784529494</c:v>
                      </c:pt>
                      <c:pt idx="225">
                        <c:v>0.23224200145392349</c:v>
                      </c:pt>
                      <c:pt idx="226">
                        <c:v>0.21487972389771007</c:v>
                      </c:pt>
                      <c:pt idx="227">
                        <c:v>0.31985540720403188</c:v>
                      </c:pt>
                      <c:pt idx="228">
                        <c:v>0.19345432148339803</c:v>
                      </c:pt>
                      <c:pt idx="229">
                        <c:v>0.43787850603538908</c:v>
                      </c:pt>
                      <c:pt idx="230">
                        <c:v>0.20122424536845307</c:v>
                      </c:pt>
                      <c:pt idx="231">
                        <c:v>0.20948073288422717</c:v>
                      </c:pt>
                      <c:pt idx="232">
                        <c:v>0.20660564134421752</c:v>
                      </c:pt>
                      <c:pt idx="233">
                        <c:v>0.20817779918689727</c:v>
                      </c:pt>
                      <c:pt idx="234">
                        <c:v>0.19700981891066321</c:v>
                      </c:pt>
                      <c:pt idx="235">
                        <c:v>0.24637744545706225</c:v>
                      </c:pt>
                      <c:pt idx="236">
                        <c:v>0.26994947034446931</c:v>
                      </c:pt>
                      <c:pt idx="237">
                        <c:v>0.42303201452296058</c:v>
                      </c:pt>
                      <c:pt idx="238">
                        <c:v>1.1762258620078707</c:v>
                      </c:pt>
                      <c:pt idx="239">
                        <c:v>0.85380120301731655</c:v>
                      </c:pt>
                      <c:pt idx="240">
                        <c:v>0.25076820990369236</c:v>
                      </c:pt>
                      <c:pt idx="241">
                        <c:v>0.42566614360351712</c:v>
                      </c:pt>
                      <c:pt idx="242">
                        <c:v>0.25142500567809689</c:v>
                      </c:pt>
                      <c:pt idx="243">
                        <c:v>0.23615810923838051</c:v>
                      </c:pt>
                      <c:pt idx="244">
                        <c:v>0.21714722318583143</c:v>
                      </c:pt>
                      <c:pt idx="245">
                        <c:v>0.17802710037395095</c:v>
                      </c:pt>
                      <c:pt idx="246">
                        <c:v>0.17849661735175426</c:v>
                      </c:pt>
                      <c:pt idx="247">
                        <c:v>0.17607406587252256</c:v>
                      </c:pt>
                      <c:pt idx="248">
                        <c:v>0.18602676894387063</c:v>
                      </c:pt>
                      <c:pt idx="249">
                        <c:v>0.17590840331034979</c:v>
                      </c:pt>
                      <c:pt idx="250">
                        <c:v>1.0523614164363193</c:v>
                      </c:pt>
                      <c:pt idx="251">
                        <c:v>1.3015847681117019</c:v>
                      </c:pt>
                      <c:pt idx="252">
                        <c:v>2.0420827219827746</c:v>
                      </c:pt>
                      <c:pt idx="253">
                        <c:v>5.9461622932946527</c:v>
                      </c:pt>
                      <c:pt idx="254">
                        <c:v>9.0671659120032189</c:v>
                      </c:pt>
                      <c:pt idx="255">
                        <c:v>7.0683548720427822</c:v>
                      </c:pt>
                      <c:pt idx="256">
                        <c:v>15.078877916240284</c:v>
                      </c:pt>
                      <c:pt idx="257">
                        <c:v>16.726778047582162</c:v>
                      </c:pt>
                      <c:pt idx="258">
                        <c:v>18.80400780101446</c:v>
                      </c:pt>
                      <c:pt idx="259">
                        <c:v>11.917572391914923</c:v>
                      </c:pt>
                      <c:pt idx="260">
                        <c:v>18.126432395349418</c:v>
                      </c:pt>
                      <c:pt idx="261">
                        <c:v>11.344290619050676</c:v>
                      </c:pt>
                      <c:pt idx="262">
                        <c:v>24.533282337735486</c:v>
                      </c:pt>
                      <c:pt idx="263">
                        <c:v>24.388497727431069</c:v>
                      </c:pt>
                      <c:pt idx="264">
                        <c:v>19.271375822518522</c:v>
                      </c:pt>
                      <c:pt idx="265">
                        <c:v>19.406949756321094</c:v>
                      </c:pt>
                      <c:pt idx="266">
                        <c:v>39.262418427475481</c:v>
                      </c:pt>
                      <c:pt idx="267">
                        <c:v>50.647986716822793</c:v>
                      </c:pt>
                      <c:pt idx="268">
                        <c:v>31.175076958174806</c:v>
                      </c:pt>
                      <c:pt idx="269">
                        <c:v>59.921064699769346</c:v>
                      </c:pt>
                      <c:pt idx="270">
                        <c:v>4.6642366174496557</c:v>
                      </c:pt>
                      <c:pt idx="271">
                        <c:v>10.113207326435605</c:v>
                      </c:pt>
                      <c:pt idx="272">
                        <c:v>13.286556974153461</c:v>
                      </c:pt>
                      <c:pt idx="273">
                        <c:v>12.063481425818487</c:v>
                      </c:pt>
                      <c:pt idx="274">
                        <c:v>16.735512935076496</c:v>
                      </c:pt>
                      <c:pt idx="275">
                        <c:v>13.873904400793659</c:v>
                      </c:pt>
                      <c:pt idx="276">
                        <c:v>19.220269144646981</c:v>
                      </c:pt>
                      <c:pt idx="277">
                        <c:v>25.693885127266949</c:v>
                      </c:pt>
                      <c:pt idx="278">
                        <c:v>38.52680925133361</c:v>
                      </c:pt>
                      <c:pt idx="279">
                        <c:v>52.981051271683199</c:v>
                      </c:pt>
                      <c:pt idx="280">
                        <c:v>5.2085475127927525</c:v>
                      </c:pt>
                      <c:pt idx="281">
                        <c:v>5.1930729722965072</c:v>
                      </c:pt>
                      <c:pt idx="282">
                        <c:v>5.4495220422737756</c:v>
                      </c:pt>
                      <c:pt idx="283">
                        <c:v>15.588169437328606</c:v>
                      </c:pt>
                      <c:pt idx="284">
                        <c:v>10.908501948905554</c:v>
                      </c:pt>
                      <c:pt idx="285">
                        <c:v>20.529953057900649</c:v>
                      </c:pt>
                      <c:pt idx="286">
                        <c:v>36.113002541015483</c:v>
                      </c:pt>
                      <c:pt idx="287">
                        <c:v>42.825580003029117</c:v>
                      </c:pt>
                      <c:pt idx="288">
                        <c:v>31.928069581551167</c:v>
                      </c:pt>
                      <c:pt idx="289">
                        <c:v>24.86687678451851</c:v>
                      </c:pt>
                      <c:pt idx="290">
                        <c:v>3.1350241653320041</c:v>
                      </c:pt>
                      <c:pt idx="291">
                        <c:v>1.7598877889237843</c:v>
                      </c:pt>
                      <c:pt idx="292">
                        <c:v>4.4312203453317949</c:v>
                      </c:pt>
                      <c:pt idx="293">
                        <c:v>8.0597820807134752</c:v>
                      </c:pt>
                      <c:pt idx="294">
                        <c:v>18.219962898172248</c:v>
                      </c:pt>
                      <c:pt idx="295">
                        <c:v>17.873502973123404</c:v>
                      </c:pt>
                      <c:pt idx="296">
                        <c:v>21.531039942946329</c:v>
                      </c:pt>
                      <c:pt idx="297">
                        <c:v>17.905118544228106</c:v>
                      </c:pt>
                      <c:pt idx="298">
                        <c:v>18.660896320317892</c:v>
                      </c:pt>
                      <c:pt idx="299">
                        <c:v>13.941628167345524</c:v>
                      </c:pt>
                      <c:pt idx="300">
                        <c:v>2.1276924204605301</c:v>
                      </c:pt>
                      <c:pt idx="301">
                        <c:v>2.0019716880886094</c:v>
                      </c:pt>
                      <c:pt idx="302">
                        <c:v>8.2464095842528522</c:v>
                      </c:pt>
                      <c:pt idx="303">
                        <c:v>5.4541276920523911</c:v>
                      </c:pt>
                      <c:pt idx="304">
                        <c:v>21.322250588351107</c:v>
                      </c:pt>
                      <c:pt idx="305">
                        <c:v>10.143766054986049</c:v>
                      </c:pt>
                      <c:pt idx="306">
                        <c:v>7.544892561734577</c:v>
                      </c:pt>
                      <c:pt idx="307">
                        <c:v>10.300936391085406</c:v>
                      </c:pt>
                      <c:pt idx="308">
                        <c:v>7.7729520964939054</c:v>
                      </c:pt>
                      <c:pt idx="309">
                        <c:v>4.851898036636368</c:v>
                      </c:pt>
                      <c:pt idx="310">
                        <c:v>1.2469165814497718</c:v>
                      </c:pt>
                      <c:pt idx="311">
                        <c:v>2.9835644194407336</c:v>
                      </c:pt>
                      <c:pt idx="312">
                        <c:v>6.8280022802488505</c:v>
                      </c:pt>
                      <c:pt idx="313">
                        <c:v>7.457420510982236</c:v>
                      </c:pt>
                      <c:pt idx="314">
                        <c:v>12.306317522966328</c:v>
                      </c:pt>
                      <c:pt idx="315">
                        <c:v>8.84182299296892</c:v>
                      </c:pt>
                      <c:pt idx="316">
                        <c:v>9.8808624719290652</c:v>
                      </c:pt>
                      <c:pt idx="317">
                        <c:v>3.4309483179321938</c:v>
                      </c:pt>
                      <c:pt idx="318">
                        <c:v>4.6677217374091118</c:v>
                      </c:pt>
                      <c:pt idx="319">
                        <c:v>4.1798453045305317</c:v>
                      </c:pt>
                      <c:pt idx="320">
                        <c:v>1.7667352972013792</c:v>
                      </c:pt>
                      <c:pt idx="321">
                        <c:v>5.1117384808386737</c:v>
                      </c:pt>
                      <c:pt idx="322">
                        <c:v>7.2785896298361319</c:v>
                      </c:pt>
                      <c:pt idx="323">
                        <c:v>5.651733762766801</c:v>
                      </c:pt>
                      <c:pt idx="324">
                        <c:v>9.3960782910795491</c:v>
                      </c:pt>
                      <c:pt idx="325">
                        <c:v>10.509016252586049</c:v>
                      </c:pt>
                      <c:pt idx="326">
                        <c:v>5.6381738033003721</c:v>
                      </c:pt>
                      <c:pt idx="327">
                        <c:v>5.6287175445190964</c:v>
                      </c:pt>
                      <c:pt idx="328">
                        <c:v>3.4166702957604334</c:v>
                      </c:pt>
                      <c:pt idx="329">
                        <c:v>4.0252858995749587</c:v>
                      </c:pt>
                      <c:pt idx="330">
                        <c:v>5.6712749877817705</c:v>
                      </c:pt>
                      <c:pt idx="331">
                        <c:v>6.6092594993482123</c:v>
                      </c:pt>
                      <c:pt idx="332">
                        <c:v>7.3586737473779475</c:v>
                      </c:pt>
                      <c:pt idx="333">
                        <c:v>13.69098341868794</c:v>
                      </c:pt>
                      <c:pt idx="334">
                        <c:v>20.427427918474852</c:v>
                      </c:pt>
                      <c:pt idx="335">
                        <c:v>19.811596170794395</c:v>
                      </c:pt>
                      <c:pt idx="336">
                        <c:v>11.729375199957083</c:v>
                      </c:pt>
                      <c:pt idx="337">
                        <c:v>20.994592890620922</c:v>
                      </c:pt>
                      <c:pt idx="338">
                        <c:v>20.489562939244834</c:v>
                      </c:pt>
                      <c:pt idx="339">
                        <c:v>25.708429658578932</c:v>
                      </c:pt>
                      <c:pt idx="340">
                        <c:v>8.0290497127445395</c:v>
                      </c:pt>
                      <c:pt idx="341">
                        <c:v>5.414227743344818</c:v>
                      </c:pt>
                      <c:pt idx="342">
                        <c:v>7.3696090754143961</c:v>
                      </c:pt>
                      <c:pt idx="343">
                        <c:v>21.625371546413373</c:v>
                      </c:pt>
                      <c:pt idx="344">
                        <c:v>8.958004150413883</c:v>
                      </c:pt>
                      <c:pt idx="345">
                        <c:v>36.653819091218097</c:v>
                      </c:pt>
                      <c:pt idx="346">
                        <c:v>27.94992180027851</c:v>
                      </c:pt>
                      <c:pt idx="347">
                        <c:v>17.933281234026875</c:v>
                      </c:pt>
                      <c:pt idx="348">
                        <c:v>18.031632798374787</c:v>
                      </c:pt>
                      <c:pt idx="349">
                        <c:v>65.071908807221078</c:v>
                      </c:pt>
                      <c:pt idx="350">
                        <c:v>3.6889020957527703</c:v>
                      </c:pt>
                      <c:pt idx="351">
                        <c:v>5.3847838434584681</c:v>
                      </c:pt>
                      <c:pt idx="352">
                        <c:v>8.3027542533652028</c:v>
                      </c:pt>
                      <c:pt idx="353">
                        <c:v>6.122665803521472</c:v>
                      </c:pt>
                      <c:pt idx="354">
                        <c:v>10.526122876483329</c:v>
                      </c:pt>
                      <c:pt idx="355">
                        <c:v>16.06436973650866</c:v>
                      </c:pt>
                      <c:pt idx="356">
                        <c:v>22.47215983906532</c:v>
                      </c:pt>
                      <c:pt idx="357">
                        <c:v>34.813229906343913</c:v>
                      </c:pt>
                      <c:pt idx="358">
                        <c:v>21.594936427394657</c:v>
                      </c:pt>
                      <c:pt idx="359">
                        <c:v>35.100696339807691</c:v>
                      </c:pt>
                      <c:pt idx="360">
                        <c:v>2.880150876103817</c:v>
                      </c:pt>
                      <c:pt idx="361">
                        <c:v>1.8423312223696533</c:v>
                      </c:pt>
                      <c:pt idx="362">
                        <c:v>8.1286884551983132</c:v>
                      </c:pt>
                      <c:pt idx="363">
                        <c:v>10.900625478351085</c:v>
                      </c:pt>
                      <c:pt idx="364">
                        <c:v>14.25375660516699</c:v>
                      </c:pt>
                      <c:pt idx="365">
                        <c:v>12.398329763656632</c:v>
                      </c:pt>
                      <c:pt idx="366">
                        <c:v>19.937381142820861</c:v>
                      </c:pt>
                      <c:pt idx="367">
                        <c:v>29.522634877247651</c:v>
                      </c:pt>
                      <c:pt idx="368">
                        <c:v>10.995236696414146</c:v>
                      </c:pt>
                      <c:pt idx="369">
                        <c:v>11.565963945373261</c:v>
                      </c:pt>
                      <c:pt idx="370">
                        <c:v>3.0500056142169134</c:v>
                      </c:pt>
                      <c:pt idx="371">
                        <c:v>4.1278428349763168</c:v>
                      </c:pt>
                      <c:pt idx="372">
                        <c:v>11.003973697053894</c:v>
                      </c:pt>
                      <c:pt idx="373">
                        <c:v>26.749795228959169</c:v>
                      </c:pt>
                      <c:pt idx="374">
                        <c:v>20.797915639228716</c:v>
                      </c:pt>
                      <c:pt idx="375">
                        <c:v>22.138851758655282</c:v>
                      </c:pt>
                      <c:pt idx="376">
                        <c:v>23.699683152805179</c:v>
                      </c:pt>
                      <c:pt idx="377">
                        <c:v>8.7702637150159308</c:v>
                      </c:pt>
                      <c:pt idx="378">
                        <c:v>8.9822954424279153</c:v>
                      </c:pt>
                      <c:pt idx="379">
                        <c:v>3.2654807980962461</c:v>
                      </c:pt>
                      <c:pt idx="380">
                        <c:v>0.81716733567722133</c:v>
                      </c:pt>
                      <c:pt idx="381">
                        <c:v>2.346383854960179</c:v>
                      </c:pt>
                      <c:pt idx="382">
                        <c:v>3.3457730923579461</c:v>
                      </c:pt>
                      <c:pt idx="383">
                        <c:v>5.3379812381531675</c:v>
                      </c:pt>
                      <c:pt idx="384">
                        <c:v>6.0916650703028532</c:v>
                      </c:pt>
                      <c:pt idx="385">
                        <c:v>7.9256220925814835</c:v>
                      </c:pt>
                      <c:pt idx="386">
                        <c:v>8.8129966339310979</c:v>
                      </c:pt>
                      <c:pt idx="387">
                        <c:v>5.2796542666893549</c:v>
                      </c:pt>
                      <c:pt idx="388">
                        <c:v>4.0322323496266579</c:v>
                      </c:pt>
                      <c:pt idx="389">
                        <c:v>3.161681726673176</c:v>
                      </c:pt>
                      <c:pt idx="390">
                        <c:v>1.4950841952559439</c:v>
                      </c:pt>
                      <c:pt idx="391">
                        <c:v>4.559461371593744</c:v>
                      </c:pt>
                      <c:pt idx="392">
                        <c:v>3.8540319721656373</c:v>
                      </c:pt>
                      <c:pt idx="393">
                        <c:v>5.6289471029357925</c:v>
                      </c:pt>
                      <c:pt idx="394">
                        <c:v>9.0689988429460708</c:v>
                      </c:pt>
                      <c:pt idx="395">
                        <c:v>7.0732819563462304</c:v>
                      </c:pt>
                      <c:pt idx="396">
                        <c:v>5.4200201211947769</c:v>
                      </c:pt>
                      <c:pt idx="397">
                        <c:v>2.7353649480865072</c:v>
                      </c:pt>
                      <c:pt idx="398">
                        <c:v>2.6846714839485504</c:v>
                      </c:pt>
                      <c:pt idx="399">
                        <c:v>3.8085533172905519</c:v>
                      </c:pt>
                      <c:pt idx="400">
                        <c:v>3.3272953536884633</c:v>
                      </c:pt>
                      <c:pt idx="401">
                        <c:v>7.4453413899622491</c:v>
                      </c:pt>
                      <c:pt idx="402">
                        <c:v>8.188392943853211</c:v>
                      </c:pt>
                      <c:pt idx="403">
                        <c:v>12.083170989147428</c:v>
                      </c:pt>
                      <c:pt idx="404">
                        <c:v>12.851026755648727</c:v>
                      </c:pt>
                      <c:pt idx="405">
                        <c:v>18.233445804922258</c:v>
                      </c:pt>
                      <c:pt idx="406">
                        <c:v>21.526431007031164</c:v>
                      </c:pt>
                      <c:pt idx="407">
                        <c:v>20.133501581771959</c:v>
                      </c:pt>
                      <c:pt idx="408">
                        <c:v>10.328700279513791</c:v>
                      </c:pt>
                      <c:pt idx="409">
                        <c:v>6.8027221264912487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FE14-4D40-8646-02D8880D66DD}"/>
                  </c:ext>
                </c:extLst>
              </c15:ser>
            </c15:filteredScatterSeries>
          </c:ext>
        </c:extLst>
      </c:scatterChart>
      <c:valAx>
        <c:axId val="11727909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Gas Injection Rate (slpm)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2791304"/>
        <c:crosses val="autoZero"/>
        <c:crossBetween val="midCat"/>
      </c:valAx>
      <c:valAx>
        <c:axId val="1172791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Normalized</a:t>
                </a:r>
                <a:r>
                  <a:rPr lang="en-US" baseline="0" dirty="0"/>
                  <a:t> Strain Range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279097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8/30/2021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8/30/2021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1.4 MW operation highlights</a:t>
            </a:r>
          </a:p>
          <a:p>
            <a:r>
              <a:rPr lang="en-US" dirty="0"/>
              <a:t> - Since CD-2-3 in July 14, 2020</a:t>
            </a:r>
          </a:p>
          <a:p>
            <a:r>
              <a:rPr lang="en-US" dirty="0"/>
              <a:t>     - T25 completed successful operation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819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947148"/>
            <a:ext cx="11430000" cy="5355074"/>
          </a:xfrm>
        </p:spPr>
        <p:txBody>
          <a:bodyPr/>
          <a:lstStyle>
            <a:lvl1pPr marL="288925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2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298622-4D3C-4849-B0FA-4101271A78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3A1AE5-746F-4057-86D7-F0AA4F73942C}"/>
              </a:ext>
            </a:extLst>
          </p:cNvPr>
          <p:cNvSpPr txBox="1"/>
          <p:nvPr userDrawn="1"/>
        </p:nvSpPr>
        <p:spPr>
          <a:xfrm>
            <a:off x="9821917" y="6302222"/>
            <a:ext cx="2037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PPU DOE/SC IPR</a:t>
            </a:r>
            <a:endParaRPr lang="en-US" sz="1000" b="0" baseline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September 14-17, 2021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862842F-612F-3641-9908-4224FD3698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2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120E19-8932-43D2-8486-22CBE0B2C373}"/>
              </a:ext>
            </a:extLst>
          </p:cNvPr>
          <p:cNvSpPr txBox="1"/>
          <p:nvPr userDrawn="1"/>
        </p:nvSpPr>
        <p:spPr>
          <a:xfrm>
            <a:off x="9821917" y="6302222"/>
            <a:ext cx="2037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PPU DOE/SC IPR</a:t>
            </a:r>
            <a:endParaRPr lang="en-US" sz="1000" b="0" baseline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September 14-17, 2021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472" y="2202999"/>
            <a:ext cx="4702700" cy="755905"/>
          </a:xfrm>
        </p:spPr>
        <p:txBody>
          <a:bodyPr/>
          <a:lstStyle/>
          <a:p>
            <a:r>
              <a:rPr lang="en-US" b="1" dirty="0"/>
              <a:t>DOE/SC Independent Project Review of the Proton Power Upgrade Project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72314AD-83B8-6E4A-B9A7-E11C3868B27F}"/>
              </a:ext>
            </a:extLst>
          </p:cNvPr>
          <p:cNvSpPr txBox="1">
            <a:spLocks/>
          </p:cNvSpPr>
          <p:nvPr/>
        </p:nvSpPr>
        <p:spPr bwMode="auto">
          <a:xfrm>
            <a:off x="347472" y="3519891"/>
            <a:ext cx="5702131" cy="137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b="1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Drew Winder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Source Development and Engineering Group Leader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September 14-17, 2021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F42CF9-0429-4A09-BCDF-CF9E3487102D}"/>
              </a:ext>
            </a:extLst>
          </p:cNvPr>
          <p:cNvGrpSpPr/>
          <p:nvPr/>
        </p:nvGrpSpPr>
        <p:grpSpPr>
          <a:xfrm>
            <a:off x="6664003" y="1467358"/>
            <a:ext cx="3240473" cy="3273716"/>
            <a:chOff x="6945943" y="1033555"/>
            <a:chExt cx="3750440" cy="379951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4A4EB3-0E48-456A-BC84-EC0BC3DC6208}"/>
                </a:ext>
              </a:extLst>
            </p:cNvPr>
            <p:cNvPicPr preferRelativeResize="0">
              <a:picLocks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2" t="528" r="33679" b="7508"/>
            <a:stretch/>
          </p:blipFill>
          <p:spPr bwMode="auto">
            <a:xfrm>
              <a:off x="6945943" y="1033555"/>
              <a:ext cx="2382192" cy="2382192"/>
            </a:xfrm>
            <a:prstGeom prst="ellipse">
              <a:avLst/>
            </a:prstGeom>
            <a:noFill/>
            <a:ln w="76200">
              <a:solidFill>
                <a:schemeClr val="bg2">
                  <a:lumMod val="95000"/>
                  <a:alpha val="65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6B269DE-4986-46AB-B747-CCA1CE35B3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95" t="-312" r="11884" b="9963"/>
            <a:stretch/>
          </p:blipFill>
          <p:spPr>
            <a:xfrm>
              <a:off x="8628438" y="1658698"/>
              <a:ext cx="2067945" cy="2067945"/>
            </a:xfrm>
            <a:prstGeom prst="ellipse">
              <a:avLst/>
            </a:prstGeom>
            <a:noFill/>
            <a:ln w="76200">
              <a:solidFill>
                <a:schemeClr val="bg2">
                  <a:lumMod val="95000"/>
                  <a:alpha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A3A831-DC07-4E67-B120-C5F7EA1E8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r="16667"/>
            <a:stretch/>
          </p:blipFill>
          <p:spPr>
            <a:xfrm>
              <a:off x="7878631" y="2998273"/>
              <a:ext cx="1834794" cy="1834794"/>
            </a:xfrm>
            <a:prstGeom prst="ellipse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76200">
              <a:solidFill>
                <a:schemeClr val="bg2">
                  <a:lumMod val="95000"/>
                  <a:alpha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6589B06-3CAE-4C9F-BA9C-B8C39C4D7B4B}"/>
              </a:ext>
            </a:extLst>
          </p:cNvPr>
          <p:cNvSpPr txBox="1"/>
          <p:nvPr/>
        </p:nvSpPr>
        <p:spPr>
          <a:xfrm>
            <a:off x="347472" y="1327150"/>
            <a:ext cx="603885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Target 1.4 MW Operational Experience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A63D06-FA78-4C2A-A58F-E509D5488B19}"/>
              </a:ext>
            </a:extLst>
          </p:cNvPr>
          <p:cNvSpPr txBox="1"/>
          <p:nvPr/>
        </p:nvSpPr>
        <p:spPr>
          <a:xfrm>
            <a:off x="7236259" y="6045565"/>
            <a:ext cx="4506217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Thanks and credit to David McClintock, Hao Jiang, and Kevin Johns for figures</a:t>
            </a:r>
          </a:p>
        </p:txBody>
      </p:sp>
    </p:spTree>
    <p:extLst>
      <p:ext uri="{BB962C8B-B14F-4D97-AF65-F5344CB8AC3E}">
        <p14:creationId xmlns:p14="http://schemas.microsoft.com/office/powerpoint/2010/main" val="4185276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E0BCF-C892-4937-8DDC-88C2689FF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 injection continues to reduce strain levels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BC991-486D-407F-8686-996BB7B52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1578" y="923340"/>
            <a:ext cx="3828280" cy="551943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Measured strain reductions continue to increase with higher gas injection rates</a:t>
            </a:r>
          </a:p>
          <a:p>
            <a:pPr lvl="1"/>
            <a:r>
              <a:rPr lang="en-US" dirty="0"/>
              <a:t>Rate of decrease is less than linear</a:t>
            </a:r>
          </a:p>
          <a:p>
            <a:r>
              <a:rPr lang="en-US" dirty="0"/>
              <a:t>Values observed are good compared to desired reductions</a:t>
            </a:r>
          </a:p>
          <a:p>
            <a:r>
              <a:rPr lang="en-US" dirty="0"/>
              <a:t>Generally higher strain away from beam location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gas supply will provide additional benefits in this area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91CBD8-7685-4262-9BC5-29B9FBE05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230" y="3405422"/>
            <a:ext cx="3828280" cy="21432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14C1A5-D0B5-4EE2-B6DF-1DAD8DFBA407}"/>
              </a:ext>
            </a:extLst>
          </p:cNvPr>
          <p:cNvSpPr txBox="1"/>
          <p:nvPr/>
        </p:nvSpPr>
        <p:spPr>
          <a:xfrm>
            <a:off x="693386" y="5548719"/>
            <a:ext cx="372912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latin typeface="+mn-lt"/>
              </a:rPr>
              <a:t>Values are % reduction in strain range / kW beam power. </a:t>
            </a:r>
          </a:p>
          <a:p>
            <a:pPr algn="ctr">
              <a:lnSpc>
                <a:spcPct val="90000"/>
              </a:lnSpc>
            </a:pPr>
            <a:r>
              <a:rPr lang="en-US" sz="1600" dirty="0">
                <a:latin typeface="+mn-lt"/>
              </a:rPr>
              <a:t>Larger numbers are better. 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F1F48A3B-A04E-40F6-BA91-3AD1AA0E966F}"/>
              </a:ext>
            </a:extLst>
          </p:cNvPr>
          <p:cNvSpPr txBox="1">
            <a:spLocks/>
          </p:cNvSpPr>
          <p:nvPr/>
        </p:nvSpPr>
        <p:spPr bwMode="auto">
          <a:xfrm>
            <a:off x="693386" y="3575336"/>
            <a:ext cx="2113927" cy="326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1600" dirty="0"/>
              <a:t>T27 at ~3.1 slpm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293946-A4A4-4F2A-9CCF-C84AE9108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30" y="994564"/>
            <a:ext cx="3828280" cy="2143297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1B0E5889-4BF1-4E33-BB87-5C3A6D2879E1}"/>
              </a:ext>
            </a:extLst>
          </p:cNvPr>
          <p:cNvSpPr txBox="1">
            <a:spLocks/>
          </p:cNvSpPr>
          <p:nvPr/>
        </p:nvSpPr>
        <p:spPr bwMode="auto">
          <a:xfrm>
            <a:off x="681851" y="1017702"/>
            <a:ext cx="2113927" cy="326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1600" dirty="0"/>
              <a:t>T27 at ~1.3 slpm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0F8E50A-1C19-45E0-8012-61FDE55BB9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2803367"/>
              </p:ext>
            </p:extLst>
          </p:nvPr>
        </p:nvGraphicFramePr>
        <p:xfrm>
          <a:off x="8250790" y="994564"/>
          <a:ext cx="3828280" cy="4682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B034FE0-4FD2-414D-832A-AAA7D34F0613}"/>
              </a:ext>
            </a:extLst>
          </p:cNvPr>
          <p:cNvSpPr txBox="1"/>
          <p:nvPr/>
        </p:nvSpPr>
        <p:spPr>
          <a:xfrm>
            <a:off x="8568926" y="5604119"/>
            <a:ext cx="3401042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+mn-lt"/>
              </a:rPr>
              <a:t>Example measured strain reduction at 1.4 MW as a function of gas injection rate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39550F-04A1-41B9-BB55-98F287745A14}"/>
              </a:ext>
            </a:extLst>
          </p:cNvPr>
          <p:cNvSpPr/>
          <p:nvPr/>
        </p:nvSpPr>
        <p:spPr>
          <a:xfrm>
            <a:off x="10164930" y="334868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956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4B8CE-3ED7-4BDD-9E94-283E39BF8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Coordination between PPU and Operations continues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87676-D39C-4E9C-8E93-E1EB9607F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47148"/>
            <a:ext cx="5647945" cy="5355074"/>
          </a:xfrm>
        </p:spPr>
        <p:txBody>
          <a:bodyPr/>
          <a:lstStyle/>
          <a:p>
            <a:r>
              <a:rPr lang="en-US" dirty="0"/>
              <a:t>Target management plan revised in November 2020</a:t>
            </a:r>
          </a:p>
          <a:p>
            <a:pPr lvl="1"/>
            <a:r>
              <a:rPr lang="en-US" dirty="0"/>
              <a:t>Plan scope continues past PPU finish</a:t>
            </a:r>
          </a:p>
          <a:p>
            <a:pPr lvl="1"/>
            <a:r>
              <a:rPr lang="en-US" dirty="0"/>
              <a:t>Planned for earlier installation of PPU Test Target #1 made possible by excellent fabrication performance</a:t>
            </a:r>
          </a:p>
          <a:p>
            <a:pPr lvl="1"/>
            <a:r>
              <a:rPr lang="en-US" dirty="0"/>
              <a:t>Planning for ~3 target per year consumption rate</a:t>
            </a:r>
          </a:p>
          <a:p>
            <a:pPr lvl="1"/>
            <a:r>
              <a:rPr lang="en-US" dirty="0"/>
              <a:t>New revision in draft</a:t>
            </a:r>
          </a:p>
          <a:p>
            <a:r>
              <a:rPr lang="en-US" dirty="0"/>
              <a:t>5-year operational plan issued in conjunction with PPU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9A2D56-E127-4D2C-A8BE-1423AC59C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385" y="1591978"/>
            <a:ext cx="6010643" cy="354057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28D20CF-FB60-48F6-BAC0-4C96D1072DC9}"/>
              </a:ext>
            </a:extLst>
          </p:cNvPr>
          <p:cNvSpPr/>
          <p:nvPr/>
        </p:nvSpPr>
        <p:spPr>
          <a:xfrm>
            <a:off x="9886742" y="947148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5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A6D6C0-2018-409D-93EA-31A4A47F101B}"/>
              </a:ext>
            </a:extLst>
          </p:cNvPr>
          <p:cNvSpPr txBox="1"/>
          <p:nvPr/>
        </p:nvSpPr>
        <p:spPr>
          <a:xfrm>
            <a:off x="7166159" y="5181505"/>
            <a:ext cx="4011093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+mn-lt"/>
              </a:rPr>
              <a:t>Recently issued 5-year plan</a:t>
            </a:r>
          </a:p>
        </p:txBody>
      </p:sp>
    </p:spTree>
    <p:extLst>
      <p:ext uri="{BB962C8B-B14F-4D97-AF65-F5344CB8AC3E}">
        <p14:creationId xmlns:p14="http://schemas.microsoft.com/office/powerpoint/2010/main" val="1987885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F7CB94C5-2C5F-4C1D-85C7-6AB4BF871F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2" t="13811" r="17277" b="8104"/>
          <a:stretch/>
        </p:blipFill>
        <p:spPr bwMode="auto">
          <a:xfrm>
            <a:off x="7324725" y="1090041"/>
            <a:ext cx="3644833" cy="34152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CD1677-E94E-40EC-B66C-4B90700DD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continues on reliability and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D0E98-FC3C-45A1-98FE-3EDA4AC30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47148"/>
            <a:ext cx="6748733" cy="535507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Completed final upgrades in response to 2019 mercury fill event</a:t>
            </a:r>
          </a:p>
          <a:p>
            <a:pPr lvl="1"/>
            <a:r>
              <a:rPr lang="en-US" dirty="0"/>
              <a:t>Included pulling additional gas hoses to support PPU project</a:t>
            </a:r>
          </a:p>
          <a:p>
            <a:r>
              <a:rPr lang="en-US" dirty="0"/>
              <a:t>Working on changes to speed target changes</a:t>
            </a:r>
          </a:p>
          <a:p>
            <a:pPr lvl="1"/>
            <a:r>
              <a:rPr lang="en-US" dirty="0"/>
              <a:t>Improved procedures</a:t>
            </a:r>
          </a:p>
          <a:p>
            <a:pPr lvl="1"/>
            <a:r>
              <a:rPr lang="en-US" dirty="0"/>
              <a:t>Increased trained staff</a:t>
            </a:r>
          </a:p>
          <a:p>
            <a:r>
              <a:rPr lang="en-US" dirty="0"/>
              <a:t>Development efforts to improve simulations</a:t>
            </a:r>
          </a:p>
          <a:p>
            <a:pPr lvl="1"/>
            <a:r>
              <a:rPr lang="en-US" dirty="0"/>
              <a:t>Joint research with other ORNL divisions</a:t>
            </a:r>
          </a:p>
          <a:p>
            <a:r>
              <a:rPr lang="en-US" dirty="0"/>
              <a:t>Reviews of 1.4 MW designs at higher powers</a:t>
            </a:r>
          </a:p>
          <a:p>
            <a:r>
              <a:rPr lang="en-US" dirty="0"/>
              <a:t>Fabrication of equipment needed for PPU project </a:t>
            </a:r>
            <a:r>
              <a:rPr lang="en-US" dirty="0">
                <a:latin typeface="+mn-lt"/>
              </a:rPr>
              <a:t>underway</a:t>
            </a:r>
          </a:p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95BE36F-BA6E-4A7D-9A7D-7D4A30FFDB7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324725" y="3161574"/>
            <a:ext cx="4867275" cy="386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3C396D-98C1-4299-8683-7B0E5064090A}"/>
              </a:ext>
            </a:extLst>
          </p:cNvPr>
          <p:cNvSpPr/>
          <p:nvPr/>
        </p:nvSpPr>
        <p:spPr>
          <a:xfrm>
            <a:off x="10101433" y="366164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5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C09B1A6D-2683-46D2-BFF1-D1D98D629AFD}"/>
              </a:ext>
            </a:extLst>
          </p:cNvPr>
          <p:cNvSpPr/>
          <p:nvPr/>
        </p:nvSpPr>
        <p:spPr>
          <a:xfrm rot="21091809">
            <a:off x="7010399" y="5305464"/>
            <a:ext cx="2002971" cy="380909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9A4735E-9B9E-441A-8ACC-FDFAC9523621}"/>
              </a:ext>
            </a:extLst>
          </p:cNvPr>
          <p:cNvSpPr/>
          <p:nvPr/>
        </p:nvSpPr>
        <p:spPr>
          <a:xfrm>
            <a:off x="5416844" y="6355508"/>
            <a:ext cx="1576425" cy="316682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" tIns="18288" rIns="18288" bIns="18288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B2-5 Edwards</a:t>
            </a:r>
          </a:p>
        </p:txBody>
      </p:sp>
    </p:spTree>
    <p:extLst>
      <p:ext uri="{BB962C8B-B14F-4D97-AF65-F5344CB8AC3E}">
        <p14:creationId xmlns:p14="http://schemas.microsoft.com/office/powerpoint/2010/main" val="3519217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F3A6-8705-49DD-9FDD-FEA28F525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On track for PPU finish and beyond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560CF-48FC-43CC-9FEF-C87423ACB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47148"/>
            <a:ext cx="6827674" cy="5355074"/>
          </a:xfrm>
        </p:spPr>
        <p:txBody>
          <a:bodyPr/>
          <a:lstStyle/>
          <a:p>
            <a:r>
              <a:rPr lang="en-US" dirty="0"/>
              <a:t>Completed multiple outages with COVID-19 controls</a:t>
            </a:r>
          </a:p>
          <a:p>
            <a:r>
              <a:rPr lang="en-US" dirty="0"/>
              <a:t>1.4 MW target fabrications trending ahead of schedule</a:t>
            </a:r>
          </a:p>
          <a:p>
            <a:pPr lvl="1"/>
            <a:r>
              <a:rPr lang="en-US" dirty="0"/>
              <a:t>Primary vendor working well, beating schedule estimates</a:t>
            </a:r>
          </a:p>
          <a:p>
            <a:pPr lvl="1"/>
            <a:r>
              <a:rPr lang="en-US" dirty="0"/>
              <a:t>Stopped work at secondary vendor</a:t>
            </a:r>
          </a:p>
          <a:p>
            <a:r>
              <a:rPr lang="en-US" dirty="0"/>
              <a:t>ORNL advanced fabrication facility progressing</a:t>
            </a:r>
          </a:p>
          <a:p>
            <a:pPr lvl="1"/>
            <a:r>
              <a:rPr lang="en-US" dirty="0"/>
              <a:t>Will provide fabrication alternative</a:t>
            </a:r>
          </a:p>
          <a:p>
            <a:r>
              <a:rPr lang="en-US" dirty="0"/>
              <a:t>Operations supporting 2MW target design package updates for upcoming additional fabrications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6487808-FC50-40F7-83C1-B30F018777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2" t="5000" r="8839"/>
          <a:stretch/>
        </p:blipFill>
        <p:spPr bwMode="auto">
          <a:xfrm>
            <a:off x="8064531" y="947148"/>
            <a:ext cx="3574660" cy="3238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F1CFB0D-F32D-4614-A940-41164B3C41E9}"/>
              </a:ext>
            </a:extLst>
          </p:cNvPr>
          <p:cNvGrpSpPr/>
          <p:nvPr/>
        </p:nvGrpSpPr>
        <p:grpSpPr>
          <a:xfrm>
            <a:off x="7437270" y="3429000"/>
            <a:ext cx="3562518" cy="2672352"/>
            <a:chOff x="1524000" y="0"/>
            <a:chExt cx="9142413" cy="6858000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0F35C16C-DC36-4C85-A026-F6599179CF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0"/>
              <a:ext cx="9142413" cy="6858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35CFC22-0D77-48C1-AEBF-30956A11ADF3}"/>
                </a:ext>
              </a:extLst>
            </p:cNvPr>
            <p:cNvSpPr/>
            <p:nvPr/>
          </p:nvSpPr>
          <p:spPr>
            <a:xfrm>
              <a:off x="3009900" y="3429000"/>
              <a:ext cx="247650" cy="352425"/>
            </a:xfrm>
            <a:prstGeom prst="rect">
              <a:avLst/>
            </a:prstGeom>
            <a:solidFill>
              <a:srgbClr val="611D0A"/>
            </a:solidFill>
            <a:ln w="38100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77B2B45-E7EB-4744-9FB1-AD727E65E8BD}"/>
              </a:ext>
            </a:extLst>
          </p:cNvPr>
          <p:cNvSpPr/>
          <p:nvPr/>
        </p:nvSpPr>
        <p:spPr>
          <a:xfrm>
            <a:off x="9902941" y="344789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5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647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Since CD-2/3, one target has leaked in service after nearly 7,000 hours of reliable 1.4 MW operation</a:t>
            </a:r>
          </a:p>
          <a:p>
            <a:pPr lvl="1"/>
            <a:r>
              <a:rPr lang="en-US" dirty="0"/>
              <a:t>Leak cause has already been addressed in PPU target designs</a:t>
            </a:r>
          </a:p>
          <a:p>
            <a:r>
              <a:rPr lang="en-US" dirty="0"/>
              <a:t>Gas injection shows continued cavitation and strain reduction</a:t>
            </a:r>
          </a:p>
          <a:p>
            <a:pPr lvl="1"/>
            <a:r>
              <a:rPr lang="en-US" dirty="0"/>
              <a:t>Operational experience supports path chosen by PPU </a:t>
            </a:r>
          </a:p>
          <a:p>
            <a:r>
              <a:rPr lang="en-US" dirty="0"/>
              <a:t>Coordination continues between operations and PPU</a:t>
            </a:r>
          </a:p>
          <a:p>
            <a:pPr lvl="1"/>
            <a:r>
              <a:rPr lang="en-US" dirty="0"/>
              <a:t>5-year plan issued</a:t>
            </a:r>
          </a:p>
          <a:p>
            <a:pPr lvl="1"/>
            <a:r>
              <a:rPr lang="en-US" dirty="0"/>
              <a:t>Target Management Plan coordinates efforts</a:t>
            </a:r>
          </a:p>
          <a:p>
            <a:r>
              <a:rPr lang="en-US" dirty="0"/>
              <a:t>Multiple outages completed with COVID-19 controls</a:t>
            </a:r>
          </a:p>
          <a:p>
            <a:r>
              <a:rPr lang="en-US" dirty="0"/>
              <a:t>SNS operations stands ready to support PPU completion and continued 2MW operation beyond</a:t>
            </a:r>
          </a:p>
          <a:p>
            <a:pPr lvl="1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A13A7B-C614-4693-804F-B98A08C3EFC4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1, 5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247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 anchorCtr="0"/>
          <a:lstStyle/>
          <a:p>
            <a:pPr>
              <a:lnSpc>
                <a:spcPct val="150000"/>
              </a:lnSpc>
            </a:pPr>
            <a:r>
              <a:rPr lang="en-US" dirty="0"/>
              <a:t>Operational update since CD-2/3</a:t>
            </a:r>
          </a:p>
          <a:p>
            <a:pPr>
              <a:lnSpc>
                <a:spcPct val="150000"/>
              </a:lnSpc>
            </a:pPr>
            <a:r>
              <a:rPr lang="en-US" dirty="0"/>
              <a:t>Performance from recent targets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Gas injection benefit and observations</a:t>
            </a:r>
          </a:p>
          <a:p>
            <a:pPr>
              <a:lnSpc>
                <a:spcPct val="150000"/>
              </a:lnSpc>
            </a:pPr>
            <a:r>
              <a:rPr lang="en-US" dirty="0"/>
              <a:t>Coordination between operations and PPU project</a:t>
            </a:r>
          </a:p>
          <a:p>
            <a:pPr>
              <a:lnSpc>
                <a:spcPct val="150000"/>
              </a:lnSpc>
            </a:pPr>
            <a:r>
              <a:rPr lang="en-US" dirty="0"/>
              <a:t>Operational improvements and progress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789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C5702-4A63-446E-9E09-74800548C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targets have operated at 1.4 MW since CD-2/3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3E434-873E-4C71-AAA5-1E11ABC30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47148"/>
            <a:ext cx="6260416" cy="5355074"/>
          </a:xfrm>
        </p:spPr>
        <p:txBody>
          <a:bodyPr/>
          <a:lstStyle/>
          <a:p>
            <a:r>
              <a:rPr lang="en-US" dirty="0"/>
              <a:t>Operated established original and jet-flow designs</a:t>
            </a:r>
          </a:p>
          <a:p>
            <a:r>
              <a:rPr lang="en-US" dirty="0"/>
              <a:t>Brief period of 1.0 MW operation occurred at the beginning of the COVID-19 pandemic</a:t>
            </a:r>
          </a:p>
          <a:p>
            <a:pPr lvl="1"/>
            <a:r>
              <a:rPr lang="en-US" dirty="0"/>
              <a:t>Increased to 1.4 MW when COVID experiments that could benefit from the added flux began</a:t>
            </a:r>
          </a:p>
          <a:p>
            <a:r>
              <a:rPr lang="en-US" dirty="0"/>
              <a:t>Positive post-irradiation examination results led to consideration of longer target lifetimes</a:t>
            </a:r>
          </a:p>
          <a:p>
            <a:pPr lvl="1"/>
            <a:r>
              <a:rPr lang="en-US" dirty="0"/>
              <a:t>T27 developed a leak in service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17AED45-1244-445E-993A-416BD22E7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471" y="1076831"/>
            <a:ext cx="5256213" cy="3942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6851E39-3161-40A6-8DE1-FD8D1695FACD}"/>
              </a:ext>
            </a:extLst>
          </p:cNvPr>
          <p:cNvSpPr txBox="1"/>
          <p:nvPr/>
        </p:nvSpPr>
        <p:spPr>
          <a:xfrm>
            <a:off x="6934200" y="5095875"/>
            <a:ext cx="467677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High power operation continued throughout COVID-19 pandemic</a:t>
            </a:r>
          </a:p>
        </p:txBody>
      </p:sp>
    </p:spTree>
    <p:extLst>
      <p:ext uri="{BB962C8B-B14F-4D97-AF65-F5344CB8AC3E}">
        <p14:creationId xmlns:p14="http://schemas.microsoft.com/office/powerpoint/2010/main" val="1630054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289FE-889A-4A36-AB69-CD980C309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T27 leaked after 1,537 hours at 1.4 MW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F06D0-BD78-4449-8B93-A25A1599F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47148"/>
            <a:ext cx="5944956" cy="5355074"/>
          </a:xfrm>
        </p:spPr>
        <p:txBody>
          <a:bodyPr/>
          <a:lstStyle/>
          <a:p>
            <a:r>
              <a:rPr lang="en-US" dirty="0"/>
              <a:t>Leak occurred on May 2</a:t>
            </a:r>
            <a:r>
              <a:rPr lang="en-US" baseline="30000" dirty="0"/>
              <a:t>nd</a:t>
            </a:r>
            <a:endParaRPr lang="en-US" dirty="0"/>
          </a:p>
          <a:p>
            <a:r>
              <a:rPr lang="en-US" dirty="0"/>
              <a:t>Beam delivered to new target on May 11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r>
              <a:rPr lang="en-US" dirty="0"/>
              <a:t>Less hours than T24 (2,050) and T26 (1,654) </a:t>
            </a:r>
          </a:p>
          <a:p>
            <a:pPr lvl="1"/>
            <a:r>
              <a:rPr lang="en-US" dirty="0"/>
              <a:t>No signs of imminent failure in targets after removal</a:t>
            </a:r>
          </a:p>
          <a:p>
            <a:r>
              <a:rPr lang="en-US" dirty="0"/>
              <a:t>No signs of issues with the beam or gas injection system</a:t>
            </a:r>
          </a:p>
          <a:p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FFB0200-F1FE-4AD4-9D41-F9AE5B58E3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0899009"/>
              </p:ext>
            </p:extLst>
          </p:nvPr>
        </p:nvGraphicFramePr>
        <p:xfrm>
          <a:off x="7519986" y="957367"/>
          <a:ext cx="4105072" cy="5328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&quot;Not Allowed&quot; Symbol 4">
            <a:extLst>
              <a:ext uri="{FF2B5EF4-FFF2-40B4-BE49-F238E27FC236}">
                <a16:creationId xmlns:a16="http://schemas.microsoft.com/office/drawing/2014/main" id="{713E3CF9-91D6-40BB-A406-6112FE138EF8}"/>
              </a:ext>
            </a:extLst>
          </p:cNvPr>
          <p:cNvSpPr/>
          <p:nvPr/>
        </p:nvSpPr>
        <p:spPr>
          <a:xfrm>
            <a:off x="10143618" y="1173594"/>
            <a:ext cx="171450" cy="172176"/>
          </a:xfrm>
          <a:prstGeom prst="noSmoking">
            <a:avLst>
              <a:gd name="adj" fmla="val 3892"/>
            </a:avLst>
          </a:prstGeom>
          <a:solidFill>
            <a:schemeClr val="accent6"/>
          </a:solidFill>
          <a:ln w="3175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&quot;Not Allowed&quot; Symbol 5">
            <a:extLst>
              <a:ext uri="{FF2B5EF4-FFF2-40B4-BE49-F238E27FC236}">
                <a16:creationId xmlns:a16="http://schemas.microsoft.com/office/drawing/2014/main" id="{A6722D58-ADA2-40A6-B3B8-D0F4974B056F}"/>
              </a:ext>
            </a:extLst>
          </p:cNvPr>
          <p:cNvSpPr/>
          <p:nvPr/>
        </p:nvSpPr>
        <p:spPr>
          <a:xfrm>
            <a:off x="9375249" y="2788015"/>
            <a:ext cx="171450" cy="172176"/>
          </a:xfrm>
          <a:prstGeom prst="noSmoking">
            <a:avLst>
              <a:gd name="adj" fmla="val 3892"/>
            </a:avLst>
          </a:prstGeom>
          <a:solidFill>
            <a:schemeClr val="accent6"/>
          </a:solidFill>
          <a:ln w="3175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&quot;Not Allowed&quot; Symbol 6">
            <a:extLst>
              <a:ext uri="{FF2B5EF4-FFF2-40B4-BE49-F238E27FC236}">
                <a16:creationId xmlns:a16="http://schemas.microsoft.com/office/drawing/2014/main" id="{CE4B5FB9-933A-4B24-8444-FAC3EFCFA303}"/>
              </a:ext>
            </a:extLst>
          </p:cNvPr>
          <p:cNvSpPr/>
          <p:nvPr/>
        </p:nvSpPr>
        <p:spPr>
          <a:xfrm>
            <a:off x="10237820" y="4421210"/>
            <a:ext cx="171450" cy="172176"/>
          </a:xfrm>
          <a:prstGeom prst="noSmoking">
            <a:avLst>
              <a:gd name="adj" fmla="val 3892"/>
            </a:avLst>
          </a:prstGeom>
          <a:solidFill>
            <a:schemeClr val="accent6"/>
          </a:solidFill>
          <a:ln w="3175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&quot;Not Allowed&quot; Symbol 7">
            <a:extLst>
              <a:ext uri="{FF2B5EF4-FFF2-40B4-BE49-F238E27FC236}">
                <a16:creationId xmlns:a16="http://schemas.microsoft.com/office/drawing/2014/main" id="{E0411EFA-39CA-4CA5-87FD-79741A156D20}"/>
              </a:ext>
            </a:extLst>
          </p:cNvPr>
          <p:cNvSpPr/>
          <p:nvPr/>
        </p:nvSpPr>
        <p:spPr>
          <a:xfrm>
            <a:off x="10600286" y="4820990"/>
            <a:ext cx="171450" cy="172176"/>
          </a:xfrm>
          <a:prstGeom prst="noSmoking">
            <a:avLst>
              <a:gd name="adj" fmla="val 3892"/>
            </a:avLst>
          </a:prstGeom>
          <a:solidFill>
            <a:schemeClr val="accent6"/>
          </a:solidFill>
          <a:ln w="3175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648F26EE-35F5-4E92-B390-C57542504C46}"/>
              </a:ext>
            </a:extLst>
          </p:cNvPr>
          <p:cNvSpPr/>
          <p:nvPr/>
        </p:nvSpPr>
        <p:spPr>
          <a:xfrm>
            <a:off x="10771736" y="1597465"/>
            <a:ext cx="162128" cy="112539"/>
          </a:xfrm>
          <a:prstGeom prst="rightArrow">
            <a:avLst/>
          </a:prstGeom>
          <a:noFill/>
          <a:ln w="9525">
            <a:solidFill>
              <a:srgbClr val="00B05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B3DF5534-36A0-4AE2-9A67-2C0E3A480ADC}"/>
              </a:ext>
            </a:extLst>
          </p:cNvPr>
          <p:cNvSpPr/>
          <p:nvPr/>
        </p:nvSpPr>
        <p:spPr>
          <a:xfrm>
            <a:off x="10315068" y="2010623"/>
            <a:ext cx="162128" cy="112539"/>
          </a:xfrm>
          <a:prstGeom prst="rightArrow">
            <a:avLst/>
          </a:prstGeom>
          <a:noFill/>
          <a:ln w="9525">
            <a:solidFill>
              <a:srgbClr val="00B05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C63C4E3D-9EB8-493E-8BD7-BB500B51E75C}"/>
              </a:ext>
            </a:extLst>
          </p:cNvPr>
          <p:cNvSpPr/>
          <p:nvPr/>
        </p:nvSpPr>
        <p:spPr>
          <a:xfrm>
            <a:off x="10852800" y="2448269"/>
            <a:ext cx="162128" cy="112539"/>
          </a:xfrm>
          <a:prstGeom prst="rightArrow">
            <a:avLst/>
          </a:prstGeom>
          <a:noFill/>
          <a:ln w="9525">
            <a:solidFill>
              <a:srgbClr val="00B05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FEE8C155-B03F-441C-BBCD-912130290C44}"/>
              </a:ext>
            </a:extLst>
          </p:cNvPr>
          <p:cNvSpPr/>
          <p:nvPr/>
        </p:nvSpPr>
        <p:spPr>
          <a:xfrm>
            <a:off x="9705062" y="3243239"/>
            <a:ext cx="162128" cy="112539"/>
          </a:xfrm>
          <a:prstGeom prst="rightArrow">
            <a:avLst/>
          </a:prstGeom>
          <a:noFill/>
          <a:ln w="9525">
            <a:solidFill>
              <a:srgbClr val="00B05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EAAE9424-7E66-434D-A79E-4E5941D9D2B3}"/>
              </a:ext>
            </a:extLst>
          </p:cNvPr>
          <p:cNvSpPr/>
          <p:nvPr/>
        </p:nvSpPr>
        <p:spPr>
          <a:xfrm>
            <a:off x="10152940" y="3699017"/>
            <a:ext cx="162128" cy="112539"/>
          </a:xfrm>
          <a:prstGeom prst="rightArrow">
            <a:avLst/>
          </a:prstGeom>
          <a:noFill/>
          <a:ln w="9525">
            <a:solidFill>
              <a:srgbClr val="00B05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15322F04-1CCE-49E7-A4FD-C218BFBF682F}"/>
              </a:ext>
            </a:extLst>
          </p:cNvPr>
          <p:cNvSpPr/>
          <p:nvPr/>
        </p:nvSpPr>
        <p:spPr>
          <a:xfrm>
            <a:off x="10026355" y="4062502"/>
            <a:ext cx="162128" cy="112539"/>
          </a:xfrm>
          <a:prstGeom prst="rightArrow">
            <a:avLst/>
          </a:prstGeom>
          <a:noFill/>
          <a:ln w="9525">
            <a:solidFill>
              <a:srgbClr val="00B05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6FAE74A3-8143-421F-A878-BBDCD7C00327}"/>
              </a:ext>
            </a:extLst>
          </p:cNvPr>
          <p:cNvSpPr/>
          <p:nvPr/>
        </p:nvSpPr>
        <p:spPr>
          <a:xfrm>
            <a:off x="10229343" y="5217653"/>
            <a:ext cx="162128" cy="112539"/>
          </a:xfrm>
          <a:prstGeom prst="rightArrow">
            <a:avLst/>
          </a:prstGeom>
          <a:noFill/>
          <a:ln w="9525">
            <a:solidFill>
              <a:srgbClr val="00B05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DB98F-2F84-4253-85BB-E2828DDEBBCE}"/>
              </a:ext>
            </a:extLst>
          </p:cNvPr>
          <p:cNvSpPr txBox="1"/>
          <p:nvPr/>
        </p:nvSpPr>
        <p:spPr>
          <a:xfrm>
            <a:off x="6692053" y="3621509"/>
            <a:ext cx="894080" cy="21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Jet-flow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3E5EEB-9F9A-4C47-99AD-4EA3E70818DB}"/>
              </a:ext>
            </a:extLst>
          </p:cNvPr>
          <p:cNvSpPr txBox="1"/>
          <p:nvPr/>
        </p:nvSpPr>
        <p:spPr>
          <a:xfrm>
            <a:off x="6692053" y="4001803"/>
            <a:ext cx="894080" cy="21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Jet-flow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5C0409-EED7-421C-961B-B2E6EEFC6A6A}"/>
              </a:ext>
            </a:extLst>
          </p:cNvPr>
          <p:cNvSpPr txBox="1"/>
          <p:nvPr/>
        </p:nvSpPr>
        <p:spPr>
          <a:xfrm>
            <a:off x="6692053" y="4398807"/>
            <a:ext cx="894080" cy="21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Original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AEE8C1-31C4-4F9C-9875-84C9E1F18122}"/>
              </a:ext>
            </a:extLst>
          </p:cNvPr>
          <p:cNvSpPr txBox="1"/>
          <p:nvPr/>
        </p:nvSpPr>
        <p:spPr>
          <a:xfrm>
            <a:off x="6692053" y="4802982"/>
            <a:ext cx="894080" cy="21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Original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B1AB7B-E62D-4F64-BBBA-309817D3DEC3}"/>
              </a:ext>
            </a:extLst>
          </p:cNvPr>
          <p:cNvSpPr txBox="1"/>
          <p:nvPr/>
        </p:nvSpPr>
        <p:spPr>
          <a:xfrm>
            <a:off x="6692053" y="5207157"/>
            <a:ext cx="894080" cy="21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Original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229600-879F-4C40-BA78-D49FD3514DAC}"/>
              </a:ext>
            </a:extLst>
          </p:cNvPr>
          <p:cNvSpPr txBox="1"/>
          <p:nvPr/>
        </p:nvSpPr>
        <p:spPr>
          <a:xfrm>
            <a:off x="6676907" y="3191017"/>
            <a:ext cx="894080" cy="21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Original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28DE71-8D64-480C-B703-75A586DA38C4}"/>
              </a:ext>
            </a:extLst>
          </p:cNvPr>
          <p:cNvSpPr txBox="1"/>
          <p:nvPr/>
        </p:nvSpPr>
        <p:spPr>
          <a:xfrm>
            <a:off x="6692053" y="2810723"/>
            <a:ext cx="894080" cy="21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Blue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91B7AB-62D4-497D-B055-F8154D910A11}"/>
              </a:ext>
            </a:extLst>
          </p:cNvPr>
          <p:cNvSpPr txBox="1"/>
          <p:nvPr/>
        </p:nvSpPr>
        <p:spPr>
          <a:xfrm>
            <a:off x="6671720" y="2394322"/>
            <a:ext cx="894080" cy="21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Jet-flow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E2C84E-8A84-417F-BADB-1D1428DAA70B}"/>
              </a:ext>
            </a:extLst>
          </p:cNvPr>
          <p:cNvSpPr txBox="1"/>
          <p:nvPr/>
        </p:nvSpPr>
        <p:spPr>
          <a:xfrm>
            <a:off x="6671720" y="1997074"/>
            <a:ext cx="894080" cy="21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Original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7127D8-923F-4358-882B-37658BB59BA0}"/>
              </a:ext>
            </a:extLst>
          </p:cNvPr>
          <p:cNvSpPr txBox="1"/>
          <p:nvPr/>
        </p:nvSpPr>
        <p:spPr>
          <a:xfrm>
            <a:off x="6692305" y="1590372"/>
            <a:ext cx="894080" cy="21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Jet-flow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588BCD-056C-4278-8D41-539C0B96623D}"/>
              </a:ext>
            </a:extLst>
          </p:cNvPr>
          <p:cNvSpPr txBox="1"/>
          <p:nvPr/>
        </p:nvSpPr>
        <p:spPr>
          <a:xfrm>
            <a:off x="6671720" y="1198758"/>
            <a:ext cx="894080" cy="21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Jet-flow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9D7CD53C-96E2-4AFB-B4EE-095F488D3D21}"/>
              </a:ext>
            </a:extLst>
          </p:cNvPr>
          <p:cNvSpPr/>
          <p:nvPr/>
        </p:nvSpPr>
        <p:spPr>
          <a:xfrm rot="16200000">
            <a:off x="10278146" y="3101826"/>
            <a:ext cx="1383834" cy="1005742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900" dirty="0">
                <a:solidFill>
                  <a:schemeClr val="tx1"/>
                </a:solidFill>
              </a:rPr>
              <a:t>Gas Injection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1327113-468E-4015-88B4-70CD57FEA6C7}"/>
              </a:ext>
            </a:extLst>
          </p:cNvPr>
          <p:cNvCxnSpPr/>
          <p:nvPr/>
        </p:nvCxnSpPr>
        <p:spPr>
          <a:xfrm>
            <a:off x="7856333" y="4297193"/>
            <a:ext cx="3545629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0957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E7750-4F9A-4BBF-A292-CF7480D9D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 of leak was same as previous T22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F5987-1A84-4DCA-A8A0-A42279CB5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5606" y="1012932"/>
            <a:ext cx="6982918" cy="5355074"/>
          </a:xfrm>
        </p:spPr>
        <p:txBody>
          <a:bodyPr/>
          <a:lstStyle/>
          <a:p>
            <a:r>
              <a:rPr lang="en-US" dirty="0"/>
              <a:t>T22 was a different design</a:t>
            </a:r>
          </a:p>
          <a:p>
            <a:r>
              <a:rPr lang="en-US" dirty="0"/>
              <a:t>Crack initiated at an internal sharp corner</a:t>
            </a:r>
          </a:p>
          <a:p>
            <a:pPr lvl="1"/>
            <a:r>
              <a:rPr lang="en-US" dirty="0"/>
              <a:t>Corner had been present in previous designs</a:t>
            </a:r>
          </a:p>
          <a:p>
            <a:r>
              <a:rPr lang="en-US" dirty="0"/>
              <a:t>Analysis review indicated that the new design had increased stress at corner</a:t>
            </a:r>
          </a:p>
          <a:p>
            <a:pPr lvl="1"/>
            <a:r>
              <a:rPr lang="en-US" dirty="0"/>
              <a:t>Modifications were not made to jet-flow designs like T27</a:t>
            </a:r>
          </a:p>
          <a:p>
            <a:r>
              <a:rPr lang="en-US" dirty="0"/>
              <a:t>Modifications to jet-flow targets under fabrication are being reconsidered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>
                <a:extLst>
                  <a:ext uri="{FF2B5EF4-FFF2-40B4-BE49-F238E27FC236}">
                    <a16:creationId xmlns:a16="http://schemas.microsoft.com/office/drawing/2014/main" id="{7E4B7CA6-64B8-49C6-A1B5-170F0C2AB2D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85768837"/>
                  </p:ext>
                </p:extLst>
              </p:nvPr>
            </p:nvGraphicFramePr>
            <p:xfrm>
              <a:off x="-3497326" y="-302147"/>
              <a:ext cx="7185152" cy="366395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185152" cy="3663950"/>
                    </a:xfrm>
                    <a:prstGeom prst="rect">
                      <a:avLst/>
                    </a:prstGeom>
                  </am3d:spPr>
                  <am3d:camera>
                    <am3d:pos x="0" y="0" z="5984973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5766" d="1000000"/>
                    <am3d:preTrans dx="0" dy="0" dz="14680092"/>
                    <am3d:scale>
                      <am3d:sx n="1000000" d="1000000"/>
                      <am3d:sy n="1000000" d="1000000"/>
                      <am3d:sz n="1000000" d="1000000"/>
                    </am3d:scale>
                    <am3d:rot ax="1374868" ay="2765581" az="103500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798455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>
                <a:extLst>
                  <a:ext uri="{FF2B5EF4-FFF2-40B4-BE49-F238E27FC236}">
                    <a16:creationId xmlns:a16="http://schemas.microsoft.com/office/drawing/2014/main" id="{7E4B7CA6-64B8-49C6-A1B5-170F0C2AB2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3497326" y="-302147"/>
                <a:ext cx="7185152" cy="366395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Arrow: Right 4">
            <a:extLst>
              <a:ext uri="{FF2B5EF4-FFF2-40B4-BE49-F238E27FC236}">
                <a16:creationId xmlns:a16="http://schemas.microsoft.com/office/drawing/2014/main" id="{64F304D7-C2E0-4DE1-B206-7D924125474D}"/>
              </a:ext>
            </a:extLst>
          </p:cNvPr>
          <p:cNvSpPr/>
          <p:nvPr/>
        </p:nvSpPr>
        <p:spPr>
          <a:xfrm rot="17630330">
            <a:off x="559386" y="2117600"/>
            <a:ext cx="1184127" cy="737932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1F22AE6-0800-4B2A-A120-222E417665B1}"/>
              </a:ext>
            </a:extLst>
          </p:cNvPr>
          <p:cNvGrpSpPr/>
          <p:nvPr/>
        </p:nvGrpSpPr>
        <p:grpSpPr>
          <a:xfrm>
            <a:off x="605244" y="4241799"/>
            <a:ext cx="3728175" cy="2032609"/>
            <a:chOff x="605244" y="2058941"/>
            <a:chExt cx="7731936" cy="4215468"/>
          </a:xfrm>
        </p:grpSpPr>
        <p:pic>
          <p:nvPicPr>
            <p:cNvPr id="7" name="Picture 6" descr="A picture containing cup, glass, indoor, table&#10;&#10;Description automatically generated">
              <a:extLst>
                <a:ext uri="{FF2B5EF4-FFF2-40B4-BE49-F238E27FC236}">
                  <a16:creationId xmlns:a16="http://schemas.microsoft.com/office/drawing/2014/main" id="{3C137F58-E43F-4729-832E-C985A2C7F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4165" y="2058941"/>
              <a:ext cx="6993247" cy="421546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DD4CEA-0024-493F-A61E-7AD0420C8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50000"/>
            </a:blip>
            <a:stretch>
              <a:fillRect/>
            </a:stretch>
          </p:blipFill>
          <p:spPr>
            <a:xfrm>
              <a:off x="605244" y="2372321"/>
              <a:ext cx="7731936" cy="3041212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B8ED5AE-281D-42C7-9151-07B3B7C1EF76}"/>
                </a:ext>
              </a:extLst>
            </p:cNvPr>
            <p:cNvSpPr/>
            <p:nvPr/>
          </p:nvSpPr>
          <p:spPr>
            <a:xfrm>
              <a:off x="2571326" y="3923126"/>
              <a:ext cx="808987" cy="730681"/>
            </a:xfrm>
            <a:prstGeom prst="ellipse">
              <a:avLst/>
            </a:prstGeom>
            <a:noFill/>
            <a:ln w="76200">
              <a:solidFill>
                <a:srgbClr val="FFFF0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Arrow: Down 9">
              <a:extLst>
                <a:ext uri="{FF2B5EF4-FFF2-40B4-BE49-F238E27FC236}">
                  <a16:creationId xmlns:a16="http://schemas.microsoft.com/office/drawing/2014/main" id="{C49DF4EE-B96B-4AD4-9D96-1D0B20DF0F1A}"/>
                </a:ext>
              </a:extLst>
            </p:cNvPr>
            <p:cNvSpPr/>
            <p:nvPr/>
          </p:nvSpPr>
          <p:spPr>
            <a:xfrm>
              <a:off x="2721834" y="3468654"/>
              <a:ext cx="507969" cy="595564"/>
            </a:xfrm>
            <a:prstGeom prst="downArrow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5FF51F8-7F09-46D4-AFDF-E0AF24A1B96F}"/>
                </a:ext>
              </a:extLst>
            </p:cNvPr>
            <p:cNvSpPr/>
            <p:nvPr/>
          </p:nvSpPr>
          <p:spPr>
            <a:xfrm>
              <a:off x="2502984" y="4143411"/>
              <a:ext cx="792480" cy="313508"/>
            </a:xfrm>
            <a:custGeom>
              <a:avLst/>
              <a:gdLst>
                <a:gd name="connsiteX0" fmla="*/ 0 w 862472"/>
                <a:gd name="connsiteY0" fmla="*/ 313509 h 313509"/>
                <a:gd name="connsiteX1" fmla="*/ 43542 w 862472"/>
                <a:gd name="connsiteY1" fmla="*/ 304800 h 313509"/>
                <a:gd name="connsiteX2" fmla="*/ 60960 w 862472"/>
                <a:gd name="connsiteY2" fmla="*/ 287383 h 313509"/>
                <a:gd name="connsiteX3" fmla="*/ 113211 w 862472"/>
                <a:gd name="connsiteY3" fmla="*/ 269966 h 313509"/>
                <a:gd name="connsiteX4" fmla="*/ 130628 w 862472"/>
                <a:gd name="connsiteY4" fmla="*/ 243840 h 313509"/>
                <a:gd name="connsiteX5" fmla="*/ 209005 w 862472"/>
                <a:gd name="connsiteY5" fmla="*/ 200297 h 313509"/>
                <a:gd name="connsiteX6" fmla="*/ 235131 w 862472"/>
                <a:gd name="connsiteY6" fmla="*/ 174172 h 313509"/>
                <a:gd name="connsiteX7" fmla="*/ 322217 w 862472"/>
                <a:gd name="connsiteY7" fmla="*/ 156755 h 313509"/>
                <a:gd name="connsiteX8" fmla="*/ 426720 w 862472"/>
                <a:gd name="connsiteY8" fmla="*/ 139337 h 313509"/>
                <a:gd name="connsiteX9" fmla="*/ 444137 w 862472"/>
                <a:gd name="connsiteY9" fmla="*/ 113212 h 313509"/>
                <a:gd name="connsiteX10" fmla="*/ 496388 w 862472"/>
                <a:gd name="connsiteY10" fmla="*/ 95795 h 313509"/>
                <a:gd name="connsiteX11" fmla="*/ 513805 w 862472"/>
                <a:gd name="connsiteY11" fmla="*/ 78377 h 313509"/>
                <a:gd name="connsiteX12" fmla="*/ 600891 w 862472"/>
                <a:gd name="connsiteY12" fmla="*/ 52252 h 313509"/>
                <a:gd name="connsiteX13" fmla="*/ 627017 w 862472"/>
                <a:gd name="connsiteY13" fmla="*/ 43543 h 313509"/>
                <a:gd name="connsiteX14" fmla="*/ 653142 w 862472"/>
                <a:gd name="connsiteY14" fmla="*/ 17417 h 313509"/>
                <a:gd name="connsiteX15" fmla="*/ 757645 w 862472"/>
                <a:gd name="connsiteY15" fmla="*/ 0 h 313509"/>
                <a:gd name="connsiteX16" fmla="*/ 792480 w 862472"/>
                <a:gd name="connsiteY16" fmla="*/ 8709 h 313509"/>
                <a:gd name="connsiteX17" fmla="*/ 836022 w 862472"/>
                <a:gd name="connsiteY17" fmla="*/ 60960 h 313509"/>
                <a:gd name="connsiteX18" fmla="*/ 853440 w 862472"/>
                <a:gd name="connsiteY18" fmla="*/ 78377 h 313509"/>
                <a:gd name="connsiteX19" fmla="*/ 853440 w 862472"/>
                <a:gd name="connsiteY19" fmla="*/ 200297 h 313509"/>
                <a:gd name="connsiteX20" fmla="*/ 818605 w 862472"/>
                <a:gd name="connsiteY20" fmla="*/ 226423 h 313509"/>
                <a:gd name="connsiteX0" fmla="*/ 0 w 1108648"/>
                <a:gd name="connsiteY0" fmla="*/ 363725 h 363725"/>
                <a:gd name="connsiteX1" fmla="*/ 43542 w 1108648"/>
                <a:gd name="connsiteY1" fmla="*/ 355016 h 363725"/>
                <a:gd name="connsiteX2" fmla="*/ 60960 w 1108648"/>
                <a:gd name="connsiteY2" fmla="*/ 337599 h 363725"/>
                <a:gd name="connsiteX3" fmla="*/ 113211 w 1108648"/>
                <a:gd name="connsiteY3" fmla="*/ 320182 h 363725"/>
                <a:gd name="connsiteX4" fmla="*/ 130628 w 1108648"/>
                <a:gd name="connsiteY4" fmla="*/ 294056 h 363725"/>
                <a:gd name="connsiteX5" fmla="*/ 209005 w 1108648"/>
                <a:gd name="connsiteY5" fmla="*/ 250513 h 363725"/>
                <a:gd name="connsiteX6" fmla="*/ 235131 w 1108648"/>
                <a:gd name="connsiteY6" fmla="*/ 224388 h 363725"/>
                <a:gd name="connsiteX7" fmla="*/ 322217 w 1108648"/>
                <a:gd name="connsiteY7" fmla="*/ 206971 h 363725"/>
                <a:gd name="connsiteX8" fmla="*/ 426720 w 1108648"/>
                <a:gd name="connsiteY8" fmla="*/ 189553 h 363725"/>
                <a:gd name="connsiteX9" fmla="*/ 444137 w 1108648"/>
                <a:gd name="connsiteY9" fmla="*/ 163428 h 363725"/>
                <a:gd name="connsiteX10" fmla="*/ 496388 w 1108648"/>
                <a:gd name="connsiteY10" fmla="*/ 146011 h 363725"/>
                <a:gd name="connsiteX11" fmla="*/ 513805 w 1108648"/>
                <a:gd name="connsiteY11" fmla="*/ 128593 h 363725"/>
                <a:gd name="connsiteX12" fmla="*/ 600891 w 1108648"/>
                <a:gd name="connsiteY12" fmla="*/ 102468 h 363725"/>
                <a:gd name="connsiteX13" fmla="*/ 627017 w 1108648"/>
                <a:gd name="connsiteY13" fmla="*/ 93759 h 363725"/>
                <a:gd name="connsiteX14" fmla="*/ 653142 w 1108648"/>
                <a:gd name="connsiteY14" fmla="*/ 67633 h 363725"/>
                <a:gd name="connsiteX15" fmla="*/ 757645 w 1108648"/>
                <a:gd name="connsiteY15" fmla="*/ 50216 h 363725"/>
                <a:gd name="connsiteX16" fmla="*/ 792480 w 1108648"/>
                <a:gd name="connsiteY16" fmla="*/ 58925 h 363725"/>
                <a:gd name="connsiteX17" fmla="*/ 836022 w 1108648"/>
                <a:gd name="connsiteY17" fmla="*/ 111176 h 363725"/>
                <a:gd name="connsiteX18" fmla="*/ 853440 w 1108648"/>
                <a:gd name="connsiteY18" fmla="*/ 128593 h 363725"/>
                <a:gd name="connsiteX19" fmla="*/ 853440 w 1108648"/>
                <a:gd name="connsiteY19" fmla="*/ 250513 h 363725"/>
                <a:gd name="connsiteX20" fmla="*/ 1108331 w 1108648"/>
                <a:gd name="connsiteY20" fmla="*/ 81 h 363725"/>
                <a:gd name="connsiteX0" fmla="*/ 0 w 862472"/>
                <a:gd name="connsiteY0" fmla="*/ 313509 h 313509"/>
                <a:gd name="connsiteX1" fmla="*/ 43542 w 862472"/>
                <a:gd name="connsiteY1" fmla="*/ 304800 h 313509"/>
                <a:gd name="connsiteX2" fmla="*/ 60960 w 862472"/>
                <a:gd name="connsiteY2" fmla="*/ 287383 h 313509"/>
                <a:gd name="connsiteX3" fmla="*/ 113211 w 862472"/>
                <a:gd name="connsiteY3" fmla="*/ 269966 h 313509"/>
                <a:gd name="connsiteX4" fmla="*/ 130628 w 862472"/>
                <a:gd name="connsiteY4" fmla="*/ 243840 h 313509"/>
                <a:gd name="connsiteX5" fmla="*/ 209005 w 862472"/>
                <a:gd name="connsiteY5" fmla="*/ 200297 h 313509"/>
                <a:gd name="connsiteX6" fmla="*/ 235131 w 862472"/>
                <a:gd name="connsiteY6" fmla="*/ 174172 h 313509"/>
                <a:gd name="connsiteX7" fmla="*/ 322217 w 862472"/>
                <a:gd name="connsiteY7" fmla="*/ 156755 h 313509"/>
                <a:gd name="connsiteX8" fmla="*/ 426720 w 862472"/>
                <a:gd name="connsiteY8" fmla="*/ 139337 h 313509"/>
                <a:gd name="connsiteX9" fmla="*/ 444137 w 862472"/>
                <a:gd name="connsiteY9" fmla="*/ 113212 h 313509"/>
                <a:gd name="connsiteX10" fmla="*/ 496388 w 862472"/>
                <a:gd name="connsiteY10" fmla="*/ 95795 h 313509"/>
                <a:gd name="connsiteX11" fmla="*/ 513805 w 862472"/>
                <a:gd name="connsiteY11" fmla="*/ 78377 h 313509"/>
                <a:gd name="connsiteX12" fmla="*/ 600891 w 862472"/>
                <a:gd name="connsiteY12" fmla="*/ 52252 h 313509"/>
                <a:gd name="connsiteX13" fmla="*/ 627017 w 862472"/>
                <a:gd name="connsiteY13" fmla="*/ 43543 h 313509"/>
                <a:gd name="connsiteX14" fmla="*/ 653142 w 862472"/>
                <a:gd name="connsiteY14" fmla="*/ 17417 h 313509"/>
                <a:gd name="connsiteX15" fmla="*/ 757645 w 862472"/>
                <a:gd name="connsiteY15" fmla="*/ 0 h 313509"/>
                <a:gd name="connsiteX16" fmla="*/ 792480 w 862472"/>
                <a:gd name="connsiteY16" fmla="*/ 8709 h 313509"/>
                <a:gd name="connsiteX17" fmla="*/ 836022 w 862472"/>
                <a:gd name="connsiteY17" fmla="*/ 60960 h 313509"/>
                <a:gd name="connsiteX18" fmla="*/ 853440 w 862472"/>
                <a:gd name="connsiteY18" fmla="*/ 78377 h 313509"/>
                <a:gd name="connsiteX19" fmla="*/ 853440 w 862472"/>
                <a:gd name="connsiteY19" fmla="*/ 200297 h 313509"/>
                <a:gd name="connsiteX0" fmla="*/ 0 w 853440"/>
                <a:gd name="connsiteY0" fmla="*/ 313509 h 313509"/>
                <a:gd name="connsiteX1" fmla="*/ 43542 w 853440"/>
                <a:gd name="connsiteY1" fmla="*/ 304800 h 313509"/>
                <a:gd name="connsiteX2" fmla="*/ 60960 w 853440"/>
                <a:gd name="connsiteY2" fmla="*/ 287383 h 313509"/>
                <a:gd name="connsiteX3" fmla="*/ 113211 w 853440"/>
                <a:gd name="connsiteY3" fmla="*/ 269966 h 313509"/>
                <a:gd name="connsiteX4" fmla="*/ 130628 w 853440"/>
                <a:gd name="connsiteY4" fmla="*/ 243840 h 313509"/>
                <a:gd name="connsiteX5" fmla="*/ 209005 w 853440"/>
                <a:gd name="connsiteY5" fmla="*/ 200297 h 313509"/>
                <a:gd name="connsiteX6" fmla="*/ 235131 w 853440"/>
                <a:gd name="connsiteY6" fmla="*/ 174172 h 313509"/>
                <a:gd name="connsiteX7" fmla="*/ 322217 w 853440"/>
                <a:gd name="connsiteY7" fmla="*/ 156755 h 313509"/>
                <a:gd name="connsiteX8" fmla="*/ 426720 w 853440"/>
                <a:gd name="connsiteY8" fmla="*/ 139337 h 313509"/>
                <a:gd name="connsiteX9" fmla="*/ 444137 w 853440"/>
                <a:gd name="connsiteY9" fmla="*/ 113212 h 313509"/>
                <a:gd name="connsiteX10" fmla="*/ 496388 w 853440"/>
                <a:gd name="connsiteY10" fmla="*/ 95795 h 313509"/>
                <a:gd name="connsiteX11" fmla="*/ 513805 w 853440"/>
                <a:gd name="connsiteY11" fmla="*/ 78377 h 313509"/>
                <a:gd name="connsiteX12" fmla="*/ 600891 w 853440"/>
                <a:gd name="connsiteY12" fmla="*/ 52252 h 313509"/>
                <a:gd name="connsiteX13" fmla="*/ 627017 w 853440"/>
                <a:gd name="connsiteY13" fmla="*/ 43543 h 313509"/>
                <a:gd name="connsiteX14" fmla="*/ 653142 w 853440"/>
                <a:gd name="connsiteY14" fmla="*/ 17417 h 313509"/>
                <a:gd name="connsiteX15" fmla="*/ 757645 w 853440"/>
                <a:gd name="connsiteY15" fmla="*/ 0 h 313509"/>
                <a:gd name="connsiteX16" fmla="*/ 792480 w 853440"/>
                <a:gd name="connsiteY16" fmla="*/ 8709 h 313509"/>
                <a:gd name="connsiteX17" fmla="*/ 836022 w 853440"/>
                <a:gd name="connsiteY17" fmla="*/ 60960 h 313509"/>
                <a:gd name="connsiteX18" fmla="*/ 853440 w 853440"/>
                <a:gd name="connsiteY18" fmla="*/ 78377 h 313509"/>
                <a:gd name="connsiteX0" fmla="*/ 0 w 836021"/>
                <a:gd name="connsiteY0" fmla="*/ 313509 h 313509"/>
                <a:gd name="connsiteX1" fmla="*/ 43542 w 836021"/>
                <a:gd name="connsiteY1" fmla="*/ 304800 h 313509"/>
                <a:gd name="connsiteX2" fmla="*/ 60960 w 836021"/>
                <a:gd name="connsiteY2" fmla="*/ 287383 h 313509"/>
                <a:gd name="connsiteX3" fmla="*/ 113211 w 836021"/>
                <a:gd name="connsiteY3" fmla="*/ 269966 h 313509"/>
                <a:gd name="connsiteX4" fmla="*/ 130628 w 836021"/>
                <a:gd name="connsiteY4" fmla="*/ 243840 h 313509"/>
                <a:gd name="connsiteX5" fmla="*/ 209005 w 836021"/>
                <a:gd name="connsiteY5" fmla="*/ 200297 h 313509"/>
                <a:gd name="connsiteX6" fmla="*/ 235131 w 836021"/>
                <a:gd name="connsiteY6" fmla="*/ 174172 h 313509"/>
                <a:gd name="connsiteX7" fmla="*/ 322217 w 836021"/>
                <a:gd name="connsiteY7" fmla="*/ 156755 h 313509"/>
                <a:gd name="connsiteX8" fmla="*/ 426720 w 836021"/>
                <a:gd name="connsiteY8" fmla="*/ 139337 h 313509"/>
                <a:gd name="connsiteX9" fmla="*/ 444137 w 836021"/>
                <a:gd name="connsiteY9" fmla="*/ 113212 h 313509"/>
                <a:gd name="connsiteX10" fmla="*/ 496388 w 836021"/>
                <a:gd name="connsiteY10" fmla="*/ 95795 h 313509"/>
                <a:gd name="connsiteX11" fmla="*/ 513805 w 836021"/>
                <a:gd name="connsiteY11" fmla="*/ 78377 h 313509"/>
                <a:gd name="connsiteX12" fmla="*/ 600891 w 836021"/>
                <a:gd name="connsiteY12" fmla="*/ 52252 h 313509"/>
                <a:gd name="connsiteX13" fmla="*/ 627017 w 836021"/>
                <a:gd name="connsiteY13" fmla="*/ 43543 h 313509"/>
                <a:gd name="connsiteX14" fmla="*/ 653142 w 836021"/>
                <a:gd name="connsiteY14" fmla="*/ 17417 h 313509"/>
                <a:gd name="connsiteX15" fmla="*/ 757645 w 836021"/>
                <a:gd name="connsiteY15" fmla="*/ 0 h 313509"/>
                <a:gd name="connsiteX16" fmla="*/ 792480 w 836021"/>
                <a:gd name="connsiteY16" fmla="*/ 8709 h 313509"/>
                <a:gd name="connsiteX17" fmla="*/ 836022 w 836021"/>
                <a:gd name="connsiteY17" fmla="*/ 60960 h 313509"/>
                <a:gd name="connsiteX0" fmla="*/ 0 w 792479"/>
                <a:gd name="connsiteY0" fmla="*/ 313509 h 313509"/>
                <a:gd name="connsiteX1" fmla="*/ 43542 w 792479"/>
                <a:gd name="connsiteY1" fmla="*/ 304800 h 313509"/>
                <a:gd name="connsiteX2" fmla="*/ 60960 w 792479"/>
                <a:gd name="connsiteY2" fmla="*/ 287383 h 313509"/>
                <a:gd name="connsiteX3" fmla="*/ 113211 w 792479"/>
                <a:gd name="connsiteY3" fmla="*/ 269966 h 313509"/>
                <a:gd name="connsiteX4" fmla="*/ 130628 w 792479"/>
                <a:gd name="connsiteY4" fmla="*/ 243840 h 313509"/>
                <a:gd name="connsiteX5" fmla="*/ 209005 w 792479"/>
                <a:gd name="connsiteY5" fmla="*/ 200297 h 313509"/>
                <a:gd name="connsiteX6" fmla="*/ 235131 w 792479"/>
                <a:gd name="connsiteY6" fmla="*/ 174172 h 313509"/>
                <a:gd name="connsiteX7" fmla="*/ 322217 w 792479"/>
                <a:gd name="connsiteY7" fmla="*/ 156755 h 313509"/>
                <a:gd name="connsiteX8" fmla="*/ 426720 w 792479"/>
                <a:gd name="connsiteY8" fmla="*/ 139337 h 313509"/>
                <a:gd name="connsiteX9" fmla="*/ 444137 w 792479"/>
                <a:gd name="connsiteY9" fmla="*/ 113212 h 313509"/>
                <a:gd name="connsiteX10" fmla="*/ 496388 w 792479"/>
                <a:gd name="connsiteY10" fmla="*/ 95795 h 313509"/>
                <a:gd name="connsiteX11" fmla="*/ 513805 w 792479"/>
                <a:gd name="connsiteY11" fmla="*/ 78377 h 313509"/>
                <a:gd name="connsiteX12" fmla="*/ 600891 w 792479"/>
                <a:gd name="connsiteY12" fmla="*/ 52252 h 313509"/>
                <a:gd name="connsiteX13" fmla="*/ 627017 w 792479"/>
                <a:gd name="connsiteY13" fmla="*/ 43543 h 313509"/>
                <a:gd name="connsiteX14" fmla="*/ 653142 w 792479"/>
                <a:gd name="connsiteY14" fmla="*/ 17417 h 313509"/>
                <a:gd name="connsiteX15" fmla="*/ 757645 w 792479"/>
                <a:gd name="connsiteY15" fmla="*/ 0 h 313509"/>
                <a:gd name="connsiteX16" fmla="*/ 792480 w 792479"/>
                <a:gd name="connsiteY16" fmla="*/ 8709 h 313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92479" h="313509">
                  <a:moveTo>
                    <a:pt x="0" y="313509"/>
                  </a:moveTo>
                  <a:cubicBezTo>
                    <a:pt x="14514" y="310606"/>
                    <a:pt x="29937" y="310631"/>
                    <a:pt x="43542" y="304800"/>
                  </a:cubicBezTo>
                  <a:cubicBezTo>
                    <a:pt x="51089" y="301566"/>
                    <a:pt x="53616" y="291055"/>
                    <a:pt x="60960" y="287383"/>
                  </a:cubicBezTo>
                  <a:cubicBezTo>
                    <a:pt x="77381" y="279173"/>
                    <a:pt x="113211" y="269966"/>
                    <a:pt x="113211" y="269966"/>
                  </a:cubicBezTo>
                  <a:cubicBezTo>
                    <a:pt x="119017" y="261257"/>
                    <a:pt x="122751" y="250732"/>
                    <a:pt x="130628" y="243840"/>
                  </a:cubicBezTo>
                  <a:cubicBezTo>
                    <a:pt x="167481" y="211594"/>
                    <a:pt x="173123" y="212258"/>
                    <a:pt x="209005" y="200297"/>
                  </a:cubicBezTo>
                  <a:cubicBezTo>
                    <a:pt x="217714" y="191589"/>
                    <a:pt x="224884" y="181003"/>
                    <a:pt x="235131" y="174172"/>
                  </a:cubicBezTo>
                  <a:cubicBezTo>
                    <a:pt x="251783" y="163071"/>
                    <a:pt x="316896" y="157595"/>
                    <a:pt x="322217" y="156755"/>
                  </a:cubicBezTo>
                  <a:lnTo>
                    <a:pt x="426720" y="139337"/>
                  </a:lnTo>
                  <a:cubicBezTo>
                    <a:pt x="432526" y="130629"/>
                    <a:pt x="435262" y="118759"/>
                    <a:pt x="444137" y="113212"/>
                  </a:cubicBezTo>
                  <a:cubicBezTo>
                    <a:pt x="459706" y="103482"/>
                    <a:pt x="496388" y="95795"/>
                    <a:pt x="496388" y="95795"/>
                  </a:cubicBezTo>
                  <a:cubicBezTo>
                    <a:pt x="502194" y="89989"/>
                    <a:pt x="506461" y="82049"/>
                    <a:pt x="513805" y="78377"/>
                  </a:cubicBezTo>
                  <a:cubicBezTo>
                    <a:pt x="541401" y="64579"/>
                    <a:pt x="571721" y="60586"/>
                    <a:pt x="600891" y="52252"/>
                  </a:cubicBezTo>
                  <a:cubicBezTo>
                    <a:pt x="609718" y="49730"/>
                    <a:pt x="618308" y="46446"/>
                    <a:pt x="627017" y="43543"/>
                  </a:cubicBezTo>
                  <a:cubicBezTo>
                    <a:pt x="635725" y="34834"/>
                    <a:pt x="642127" y="22925"/>
                    <a:pt x="653142" y="17417"/>
                  </a:cubicBezTo>
                  <a:cubicBezTo>
                    <a:pt x="663326" y="12325"/>
                    <a:pt x="756205" y="206"/>
                    <a:pt x="757645" y="0"/>
                  </a:cubicBezTo>
                  <a:cubicBezTo>
                    <a:pt x="769257" y="2903"/>
                    <a:pt x="782088" y="2771"/>
                    <a:pt x="792480" y="8709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1A3B4C4-9640-4AE7-BC87-484A88A7F4B8}"/>
              </a:ext>
            </a:extLst>
          </p:cNvPr>
          <p:cNvSpPr txBox="1"/>
          <p:nvPr/>
        </p:nvSpPr>
        <p:spPr>
          <a:xfrm>
            <a:off x="272900" y="3116386"/>
            <a:ext cx="401109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+mn-lt"/>
              </a:rPr>
              <a:t>              Crack started at internal corner (above), and propagated through inner layer until reaching a connecting rib, where it then expanded to the outer surface causing a leak (below)</a:t>
            </a:r>
          </a:p>
        </p:txBody>
      </p:sp>
    </p:spTree>
    <p:extLst>
      <p:ext uri="{BB962C8B-B14F-4D97-AF65-F5344CB8AC3E}">
        <p14:creationId xmlns:p14="http://schemas.microsoft.com/office/powerpoint/2010/main" val="422736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617E33-FAF3-4901-99FD-D765BA8A7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283" y="918732"/>
            <a:ext cx="3432302" cy="54363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A6D4EC-8A1A-44D8-8B22-D2814398A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2MW Targets and PPU Test Targets Design Addressed T22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AF4B7-AC8E-4ECA-9C75-AD7D4E24A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2014" y="725762"/>
            <a:ext cx="11430000" cy="4047778"/>
          </a:xfrm>
        </p:spPr>
        <p:txBody>
          <a:bodyPr/>
          <a:lstStyle/>
          <a:p>
            <a:r>
              <a:rPr lang="en-US" dirty="0"/>
              <a:t>Shifted plane, added radius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3736A8-99E3-4418-AB8C-140EE36E7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93" y="922020"/>
            <a:ext cx="4168763" cy="543306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B38A7B6-63D4-4760-8DE7-6B1B7CE78DE8}"/>
              </a:ext>
            </a:extLst>
          </p:cNvPr>
          <p:cNvCxnSpPr/>
          <p:nvPr/>
        </p:nvCxnSpPr>
        <p:spPr>
          <a:xfrm flipV="1">
            <a:off x="2255520" y="1714500"/>
            <a:ext cx="0" cy="480060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28C0E23-BCED-4534-B288-8831D46F1B46}"/>
              </a:ext>
            </a:extLst>
          </p:cNvPr>
          <p:cNvSpPr txBox="1"/>
          <p:nvPr/>
        </p:nvSpPr>
        <p:spPr>
          <a:xfrm>
            <a:off x="1706880" y="2186940"/>
            <a:ext cx="131064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+mj-lt"/>
                <a:cs typeface="Times New Roman" panose="02020603050405020304" pitchFamily="18" charset="0"/>
              </a:rPr>
              <a:t>3x R=0.1875”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latin typeface="+mj-lt"/>
                <a:cs typeface="Times New Roman" panose="02020603050405020304" pitchFamily="18" charset="0"/>
              </a:rPr>
              <a:t>(4.76mm)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1CE13C8-8011-4712-8EB7-DA23A0D6ECB8}"/>
              </a:ext>
            </a:extLst>
          </p:cNvPr>
          <p:cNvCxnSpPr>
            <a:cxnSpLocks/>
          </p:cNvCxnSpPr>
          <p:nvPr/>
        </p:nvCxnSpPr>
        <p:spPr>
          <a:xfrm>
            <a:off x="8534400" y="5425440"/>
            <a:ext cx="609600" cy="0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2592163-ED27-4AA7-AC06-DB06B7F3C93C}"/>
              </a:ext>
            </a:extLst>
          </p:cNvPr>
          <p:cNvCxnSpPr>
            <a:cxnSpLocks/>
          </p:cNvCxnSpPr>
          <p:nvPr/>
        </p:nvCxnSpPr>
        <p:spPr>
          <a:xfrm flipH="1">
            <a:off x="9273540" y="5425440"/>
            <a:ext cx="708660" cy="0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A83B061-0B7E-420A-B3DF-017D174C1561}"/>
              </a:ext>
            </a:extLst>
          </p:cNvPr>
          <p:cNvSpPr txBox="1"/>
          <p:nvPr/>
        </p:nvSpPr>
        <p:spPr>
          <a:xfrm>
            <a:off x="9754510" y="5185374"/>
            <a:ext cx="149960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+mj-lt"/>
                <a:cs typeface="Times New Roman" panose="02020603050405020304" pitchFamily="18" charset="0"/>
              </a:rPr>
              <a:t>Offset: 0.1”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latin typeface="+mj-lt"/>
                <a:cs typeface="Times New Roman" panose="02020603050405020304" pitchFamily="18" charset="0"/>
              </a:rPr>
              <a:t>(2.54mm)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C3CDD8B-12E0-46C9-AFC1-A69703AB7BF4}"/>
              </a:ext>
            </a:extLst>
          </p:cNvPr>
          <p:cNvSpPr/>
          <p:nvPr/>
        </p:nvSpPr>
        <p:spPr>
          <a:xfrm>
            <a:off x="10320729" y="1166137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805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EF62A-326F-420B-A254-FF94AC69E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No operational issues with current gas injection levels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9327E-7607-4978-87E6-3C5210742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47148"/>
            <a:ext cx="6190870" cy="5355074"/>
          </a:xfrm>
        </p:spPr>
        <p:txBody>
          <a:bodyPr/>
          <a:lstStyle/>
          <a:p>
            <a:r>
              <a:rPr lang="en-US" dirty="0"/>
              <a:t>No mercury flow or level instabilities observed</a:t>
            </a:r>
          </a:p>
          <a:p>
            <a:r>
              <a:rPr lang="en-US" dirty="0"/>
              <a:t>Gas causes mercury level to rise</a:t>
            </a:r>
          </a:p>
          <a:p>
            <a:pPr lvl="1"/>
            <a:r>
              <a:rPr lang="en-US" dirty="0"/>
              <a:t>Volume displaced increased linearly with gas injection rates</a:t>
            </a:r>
          </a:p>
          <a:p>
            <a:r>
              <a:rPr lang="en-US" dirty="0"/>
              <a:t>Current configuration has 57 L of available head space</a:t>
            </a:r>
          </a:p>
          <a:p>
            <a:pPr lvl="1"/>
            <a:r>
              <a:rPr lang="en-US" dirty="0"/>
              <a:t>Theoretically allows for &gt;16 slpm of gas injection</a:t>
            </a:r>
          </a:p>
          <a:p>
            <a:pPr lvl="1"/>
            <a:r>
              <a:rPr lang="en-US" dirty="0"/>
              <a:t>PPU overflow tank will add additional head space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2067942-AE1A-4A60-9D08-65A087E837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5658503"/>
              </p:ext>
            </p:extLst>
          </p:nvPr>
        </p:nvGraphicFramePr>
        <p:xfrm>
          <a:off x="6863708" y="947148"/>
          <a:ext cx="5273471" cy="5236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9AAE49-5C4A-45D2-A99F-749E4842BA2C}"/>
              </a:ext>
            </a:extLst>
          </p:cNvPr>
          <p:cNvSpPr/>
          <p:nvPr/>
        </p:nvSpPr>
        <p:spPr>
          <a:xfrm>
            <a:off x="5276642" y="6227873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90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1E479-D8D6-4283-A15C-92395D8ED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Continue to have clogging with current bubblers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A3367-AB52-4446-89DA-9B5CB8E3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47148"/>
            <a:ext cx="5465942" cy="5355074"/>
          </a:xfrm>
        </p:spPr>
        <p:txBody>
          <a:bodyPr/>
          <a:lstStyle/>
          <a:p>
            <a:r>
              <a:rPr lang="en-US" dirty="0"/>
              <a:t>Only exception of T25, which had a broken internal tube</a:t>
            </a:r>
          </a:p>
          <a:p>
            <a:r>
              <a:rPr lang="en-US" dirty="0"/>
              <a:t>Clogging problem is slowing hoped for increases in operational gas injection rates</a:t>
            </a:r>
          </a:p>
          <a:p>
            <a:pPr lvl="1"/>
            <a:r>
              <a:rPr lang="en-US" dirty="0"/>
              <a:t>Operations very much looks forward to swirl bubble operation starting with PPU Test Target #1</a:t>
            </a:r>
          </a:p>
        </p:txBody>
      </p:sp>
      <p:grpSp>
        <p:nvGrpSpPr>
          <p:cNvPr id="4" name="Canvas 12">
            <a:extLst>
              <a:ext uri="{FF2B5EF4-FFF2-40B4-BE49-F238E27FC236}">
                <a16:creationId xmlns:a16="http://schemas.microsoft.com/office/drawing/2014/main" id="{73DA135A-3781-4737-A18D-D854974F0CB6}"/>
              </a:ext>
            </a:extLst>
          </p:cNvPr>
          <p:cNvGrpSpPr/>
          <p:nvPr/>
        </p:nvGrpSpPr>
        <p:grpSpPr>
          <a:xfrm>
            <a:off x="7239499" y="813816"/>
            <a:ext cx="4522734" cy="3957320"/>
            <a:chOff x="733470" y="0"/>
            <a:chExt cx="4522734" cy="3957320"/>
          </a:xfrm>
        </p:grpSpPr>
        <p:pic>
          <p:nvPicPr>
            <p:cNvPr id="5" name="Graphic 16">
              <a:extLst>
                <a:ext uri="{FF2B5EF4-FFF2-40B4-BE49-F238E27FC236}">
                  <a16:creationId xmlns:a16="http://schemas.microsoft.com/office/drawing/2014/main" id="{5992C45D-B8C5-4A36-A0D8-421065D7845B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4603" r="8246"/>
            <a:stretch/>
          </p:blipFill>
          <p:spPr>
            <a:xfrm>
              <a:off x="733470" y="0"/>
              <a:ext cx="4469037" cy="3957320"/>
            </a:xfrm>
            <a:prstGeom prst="rect">
              <a:avLst/>
            </a:prstGeom>
          </p:spPr>
        </p:pic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0543B379-C59A-4C29-A861-B190C4315E81}"/>
                </a:ext>
              </a:extLst>
            </p:cNvPr>
            <p:cNvSpPr txBox="1"/>
            <p:nvPr/>
          </p:nvSpPr>
          <p:spPr>
            <a:xfrm>
              <a:off x="2868973" y="3176020"/>
              <a:ext cx="560705" cy="397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 fontAlgn="base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1100" kern="1200" dirty="0">
                  <a:solidFill>
                    <a:srgbClr val="0071BD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T18</a:t>
              </a:r>
              <a:endParaRPr lang="en-US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263063F9-1797-46AA-9D43-A4388762122D}"/>
                </a:ext>
              </a:extLst>
            </p:cNvPr>
            <p:cNvSpPr txBox="1"/>
            <p:nvPr/>
          </p:nvSpPr>
          <p:spPr>
            <a:xfrm>
              <a:off x="3694923" y="3014723"/>
              <a:ext cx="560070" cy="397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 fontAlgn="base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1100" kern="1200" dirty="0">
                  <a:solidFill>
                    <a:srgbClr val="D85319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T19</a:t>
              </a:r>
              <a:endParaRPr lang="en-US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8295BC7-EDDC-49D8-95B6-6BBE83C4BDB1}"/>
                </a:ext>
              </a:extLst>
            </p:cNvPr>
            <p:cNvSpPr txBox="1"/>
            <p:nvPr/>
          </p:nvSpPr>
          <p:spPr>
            <a:xfrm>
              <a:off x="4111312" y="2737228"/>
              <a:ext cx="560070" cy="397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 fontAlgn="base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1100" kern="1200" dirty="0">
                  <a:solidFill>
                    <a:srgbClr val="EDB12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T20</a:t>
              </a:r>
              <a:endParaRPr lang="en-US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11">
              <a:extLst>
                <a:ext uri="{FF2B5EF4-FFF2-40B4-BE49-F238E27FC236}">
                  <a16:creationId xmlns:a16="http://schemas.microsoft.com/office/drawing/2014/main" id="{14DDA468-1F99-4760-A26B-D8D9A9E5DC66}"/>
                </a:ext>
              </a:extLst>
            </p:cNvPr>
            <p:cNvSpPr txBox="1"/>
            <p:nvPr/>
          </p:nvSpPr>
          <p:spPr>
            <a:xfrm>
              <a:off x="3340955" y="3097838"/>
              <a:ext cx="560070" cy="397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 fontAlgn="base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1100" kern="1200" dirty="0">
                  <a:solidFill>
                    <a:srgbClr val="823188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T21</a:t>
              </a:r>
              <a:endParaRPr lang="en-US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7426660E-91DD-459B-9456-D42BB0F575B7}"/>
                </a:ext>
              </a:extLst>
            </p:cNvPr>
            <p:cNvSpPr txBox="1"/>
            <p:nvPr/>
          </p:nvSpPr>
          <p:spPr>
            <a:xfrm>
              <a:off x="3226854" y="2502235"/>
              <a:ext cx="560070" cy="397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 fontAlgn="base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1100" kern="1200" dirty="0">
                  <a:solidFill>
                    <a:srgbClr val="77AB3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T22</a:t>
              </a:r>
              <a:endParaRPr lang="en-US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3">
              <a:extLst>
                <a:ext uri="{FF2B5EF4-FFF2-40B4-BE49-F238E27FC236}">
                  <a16:creationId xmlns:a16="http://schemas.microsoft.com/office/drawing/2014/main" id="{04C2C22E-71B0-43BE-BE21-B1427E9265EF}"/>
                </a:ext>
              </a:extLst>
            </p:cNvPr>
            <p:cNvSpPr txBox="1"/>
            <p:nvPr/>
          </p:nvSpPr>
          <p:spPr>
            <a:xfrm>
              <a:off x="4641802" y="2987661"/>
              <a:ext cx="560705" cy="397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 fontAlgn="base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1100" kern="1200" dirty="0">
                  <a:solidFill>
                    <a:srgbClr val="4DBEEE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T24</a:t>
              </a:r>
              <a:endParaRPr lang="en-US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4">
              <a:extLst>
                <a:ext uri="{FF2B5EF4-FFF2-40B4-BE49-F238E27FC236}">
                  <a16:creationId xmlns:a16="http://schemas.microsoft.com/office/drawing/2014/main" id="{199BE3AE-C175-41BF-8A1E-D0251514A16C}"/>
                </a:ext>
              </a:extLst>
            </p:cNvPr>
            <p:cNvSpPr txBox="1"/>
            <p:nvPr/>
          </p:nvSpPr>
          <p:spPr>
            <a:xfrm>
              <a:off x="4407393" y="387313"/>
              <a:ext cx="560070" cy="397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 fontAlgn="base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1100" kern="1200" dirty="0">
                  <a:solidFill>
                    <a:srgbClr val="A2152F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T25</a:t>
              </a:r>
              <a:endParaRPr lang="en-US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5">
              <a:extLst>
                <a:ext uri="{FF2B5EF4-FFF2-40B4-BE49-F238E27FC236}">
                  <a16:creationId xmlns:a16="http://schemas.microsoft.com/office/drawing/2014/main" id="{B49FAEE6-F934-495F-A322-DF02DE4136EA}"/>
                </a:ext>
              </a:extLst>
            </p:cNvPr>
            <p:cNvSpPr txBox="1"/>
            <p:nvPr/>
          </p:nvSpPr>
          <p:spPr>
            <a:xfrm>
              <a:off x="4696134" y="2617213"/>
              <a:ext cx="560070" cy="397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 fontAlgn="base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1100" kern="1200" dirty="0">
                  <a:solidFill>
                    <a:srgbClr val="0072BD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T26</a:t>
              </a:r>
              <a:endParaRPr lang="en-US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734304DA-87F8-486F-9B35-CB81296488EE}"/>
                </a:ext>
              </a:extLst>
            </p:cNvPr>
            <p:cNvSpPr txBox="1"/>
            <p:nvPr/>
          </p:nvSpPr>
          <p:spPr>
            <a:xfrm>
              <a:off x="3847323" y="1260411"/>
              <a:ext cx="560070" cy="397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 fontAlgn="base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1100" kern="1200" dirty="0">
                  <a:solidFill>
                    <a:srgbClr val="D85319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T27</a:t>
              </a:r>
              <a:endParaRPr lang="en-US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6D54144-76F1-4EAE-93BB-30C59C19F0F7}"/>
              </a:ext>
            </a:extLst>
          </p:cNvPr>
          <p:cNvSpPr txBox="1"/>
          <p:nvPr/>
        </p:nvSpPr>
        <p:spPr>
          <a:xfrm>
            <a:off x="8011724" y="4967134"/>
            <a:ext cx="344231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+mn-lt"/>
              </a:rPr>
              <a:t>Gas injection rates for targets operated to date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8B1C219-17EC-42BA-B18A-4EE5DC4375A2}"/>
              </a:ext>
            </a:extLst>
          </p:cNvPr>
          <p:cNvSpPr/>
          <p:nvPr/>
        </p:nvSpPr>
        <p:spPr>
          <a:xfrm>
            <a:off x="11473492" y="4569435"/>
            <a:ext cx="235044" cy="20170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41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CB5B7-3C2C-4459-BF20-6A6FB6CDD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 injection continues to show cavitation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97A09-2035-4F11-B3C3-B37D128C0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47148"/>
            <a:ext cx="7457696" cy="5355074"/>
          </a:xfrm>
        </p:spPr>
        <p:txBody>
          <a:bodyPr/>
          <a:lstStyle/>
          <a:p>
            <a:r>
              <a:rPr lang="en-US" dirty="0"/>
              <a:t>Cavitation damage throughout the target continues to be reduced with gas injection</a:t>
            </a:r>
          </a:p>
          <a:p>
            <a:r>
              <a:rPr lang="en-US" dirty="0"/>
              <a:t>Reduction at the center of the target has been dramatic →</a:t>
            </a:r>
          </a:p>
          <a:p>
            <a:r>
              <a:rPr lang="en-US" dirty="0"/>
              <a:t>Damage outside of the beam also reduced significantly ↓</a:t>
            </a:r>
          </a:p>
          <a:p>
            <a:pPr lvl="1"/>
            <a:r>
              <a:rPr lang="en-US" dirty="0"/>
              <a:t>Reductions roughly equivalent to what would be expected with 2/3 the actual beam power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45FCAA-6AB7-4290-80E1-028D3D9228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2222" y="813816"/>
            <a:ext cx="2551968" cy="2442022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49CD4B-D9F4-40E5-AA7B-E50DA36D14CF}"/>
              </a:ext>
            </a:extLst>
          </p:cNvPr>
          <p:cNvSpPr txBox="1"/>
          <p:nvPr/>
        </p:nvSpPr>
        <p:spPr>
          <a:xfrm>
            <a:off x="10182111" y="1501387"/>
            <a:ext cx="1925232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T17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1,600 hours at 1.2 MW max, no gas</a:t>
            </a:r>
          </a:p>
        </p:txBody>
      </p:sp>
      <p:pic>
        <p:nvPicPr>
          <p:cNvPr id="6" name="Picture 5" descr="A white circle on a black surface&#10;&#10;Description automatically generated with medium confidence">
            <a:extLst>
              <a:ext uri="{FF2B5EF4-FFF2-40B4-BE49-F238E27FC236}">
                <a16:creationId xmlns:a16="http://schemas.microsoft.com/office/drawing/2014/main" id="{F9511969-B58B-41DE-BE9A-A1172AE2D4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932" t="31979" r="27638" b="10730"/>
          <a:stretch/>
        </p:blipFill>
        <p:spPr>
          <a:xfrm rot="10800000">
            <a:off x="7782222" y="3806326"/>
            <a:ext cx="2560320" cy="2612572"/>
          </a:xfrm>
          <a:prstGeom prst="ellipse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A4BD44-C2BD-43EF-A0B6-16F240EE3B13}"/>
              </a:ext>
            </a:extLst>
          </p:cNvPr>
          <p:cNvSpPr txBox="1"/>
          <p:nvPr/>
        </p:nvSpPr>
        <p:spPr>
          <a:xfrm>
            <a:off x="10182111" y="4567847"/>
            <a:ext cx="1925232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T27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1,600 hours at 1.4 MW max, with gas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0914A2E6-A78C-4700-848D-515F5C9064F0}"/>
              </a:ext>
            </a:extLst>
          </p:cNvPr>
          <p:cNvSpPr/>
          <p:nvPr/>
        </p:nvSpPr>
        <p:spPr>
          <a:xfrm>
            <a:off x="8693081" y="3049127"/>
            <a:ext cx="730250" cy="939800"/>
          </a:xfrm>
          <a:prstGeom prst="down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4E3853E-2A45-43D6-A40D-0F8DBAAA36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56" b="96797" l="3034" r="96479">
                        <a14:foregroundMark x1="12676" y1="43406" x2="28440" y2="8863"/>
                        <a14:foregroundMark x1="28440" y1="8863" x2="39220" y2="7208"/>
                        <a14:foregroundMark x1="39220" y1="7208" x2="71343" y2="10998"/>
                        <a14:foregroundMark x1="71343" y1="10998" x2="81148" y2="17993"/>
                        <a14:foregroundMark x1="81148" y1="17993" x2="87974" y2="33316"/>
                        <a14:foregroundMark x1="87974" y1="33316" x2="90628" y2="68927"/>
                        <a14:foregroundMark x1="90628" y1="68927" x2="88028" y2="74533"/>
                        <a14:foregroundMark x1="59480" y1="18099" x2="52654" y2="25200"/>
                        <a14:foregroundMark x1="58072" y1="4805" x2="51138" y2="4325"/>
                        <a14:foregroundMark x1="10455" y1="32568" x2="7584" y2="49066"/>
                        <a14:foregroundMark x1="7584" y1="49066" x2="9047" y2="56167"/>
                        <a14:foregroundMark x1="9047" y1="56167" x2="9047" y2="56167"/>
                        <a14:foregroundMark x1="41224" y1="94447" x2="55471" y2="95035"/>
                        <a14:foregroundMark x1="55471" y1="95035" x2="66901" y2="93113"/>
                        <a14:foregroundMark x1="91983" y1="29525" x2="93716" y2="35665"/>
                        <a14:foregroundMark x1="4334" y1="46396" x2="5850" y2="57982"/>
                        <a14:foregroundMark x1="13272" y1="20715" x2="14897" y2="19221"/>
                        <a14:foregroundMark x1="4280" y1="40577" x2="4334" y2="42285"/>
                        <a14:foregroundMark x1="3467" y1="45595" x2="3359" y2="46716"/>
                        <a14:foregroundMark x1="3034" y1="48692" x2="3250" y2="52109"/>
                        <a14:foregroundMark x1="47021" y1="2830" x2="49025" y2="2830"/>
                        <a14:foregroundMark x1="49621" y1="2509" x2="50488" y2="2563"/>
                        <a14:foregroundMark x1="64626" y1="95622" x2="65547" y2="95248"/>
                        <a14:foregroundMark x1="42254" y1="96743" x2="43716" y2="96797"/>
                        <a14:foregroundMark x1="4496" y1="38601" x2="3954" y2="41538"/>
                        <a14:foregroundMark x1="96425" y1="62146" x2="96425" y2="62573"/>
                        <a14:foregroundMark x1="96208" y1="63214" x2="96316" y2="63374"/>
                        <a14:foregroundMark x1="96479" y1="37373" x2="96479" y2="37907"/>
                        <a14:foregroundMark x1="96262" y1="39188" x2="96154" y2="39455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205" y="4759291"/>
            <a:ext cx="2072802" cy="2103119"/>
          </a:xfrm>
          <a:prstGeom prst="rect">
            <a:avLst/>
          </a:prstGeom>
        </p:spPr>
      </p:pic>
      <p:pic>
        <p:nvPicPr>
          <p:cNvPr id="20" name="Picture 19" descr="A white circular object&#10;&#10;Description automatically generated with low confidence">
            <a:extLst>
              <a:ext uri="{FF2B5EF4-FFF2-40B4-BE49-F238E27FC236}">
                <a16:creationId xmlns:a16="http://schemas.microsoft.com/office/drawing/2014/main" id="{3FA2FDF4-3EA4-4C83-8089-EF005BBDDA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17" t="1250" r="2551" b="1250"/>
          <a:stretch/>
        </p:blipFill>
        <p:spPr>
          <a:xfrm>
            <a:off x="2750993" y="4759291"/>
            <a:ext cx="2072802" cy="2098709"/>
          </a:xfrm>
          <a:prstGeom prst="ellipse">
            <a:avLst/>
          </a:prstGeom>
        </p:spPr>
      </p:pic>
      <p:sp>
        <p:nvSpPr>
          <p:cNvPr id="21" name="Arrow: Down 20">
            <a:extLst>
              <a:ext uri="{FF2B5EF4-FFF2-40B4-BE49-F238E27FC236}">
                <a16:creationId xmlns:a16="http://schemas.microsoft.com/office/drawing/2014/main" id="{B67F814B-6FFD-43C3-AD3E-FAAA14D66C11}"/>
              </a:ext>
            </a:extLst>
          </p:cNvPr>
          <p:cNvSpPr/>
          <p:nvPr/>
        </p:nvSpPr>
        <p:spPr>
          <a:xfrm rot="16200000">
            <a:off x="4768473" y="5538494"/>
            <a:ext cx="341632" cy="607596"/>
          </a:xfrm>
          <a:prstGeom prst="down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5ED3A4-F36C-4D37-9A78-7347736026A3}"/>
              </a:ext>
            </a:extLst>
          </p:cNvPr>
          <p:cNvSpPr txBox="1"/>
          <p:nvPr/>
        </p:nvSpPr>
        <p:spPr>
          <a:xfrm>
            <a:off x="279986" y="6093922"/>
            <a:ext cx="6119812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T17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3FCB8E-B3CB-4FB7-B3A9-87ED47E56826}"/>
              </a:ext>
            </a:extLst>
          </p:cNvPr>
          <p:cNvSpPr txBox="1"/>
          <p:nvPr/>
        </p:nvSpPr>
        <p:spPr>
          <a:xfrm>
            <a:off x="2959700" y="6322091"/>
            <a:ext cx="6119812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T27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531D351-93E6-42C8-82AE-69802F738D92}"/>
              </a:ext>
            </a:extLst>
          </p:cNvPr>
          <p:cNvSpPr/>
          <p:nvPr/>
        </p:nvSpPr>
        <p:spPr>
          <a:xfrm>
            <a:off x="10219013" y="882636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6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  <p:bldP spid="21" grpId="0" animBg="1"/>
      <p:bldP spid="23" grpId="0"/>
      <p:bldP spid="25" grpId="0"/>
    </p:bldLst>
  </p:timing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 180719" id="{91F5A9DE-0FF5-42D2-8B71-414341298470}" vid="{19B61368-BE15-4FF9-B836-7A1A3976FBB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B6F5DE5-FF42-42F2-9962-F83010572F4E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950AF3C-223B-4322-9D84-8F5422CEAF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FF1CA81-B025-421E-9746-B1FF59551E5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936</Words>
  <Application>Microsoft Office PowerPoint</Application>
  <PresentationFormat>Widescreen</PresentationFormat>
  <Paragraphs>157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Arial Black</vt:lpstr>
      <vt:lpstr>Arial Narrow</vt:lpstr>
      <vt:lpstr>Calibri</vt:lpstr>
      <vt:lpstr>Century Gothic</vt:lpstr>
      <vt:lpstr>Times New Roman</vt:lpstr>
      <vt:lpstr>ORNL</vt:lpstr>
      <vt:lpstr>PowerPoint Presentation</vt:lpstr>
      <vt:lpstr>Outline</vt:lpstr>
      <vt:lpstr>Four targets have operated at 1.4 MW since CD-2/3</vt:lpstr>
      <vt:lpstr>T27 leaked after 1,537 hours at 1.4 MW </vt:lpstr>
      <vt:lpstr>Cause of leak was same as previous T22 </vt:lpstr>
      <vt:lpstr>2MW Targets and PPU Test Targets Design Addressed T22</vt:lpstr>
      <vt:lpstr>No operational issues with current gas injection levels </vt:lpstr>
      <vt:lpstr>Continue to have clogging with current bubblers</vt:lpstr>
      <vt:lpstr>Gas injection continues to show cavitation reduction</vt:lpstr>
      <vt:lpstr>Gas injection continues to reduce strain levels</vt:lpstr>
      <vt:lpstr>Coordination between PPU and Operations continues</vt:lpstr>
      <vt:lpstr>Work continues on reliability and improvements</vt:lpstr>
      <vt:lpstr>On track for PPU finish and beyond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2018-07-12T19:30:01Z</dcterms:created>
  <dcterms:modified xsi:type="dcterms:W3CDTF">2021-08-30T18:17:06Z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