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319" r:id="rId5"/>
    <p:sldId id="553" r:id="rId6"/>
    <p:sldId id="549" r:id="rId7"/>
    <p:sldId id="846" r:id="rId8"/>
    <p:sldId id="556" r:id="rId9"/>
    <p:sldId id="561" r:id="rId10"/>
    <p:sldId id="445" r:id="rId11"/>
    <p:sldId id="446" r:id="rId12"/>
    <p:sldId id="394" r:id="rId13"/>
    <p:sldId id="554" r:id="rId14"/>
    <p:sldId id="854" r:id="rId15"/>
    <p:sldId id="858" r:id="rId16"/>
    <p:sldId id="859" r:id="rId17"/>
    <p:sldId id="523" r:id="rId18"/>
    <p:sldId id="522" r:id="rId19"/>
    <p:sldId id="860" r:id="rId20"/>
    <p:sldId id="545" r:id="rId21"/>
    <p:sldId id="867" r:id="rId22"/>
    <p:sldId id="866" r:id="rId23"/>
    <p:sldId id="869" r:id="rId24"/>
    <p:sldId id="862" r:id="rId25"/>
    <p:sldId id="544" r:id="rId26"/>
    <p:sldId id="436" r:id="rId27"/>
    <p:sldId id="548" r:id="rId28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E266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1" autoAdjust="0"/>
    <p:restoredTop sz="96061" autoAdjust="0"/>
  </p:normalViewPr>
  <p:slideViewPr>
    <p:cSldViewPr snapToGrid="0" showGuides="1">
      <p:cViewPr varScale="1">
        <p:scale>
          <a:sx n="112" d="100"/>
          <a:sy n="112" d="100"/>
        </p:scale>
        <p:origin x="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61" d="100"/>
          <a:sy n="61" d="100"/>
        </p:scale>
        <p:origin x="3139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8358B8-510E-4922-9641-41058BCC82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5361A3-3913-4302-B0C4-46A38F60AF89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PPU</a:t>
          </a:r>
        </a:p>
      </dgm:t>
    </dgm:pt>
    <dgm:pt modelId="{53714B3B-952B-4F13-B7DE-36D2B02D452A}" type="parTrans" cxnId="{86B1B437-CC68-4712-BE7A-0495D6BD7EA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B77234-8A05-499D-9866-5F2ABAE0C1EF}" type="sibTrans" cxnId="{86B1B437-CC68-4712-BE7A-0495D6BD7EA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AD9EF-304B-417D-BD0E-86E0778E0911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P.1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Project Management</a:t>
          </a:r>
        </a:p>
      </dgm:t>
    </dgm:pt>
    <dgm:pt modelId="{4A5663AA-C0F6-4A02-BB72-00A31768BAB3}" type="parTrans" cxnId="{16C1D926-C5B0-4B0C-9E43-B8A236264D6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F6CFC4-5B39-4ECA-A004-E3D5137B7419}" type="sibTrans" cxnId="{16C1D926-C5B0-4B0C-9E43-B8A236264D6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DFDA49-C78E-45EF-9AD6-E3565D5928D2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SCL Systems</a:t>
          </a:r>
        </a:p>
      </dgm:t>
    </dgm:pt>
    <dgm:pt modelId="{6EBD48EA-9DF9-4F1B-965F-20D6810BD8E0}" type="parTrans" cxnId="{7CE10D30-7575-4839-B8DD-0529FF8E137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B9F81D-2E36-41CF-9C46-0AFA4637C9A4}" type="sibTrans" cxnId="{7CE10D30-7575-4839-B8DD-0529FF8E137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0C0C93-F8F8-4C3E-8C6D-D67FC21BE8D6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P.3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RF Systems</a:t>
          </a:r>
        </a:p>
      </dgm:t>
    </dgm:pt>
    <dgm:pt modelId="{C919B04A-58C1-450A-B74B-A80C9A81AD1E}" type="parTrans" cxnId="{AF8A02E2-FFE7-4140-82B5-D3DF126188BB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13B1B8-60C7-4CB3-8BEB-2F264F38550A}" type="sibTrans" cxnId="{AF8A02E2-FFE7-4140-82B5-D3DF126188BB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6ADA6-A94B-450A-BF8B-210D14E2D1D5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P.7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</a:p>
      </dgm:t>
    </dgm:pt>
    <dgm:pt modelId="{EEC982BB-DF95-446C-B951-87ED05CA8F8B}" type="parTrans" cxnId="{1E008395-ABFA-41DE-A04F-52493BB6DF9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64768D-BFDB-4C52-AD51-8E21982917A4}" type="sibTrans" cxnId="{1E008395-ABFA-41DE-A04F-52493BB6DF95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254BA4-F231-45C8-B8EC-911AF25E06FB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P.8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PreOps</a:t>
          </a:r>
        </a:p>
      </dgm:t>
    </dgm:pt>
    <dgm:pt modelId="{C845FA36-FDE8-44EA-A47F-1C700F068E8C}" type="parTrans" cxnId="{821AB952-3A34-4787-9582-4323DB99EB7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54B8AF-21EB-4940-B0DE-4551BEB16B4F}" type="sibTrans" cxnId="{821AB952-3A34-4787-9582-4323DB99EB72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A992E1-AF27-425F-B8CA-B2887569AB26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 and System Integration</a:t>
          </a:r>
        </a:p>
      </dgm:t>
    </dgm:pt>
    <dgm:pt modelId="{55ABD755-8838-41F3-AD5D-451EDEF8781A}" type="parTrans" cxnId="{99F49B0F-0BD1-4DF2-97A1-DC8B02895D1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755F4B-7796-4C4C-A233-84A3AA84EC46}" type="sibTrans" cxnId="{99F49B0F-0BD1-4DF2-97A1-DC8B02895D1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6D96C6-E242-4A6B-AB2C-56F554463836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Cavities</a:t>
          </a:r>
        </a:p>
      </dgm:t>
    </dgm:pt>
    <dgm:pt modelId="{DC47E799-8B61-49D1-9E04-2041DCF2E3DA}" type="parTrans" cxnId="{75AC8F8F-4030-4676-B3CA-48B395B36A5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C419A9-5982-44BC-AC2E-F67FE2B22AE6}" type="sibTrans" cxnId="{75AC8F8F-4030-4676-B3CA-48B395B36A56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D75C20-970D-4342-9514-5B620DF52E44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Mngt &amp; Sys Int</a:t>
          </a:r>
        </a:p>
      </dgm:t>
    </dgm:pt>
    <dgm:pt modelId="{1877184E-A6D3-4899-B1E4-C60AD4A224E1}" type="parTrans" cxnId="{08198DD7-85D2-49A3-B6AE-0629833817E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A3B73-56D7-4706-981D-222CDB1C3456}" type="sibTrans" cxnId="{08198DD7-85D2-49A3-B6AE-0629833817E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36FBC-B360-4808-B7CD-D03E4B3462D8}">
      <dgm:prSet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Cavity Procurement</a:t>
          </a:r>
        </a:p>
      </dgm:t>
    </dgm:pt>
    <dgm:pt modelId="{43710C4A-631C-4198-B3FE-9A5B10BE2111}" type="parTrans" cxnId="{6023E312-5D86-4C46-A6F7-4E7AE44442D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8B696D-2CE4-44AB-A4CC-22890BF61DD2}" type="sibTrans" cxnId="{6023E312-5D86-4C46-A6F7-4E7AE44442DC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42890F-4D4E-4367-8F46-55A48BE983E4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P.2.2.2.4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Installation</a:t>
          </a:r>
        </a:p>
      </dgm:t>
    </dgm:pt>
    <dgm:pt modelId="{679F03C0-3995-481E-B55E-677F1D5F64CA}" type="parTrans" cxnId="{A2485FD8-5DB7-4728-BF8C-92C8F7040BA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C1653-0440-4536-84BB-EF5A5F7ACB38}" type="sibTrans" cxnId="{A2485FD8-5DB7-4728-BF8C-92C8F7040BA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D6511A-42EF-40C6-8A5A-E884DFE0AAA0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P.2.2.2.2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gm:t>
    </dgm:pt>
    <dgm:pt modelId="{92B37D63-F9FD-4A3E-9150-277D282DBF68}" type="parTrans" cxnId="{6411D9D7-3F69-4A9F-BF3D-6A82E34162A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900AB7-430C-43D2-AD30-B852E4821D70}" type="sibTrans" cxnId="{6411D9D7-3F69-4A9F-BF3D-6A82E34162A0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C8DE4D-F1E9-4A0F-9360-5E1DDF70E299}">
      <dgm:prSet custT="1"/>
      <dgm:spPr>
        <a:solidFill>
          <a:schemeClr val="accent2">
            <a:lumMod val="40000"/>
            <a:lumOff val="6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P.2.2.2.3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Procure/Fab</a:t>
          </a:r>
        </a:p>
      </dgm:t>
    </dgm:pt>
    <dgm:pt modelId="{353939AF-824D-466C-8CD5-5DEA64A53A3F}" type="parTrans" cxnId="{1C3D3BCF-2910-4EA7-B986-3583B838C2D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AE005-B6DF-4CBB-A55A-7EAF66EF475B}" type="sibTrans" cxnId="{1C3D3BCF-2910-4EA7-B986-3583B838C2D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E18F9F-D037-4913-BC87-57A48E836C00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P.9</a:t>
          </a:r>
        </a:p>
        <a:p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Pre-CD1</a:t>
          </a:r>
        </a:p>
      </dgm:t>
    </dgm:pt>
    <dgm:pt modelId="{69947872-9350-44D5-A7CB-6B234A824EFB}" type="parTrans" cxnId="{489F6C4C-6082-42AD-A9BD-B3DC173477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63F218-D50E-40B6-A7FE-DF335DC53715}" type="sibTrans" cxnId="{489F6C4C-6082-42AD-A9BD-B3DC1734770E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DE0A2B-3620-4DC4-871E-EC1192F5176D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P.4              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Ring Systems</a:t>
          </a:r>
        </a:p>
      </dgm:t>
    </dgm:pt>
    <dgm:pt modelId="{BC25C9FE-6261-4F9B-999B-2ABE5212058A}" type="parTrans" cxnId="{71FC7B10-4AED-4ABC-8821-F45AA1CA060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FA6D95-4E6E-4F8B-ABDD-459CA4916DCD}" type="sibTrans" cxnId="{71FC7B10-4AED-4ABC-8821-F45AA1CA0607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4F65D-3A51-4A43-85D0-EB1D52291921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P.5        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Target Systems</a:t>
          </a:r>
        </a:p>
      </dgm:t>
    </dgm:pt>
    <dgm:pt modelId="{1B411C92-4DA4-41C5-85FF-D776E386C63F}" type="parTrans" cxnId="{FB2715D3-1847-45AF-AFAB-8F127637393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A3DCF1-2CB5-41D2-AC24-3ED49FCDE582}" type="sibTrans" cxnId="{FB2715D3-1847-45AF-AFAB-8F127637393F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2E807B-441A-4202-A301-7A62F08205A2}">
      <dgm:prSet phldrT="[Text]" custT="1"/>
      <dgm:spPr>
        <a:solidFill>
          <a:schemeClr val="accent3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P.6  </a:t>
          </a:r>
        </a:p>
        <a:p>
          <a:pPr>
            <a:lnSpc>
              <a:spcPct val="100000"/>
            </a:lnSpc>
          </a:pPr>
          <a:r>
            <a: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CF Systems</a:t>
          </a:r>
        </a:p>
      </dgm:t>
    </dgm:pt>
    <dgm:pt modelId="{1C2DE7DD-EC77-46CB-A6E7-8460D2E63B3D}" type="parTrans" cxnId="{B4F9FB9F-53B5-4139-AAB8-848C2ED6AD2B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E55AA6-F0DA-4E8B-B6E8-CF61C34EC8AC}" type="sibTrans" cxnId="{B4F9FB9F-53B5-4139-AAB8-848C2ED6AD2B}">
      <dgm:prSet/>
      <dgm:spPr/>
      <dgm:t>
        <a:bodyPr/>
        <a:lstStyle/>
        <a:p>
          <a:endParaRPr lang="en-US" sz="11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80C45D-550C-4A85-85F1-E94ED83CBFD6}" type="pres">
      <dgm:prSet presAssocID="{F78358B8-510E-4922-9641-41058BCC82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62D6392-647C-4740-9721-1556E5B23DC0}" type="pres">
      <dgm:prSet presAssocID="{055361A3-3913-4302-B0C4-46A38F60AF89}" presName="hierRoot1" presStyleCnt="0">
        <dgm:presLayoutVars>
          <dgm:hierBranch/>
        </dgm:presLayoutVars>
      </dgm:prSet>
      <dgm:spPr/>
    </dgm:pt>
    <dgm:pt modelId="{46F0CBA7-2E9B-48FE-970C-08C4CA319F4F}" type="pres">
      <dgm:prSet presAssocID="{055361A3-3913-4302-B0C4-46A38F60AF89}" presName="rootComposite1" presStyleCnt="0"/>
      <dgm:spPr/>
    </dgm:pt>
    <dgm:pt modelId="{6F52BB17-45CC-4D87-B9E1-698F6A32EFDA}" type="pres">
      <dgm:prSet presAssocID="{055361A3-3913-4302-B0C4-46A38F60AF89}" presName="rootText1" presStyleLbl="node0" presStyleIdx="0" presStyleCnt="1">
        <dgm:presLayoutVars>
          <dgm:chPref val="3"/>
        </dgm:presLayoutVars>
      </dgm:prSet>
      <dgm:spPr/>
    </dgm:pt>
    <dgm:pt modelId="{1C53379E-6623-4B17-9581-EAF95FD73D8C}" type="pres">
      <dgm:prSet presAssocID="{055361A3-3913-4302-B0C4-46A38F60AF89}" presName="rootConnector1" presStyleLbl="node1" presStyleIdx="0" presStyleCnt="0"/>
      <dgm:spPr/>
    </dgm:pt>
    <dgm:pt modelId="{2F778B7A-68DA-4678-8E3B-CA72651265A2}" type="pres">
      <dgm:prSet presAssocID="{055361A3-3913-4302-B0C4-46A38F60AF89}" presName="hierChild2" presStyleCnt="0"/>
      <dgm:spPr/>
    </dgm:pt>
    <dgm:pt modelId="{155EF357-5747-4617-8D2F-B8DAC7308D89}" type="pres">
      <dgm:prSet presAssocID="{4A5663AA-C0F6-4A02-BB72-00A31768BAB3}" presName="Name35" presStyleLbl="parChTrans1D2" presStyleIdx="0" presStyleCnt="9"/>
      <dgm:spPr/>
    </dgm:pt>
    <dgm:pt modelId="{25F43E87-0727-4814-8E52-F9F1BAF8C52D}" type="pres">
      <dgm:prSet presAssocID="{245AD9EF-304B-417D-BD0E-86E0778E0911}" presName="hierRoot2" presStyleCnt="0">
        <dgm:presLayoutVars>
          <dgm:hierBranch val="init"/>
        </dgm:presLayoutVars>
      </dgm:prSet>
      <dgm:spPr/>
    </dgm:pt>
    <dgm:pt modelId="{67DA7FCA-9424-45D7-ADE8-57EDFEF3F598}" type="pres">
      <dgm:prSet presAssocID="{245AD9EF-304B-417D-BD0E-86E0778E0911}" presName="rootComposite" presStyleCnt="0"/>
      <dgm:spPr/>
    </dgm:pt>
    <dgm:pt modelId="{09151426-4250-49C1-9406-144B25D40FAB}" type="pres">
      <dgm:prSet presAssocID="{245AD9EF-304B-417D-BD0E-86E0778E0911}" presName="rootText" presStyleLbl="node2" presStyleIdx="0" presStyleCnt="9" custScaleX="168046" custScaleY="144707" custLinFactNeighborX="-2443">
        <dgm:presLayoutVars>
          <dgm:chPref val="3"/>
        </dgm:presLayoutVars>
      </dgm:prSet>
      <dgm:spPr/>
    </dgm:pt>
    <dgm:pt modelId="{B8270187-8B27-4C31-A16C-8663C18F9795}" type="pres">
      <dgm:prSet presAssocID="{245AD9EF-304B-417D-BD0E-86E0778E0911}" presName="rootConnector" presStyleLbl="node2" presStyleIdx="0" presStyleCnt="9"/>
      <dgm:spPr/>
    </dgm:pt>
    <dgm:pt modelId="{AD615C09-3A0B-4B98-AE04-39775260EF71}" type="pres">
      <dgm:prSet presAssocID="{245AD9EF-304B-417D-BD0E-86E0778E0911}" presName="hierChild4" presStyleCnt="0"/>
      <dgm:spPr/>
    </dgm:pt>
    <dgm:pt modelId="{C85560DF-2663-46D5-95D2-B560B7B7515C}" type="pres">
      <dgm:prSet presAssocID="{245AD9EF-304B-417D-BD0E-86E0778E0911}" presName="hierChild5" presStyleCnt="0"/>
      <dgm:spPr/>
    </dgm:pt>
    <dgm:pt modelId="{782ED32A-2B4A-4CA9-8574-F2BCC1AAA37D}" type="pres">
      <dgm:prSet presAssocID="{6EBD48EA-9DF9-4F1B-965F-20D6810BD8E0}" presName="Name35" presStyleLbl="parChTrans1D2" presStyleIdx="1" presStyleCnt="9"/>
      <dgm:spPr/>
    </dgm:pt>
    <dgm:pt modelId="{DDFE7585-327B-4BA0-B800-2FFB17441B78}" type="pres">
      <dgm:prSet presAssocID="{AFDFDA49-C78E-45EF-9AD6-E3565D5928D2}" presName="hierRoot2" presStyleCnt="0">
        <dgm:presLayoutVars>
          <dgm:hierBranch val="init"/>
        </dgm:presLayoutVars>
      </dgm:prSet>
      <dgm:spPr/>
    </dgm:pt>
    <dgm:pt modelId="{7A5B1E08-9058-4510-81EA-4CE495BC801A}" type="pres">
      <dgm:prSet presAssocID="{AFDFDA49-C78E-45EF-9AD6-E3565D5928D2}" presName="rootComposite" presStyleCnt="0"/>
      <dgm:spPr/>
    </dgm:pt>
    <dgm:pt modelId="{0C109588-04D9-43E3-83FB-6B1F52C717D8}" type="pres">
      <dgm:prSet presAssocID="{AFDFDA49-C78E-45EF-9AD6-E3565D5928D2}" presName="rootText" presStyleLbl="node2" presStyleIdx="1" presStyleCnt="9" custScaleY="144707">
        <dgm:presLayoutVars>
          <dgm:chPref val="3"/>
        </dgm:presLayoutVars>
      </dgm:prSet>
      <dgm:spPr/>
    </dgm:pt>
    <dgm:pt modelId="{3F579B77-6E75-4248-8EDA-FD9393D3D700}" type="pres">
      <dgm:prSet presAssocID="{AFDFDA49-C78E-45EF-9AD6-E3565D5928D2}" presName="rootConnector" presStyleLbl="node2" presStyleIdx="1" presStyleCnt="9"/>
      <dgm:spPr/>
    </dgm:pt>
    <dgm:pt modelId="{21915746-048D-43AD-9748-E74899D6D488}" type="pres">
      <dgm:prSet presAssocID="{AFDFDA49-C78E-45EF-9AD6-E3565D5928D2}" presName="hierChild4" presStyleCnt="0"/>
      <dgm:spPr/>
    </dgm:pt>
    <dgm:pt modelId="{C49E39DD-806D-4D98-887C-419D659D63BF}" type="pres">
      <dgm:prSet presAssocID="{55ABD755-8838-41F3-AD5D-451EDEF8781A}" presName="Name37" presStyleLbl="parChTrans1D3" presStyleIdx="0" presStyleCnt="2"/>
      <dgm:spPr/>
    </dgm:pt>
    <dgm:pt modelId="{1E8B3DEA-4518-4DB4-B65C-87BFF2113783}" type="pres">
      <dgm:prSet presAssocID="{79A992E1-AF27-425F-B8CA-B2887569AB26}" presName="hierRoot2" presStyleCnt="0">
        <dgm:presLayoutVars>
          <dgm:hierBranch val="init"/>
        </dgm:presLayoutVars>
      </dgm:prSet>
      <dgm:spPr/>
    </dgm:pt>
    <dgm:pt modelId="{AB6FB5A4-AB74-476F-82B2-8FC0C9701D94}" type="pres">
      <dgm:prSet presAssocID="{79A992E1-AF27-425F-B8CA-B2887569AB26}" presName="rootComposite" presStyleCnt="0"/>
      <dgm:spPr/>
    </dgm:pt>
    <dgm:pt modelId="{15C6D7B0-5D29-4CC3-AC72-8274ABAD95ED}" type="pres">
      <dgm:prSet presAssocID="{79A992E1-AF27-425F-B8CA-B2887569AB26}" presName="rootText" presStyleLbl="node3" presStyleIdx="0" presStyleCnt="2" custScaleX="192744" custScaleY="131016">
        <dgm:presLayoutVars>
          <dgm:chPref val="3"/>
        </dgm:presLayoutVars>
      </dgm:prSet>
      <dgm:spPr/>
    </dgm:pt>
    <dgm:pt modelId="{82FD902F-7FFB-4135-8A83-A16A10B1DB48}" type="pres">
      <dgm:prSet presAssocID="{79A992E1-AF27-425F-B8CA-B2887569AB26}" presName="rootConnector" presStyleLbl="node3" presStyleIdx="0" presStyleCnt="2"/>
      <dgm:spPr/>
    </dgm:pt>
    <dgm:pt modelId="{A9DB2DE5-A7E4-485D-ACC6-9B85D5D0DE26}" type="pres">
      <dgm:prSet presAssocID="{79A992E1-AF27-425F-B8CA-B2887569AB26}" presName="hierChild4" presStyleCnt="0"/>
      <dgm:spPr/>
    </dgm:pt>
    <dgm:pt modelId="{D07C7514-9F98-4D32-9040-129617413AF2}" type="pres">
      <dgm:prSet presAssocID="{79A992E1-AF27-425F-B8CA-B2887569AB26}" presName="hierChild5" presStyleCnt="0"/>
      <dgm:spPr/>
    </dgm:pt>
    <dgm:pt modelId="{3516C0B5-6C4E-4E7E-8235-EE2BC5266574}" type="pres">
      <dgm:prSet presAssocID="{DC47E799-8B61-49D1-9E04-2041DCF2E3DA}" presName="Name37" presStyleLbl="parChTrans1D3" presStyleIdx="1" presStyleCnt="2"/>
      <dgm:spPr/>
    </dgm:pt>
    <dgm:pt modelId="{E1F2313F-D323-426E-A4C4-007E0B792673}" type="pres">
      <dgm:prSet presAssocID="{AC6D96C6-E242-4A6B-AB2C-56F554463836}" presName="hierRoot2" presStyleCnt="0">
        <dgm:presLayoutVars>
          <dgm:hierBranch val="r"/>
        </dgm:presLayoutVars>
      </dgm:prSet>
      <dgm:spPr/>
    </dgm:pt>
    <dgm:pt modelId="{F8E37408-85E2-4EB0-AC08-A950D17A995D}" type="pres">
      <dgm:prSet presAssocID="{AC6D96C6-E242-4A6B-AB2C-56F554463836}" presName="rootComposite" presStyleCnt="0"/>
      <dgm:spPr/>
    </dgm:pt>
    <dgm:pt modelId="{DB93807D-7B31-4333-A692-B62729229DB4}" type="pres">
      <dgm:prSet presAssocID="{AC6D96C6-E242-4A6B-AB2C-56F554463836}" presName="rootText" presStyleLbl="node3" presStyleIdx="1" presStyleCnt="2" custScaleX="171236" custScaleY="132773">
        <dgm:presLayoutVars>
          <dgm:chPref val="3"/>
        </dgm:presLayoutVars>
      </dgm:prSet>
      <dgm:spPr/>
    </dgm:pt>
    <dgm:pt modelId="{410C383F-9B14-43F8-9E29-23D9E1F0F47E}" type="pres">
      <dgm:prSet presAssocID="{AC6D96C6-E242-4A6B-AB2C-56F554463836}" presName="rootConnector" presStyleLbl="node3" presStyleIdx="1" presStyleCnt="2"/>
      <dgm:spPr/>
    </dgm:pt>
    <dgm:pt modelId="{768CD203-8955-4DEF-AA58-438A36D95C62}" type="pres">
      <dgm:prSet presAssocID="{AC6D96C6-E242-4A6B-AB2C-56F554463836}" presName="hierChild4" presStyleCnt="0"/>
      <dgm:spPr/>
    </dgm:pt>
    <dgm:pt modelId="{ACF4A353-6556-41C5-8849-C31F1506F6A6}" type="pres">
      <dgm:prSet presAssocID="{1877184E-A6D3-4899-B1E4-C60AD4A224E1}" presName="Name50" presStyleLbl="parChTrans1D4" presStyleIdx="0" presStyleCnt="5"/>
      <dgm:spPr/>
    </dgm:pt>
    <dgm:pt modelId="{AB71FABE-1399-4CC6-ADBC-99C533AEE4FD}" type="pres">
      <dgm:prSet presAssocID="{38D75C20-970D-4342-9514-5B620DF52E44}" presName="hierRoot2" presStyleCnt="0">
        <dgm:presLayoutVars>
          <dgm:hierBranch val="r"/>
        </dgm:presLayoutVars>
      </dgm:prSet>
      <dgm:spPr/>
    </dgm:pt>
    <dgm:pt modelId="{C73853AA-791B-4955-864E-38EB004B0F29}" type="pres">
      <dgm:prSet presAssocID="{38D75C20-970D-4342-9514-5B620DF52E44}" presName="rootComposite" presStyleCnt="0"/>
      <dgm:spPr/>
    </dgm:pt>
    <dgm:pt modelId="{63B8712B-5991-42F4-BF33-971A42A4B8C7}" type="pres">
      <dgm:prSet presAssocID="{38D75C20-970D-4342-9514-5B620DF52E44}" presName="rootText" presStyleLbl="node4" presStyleIdx="0" presStyleCnt="5" custScaleX="147204" custScaleY="95009">
        <dgm:presLayoutVars>
          <dgm:chPref val="3"/>
        </dgm:presLayoutVars>
      </dgm:prSet>
      <dgm:spPr/>
    </dgm:pt>
    <dgm:pt modelId="{58143E1E-12DA-424F-B368-6B66235CBA30}" type="pres">
      <dgm:prSet presAssocID="{38D75C20-970D-4342-9514-5B620DF52E44}" presName="rootConnector" presStyleLbl="node4" presStyleIdx="0" presStyleCnt="5"/>
      <dgm:spPr/>
    </dgm:pt>
    <dgm:pt modelId="{F316410D-1D07-482D-9338-237F9782629D}" type="pres">
      <dgm:prSet presAssocID="{38D75C20-970D-4342-9514-5B620DF52E44}" presName="hierChild4" presStyleCnt="0"/>
      <dgm:spPr/>
    </dgm:pt>
    <dgm:pt modelId="{06791696-18EA-4044-A7D8-51F5D1B3E687}" type="pres">
      <dgm:prSet presAssocID="{38D75C20-970D-4342-9514-5B620DF52E44}" presName="hierChild5" presStyleCnt="0"/>
      <dgm:spPr/>
    </dgm:pt>
    <dgm:pt modelId="{04A6B4BF-28D2-4885-93BC-E69A1B8EBF60}" type="pres">
      <dgm:prSet presAssocID="{43710C4A-631C-4198-B3FE-9A5B10BE2111}" presName="Name50" presStyleLbl="parChTrans1D4" presStyleIdx="1" presStyleCnt="5"/>
      <dgm:spPr/>
    </dgm:pt>
    <dgm:pt modelId="{16A21FFA-2501-471A-89ED-F33AC8C69261}" type="pres">
      <dgm:prSet presAssocID="{F7636FBC-B360-4808-B7CD-D03E4B3462D8}" presName="hierRoot2" presStyleCnt="0">
        <dgm:presLayoutVars>
          <dgm:hierBranch val="r"/>
        </dgm:presLayoutVars>
      </dgm:prSet>
      <dgm:spPr/>
    </dgm:pt>
    <dgm:pt modelId="{45654D04-AD61-404D-A876-93248D94C15A}" type="pres">
      <dgm:prSet presAssocID="{F7636FBC-B360-4808-B7CD-D03E4B3462D8}" presName="rootComposite" presStyleCnt="0"/>
      <dgm:spPr/>
    </dgm:pt>
    <dgm:pt modelId="{FB01B053-C6E2-4C04-B098-D2FCA0788ECC}" type="pres">
      <dgm:prSet presAssocID="{F7636FBC-B360-4808-B7CD-D03E4B3462D8}" presName="rootText" presStyleLbl="node4" presStyleIdx="1" presStyleCnt="5" custScaleX="148594" custScaleY="95009">
        <dgm:presLayoutVars>
          <dgm:chPref val="3"/>
        </dgm:presLayoutVars>
      </dgm:prSet>
      <dgm:spPr/>
    </dgm:pt>
    <dgm:pt modelId="{2667A1F3-EE3E-43CE-96F5-842F7E405CAE}" type="pres">
      <dgm:prSet presAssocID="{F7636FBC-B360-4808-B7CD-D03E4B3462D8}" presName="rootConnector" presStyleLbl="node4" presStyleIdx="1" presStyleCnt="5"/>
      <dgm:spPr/>
    </dgm:pt>
    <dgm:pt modelId="{DAA794B9-C137-4FFE-8CAD-ACCF00017756}" type="pres">
      <dgm:prSet presAssocID="{F7636FBC-B360-4808-B7CD-D03E4B3462D8}" presName="hierChild4" presStyleCnt="0"/>
      <dgm:spPr/>
    </dgm:pt>
    <dgm:pt modelId="{4E092C05-AD5B-4B7D-8211-9DA6304E1FB5}" type="pres">
      <dgm:prSet presAssocID="{92B37D63-F9FD-4A3E-9150-277D282DBF68}" presName="Name50" presStyleLbl="parChTrans1D4" presStyleIdx="2" presStyleCnt="5"/>
      <dgm:spPr/>
    </dgm:pt>
    <dgm:pt modelId="{4AE92CBE-4C6B-4369-AC9B-C11AF8ACFEBC}" type="pres">
      <dgm:prSet presAssocID="{F5D6511A-42EF-40C6-8A5A-E884DFE0AAA0}" presName="hierRoot2" presStyleCnt="0">
        <dgm:presLayoutVars>
          <dgm:hierBranch val="init"/>
        </dgm:presLayoutVars>
      </dgm:prSet>
      <dgm:spPr/>
    </dgm:pt>
    <dgm:pt modelId="{40D705D3-1605-4B7A-BF1F-5F1759F9298C}" type="pres">
      <dgm:prSet presAssocID="{F5D6511A-42EF-40C6-8A5A-E884DFE0AAA0}" presName="rootComposite" presStyleCnt="0"/>
      <dgm:spPr/>
    </dgm:pt>
    <dgm:pt modelId="{F4D1C596-8BB1-4A29-84D0-934008AC936C}" type="pres">
      <dgm:prSet presAssocID="{F5D6511A-42EF-40C6-8A5A-E884DFE0AAA0}" presName="rootText" presStyleLbl="node4" presStyleIdx="2" presStyleCnt="5" custScaleX="121586" custScaleY="95009">
        <dgm:presLayoutVars>
          <dgm:chPref val="3"/>
        </dgm:presLayoutVars>
      </dgm:prSet>
      <dgm:spPr/>
    </dgm:pt>
    <dgm:pt modelId="{812D7869-FC2B-4B20-98C9-6DBAC2A79274}" type="pres">
      <dgm:prSet presAssocID="{F5D6511A-42EF-40C6-8A5A-E884DFE0AAA0}" presName="rootConnector" presStyleLbl="node4" presStyleIdx="2" presStyleCnt="5"/>
      <dgm:spPr/>
    </dgm:pt>
    <dgm:pt modelId="{B89DCD79-6D2E-406D-9B29-131516CBDC72}" type="pres">
      <dgm:prSet presAssocID="{F5D6511A-42EF-40C6-8A5A-E884DFE0AAA0}" presName="hierChild4" presStyleCnt="0"/>
      <dgm:spPr/>
    </dgm:pt>
    <dgm:pt modelId="{39446187-D7A8-468C-8216-850D5F3BA0F8}" type="pres">
      <dgm:prSet presAssocID="{F5D6511A-42EF-40C6-8A5A-E884DFE0AAA0}" presName="hierChild5" presStyleCnt="0"/>
      <dgm:spPr/>
    </dgm:pt>
    <dgm:pt modelId="{4D57F52F-D4E1-4166-9B73-17B10D1366D2}" type="pres">
      <dgm:prSet presAssocID="{353939AF-824D-466C-8CD5-5DEA64A53A3F}" presName="Name50" presStyleLbl="parChTrans1D4" presStyleIdx="3" presStyleCnt="5"/>
      <dgm:spPr/>
    </dgm:pt>
    <dgm:pt modelId="{B86FD6C5-D220-4399-847E-2EFEC01DF87C}" type="pres">
      <dgm:prSet presAssocID="{24C8DE4D-F1E9-4A0F-9360-5E1DDF70E299}" presName="hierRoot2" presStyleCnt="0">
        <dgm:presLayoutVars>
          <dgm:hierBranch val="init"/>
        </dgm:presLayoutVars>
      </dgm:prSet>
      <dgm:spPr/>
    </dgm:pt>
    <dgm:pt modelId="{94A2A85B-0DF5-4074-8F1F-0974A224A159}" type="pres">
      <dgm:prSet presAssocID="{24C8DE4D-F1E9-4A0F-9360-5E1DDF70E299}" presName="rootComposite" presStyleCnt="0"/>
      <dgm:spPr/>
    </dgm:pt>
    <dgm:pt modelId="{B174A50E-96BC-4A70-8909-AD92BDE8B7BC}" type="pres">
      <dgm:prSet presAssocID="{24C8DE4D-F1E9-4A0F-9360-5E1DDF70E299}" presName="rootText" presStyleLbl="node4" presStyleIdx="3" presStyleCnt="5" custScaleX="121586" custScaleY="95009">
        <dgm:presLayoutVars>
          <dgm:chPref val="3"/>
        </dgm:presLayoutVars>
      </dgm:prSet>
      <dgm:spPr/>
    </dgm:pt>
    <dgm:pt modelId="{D02C1145-2B51-4AFA-8C3C-7259E8F9F0F1}" type="pres">
      <dgm:prSet presAssocID="{24C8DE4D-F1E9-4A0F-9360-5E1DDF70E299}" presName="rootConnector" presStyleLbl="node4" presStyleIdx="3" presStyleCnt="5"/>
      <dgm:spPr/>
    </dgm:pt>
    <dgm:pt modelId="{22D6B1F0-9846-4AE9-9009-CC132F4FD8F7}" type="pres">
      <dgm:prSet presAssocID="{24C8DE4D-F1E9-4A0F-9360-5E1DDF70E299}" presName="hierChild4" presStyleCnt="0"/>
      <dgm:spPr/>
    </dgm:pt>
    <dgm:pt modelId="{7626C9B4-5441-4C7D-A407-79D0870978DF}" type="pres">
      <dgm:prSet presAssocID="{24C8DE4D-F1E9-4A0F-9360-5E1DDF70E299}" presName="hierChild5" presStyleCnt="0"/>
      <dgm:spPr/>
    </dgm:pt>
    <dgm:pt modelId="{310E0F39-1BA5-43A1-B297-5DB6A58D0B48}" type="pres">
      <dgm:prSet presAssocID="{679F03C0-3995-481E-B55E-677F1D5F64CA}" presName="Name50" presStyleLbl="parChTrans1D4" presStyleIdx="4" presStyleCnt="5"/>
      <dgm:spPr/>
    </dgm:pt>
    <dgm:pt modelId="{332E7499-3E76-46A8-B108-2CF821063641}" type="pres">
      <dgm:prSet presAssocID="{6D42890F-4D4E-4367-8F46-55A48BE983E4}" presName="hierRoot2" presStyleCnt="0">
        <dgm:presLayoutVars>
          <dgm:hierBranch val="init"/>
        </dgm:presLayoutVars>
      </dgm:prSet>
      <dgm:spPr/>
    </dgm:pt>
    <dgm:pt modelId="{6CC4D559-33C7-4546-A818-381BE124B649}" type="pres">
      <dgm:prSet presAssocID="{6D42890F-4D4E-4367-8F46-55A48BE983E4}" presName="rootComposite" presStyleCnt="0"/>
      <dgm:spPr/>
    </dgm:pt>
    <dgm:pt modelId="{8625DC80-DB66-49AB-822E-F3E6AC7C6F2E}" type="pres">
      <dgm:prSet presAssocID="{6D42890F-4D4E-4367-8F46-55A48BE983E4}" presName="rootText" presStyleLbl="node4" presStyleIdx="4" presStyleCnt="5" custScaleX="121586" custScaleY="95009" custLinFactNeighborX="496">
        <dgm:presLayoutVars>
          <dgm:chPref val="3"/>
        </dgm:presLayoutVars>
      </dgm:prSet>
      <dgm:spPr/>
    </dgm:pt>
    <dgm:pt modelId="{A7AFE912-5C88-4713-8E81-5F85CCC57E2C}" type="pres">
      <dgm:prSet presAssocID="{6D42890F-4D4E-4367-8F46-55A48BE983E4}" presName="rootConnector" presStyleLbl="node4" presStyleIdx="4" presStyleCnt="5"/>
      <dgm:spPr/>
    </dgm:pt>
    <dgm:pt modelId="{F837DB46-E7E5-4A76-A1A7-4839C169C005}" type="pres">
      <dgm:prSet presAssocID="{6D42890F-4D4E-4367-8F46-55A48BE983E4}" presName="hierChild4" presStyleCnt="0"/>
      <dgm:spPr/>
    </dgm:pt>
    <dgm:pt modelId="{CFD43697-2839-4239-BCE7-3F0FFF297DDE}" type="pres">
      <dgm:prSet presAssocID="{6D42890F-4D4E-4367-8F46-55A48BE983E4}" presName="hierChild5" presStyleCnt="0"/>
      <dgm:spPr/>
    </dgm:pt>
    <dgm:pt modelId="{74D9D45D-59B4-4CF7-9D3B-36EC47904A05}" type="pres">
      <dgm:prSet presAssocID="{F7636FBC-B360-4808-B7CD-D03E4B3462D8}" presName="hierChild5" presStyleCnt="0"/>
      <dgm:spPr/>
    </dgm:pt>
    <dgm:pt modelId="{A176507E-3741-4077-B14C-548247757639}" type="pres">
      <dgm:prSet presAssocID="{AC6D96C6-E242-4A6B-AB2C-56F554463836}" presName="hierChild5" presStyleCnt="0"/>
      <dgm:spPr/>
    </dgm:pt>
    <dgm:pt modelId="{BC42296C-7C54-44C8-9375-0E06263A6869}" type="pres">
      <dgm:prSet presAssocID="{AFDFDA49-C78E-45EF-9AD6-E3565D5928D2}" presName="hierChild5" presStyleCnt="0"/>
      <dgm:spPr/>
    </dgm:pt>
    <dgm:pt modelId="{47CFE16B-3A18-443D-9123-053103F9DA6E}" type="pres">
      <dgm:prSet presAssocID="{C919B04A-58C1-450A-B74B-A80C9A81AD1E}" presName="Name35" presStyleLbl="parChTrans1D2" presStyleIdx="2" presStyleCnt="9"/>
      <dgm:spPr/>
    </dgm:pt>
    <dgm:pt modelId="{ADC84074-D211-4371-A331-B80F825462E0}" type="pres">
      <dgm:prSet presAssocID="{C80C0C93-F8F8-4C3E-8C6D-D67FC21BE8D6}" presName="hierRoot2" presStyleCnt="0">
        <dgm:presLayoutVars>
          <dgm:hierBranch val="init"/>
        </dgm:presLayoutVars>
      </dgm:prSet>
      <dgm:spPr/>
    </dgm:pt>
    <dgm:pt modelId="{974D4156-06B5-499D-B836-4A83E17D4D47}" type="pres">
      <dgm:prSet presAssocID="{C80C0C93-F8F8-4C3E-8C6D-D67FC21BE8D6}" presName="rootComposite" presStyleCnt="0"/>
      <dgm:spPr/>
    </dgm:pt>
    <dgm:pt modelId="{D6FF92F2-2A52-435E-B17C-2452810AD4A3}" type="pres">
      <dgm:prSet presAssocID="{C80C0C93-F8F8-4C3E-8C6D-D67FC21BE8D6}" presName="rootText" presStyleLbl="node2" presStyleIdx="2" presStyleCnt="9" custScaleY="144707">
        <dgm:presLayoutVars>
          <dgm:chPref val="3"/>
        </dgm:presLayoutVars>
      </dgm:prSet>
      <dgm:spPr/>
    </dgm:pt>
    <dgm:pt modelId="{693D47B7-EF28-4C31-ACE3-3EAFEC8A6366}" type="pres">
      <dgm:prSet presAssocID="{C80C0C93-F8F8-4C3E-8C6D-D67FC21BE8D6}" presName="rootConnector" presStyleLbl="node2" presStyleIdx="2" presStyleCnt="9"/>
      <dgm:spPr/>
    </dgm:pt>
    <dgm:pt modelId="{EAC53F99-7CA3-4C24-A03C-43501C2AF3FF}" type="pres">
      <dgm:prSet presAssocID="{C80C0C93-F8F8-4C3E-8C6D-D67FC21BE8D6}" presName="hierChild4" presStyleCnt="0"/>
      <dgm:spPr/>
    </dgm:pt>
    <dgm:pt modelId="{FD791D97-71B9-440C-B3D8-F18DADCFF1C3}" type="pres">
      <dgm:prSet presAssocID="{C80C0C93-F8F8-4C3E-8C6D-D67FC21BE8D6}" presName="hierChild5" presStyleCnt="0"/>
      <dgm:spPr/>
    </dgm:pt>
    <dgm:pt modelId="{DA0D16E9-63B9-42F0-A04C-D674DC43D170}" type="pres">
      <dgm:prSet presAssocID="{BC25C9FE-6261-4F9B-999B-2ABE5212058A}" presName="Name35" presStyleLbl="parChTrans1D2" presStyleIdx="3" presStyleCnt="9"/>
      <dgm:spPr/>
    </dgm:pt>
    <dgm:pt modelId="{60BFBADC-A143-43FD-A970-9AD91B5BB926}" type="pres">
      <dgm:prSet presAssocID="{A4DE0A2B-3620-4DC4-871E-EC1192F5176D}" presName="hierRoot2" presStyleCnt="0">
        <dgm:presLayoutVars>
          <dgm:hierBranch val="init"/>
        </dgm:presLayoutVars>
      </dgm:prSet>
      <dgm:spPr/>
    </dgm:pt>
    <dgm:pt modelId="{43826750-26A1-47CC-873F-ED2B22088DE7}" type="pres">
      <dgm:prSet presAssocID="{A4DE0A2B-3620-4DC4-871E-EC1192F5176D}" presName="rootComposite" presStyleCnt="0"/>
      <dgm:spPr/>
    </dgm:pt>
    <dgm:pt modelId="{FD36E8C6-17D7-4426-A3B5-CA869E50F8E7}" type="pres">
      <dgm:prSet presAssocID="{A4DE0A2B-3620-4DC4-871E-EC1192F5176D}" presName="rootText" presStyleLbl="node2" presStyleIdx="3" presStyleCnt="9" custScaleY="144707">
        <dgm:presLayoutVars>
          <dgm:chPref val="3"/>
        </dgm:presLayoutVars>
      </dgm:prSet>
      <dgm:spPr/>
    </dgm:pt>
    <dgm:pt modelId="{4C51557A-F75A-4B5C-B307-0F0FA9CC6710}" type="pres">
      <dgm:prSet presAssocID="{A4DE0A2B-3620-4DC4-871E-EC1192F5176D}" presName="rootConnector" presStyleLbl="node2" presStyleIdx="3" presStyleCnt="9"/>
      <dgm:spPr/>
    </dgm:pt>
    <dgm:pt modelId="{9579B2FA-8A18-4B3C-8990-633B3B919570}" type="pres">
      <dgm:prSet presAssocID="{A4DE0A2B-3620-4DC4-871E-EC1192F5176D}" presName="hierChild4" presStyleCnt="0"/>
      <dgm:spPr/>
    </dgm:pt>
    <dgm:pt modelId="{10B59C6B-EE9B-46D2-9DCD-D4B5EC614A6B}" type="pres">
      <dgm:prSet presAssocID="{A4DE0A2B-3620-4DC4-871E-EC1192F5176D}" presName="hierChild5" presStyleCnt="0"/>
      <dgm:spPr/>
    </dgm:pt>
    <dgm:pt modelId="{D1FF3D54-97BD-450C-98A6-A4771E6C9181}" type="pres">
      <dgm:prSet presAssocID="{1B411C92-4DA4-41C5-85FF-D776E386C63F}" presName="Name35" presStyleLbl="parChTrans1D2" presStyleIdx="4" presStyleCnt="9"/>
      <dgm:spPr/>
    </dgm:pt>
    <dgm:pt modelId="{C6A6869A-7724-4E50-A571-1649887EB789}" type="pres">
      <dgm:prSet presAssocID="{1C84F65D-3A51-4A43-85D0-EB1D52291921}" presName="hierRoot2" presStyleCnt="0">
        <dgm:presLayoutVars>
          <dgm:hierBranch val="init"/>
        </dgm:presLayoutVars>
      </dgm:prSet>
      <dgm:spPr/>
    </dgm:pt>
    <dgm:pt modelId="{F2BE6826-2E4D-4F18-8956-B1CCA7164312}" type="pres">
      <dgm:prSet presAssocID="{1C84F65D-3A51-4A43-85D0-EB1D52291921}" presName="rootComposite" presStyleCnt="0"/>
      <dgm:spPr/>
    </dgm:pt>
    <dgm:pt modelId="{B8EA40F8-D238-4F15-B77A-03D0A2BB994C}" type="pres">
      <dgm:prSet presAssocID="{1C84F65D-3A51-4A43-85D0-EB1D52291921}" presName="rootText" presStyleLbl="node2" presStyleIdx="4" presStyleCnt="9" custScaleY="144707">
        <dgm:presLayoutVars>
          <dgm:chPref val="3"/>
        </dgm:presLayoutVars>
      </dgm:prSet>
      <dgm:spPr/>
    </dgm:pt>
    <dgm:pt modelId="{B62F53CA-99EB-457A-A60B-7115F895730D}" type="pres">
      <dgm:prSet presAssocID="{1C84F65D-3A51-4A43-85D0-EB1D52291921}" presName="rootConnector" presStyleLbl="node2" presStyleIdx="4" presStyleCnt="9"/>
      <dgm:spPr/>
    </dgm:pt>
    <dgm:pt modelId="{5C6A0C23-0114-4866-8414-F72C9939587F}" type="pres">
      <dgm:prSet presAssocID="{1C84F65D-3A51-4A43-85D0-EB1D52291921}" presName="hierChild4" presStyleCnt="0"/>
      <dgm:spPr/>
    </dgm:pt>
    <dgm:pt modelId="{DB1A2375-B449-407E-9C28-887447A6E094}" type="pres">
      <dgm:prSet presAssocID="{1C84F65D-3A51-4A43-85D0-EB1D52291921}" presName="hierChild5" presStyleCnt="0"/>
      <dgm:spPr/>
    </dgm:pt>
    <dgm:pt modelId="{3CCF05CA-1162-4D11-919E-0B37CA5E8747}" type="pres">
      <dgm:prSet presAssocID="{1C2DE7DD-EC77-46CB-A6E7-8460D2E63B3D}" presName="Name35" presStyleLbl="parChTrans1D2" presStyleIdx="5" presStyleCnt="9"/>
      <dgm:spPr/>
    </dgm:pt>
    <dgm:pt modelId="{3105E4BB-0208-411D-9893-2109C82A53EA}" type="pres">
      <dgm:prSet presAssocID="{BD2E807B-441A-4202-A301-7A62F08205A2}" presName="hierRoot2" presStyleCnt="0">
        <dgm:presLayoutVars>
          <dgm:hierBranch val="init"/>
        </dgm:presLayoutVars>
      </dgm:prSet>
      <dgm:spPr/>
    </dgm:pt>
    <dgm:pt modelId="{6008048A-DF4A-4A14-8B50-DB886C63F8D3}" type="pres">
      <dgm:prSet presAssocID="{BD2E807B-441A-4202-A301-7A62F08205A2}" presName="rootComposite" presStyleCnt="0"/>
      <dgm:spPr/>
    </dgm:pt>
    <dgm:pt modelId="{FAD3222C-8C4E-48FB-A306-C54E43334264}" type="pres">
      <dgm:prSet presAssocID="{BD2E807B-441A-4202-A301-7A62F08205A2}" presName="rootText" presStyleLbl="node2" presStyleIdx="5" presStyleCnt="9" custScaleY="144707">
        <dgm:presLayoutVars>
          <dgm:chPref val="3"/>
        </dgm:presLayoutVars>
      </dgm:prSet>
      <dgm:spPr/>
    </dgm:pt>
    <dgm:pt modelId="{68266613-661F-4D0F-8368-9C761225CB18}" type="pres">
      <dgm:prSet presAssocID="{BD2E807B-441A-4202-A301-7A62F08205A2}" presName="rootConnector" presStyleLbl="node2" presStyleIdx="5" presStyleCnt="9"/>
      <dgm:spPr/>
    </dgm:pt>
    <dgm:pt modelId="{2A8C642A-3D23-47CD-83DD-0D3CD4B6B70F}" type="pres">
      <dgm:prSet presAssocID="{BD2E807B-441A-4202-A301-7A62F08205A2}" presName="hierChild4" presStyleCnt="0"/>
      <dgm:spPr/>
    </dgm:pt>
    <dgm:pt modelId="{61EB97B9-E37A-4E5D-ACBE-19C222CF9921}" type="pres">
      <dgm:prSet presAssocID="{BD2E807B-441A-4202-A301-7A62F08205A2}" presName="hierChild5" presStyleCnt="0"/>
      <dgm:spPr/>
    </dgm:pt>
    <dgm:pt modelId="{4CE2EB80-42CB-4D0E-BB6D-D24AFF7C8EBF}" type="pres">
      <dgm:prSet presAssocID="{EEC982BB-DF95-446C-B951-87ED05CA8F8B}" presName="Name35" presStyleLbl="parChTrans1D2" presStyleIdx="6" presStyleCnt="9"/>
      <dgm:spPr/>
    </dgm:pt>
    <dgm:pt modelId="{F8FBEE45-A6D5-40AE-833E-12040AF84699}" type="pres">
      <dgm:prSet presAssocID="{C956ADA6-A94B-450A-BF8B-210D14E2D1D5}" presName="hierRoot2" presStyleCnt="0">
        <dgm:presLayoutVars>
          <dgm:hierBranch val="init"/>
        </dgm:presLayoutVars>
      </dgm:prSet>
      <dgm:spPr/>
    </dgm:pt>
    <dgm:pt modelId="{5822A647-A037-482A-BACE-874496B43C2E}" type="pres">
      <dgm:prSet presAssocID="{C956ADA6-A94B-450A-BF8B-210D14E2D1D5}" presName="rootComposite" presStyleCnt="0"/>
      <dgm:spPr/>
    </dgm:pt>
    <dgm:pt modelId="{6F7214A3-EBD0-4CB1-B5B3-D1264EFE1D88}" type="pres">
      <dgm:prSet presAssocID="{C956ADA6-A94B-450A-BF8B-210D14E2D1D5}" presName="rootText" presStyleLbl="node2" presStyleIdx="6" presStyleCnt="9" custScaleY="90145">
        <dgm:presLayoutVars>
          <dgm:chPref val="3"/>
        </dgm:presLayoutVars>
      </dgm:prSet>
      <dgm:spPr/>
    </dgm:pt>
    <dgm:pt modelId="{7D9FB46E-8AA1-4BFD-B581-FB78D400D606}" type="pres">
      <dgm:prSet presAssocID="{C956ADA6-A94B-450A-BF8B-210D14E2D1D5}" presName="rootConnector" presStyleLbl="node2" presStyleIdx="6" presStyleCnt="9"/>
      <dgm:spPr/>
    </dgm:pt>
    <dgm:pt modelId="{E5CBCD12-B918-407A-ABB2-8C821A935AA6}" type="pres">
      <dgm:prSet presAssocID="{C956ADA6-A94B-450A-BF8B-210D14E2D1D5}" presName="hierChild4" presStyleCnt="0"/>
      <dgm:spPr/>
    </dgm:pt>
    <dgm:pt modelId="{6FC036E6-9218-4461-8E85-43049D9A8D93}" type="pres">
      <dgm:prSet presAssocID="{C956ADA6-A94B-450A-BF8B-210D14E2D1D5}" presName="hierChild5" presStyleCnt="0"/>
      <dgm:spPr/>
    </dgm:pt>
    <dgm:pt modelId="{6CD1BB08-21B7-4850-9414-AA424650EEA3}" type="pres">
      <dgm:prSet presAssocID="{C845FA36-FDE8-44EA-A47F-1C700F068E8C}" presName="Name35" presStyleLbl="parChTrans1D2" presStyleIdx="7" presStyleCnt="9"/>
      <dgm:spPr/>
    </dgm:pt>
    <dgm:pt modelId="{9CFFDA5A-F114-465C-9992-4962D1D73344}" type="pres">
      <dgm:prSet presAssocID="{3F254BA4-F231-45C8-B8EC-911AF25E06FB}" presName="hierRoot2" presStyleCnt="0">
        <dgm:presLayoutVars>
          <dgm:hierBranch val="init"/>
        </dgm:presLayoutVars>
      </dgm:prSet>
      <dgm:spPr/>
    </dgm:pt>
    <dgm:pt modelId="{F82987EE-1F55-4E56-A1D7-B3C611BCFC78}" type="pres">
      <dgm:prSet presAssocID="{3F254BA4-F231-45C8-B8EC-911AF25E06FB}" presName="rootComposite" presStyleCnt="0"/>
      <dgm:spPr/>
    </dgm:pt>
    <dgm:pt modelId="{2DDBAC5B-AC04-4F61-8025-996C7CE5DE05}" type="pres">
      <dgm:prSet presAssocID="{3F254BA4-F231-45C8-B8EC-911AF25E06FB}" presName="rootText" presStyleLbl="node2" presStyleIdx="7" presStyleCnt="9" custScaleY="90145">
        <dgm:presLayoutVars>
          <dgm:chPref val="3"/>
        </dgm:presLayoutVars>
      </dgm:prSet>
      <dgm:spPr/>
    </dgm:pt>
    <dgm:pt modelId="{45FAAB55-DF61-4E6B-9181-C8B0FA262993}" type="pres">
      <dgm:prSet presAssocID="{3F254BA4-F231-45C8-B8EC-911AF25E06FB}" presName="rootConnector" presStyleLbl="node2" presStyleIdx="7" presStyleCnt="9"/>
      <dgm:spPr/>
    </dgm:pt>
    <dgm:pt modelId="{3CF26771-046E-4B7F-991E-7C977107A09F}" type="pres">
      <dgm:prSet presAssocID="{3F254BA4-F231-45C8-B8EC-911AF25E06FB}" presName="hierChild4" presStyleCnt="0"/>
      <dgm:spPr/>
    </dgm:pt>
    <dgm:pt modelId="{E28D9AA9-E957-4D92-BB4C-44498C84056B}" type="pres">
      <dgm:prSet presAssocID="{3F254BA4-F231-45C8-B8EC-911AF25E06FB}" presName="hierChild5" presStyleCnt="0"/>
      <dgm:spPr/>
    </dgm:pt>
    <dgm:pt modelId="{A9536306-ADF7-4171-A7CF-88AC3CD36AB4}" type="pres">
      <dgm:prSet presAssocID="{69947872-9350-44D5-A7CB-6B234A824EFB}" presName="Name35" presStyleLbl="parChTrans1D2" presStyleIdx="8" presStyleCnt="9"/>
      <dgm:spPr/>
    </dgm:pt>
    <dgm:pt modelId="{A0326BFE-17CA-44AD-99F8-B504D5BCB4A2}" type="pres">
      <dgm:prSet presAssocID="{43E18F9F-D037-4913-BC87-57A48E836C00}" presName="hierRoot2" presStyleCnt="0">
        <dgm:presLayoutVars>
          <dgm:hierBranch val="init"/>
        </dgm:presLayoutVars>
      </dgm:prSet>
      <dgm:spPr/>
    </dgm:pt>
    <dgm:pt modelId="{56CF7DAA-4ECF-4EDC-AD81-E1DD3D810B5C}" type="pres">
      <dgm:prSet presAssocID="{43E18F9F-D037-4913-BC87-57A48E836C00}" presName="rootComposite" presStyleCnt="0"/>
      <dgm:spPr/>
    </dgm:pt>
    <dgm:pt modelId="{F69A34B0-B3D2-4D53-9AE3-7C491C2A8FA7}" type="pres">
      <dgm:prSet presAssocID="{43E18F9F-D037-4913-BC87-57A48E836C00}" presName="rootText" presStyleLbl="node2" presStyleIdx="8" presStyleCnt="9" custScaleY="90145">
        <dgm:presLayoutVars>
          <dgm:chPref val="3"/>
        </dgm:presLayoutVars>
      </dgm:prSet>
      <dgm:spPr/>
    </dgm:pt>
    <dgm:pt modelId="{61923106-DB3A-4C26-84F9-6D9631451362}" type="pres">
      <dgm:prSet presAssocID="{43E18F9F-D037-4913-BC87-57A48E836C00}" presName="rootConnector" presStyleLbl="node2" presStyleIdx="8" presStyleCnt="9"/>
      <dgm:spPr/>
    </dgm:pt>
    <dgm:pt modelId="{24187F7D-7517-4A47-A76E-4C49B300FD26}" type="pres">
      <dgm:prSet presAssocID="{43E18F9F-D037-4913-BC87-57A48E836C00}" presName="hierChild4" presStyleCnt="0"/>
      <dgm:spPr/>
    </dgm:pt>
    <dgm:pt modelId="{7D44301F-4B5C-4D41-A723-0B61B4FF4DE7}" type="pres">
      <dgm:prSet presAssocID="{43E18F9F-D037-4913-BC87-57A48E836C00}" presName="hierChild5" presStyleCnt="0"/>
      <dgm:spPr/>
    </dgm:pt>
    <dgm:pt modelId="{5F1D3945-5762-47FB-8B26-73FB3EAD92B5}" type="pres">
      <dgm:prSet presAssocID="{055361A3-3913-4302-B0C4-46A38F60AF89}" presName="hierChild3" presStyleCnt="0"/>
      <dgm:spPr/>
    </dgm:pt>
  </dgm:ptLst>
  <dgm:cxnLst>
    <dgm:cxn modelId="{99F49B0F-0BD1-4DF2-97A1-DC8B02895D1F}" srcId="{AFDFDA49-C78E-45EF-9AD6-E3565D5928D2}" destId="{79A992E1-AF27-425F-B8CA-B2887569AB26}" srcOrd="0" destOrd="0" parTransId="{55ABD755-8838-41F3-AD5D-451EDEF8781A}" sibTransId="{74755F4B-7796-4C4C-A233-84A3AA84EC46}"/>
    <dgm:cxn modelId="{71FC7B10-4AED-4ABC-8821-F45AA1CA0607}" srcId="{055361A3-3913-4302-B0C4-46A38F60AF89}" destId="{A4DE0A2B-3620-4DC4-871E-EC1192F5176D}" srcOrd="3" destOrd="0" parTransId="{BC25C9FE-6261-4F9B-999B-2ABE5212058A}" sibTransId="{ABFA6D95-4E6E-4F8B-ABDD-459CA4916DCD}"/>
    <dgm:cxn modelId="{AA8C9710-BDF8-4EA1-B6A6-689920A1532E}" type="presOf" srcId="{3F254BA4-F231-45C8-B8EC-911AF25E06FB}" destId="{45FAAB55-DF61-4E6B-9181-C8B0FA262993}" srcOrd="1" destOrd="0" presId="urn:microsoft.com/office/officeart/2005/8/layout/orgChart1"/>
    <dgm:cxn modelId="{DFD16D11-2AA4-4DE9-AE3C-FC119CB1BA58}" type="presOf" srcId="{EEC982BB-DF95-446C-B951-87ED05CA8F8B}" destId="{4CE2EB80-42CB-4D0E-BB6D-D24AFF7C8EBF}" srcOrd="0" destOrd="0" presId="urn:microsoft.com/office/officeart/2005/8/layout/orgChart1"/>
    <dgm:cxn modelId="{6023E312-5D86-4C46-A6F7-4E7AE44442DC}" srcId="{AC6D96C6-E242-4A6B-AB2C-56F554463836}" destId="{F7636FBC-B360-4808-B7CD-D03E4B3462D8}" srcOrd="1" destOrd="0" parTransId="{43710C4A-631C-4198-B3FE-9A5B10BE2111}" sibTransId="{6C8B696D-2CE4-44AB-A4CC-22890BF61DD2}"/>
    <dgm:cxn modelId="{E2FB2619-080B-42A8-B034-FD29F9EEF0AA}" type="presOf" srcId="{1C2DE7DD-EC77-46CB-A6E7-8460D2E63B3D}" destId="{3CCF05CA-1162-4D11-919E-0B37CA5E8747}" srcOrd="0" destOrd="0" presId="urn:microsoft.com/office/officeart/2005/8/layout/orgChart1"/>
    <dgm:cxn modelId="{C9AF7619-8948-4A22-B749-88AA805CA018}" type="presOf" srcId="{F5D6511A-42EF-40C6-8A5A-E884DFE0AAA0}" destId="{812D7869-FC2B-4B20-98C9-6DBAC2A79274}" srcOrd="1" destOrd="0" presId="urn:microsoft.com/office/officeart/2005/8/layout/orgChart1"/>
    <dgm:cxn modelId="{16C1D926-C5B0-4B0C-9E43-B8A236264D67}" srcId="{055361A3-3913-4302-B0C4-46A38F60AF89}" destId="{245AD9EF-304B-417D-BD0E-86E0778E0911}" srcOrd="0" destOrd="0" parTransId="{4A5663AA-C0F6-4A02-BB72-00A31768BAB3}" sibTransId="{70F6CFC4-5B39-4ECA-A004-E3D5137B7419}"/>
    <dgm:cxn modelId="{43092B27-3CDC-471F-BBC7-7C351A28EF25}" type="presOf" srcId="{F78358B8-510E-4922-9641-41058BCC82E9}" destId="{E580C45D-550C-4A85-85F1-E94ED83CBFD6}" srcOrd="0" destOrd="0" presId="urn:microsoft.com/office/officeart/2005/8/layout/orgChart1"/>
    <dgm:cxn modelId="{46CAAB29-1084-4A55-ABC4-F4B33AAC677E}" type="presOf" srcId="{43710C4A-631C-4198-B3FE-9A5B10BE2111}" destId="{04A6B4BF-28D2-4885-93BC-E69A1B8EBF60}" srcOrd="0" destOrd="0" presId="urn:microsoft.com/office/officeart/2005/8/layout/orgChart1"/>
    <dgm:cxn modelId="{1453DC29-355A-49A5-83D6-B6D2BFA297C3}" type="presOf" srcId="{055361A3-3913-4302-B0C4-46A38F60AF89}" destId="{6F52BB17-45CC-4D87-B9E1-698F6A32EFDA}" srcOrd="0" destOrd="0" presId="urn:microsoft.com/office/officeart/2005/8/layout/orgChart1"/>
    <dgm:cxn modelId="{A9D1F62B-9A36-41B4-8CE7-7CB67717AFFA}" type="presOf" srcId="{AC6D96C6-E242-4A6B-AB2C-56F554463836}" destId="{DB93807D-7B31-4333-A692-B62729229DB4}" srcOrd="0" destOrd="0" presId="urn:microsoft.com/office/officeart/2005/8/layout/orgChart1"/>
    <dgm:cxn modelId="{7CE10D30-7575-4839-B8DD-0529FF8E1377}" srcId="{055361A3-3913-4302-B0C4-46A38F60AF89}" destId="{AFDFDA49-C78E-45EF-9AD6-E3565D5928D2}" srcOrd="1" destOrd="0" parTransId="{6EBD48EA-9DF9-4F1B-965F-20D6810BD8E0}" sibTransId="{FDB9F81D-2E36-41CF-9C46-0AFA4637C9A4}"/>
    <dgm:cxn modelId="{86B1B437-CC68-4712-BE7A-0495D6BD7EA5}" srcId="{F78358B8-510E-4922-9641-41058BCC82E9}" destId="{055361A3-3913-4302-B0C4-46A38F60AF89}" srcOrd="0" destOrd="0" parTransId="{53714B3B-952B-4F13-B7DE-36D2B02D452A}" sibTransId="{8AB77234-8A05-499D-9866-5F2ABAE0C1EF}"/>
    <dgm:cxn modelId="{5719033D-0FAB-4D71-885F-B75A454E5DBB}" type="presOf" srcId="{55ABD755-8838-41F3-AD5D-451EDEF8781A}" destId="{C49E39DD-806D-4D98-887C-419D659D63BF}" srcOrd="0" destOrd="0" presId="urn:microsoft.com/office/officeart/2005/8/layout/orgChart1"/>
    <dgm:cxn modelId="{04D1F440-C146-45B9-8D8B-C565A3187BB9}" type="presOf" srcId="{F7636FBC-B360-4808-B7CD-D03E4B3462D8}" destId="{2667A1F3-EE3E-43CE-96F5-842F7E405CAE}" srcOrd="1" destOrd="0" presId="urn:microsoft.com/office/officeart/2005/8/layout/orgChart1"/>
    <dgm:cxn modelId="{23263D5C-6282-4A09-BCC9-D8738DA0C282}" type="presOf" srcId="{38D75C20-970D-4342-9514-5B620DF52E44}" destId="{58143E1E-12DA-424F-B368-6B66235CBA30}" srcOrd="1" destOrd="0" presId="urn:microsoft.com/office/officeart/2005/8/layout/orgChart1"/>
    <dgm:cxn modelId="{6B93B864-1B18-4508-8F01-732B0796C782}" type="presOf" srcId="{6D42890F-4D4E-4367-8F46-55A48BE983E4}" destId="{8625DC80-DB66-49AB-822E-F3E6AC7C6F2E}" srcOrd="0" destOrd="0" presId="urn:microsoft.com/office/officeart/2005/8/layout/orgChart1"/>
    <dgm:cxn modelId="{1B0A7E69-2483-4994-ABC8-45CDBA02BF8F}" type="presOf" srcId="{353939AF-824D-466C-8CD5-5DEA64A53A3F}" destId="{4D57F52F-D4E1-4166-9B73-17B10D1366D2}" srcOrd="0" destOrd="0" presId="urn:microsoft.com/office/officeart/2005/8/layout/orgChart1"/>
    <dgm:cxn modelId="{489F6C4C-6082-42AD-A9BD-B3DC1734770E}" srcId="{055361A3-3913-4302-B0C4-46A38F60AF89}" destId="{43E18F9F-D037-4913-BC87-57A48E836C00}" srcOrd="8" destOrd="0" parTransId="{69947872-9350-44D5-A7CB-6B234A824EFB}" sibTransId="{A263F218-D50E-40B6-A7FE-DF335DC53715}"/>
    <dgm:cxn modelId="{821AB952-3A34-4787-9582-4323DB99EB72}" srcId="{055361A3-3913-4302-B0C4-46A38F60AF89}" destId="{3F254BA4-F231-45C8-B8EC-911AF25E06FB}" srcOrd="7" destOrd="0" parTransId="{C845FA36-FDE8-44EA-A47F-1C700F068E8C}" sibTransId="{2454B8AF-21EB-4940-B0DE-4551BEB16B4F}"/>
    <dgm:cxn modelId="{20683C53-435A-4FBF-8246-64F2915F1486}" type="presOf" srcId="{BD2E807B-441A-4202-A301-7A62F08205A2}" destId="{68266613-661F-4D0F-8368-9C761225CB18}" srcOrd="1" destOrd="0" presId="urn:microsoft.com/office/officeart/2005/8/layout/orgChart1"/>
    <dgm:cxn modelId="{E7B5EB59-9226-4F4C-B32E-A2828B2A0627}" type="presOf" srcId="{A4DE0A2B-3620-4DC4-871E-EC1192F5176D}" destId="{FD36E8C6-17D7-4426-A3B5-CA869E50F8E7}" srcOrd="0" destOrd="0" presId="urn:microsoft.com/office/officeart/2005/8/layout/orgChart1"/>
    <dgm:cxn modelId="{783A0681-16D8-4587-A485-30BA08AD5A7F}" type="presOf" srcId="{1B411C92-4DA4-41C5-85FF-D776E386C63F}" destId="{D1FF3D54-97BD-450C-98A6-A4771E6C9181}" srcOrd="0" destOrd="0" presId="urn:microsoft.com/office/officeart/2005/8/layout/orgChart1"/>
    <dgm:cxn modelId="{2B85F982-C122-4D8F-93AB-CCAD80570992}" type="presOf" srcId="{79A992E1-AF27-425F-B8CA-B2887569AB26}" destId="{82FD902F-7FFB-4135-8A83-A16A10B1DB48}" srcOrd="1" destOrd="0" presId="urn:microsoft.com/office/officeart/2005/8/layout/orgChart1"/>
    <dgm:cxn modelId="{0B9AA484-B179-4EBD-98F7-6E32169F5158}" type="presOf" srcId="{A4DE0A2B-3620-4DC4-871E-EC1192F5176D}" destId="{4C51557A-F75A-4B5C-B307-0F0FA9CC6710}" srcOrd="1" destOrd="0" presId="urn:microsoft.com/office/officeart/2005/8/layout/orgChart1"/>
    <dgm:cxn modelId="{8D5B7D8D-8F50-4E00-8208-A58A10A9CFC6}" type="presOf" srcId="{C919B04A-58C1-450A-B74B-A80C9A81AD1E}" destId="{47CFE16B-3A18-443D-9123-053103F9DA6E}" srcOrd="0" destOrd="0" presId="urn:microsoft.com/office/officeart/2005/8/layout/orgChart1"/>
    <dgm:cxn modelId="{75AC8F8F-4030-4676-B3CA-48B395B36A56}" srcId="{AFDFDA49-C78E-45EF-9AD6-E3565D5928D2}" destId="{AC6D96C6-E242-4A6B-AB2C-56F554463836}" srcOrd="1" destOrd="0" parTransId="{DC47E799-8B61-49D1-9E04-2041DCF2E3DA}" sibTransId="{73C419A9-5982-44BC-AC2E-F67FE2B22AE6}"/>
    <dgm:cxn modelId="{6DB03191-09F8-4C08-92DA-71934C51ED03}" type="presOf" srcId="{1C84F65D-3A51-4A43-85D0-EB1D52291921}" destId="{B8EA40F8-D238-4F15-B77A-03D0A2BB994C}" srcOrd="0" destOrd="0" presId="urn:microsoft.com/office/officeart/2005/8/layout/orgChart1"/>
    <dgm:cxn modelId="{CDB80893-3C7F-4B71-8ED0-B041AF73C18D}" type="presOf" srcId="{AFDFDA49-C78E-45EF-9AD6-E3565D5928D2}" destId="{0C109588-04D9-43E3-83FB-6B1F52C717D8}" srcOrd="0" destOrd="0" presId="urn:microsoft.com/office/officeart/2005/8/layout/orgChart1"/>
    <dgm:cxn modelId="{1E008395-ABFA-41DE-A04F-52493BB6DF95}" srcId="{055361A3-3913-4302-B0C4-46A38F60AF89}" destId="{C956ADA6-A94B-450A-BF8B-210D14E2D1D5}" srcOrd="6" destOrd="0" parTransId="{EEC982BB-DF95-446C-B951-87ED05CA8F8B}" sibTransId="{DB64768D-BFDB-4C52-AD51-8E21982917A4}"/>
    <dgm:cxn modelId="{7FBC0F9B-9B28-4AEB-8621-BDA7F1FD5304}" type="presOf" srcId="{C80C0C93-F8F8-4C3E-8C6D-D67FC21BE8D6}" destId="{693D47B7-EF28-4C31-ACE3-3EAFEC8A6366}" srcOrd="1" destOrd="0" presId="urn:microsoft.com/office/officeart/2005/8/layout/orgChart1"/>
    <dgm:cxn modelId="{FA9D889B-EF11-4F06-A4FA-4B8B157A937E}" type="presOf" srcId="{3F254BA4-F231-45C8-B8EC-911AF25E06FB}" destId="{2DDBAC5B-AC04-4F61-8025-996C7CE5DE05}" srcOrd="0" destOrd="0" presId="urn:microsoft.com/office/officeart/2005/8/layout/orgChart1"/>
    <dgm:cxn modelId="{9942E49B-A83A-46E6-B9A5-761357B7670F}" type="presOf" srcId="{C80C0C93-F8F8-4C3E-8C6D-D67FC21BE8D6}" destId="{D6FF92F2-2A52-435E-B17C-2452810AD4A3}" srcOrd="0" destOrd="0" presId="urn:microsoft.com/office/officeart/2005/8/layout/orgChart1"/>
    <dgm:cxn modelId="{B4F9FB9F-53B5-4139-AAB8-848C2ED6AD2B}" srcId="{055361A3-3913-4302-B0C4-46A38F60AF89}" destId="{BD2E807B-441A-4202-A301-7A62F08205A2}" srcOrd="5" destOrd="0" parTransId="{1C2DE7DD-EC77-46CB-A6E7-8460D2E63B3D}" sibTransId="{82E55AA6-F0DA-4E8B-B6E8-CF61C34EC8AC}"/>
    <dgm:cxn modelId="{0A9D1CA3-8125-4AB0-9303-3795C4C2899D}" type="presOf" srcId="{C956ADA6-A94B-450A-BF8B-210D14E2D1D5}" destId="{7D9FB46E-8AA1-4BFD-B581-FB78D400D606}" srcOrd="1" destOrd="0" presId="urn:microsoft.com/office/officeart/2005/8/layout/orgChart1"/>
    <dgm:cxn modelId="{16E4B6A3-7680-4409-AA3B-6B423B8BA884}" type="presOf" srcId="{24C8DE4D-F1E9-4A0F-9360-5E1DDF70E299}" destId="{B174A50E-96BC-4A70-8909-AD92BDE8B7BC}" srcOrd="0" destOrd="0" presId="urn:microsoft.com/office/officeart/2005/8/layout/orgChart1"/>
    <dgm:cxn modelId="{268950A5-5A72-4616-A2B7-C4ACA2023DD8}" type="presOf" srcId="{245AD9EF-304B-417D-BD0E-86E0778E0911}" destId="{B8270187-8B27-4C31-A16C-8663C18F9795}" srcOrd="1" destOrd="0" presId="urn:microsoft.com/office/officeart/2005/8/layout/orgChart1"/>
    <dgm:cxn modelId="{603503A6-3F45-456F-8C44-1A2AF4C1A960}" type="presOf" srcId="{679F03C0-3995-481E-B55E-677F1D5F64CA}" destId="{310E0F39-1BA5-43A1-B297-5DB6A58D0B48}" srcOrd="0" destOrd="0" presId="urn:microsoft.com/office/officeart/2005/8/layout/orgChart1"/>
    <dgm:cxn modelId="{CE8FFFAC-82BD-4A6D-B735-B83B948F8256}" type="presOf" srcId="{F7636FBC-B360-4808-B7CD-D03E4B3462D8}" destId="{FB01B053-C6E2-4C04-B098-D2FCA0788ECC}" srcOrd="0" destOrd="0" presId="urn:microsoft.com/office/officeart/2005/8/layout/orgChart1"/>
    <dgm:cxn modelId="{8E06A1AE-8AE5-4F2C-8AE1-05D441404BFD}" type="presOf" srcId="{BD2E807B-441A-4202-A301-7A62F08205A2}" destId="{FAD3222C-8C4E-48FB-A306-C54E43334264}" srcOrd="0" destOrd="0" presId="urn:microsoft.com/office/officeart/2005/8/layout/orgChart1"/>
    <dgm:cxn modelId="{623B28AF-340D-421E-81A6-09C7C60B4DC4}" type="presOf" srcId="{79A992E1-AF27-425F-B8CA-B2887569AB26}" destId="{15C6D7B0-5D29-4CC3-AC72-8274ABAD95ED}" srcOrd="0" destOrd="0" presId="urn:microsoft.com/office/officeart/2005/8/layout/orgChart1"/>
    <dgm:cxn modelId="{996E4FAF-56A7-4171-8B00-0A2A8F0406C6}" type="presOf" srcId="{055361A3-3913-4302-B0C4-46A38F60AF89}" destId="{1C53379E-6623-4B17-9581-EAF95FD73D8C}" srcOrd="1" destOrd="0" presId="urn:microsoft.com/office/officeart/2005/8/layout/orgChart1"/>
    <dgm:cxn modelId="{B4D3DAAF-8533-409D-9D73-A7F795CE488F}" type="presOf" srcId="{F5D6511A-42EF-40C6-8A5A-E884DFE0AAA0}" destId="{F4D1C596-8BB1-4A29-84D0-934008AC936C}" srcOrd="0" destOrd="0" presId="urn:microsoft.com/office/officeart/2005/8/layout/orgChart1"/>
    <dgm:cxn modelId="{747B8EB0-CCB6-4E78-8230-966A27F20221}" type="presOf" srcId="{AC6D96C6-E242-4A6B-AB2C-56F554463836}" destId="{410C383F-9B14-43F8-9E29-23D9E1F0F47E}" srcOrd="1" destOrd="0" presId="urn:microsoft.com/office/officeart/2005/8/layout/orgChart1"/>
    <dgm:cxn modelId="{5C0526B2-ED57-47D0-B15A-8932934061C3}" type="presOf" srcId="{1877184E-A6D3-4899-B1E4-C60AD4A224E1}" destId="{ACF4A353-6556-41C5-8849-C31F1506F6A6}" srcOrd="0" destOrd="0" presId="urn:microsoft.com/office/officeart/2005/8/layout/orgChart1"/>
    <dgm:cxn modelId="{231DA6B4-7B25-40CF-B2D9-D550620BD311}" type="presOf" srcId="{6D42890F-4D4E-4367-8F46-55A48BE983E4}" destId="{A7AFE912-5C88-4713-8E81-5F85CCC57E2C}" srcOrd="1" destOrd="0" presId="urn:microsoft.com/office/officeart/2005/8/layout/orgChart1"/>
    <dgm:cxn modelId="{1DBD60B7-75EE-496C-9744-27293EFC62CA}" type="presOf" srcId="{4A5663AA-C0F6-4A02-BB72-00A31768BAB3}" destId="{155EF357-5747-4617-8D2F-B8DAC7308D89}" srcOrd="0" destOrd="0" presId="urn:microsoft.com/office/officeart/2005/8/layout/orgChart1"/>
    <dgm:cxn modelId="{7CC698B7-F2E0-426A-909A-FF2FB60D6A3D}" type="presOf" srcId="{6EBD48EA-9DF9-4F1B-965F-20D6810BD8E0}" destId="{782ED32A-2B4A-4CA9-8574-F2BCC1AAA37D}" srcOrd="0" destOrd="0" presId="urn:microsoft.com/office/officeart/2005/8/layout/orgChart1"/>
    <dgm:cxn modelId="{F04C90C0-ED5A-4C65-8BF0-4C90490F6A9D}" type="presOf" srcId="{AFDFDA49-C78E-45EF-9AD6-E3565D5928D2}" destId="{3F579B77-6E75-4248-8EDA-FD9393D3D700}" srcOrd="1" destOrd="0" presId="urn:microsoft.com/office/officeart/2005/8/layout/orgChart1"/>
    <dgm:cxn modelId="{5004A8C5-E7DB-4CC0-8920-A03EB3B72585}" type="presOf" srcId="{DC47E799-8B61-49D1-9E04-2041DCF2E3DA}" destId="{3516C0B5-6C4E-4E7E-8235-EE2BC5266574}" srcOrd="0" destOrd="0" presId="urn:microsoft.com/office/officeart/2005/8/layout/orgChart1"/>
    <dgm:cxn modelId="{1C3D3BCF-2910-4EA7-B986-3583B838C2DF}" srcId="{F7636FBC-B360-4808-B7CD-D03E4B3462D8}" destId="{24C8DE4D-F1E9-4A0F-9360-5E1DDF70E299}" srcOrd="1" destOrd="0" parTransId="{353939AF-824D-466C-8CD5-5DEA64A53A3F}" sibTransId="{996AE005-B6DF-4CBB-A55A-7EAF66EF475B}"/>
    <dgm:cxn modelId="{FB2715D3-1847-45AF-AFAB-8F127637393F}" srcId="{055361A3-3913-4302-B0C4-46A38F60AF89}" destId="{1C84F65D-3A51-4A43-85D0-EB1D52291921}" srcOrd="4" destOrd="0" parTransId="{1B411C92-4DA4-41C5-85FF-D776E386C63F}" sibTransId="{D9A3DCF1-2CB5-41D2-AC24-3ED49FCDE582}"/>
    <dgm:cxn modelId="{EE99C6D5-0921-4C1A-8F08-8491CDD538FD}" type="presOf" srcId="{24C8DE4D-F1E9-4A0F-9360-5E1DDF70E299}" destId="{D02C1145-2B51-4AFA-8C3C-7259E8F9F0F1}" srcOrd="1" destOrd="0" presId="urn:microsoft.com/office/officeart/2005/8/layout/orgChart1"/>
    <dgm:cxn modelId="{08198DD7-85D2-49A3-B6AE-0629833817E7}" srcId="{AC6D96C6-E242-4A6B-AB2C-56F554463836}" destId="{38D75C20-970D-4342-9514-5B620DF52E44}" srcOrd="0" destOrd="0" parTransId="{1877184E-A6D3-4899-B1E4-C60AD4A224E1}" sibTransId="{F6DA3B73-56D7-4706-981D-222CDB1C3456}"/>
    <dgm:cxn modelId="{6411D9D7-3F69-4A9F-BF3D-6A82E34162A0}" srcId="{F7636FBC-B360-4808-B7CD-D03E4B3462D8}" destId="{F5D6511A-42EF-40C6-8A5A-E884DFE0AAA0}" srcOrd="0" destOrd="0" parTransId="{92B37D63-F9FD-4A3E-9150-277D282DBF68}" sibTransId="{6B900AB7-430C-43D2-AD30-B852E4821D70}"/>
    <dgm:cxn modelId="{A2485FD8-5DB7-4728-BF8C-92C8F7040BA0}" srcId="{F7636FBC-B360-4808-B7CD-D03E4B3462D8}" destId="{6D42890F-4D4E-4367-8F46-55A48BE983E4}" srcOrd="2" destOrd="0" parTransId="{679F03C0-3995-481E-B55E-677F1D5F64CA}" sibTransId="{871C1653-0440-4536-84BB-EF5A5F7ACB38}"/>
    <dgm:cxn modelId="{34668FDB-0647-4245-82C2-59601A17B2FC}" type="presOf" srcId="{245AD9EF-304B-417D-BD0E-86E0778E0911}" destId="{09151426-4250-49C1-9406-144B25D40FAB}" srcOrd="0" destOrd="0" presId="urn:microsoft.com/office/officeart/2005/8/layout/orgChart1"/>
    <dgm:cxn modelId="{0EF2D0E0-44FB-4829-9FA4-32D14556CA3B}" type="presOf" srcId="{1C84F65D-3A51-4A43-85D0-EB1D52291921}" destId="{B62F53CA-99EB-457A-A60B-7115F895730D}" srcOrd="1" destOrd="0" presId="urn:microsoft.com/office/officeart/2005/8/layout/orgChart1"/>
    <dgm:cxn modelId="{AF8A02E2-FFE7-4140-82B5-D3DF126188BB}" srcId="{055361A3-3913-4302-B0C4-46A38F60AF89}" destId="{C80C0C93-F8F8-4C3E-8C6D-D67FC21BE8D6}" srcOrd="2" destOrd="0" parTransId="{C919B04A-58C1-450A-B74B-A80C9A81AD1E}" sibTransId="{1213B1B8-60C7-4CB3-8BEB-2F264F38550A}"/>
    <dgm:cxn modelId="{857EA5E3-138B-45B8-A883-0A2E599B9727}" type="presOf" srcId="{C845FA36-FDE8-44EA-A47F-1C700F068E8C}" destId="{6CD1BB08-21B7-4850-9414-AA424650EEA3}" srcOrd="0" destOrd="0" presId="urn:microsoft.com/office/officeart/2005/8/layout/orgChart1"/>
    <dgm:cxn modelId="{D8CA9BE4-5CF9-420B-BEB2-1F6708CD6A7B}" type="presOf" srcId="{43E18F9F-D037-4913-BC87-57A48E836C00}" destId="{F69A34B0-B3D2-4D53-9AE3-7C491C2A8FA7}" srcOrd="0" destOrd="0" presId="urn:microsoft.com/office/officeart/2005/8/layout/orgChart1"/>
    <dgm:cxn modelId="{232E2CE8-CC93-41FC-8C2C-B6CB6347EE73}" type="presOf" srcId="{BC25C9FE-6261-4F9B-999B-2ABE5212058A}" destId="{DA0D16E9-63B9-42F0-A04C-D674DC43D170}" srcOrd="0" destOrd="0" presId="urn:microsoft.com/office/officeart/2005/8/layout/orgChart1"/>
    <dgm:cxn modelId="{54CD47E8-2056-4950-944F-A50943720BD7}" type="presOf" srcId="{43E18F9F-D037-4913-BC87-57A48E836C00}" destId="{61923106-DB3A-4C26-84F9-6D9631451362}" srcOrd="1" destOrd="0" presId="urn:microsoft.com/office/officeart/2005/8/layout/orgChart1"/>
    <dgm:cxn modelId="{9437A0ED-9DA7-40B5-85D0-BF74B68E1F36}" type="presOf" srcId="{38D75C20-970D-4342-9514-5B620DF52E44}" destId="{63B8712B-5991-42F4-BF33-971A42A4B8C7}" srcOrd="0" destOrd="0" presId="urn:microsoft.com/office/officeart/2005/8/layout/orgChart1"/>
    <dgm:cxn modelId="{4864D6ED-B13C-425E-BA27-F18E27188FC8}" type="presOf" srcId="{C956ADA6-A94B-450A-BF8B-210D14E2D1D5}" destId="{6F7214A3-EBD0-4CB1-B5B3-D1264EFE1D88}" srcOrd="0" destOrd="0" presId="urn:microsoft.com/office/officeart/2005/8/layout/orgChart1"/>
    <dgm:cxn modelId="{740F82FB-57FC-43F6-B8C0-709410A2534F}" type="presOf" srcId="{69947872-9350-44D5-A7CB-6B234A824EFB}" destId="{A9536306-ADF7-4171-A7CF-88AC3CD36AB4}" srcOrd="0" destOrd="0" presId="urn:microsoft.com/office/officeart/2005/8/layout/orgChart1"/>
    <dgm:cxn modelId="{DBCEA2FD-AA1D-4910-B874-3C00595B1559}" type="presOf" srcId="{92B37D63-F9FD-4A3E-9150-277D282DBF68}" destId="{4E092C05-AD5B-4B7D-8211-9DA6304E1FB5}" srcOrd="0" destOrd="0" presId="urn:microsoft.com/office/officeart/2005/8/layout/orgChart1"/>
    <dgm:cxn modelId="{6CA33516-B250-4A79-B561-65D3361C19F7}" type="presParOf" srcId="{E580C45D-550C-4A85-85F1-E94ED83CBFD6}" destId="{562D6392-647C-4740-9721-1556E5B23DC0}" srcOrd="0" destOrd="0" presId="urn:microsoft.com/office/officeart/2005/8/layout/orgChart1"/>
    <dgm:cxn modelId="{CDF3E69F-1381-4977-9A9B-ABAC58FB0633}" type="presParOf" srcId="{562D6392-647C-4740-9721-1556E5B23DC0}" destId="{46F0CBA7-2E9B-48FE-970C-08C4CA319F4F}" srcOrd="0" destOrd="0" presId="urn:microsoft.com/office/officeart/2005/8/layout/orgChart1"/>
    <dgm:cxn modelId="{BD88EF2D-321E-4F51-92A1-0BBCCD083A01}" type="presParOf" srcId="{46F0CBA7-2E9B-48FE-970C-08C4CA319F4F}" destId="{6F52BB17-45CC-4D87-B9E1-698F6A32EFDA}" srcOrd="0" destOrd="0" presId="urn:microsoft.com/office/officeart/2005/8/layout/orgChart1"/>
    <dgm:cxn modelId="{45B891B8-44DE-4693-B53F-415491D3A72B}" type="presParOf" srcId="{46F0CBA7-2E9B-48FE-970C-08C4CA319F4F}" destId="{1C53379E-6623-4B17-9581-EAF95FD73D8C}" srcOrd="1" destOrd="0" presId="urn:microsoft.com/office/officeart/2005/8/layout/orgChart1"/>
    <dgm:cxn modelId="{19617035-09BB-46A9-A90F-1879028E1AA7}" type="presParOf" srcId="{562D6392-647C-4740-9721-1556E5B23DC0}" destId="{2F778B7A-68DA-4678-8E3B-CA72651265A2}" srcOrd="1" destOrd="0" presId="urn:microsoft.com/office/officeart/2005/8/layout/orgChart1"/>
    <dgm:cxn modelId="{857BA2C8-9B86-4B2F-8A22-2FDFE1CB2009}" type="presParOf" srcId="{2F778B7A-68DA-4678-8E3B-CA72651265A2}" destId="{155EF357-5747-4617-8D2F-B8DAC7308D89}" srcOrd="0" destOrd="0" presId="urn:microsoft.com/office/officeart/2005/8/layout/orgChart1"/>
    <dgm:cxn modelId="{6249335C-60E7-4C8F-8BE8-CE64916D7E77}" type="presParOf" srcId="{2F778B7A-68DA-4678-8E3B-CA72651265A2}" destId="{25F43E87-0727-4814-8E52-F9F1BAF8C52D}" srcOrd="1" destOrd="0" presId="urn:microsoft.com/office/officeart/2005/8/layout/orgChart1"/>
    <dgm:cxn modelId="{43CD55EE-D6E8-4789-A5E6-919BA435EAC9}" type="presParOf" srcId="{25F43E87-0727-4814-8E52-F9F1BAF8C52D}" destId="{67DA7FCA-9424-45D7-ADE8-57EDFEF3F598}" srcOrd="0" destOrd="0" presId="urn:microsoft.com/office/officeart/2005/8/layout/orgChart1"/>
    <dgm:cxn modelId="{FEC3B65B-3940-4F2B-96D9-708CE714DBEB}" type="presParOf" srcId="{67DA7FCA-9424-45D7-ADE8-57EDFEF3F598}" destId="{09151426-4250-49C1-9406-144B25D40FAB}" srcOrd="0" destOrd="0" presId="urn:microsoft.com/office/officeart/2005/8/layout/orgChart1"/>
    <dgm:cxn modelId="{4A6436F2-9F6F-48AB-BB96-92CAA21E938B}" type="presParOf" srcId="{67DA7FCA-9424-45D7-ADE8-57EDFEF3F598}" destId="{B8270187-8B27-4C31-A16C-8663C18F9795}" srcOrd="1" destOrd="0" presId="urn:microsoft.com/office/officeart/2005/8/layout/orgChart1"/>
    <dgm:cxn modelId="{58BE5E24-A4FB-4742-BAB5-710C6C7160AD}" type="presParOf" srcId="{25F43E87-0727-4814-8E52-F9F1BAF8C52D}" destId="{AD615C09-3A0B-4B98-AE04-39775260EF71}" srcOrd="1" destOrd="0" presId="urn:microsoft.com/office/officeart/2005/8/layout/orgChart1"/>
    <dgm:cxn modelId="{5DA471F8-8DA9-400C-8083-BDF3ABB5ABF1}" type="presParOf" srcId="{25F43E87-0727-4814-8E52-F9F1BAF8C52D}" destId="{C85560DF-2663-46D5-95D2-B560B7B7515C}" srcOrd="2" destOrd="0" presId="urn:microsoft.com/office/officeart/2005/8/layout/orgChart1"/>
    <dgm:cxn modelId="{1417849C-0D9A-4218-9384-D4EF4EF0869A}" type="presParOf" srcId="{2F778B7A-68DA-4678-8E3B-CA72651265A2}" destId="{782ED32A-2B4A-4CA9-8574-F2BCC1AAA37D}" srcOrd="2" destOrd="0" presId="urn:microsoft.com/office/officeart/2005/8/layout/orgChart1"/>
    <dgm:cxn modelId="{C0819E92-9C09-4F3A-85C2-CA4D7D496614}" type="presParOf" srcId="{2F778B7A-68DA-4678-8E3B-CA72651265A2}" destId="{DDFE7585-327B-4BA0-B800-2FFB17441B78}" srcOrd="3" destOrd="0" presId="urn:microsoft.com/office/officeart/2005/8/layout/orgChart1"/>
    <dgm:cxn modelId="{29DCE4ED-F935-444D-A6A0-F37A1B68FC7A}" type="presParOf" srcId="{DDFE7585-327B-4BA0-B800-2FFB17441B78}" destId="{7A5B1E08-9058-4510-81EA-4CE495BC801A}" srcOrd="0" destOrd="0" presId="urn:microsoft.com/office/officeart/2005/8/layout/orgChart1"/>
    <dgm:cxn modelId="{7DF9C2F9-6ABA-4AB9-AB03-FB9227E0A1C4}" type="presParOf" srcId="{7A5B1E08-9058-4510-81EA-4CE495BC801A}" destId="{0C109588-04D9-43E3-83FB-6B1F52C717D8}" srcOrd="0" destOrd="0" presId="urn:microsoft.com/office/officeart/2005/8/layout/orgChart1"/>
    <dgm:cxn modelId="{97F3CC77-1E2F-4F34-BCF1-F63DD26A9753}" type="presParOf" srcId="{7A5B1E08-9058-4510-81EA-4CE495BC801A}" destId="{3F579B77-6E75-4248-8EDA-FD9393D3D700}" srcOrd="1" destOrd="0" presId="urn:microsoft.com/office/officeart/2005/8/layout/orgChart1"/>
    <dgm:cxn modelId="{F261FDDB-1B92-44D6-BE5E-459B82E62BCC}" type="presParOf" srcId="{DDFE7585-327B-4BA0-B800-2FFB17441B78}" destId="{21915746-048D-43AD-9748-E74899D6D488}" srcOrd="1" destOrd="0" presId="urn:microsoft.com/office/officeart/2005/8/layout/orgChart1"/>
    <dgm:cxn modelId="{4AD6BE72-0DD3-4EB4-ABFE-7289B9255E2A}" type="presParOf" srcId="{21915746-048D-43AD-9748-E74899D6D488}" destId="{C49E39DD-806D-4D98-887C-419D659D63BF}" srcOrd="0" destOrd="0" presId="urn:microsoft.com/office/officeart/2005/8/layout/orgChart1"/>
    <dgm:cxn modelId="{894A4645-661B-4BDB-AFD3-FF7ADC1D07E1}" type="presParOf" srcId="{21915746-048D-43AD-9748-E74899D6D488}" destId="{1E8B3DEA-4518-4DB4-B65C-87BFF2113783}" srcOrd="1" destOrd="0" presId="urn:microsoft.com/office/officeart/2005/8/layout/orgChart1"/>
    <dgm:cxn modelId="{4DD85029-A145-490E-8B5B-F39FE80E2141}" type="presParOf" srcId="{1E8B3DEA-4518-4DB4-B65C-87BFF2113783}" destId="{AB6FB5A4-AB74-476F-82B2-8FC0C9701D94}" srcOrd="0" destOrd="0" presId="urn:microsoft.com/office/officeart/2005/8/layout/orgChart1"/>
    <dgm:cxn modelId="{3C2FF2A3-DACE-4CAD-9708-7519665DE352}" type="presParOf" srcId="{AB6FB5A4-AB74-476F-82B2-8FC0C9701D94}" destId="{15C6D7B0-5D29-4CC3-AC72-8274ABAD95ED}" srcOrd="0" destOrd="0" presId="urn:microsoft.com/office/officeart/2005/8/layout/orgChart1"/>
    <dgm:cxn modelId="{87014C61-7D02-4741-99EA-88947EC6A34B}" type="presParOf" srcId="{AB6FB5A4-AB74-476F-82B2-8FC0C9701D94}" destId="{82FD902F-7FFB-4135-8A83-A16A10B1DB48}" srcOrd="1" destOrd="0" presId="urn:microsoft.com/office/officeart/2005/8/layout/orgChart1"/>
    <dgm:cxn modelId="{4FFE2132-3F60-41E4-887F-287004FF6A09}" type="presParOf" srcId="{1E8B3DEA-4518-4DB4-B65C-87BFF2113783}" destId="{A9DB2DE5-A7E4-485D-ACC6-9B85D5D0DE26}" srcOrd="1" destOrd="0" presId="urn:microsoft.com/office/officeart/2005/8/layout/orgChart1"/>
    <dgm:cxn modelId="{45D28FE9-3DBD-4956-9701-1D714704450E}" type="presParOf" srcId="{1E8B3DEA-4518-4DB4-B65C-87BFF2113783}" destId="{D07C7514-9F98-4D32-9040-129617413AF2}" srcOrd="2" destOrd="0" presId="urn:microsoft.com/office/officeart/2005/8/layout/orgChart1"/>
    <dgm:cxn modelId="{7105D761-CB0E-4143-9EAB-E767E0ED7742}" type="presParOf" srcId="{21915746-048D-43AD-9748-E74899D6D488}" destId="{3516C0B5-6C4E-4E7E-8235-EE2BC5266574}" srcOrd="2" destOrd="0" presId="urn:microsoft.com/office/officeart/2005/8/layout/orgChart1"/>
    <dgm:cxn modelId="{1716677C-29DE-434C-89EF-25C7D0429587}" type="presParOf" srcId="{21915746-048D-43AD-9748-E74899D6D488}" destId="{E1F2313F-D323-426E-A4C4-007E0B792673}" srcOrd="3" destOrd="0" presId="urn:microsoft.com/office/officeart/2005/8/layout/orgChart1"/>
    <dgm:cxn modelId="{E8BB5AA7-1608-4A01-B99A-ED81CAC04ADF}" type="presParOf" srcId="{E1F2313F-D323-426E-A4C4-007E0B792673}" destId="{F8E37408-85E2-4EB0-AC08-A950D17A995D}" srcOrd="0" destOrd="0" presId="urn:microsoft.com/office/officeart/2005/8/layout/orgChart1"/>
    <dgm:cxn modelId="{293B3685-893B-4C95-9385-014D57B43555}" type="presParOf" srcId="{F8E37408-85E2-4EB0-AC08-A950D17A995D}" destId="{DB93807D-7B31-4333-A692-B62729229DB4}" srcOrd="0" destOrd="0" presId="urn:microsoft.com/office/officeart/2005/8/layout/orgChart1"/>
    <dgm:cxn modelId="{92899A82-C221-45F5-8FC7-535196F2EEFA}" type="presParOf" srcId="{F8E37408-85E2-4EB0-AC08-A950D17A995D}" destId="{410C383F-9B14-43F8-9E29-23D9E1F0F47E}" srcOrd="1" destOrd="0" presId="urn:microsoft.com/office/officeart/2005/8/layout/orgChart1"/>
    <dgm:cxn modelId="{3E8A0FED-A05C-4C75-9A11-3D9097B60B4B}" type="presParOf" srcId="{E1F2313F-D323-426E-A4C4-007E0B792673}" destId="{768CD203-8955-4DEF-AA58-438A36D95C62}" srcOrd="1" destOrd="0" presId="urn:microsoft.com/office/officeart/2005/8/layout/orgChart1"/>
    <dgm:cxn modelId="{7F124438-10A3-428F-AF45-E6B755381EBA}" type="presParOf" srcId="{768CD203-8955-4DEF-AA58-438A36D95C62}" destId="{ACF4A353-6556-41C5-8849-C31F1506F6A6}" srcOrd="0" destOrd="0" presId="urn:microsoft.com/office/officeart/2005/8/layout/orgChart1"/>
    <dgm:cxn modelId="{C5C7658D-3BB0-4B7E-BD17-32033E07B510}" type="presParOf" srcId="{768CD203-8955-4DEF-AA58-438A36D95C62}" destId="{AB71FABE-1399-4CC6-ADBC-99C533AEE4FD}" srcOrd="1" destOrd="0" presId="urn:microsoft.com/office/officeart/2005/8/layout/orgChart1"/>
    <dgm:cxn modelId="{1FF75796-578D-4E78-9AEC-E5049B8A3355}" type="presParOf" srcId="{AB71FABE-1399-4CC6-ADBC-99C533AEE4FD}" destId="{C73853AA-791B-4955-864E-38EB004B0F29}" srcOrd="0" destOrd="0" presId="urn:microsoft.com/office/officeart/2005/8/layout/orgChart1"/>
    <dgm:cxn modelId="{4D19684A-39F8-45D6-959B-1FE5E9369C55}" type="presParOf" srcId="{C73853AA-791B-4955-864E-38EB004B0F29}" destId="{63B8712B-5991-42F4-BF33-971A42A4B8C7}" srcOrd="0" destOrd="0" presId="urn:microsoft.com/office/officeart/2005/8/layout/orgChart1"/>
    <dgm:cxn modelId="{9AB473BA-EAAE-43D3-987E-B9AD2A448B27}" type="presParOf" srcId="{C73853AA-791B-4955-864E-38EB004B0F29}" destId="{58143E1E-12DA-424F-B368-6B66235CBA30}" srcOrd="1" destOrd="0" presId="urn:microsoft.com/office/officeart/2005/8/layout/orgChart1"/>
    <dgm:cxn modelId="{16727E5F-3E69-4F55-9B48-CF112B655DBC}" type="presParOf" srcId="{AB71FABE-1399-4CC6-ADBC-99C533AEE4FD}" destId="{F316410D-1D07-482D-9338-237F9782629D}" srcOrd="1" destOrd="0" presId="urn:microsoft.com/office/officeart/2005/8/layout/orgChart1"/>
    <dgm:cxn modelId="{06B38E26-7923-4CC4-99A2-37C9E7B56440}" type="presParOf" srcId="{AB71FABE-1399-4CC6-ADBC-99C533AEE4FD}" destId="{06791696-18EA-4044-A7D8-51F5D1B3E687}" srcOrd="2" destOrd="0" presId="urn:microsoft.com/office/officeart/2005/8/layout/orgChart1"/>
    <dgm:cxn modelId="{437C763A-35EB-420C-9304-425364D9BA65}" type="presParOf" srcId="{768CD203-8955-4DEF-AA58-438A36D95C62}" destId="{04A6B4BF-28D2-4885-93BC-E69A1B8EBF60}" srcOrd="2" destOrd="0" presId="urn:microsoft.com/office/officeart/2005/8/layout/orgChart1"/>
    <dgm:cxn modelId="{35C2FA55-1288-4E28-9A80-364929DF85BC}" type="presParOf" srcId="{768CD203-8955-4DEF-AA58-438A36D95C62}" destId="{16A21FFA-2501-471A-89ED-F33AC8C69261}" srcOrd="3" destOrd="0" presId="urn:microsoft.com/office/officeart/2005/8/layout/orgChart1"/>
    <dgm:cxn modelId="{6C21F214-B72E-46AF-A0B6-1F793C8245E5}" type="presParOf" srcId="{16A21FFA-2501-471A-89ED-F33AC8C69261}" destId="{45654D04-AD61-404D-A876-93248D94C15A}" srcOrd="0" destOrd="0" presId="urn:microsoft.com/office/officeart/2005/8/layout/orgChart1"/>
    <dgm:cxn modelId="{E1406E60-DB78-4BC9-98D1-3A5825E7265A}" type="presParOf" srcId="{45654D04-AD61-404D-A876-93248D94C15A}" destId="{FB01B053-C6E2-4C04-B098-D2FCA0788ECC}" srcOrd="0" destOrd="0" presId="urn:microsoft.com/office/officeart/2005/8/layout/orgChart1"/>
    <dgm:cxn modelId="{18C38C61-328B-433C-8A3F-9259C5E13AD4}" type="presParOf" srcId="{45654D04-AD61-404D-A876-93248D94C15A}" destId="{2667A1F3-EE3E-43CE-96F5-842F7E405CAE}" srcOrd="1" destOrd="0" presId="urn:microsoft.com/office/officeart/2005/8/layout/orgChart1"/>
    <dgm:cxn modelId="{F0CF7EFF-AB34-44C6-8F04-CEB92A9891A3}" type="presParOf" srcId="{16A21FFA-2501-471A-89ED-F33AC8C69261}" destId="{DAA794B9-C137-4FFE-8CAD-ACCF00017756}" srcOrd="1" destOrd="0" presId="urn:microsoft.com/office/officeart/2005/8/layout/orgChart1"/>
    <dgm:cxn modelId="{E2302214-E69C-428E-883F-3A2C2E2D41B2}" type="presParOf" srcId="{DAA794B9-C137-4FFE-8CAD-ACCF00017756}" destId="{4E092C05-AD5B-4B7D-8211-9DA6304E1FB5}" srcOrd="0" destOrd="0" presId="urn:microsoft.com/office/officeart/2005/8/layout/orgChart1"/>
    <dgm:cxn modelId="{ED71ACA9-3245-4203-8573-3AE8F23B29B0}" type="presParOf" srcId="{DAA794B9-C137-4FFE-8CAD-ACCF00017756}" destId="{4AE92CBE-4C6B-4369-AC9B-C11AF8ACFEBC}" srcOrd="1" destOrd="0" presId="urn:microsoft.com/office/officeart/2005/8/layout/orgChart1"/>
    <dgm:cxn modelId="{A17C3626-3CA1-4D0F-A19A-B4BF15143FC9}" type="presParOf" srcId="{4AE92CBE-4C6B-4369-AC9B-C11AF8ACFEBC}" destId="{40D705D3-1605-4B7A-BF1F-5F1759F9298C}" srcOrd="0" destOrd="0" presId="urn:microsoft.com/office/officeart/2005/8/layout/orgChart1"/>
    <dgm:cxn modelId="{0DB34BB9-6FA9-4C52-B728-F9A7946E276A}" type="presParOf" srcId="{40D705D3-1605-4B7A-BF1F-5F1759F9298C}" destId="{F4D1C596-8BB1-4A29-84D0-934008AC936C}" srcOrd="0" destOrd="0" presId="urn:microsoft.com/office/officeart/2005/8/layout/orgChart1"/>
    <dgm:cxn modelId="{18B0CC93-C8A6-4E3E-AC49-B395319CD858}" type="presParOf" srcId="{40D705D3-1605-4B7A-BF1F-5F1759F9298C}" destId="{812D7869-FC2B-4B20-98C9-6DBAC2A79274}" srcOrd="1" destOrd="0" presId="urn:microsoft.com/office/officeart/2005/8/layout/orgChart1"/>
    <dgm:cxn modelId="{691150A9-FD24-4A86-B81F-1BE9BC973053}" type="presParOf" srcId="{4AE92CBE-4C6B-4369-AC9B-C11AF8ACFEBC}" destId="{B89DCD79-6D2E-406D-9B29-131516CBDC72}" srcOrd="1" destOrd="0" presId="urn:microsoft.com/office/officeart/2005/8/layout/orgChart1"/>
    <dgm:cxn modelId="{968075ED-F6FE-4910-865F-4E88881219F6}" type="presParOf" srcId="{4AE92CBE-4C6B-4369-AC9B-C11AF8ACFEBC}" destId="{39446187-D7A8-468C-8216-850D5F3BA0F8}" srcOrd="2" destOrd="0" presId="urn:microsoft.com/office/officeart/2005/8/layout/orgChart1"/>
    <dgm:cxn modelId="{6E57ED51-8269-44A1-8A1A-22E11A32BF97}" type="presParOf" srcId="{DAA794B9-C137-4FFE-8CAD-ACCF00017756}" destId="{4D57F52F-D4E1-4166-9B73-17B10D1366D2}" srcOrd="2" destOrd="0" presId="urn:microsoft.com/office/officeart/2005/8/layout/orgChart1"/>
    <dgm:cxn modelId="{E58B0450-7BB9-4944-8076-B7D88056A27D}" type="presParOf" srcId="{DAA794B9-C137-4FFE-8CAD-ACCF00017756}" destId="{B86FD6C5-D220-4399-847E-2EFEC01DF87C}" srcOrd="3" destOrd="0" presId="urn:microsoft.com/office/officeart/2005/8/layout/orgChart1"/>
    <dgm:cxn modelId="{53F6BD1B-31DA-4023-AA3F-45EEF59983F5}" type="presParOf" srcId="{B86FD6C5-D220-4399-847E-2EFEC01DF87C}" destId="{94A2A85B-0DF5-4074-8F1F-0974A224A159}" srcOrd="0" destOrd="0" presId="urn:microsoft.com/office/officeart/2005/8/layout/orgChart1"/>
    <dgm:cxn modelId="{BC6E51E2-B3E2-44FF-9D34-A22714973720}" type="presParOf" srcId="{94A2A85B-0DF5-4074-8F1F-0974A224A159}" destId="{B174A50E-96BC-4A70-8909-AD92BDE8B7BC}" srcOrd="0" destOrd="0" presId="urn:microsoft.com/office/officeart/2005/8/layout/orgChart1"/>
    <dgm:cxn modelId="{4B30564C-9865-47F9-AA6C-BDFD733841D5}" type="presParOf" srcId="{94A2A85B-0DF5-4074-8F1F-0974A224A159}" destId="{D02C1145-2B51-4AFA-8C3C-7259E8F9F0F1}" srcOrd="1" destOrd="0" presId="urn:microsoft.com/office/officeart/2005/8/layout/orgChart1"/>
    <dgm:cxn modelId="{0EA02214-8234-45D6-A01B-9E0143DC52C0}" type="presParOf" srcId="{B86FD6C5-D220-4399-847E-2EFEC01DF87C}" destId="{22D6B1F0-9846-4AE9-9009-CC132F4FD8F7}" srcOrd="1" destOrd="0" presId="urn:microsoft.com/office/officeart/2005/8/layout/orgChart1"/>
    <dgm:cxn modelId="{114D92F5-9320-44CE-9D7F-75AA5CC8366D}" type="presParOf" srcId="{B86FD6C5-D220-4399-847E-2EFEC01DF87C}" destId="{7626C9B4-5441-4C7D-A407-79D0870978DF}" srcOrd="2" destOrd="0" presId="urn:microsoft.com/office/officeart/2005/8/layout/orgChart1"/>
    <dgm:cxn modelId="{9BD1E836-7C5F-48BA-85C9-CE35169F30E6}" type="presParOf" srcId="{DAA794B9-C137-4FFE-8CAD-ACCF00017756}" destId="{310E0F39-1BA5-43A1-B297-5DB6A58D0B48}" srcOrd="4" destOrd="0" presId="urn:microsoft.com/office/officeart/2005/8/layout/orgChart1"/>
    <dgm:cxn modelId="{A4965173-B209-4812-8EA1-2BFE61FC5129}" type="presParOf" srcId="{DAA794B9-C137-4FFE-8CAD-ACCF00017756}" destId="{332E7499-3E76-46A8-B108-2CF821063641}" srcOrd="5" destOrd="0" presId="urn:microsoft.com/office/officeart/2005/8/layout/orgChart1"/>
    <dgm:cxn modelId="{3B584B16-D8F9-4BCA-88BF-F4C9FB74190B}" type="presParOf" srcId="{332E7499-3E76-46A8-B108-2CF821063641}" destId="{6CC4D559-33C7-4546-A818-381BE124B649}" srcOrd="0" destOrd="0" presId="urn:microsoft.com/office/officeart/2005/8/layout/orgChart1"/>
    <dgm:cxn modelId="{CE8195C6-3276-4EBB-9A2A-B28DC94D0DC4}" type="presParOf" srcId="{6CC4D559-33C7-4546-A818-381BE124B649}" destId="{8625DC80-DB66-49AB-822E-F3E6AC7C6F2E}" srcOrd="0" destOrd="0" presId="urn:microsoft.com/office/officeart/2005/8/layout/orgChart1"/>
    <dgm:cxn modelId="{22D8C6A2-82A5-4920-8B3A-0DEFCAE807E3}" type="presParOf" srcId="{6CC4D559-33C7-4546-A818-381BE124B649}" destId="{A7AFE912-5C88-4713-8E81-5F85CCC57E2C}" srcOrd="1" destOrd="0" presId="urn:microsoft.com/office/officeart/2005/8/layout/orgChart1"/>
    <dgm:cxn modelId="{64C82090-74EF-4257-918B-F6D591A37736}" type="presParOf" srcId="{332E7499-3E76-46A8-B108-2CF821063641}" destId="{F837DB46-E7E5-4A76-A1A7-4839C169C005}" srcOrd="1" destOrd="0" presId="urn:microsoft.com/office/officeart/2005/8/layout/orgChart1"/>
    <dgm:cxn modelId="{1D92BDDE-7DB4-46E7-9644-27EF80B11CD4}" type="presParOf" srcId="{332E7499-3E76-46A8-B108-2CF821063641}" destId="{CFD43697-2839-4239-BCE7-3F0FFF297DDE}" srcOrd="2" destOrd="0" presId="urn:microsoft.com/office/officeart/2005/8/layout/orgChart1"/>
    <dgm:cxn modelId="{EBC286FF-A5B8-41D3-BC6C-5318B4E3F903}" type="presParOf" srcId="{16A21FFA-2501-471A-89ED-F33AC8C69261}" destId="{74D9D45D-59B4-4CF7-9D3B-36EC47904A05}" srcOrd="2" destOrd="0" presId="urn:microsoft.com/office/officeart/2005/8/layout/orgChart1"/>
    <dgm:cxn modelId="{1B473C48-B454-4F2D-8CC5-FEA69A7EAAD8}" type="presParOf" srcId="{E1F2313F-D323-426E-A4C4-007E0B792673}" destId="{A176507E-3741-4077-B14C-548247757639}" srcOrd="2" destOrd="0" presId="urn:microsoft.com/office/officeart/2005/8/layout/orgChart1"/>
    <dgm:cxn modelId="{AF468EDE-9A51-4DE7-A4C2-DEDCC17EA66A}" type="presParOf" srcId="{DDFE7585-327B-4BA0-B800-2FFB17441B78}" destId="{BC42296C-7C54-44C8-9375-0E06263A6869}" srcOrd="2" destOrd="0" presId="urn:microsoft.com/office/officeart/2005/8/layout/orgChart1"/>
    <dgm:cxn modelId="{3DCDDF77-14C1-4BA2-A6E2-05DAC7F39371}" type="presParOf" srcId="{2F778B7A-68DA-4678-8E3B-CA72651265A2}" destId="{47CFE16B-3A18-443D-9123-053103F9DA6E}" srcOrd="4" destOrd="0" presId="urn:microsoft.com/office/officeart/2005/8/layout/orgChart1"/>
    <dgm:cxn modelId="{32102405-9073-4901-87D3-019154885DD0}" type="presParOf" srcId="{2F778B7A-68DA-4678-8E3B-CA72651265A2}" destId="{ADC84074-D211-4371-A331-B80F825462E0}" srcOrd="5" destOrd="0" presId="urn:microsoft.com/office/officeart/2005/8/layout/orgChart1"/>
    <dgm:cxn modelId="{F4C43186-56AA-44D8-92CD-C54C1E881407}" type="presParOf" srcId="{ADC84074-D211-4371-A331-B80F825462E0}" destId="{974D4156-06B5-499D-B836-4A83E17D4D47}" srcOrd="0" destOrd="0" presId="urn:microsoft.com/office/officeart/2005/8/layout/orgChart1"/>
    <dgm:cxn modelId="{D7FAF9D4-21E7-4062-B8CE-3D5A33256980}" type="presParOf" srcId="{974D4156-06B5-499D-B836-4A83E17D4D47}" destId="{D6FF92F2-2A52-435E-B17C-2452810AD4A3}" srcOrd="0" destOrd="0" presId="urn:microsoft.com/office/officeart/2005/8/layout/orgChart1"/>
    <dgm:cxn modelId="{4FEF30A3-FA30-4353-956A-0A6F7EC3D502}" type="presParOf" srcId="{974D4156-06B5-499D-B836-4A83E17D4D47}" destId="{693D47B7-EF28-4C31-ACE3-3EAFEC8A6366}" srcOrd="1" destOrd="0" presId="urn:microsoft.com/office/officeart/2005/8/layout/orgChart1"/>
    <dgm:cxn modelId="{B172B9C0-B7EC-4A3D-97EC-735399674948}" type="presParOf" srcId="{ADC84074-D211-4371-A331-B80F825462E0}" destId="{EAC53F99-7CA3-4C24-A03C-43501C2AF3FF}" srcOrd="1" destOrd="0" presId="urn:microsoft.com/office/officeart/2005/8/layout/orgChart1"/>
    <dgm:cxn modelId="{E43D28BE-A44B-4A6B-83AF-1CFA1459E684}" type="presParOf" srcId="{ADC84074-D211-4371-A331-B80F825462E0}" destId="{FD791D97-71B9-440C-B3D8-F18DADCFF1C3}" srcOrd="2" destOrd="0" presId="urn:microsoft.com/office/officeart/2005/8/layout/orgChart1"/>
    <dgm:cxn modelId="{FFF7832A-4BAE-486E-AC38-B11D832194E9}" type="presParOf" srcId="{2F778B7A-68DA-4678-8E3B-CA72651265A2}" destId="{DA0D16E9-63B9-42F0-A04C-D674DC43D170}" srcOrd="6" destOrd="0" presId="urn:microsoft.com/office/officeart/2005/8/layout/orgChart1"/>
    <dgm:cxn modelId="{7FEAC2D4-4B3C-4E3B-8DA9-36935FECA105}" type="presParOf" srcId="{2F778B7A-68DA-4678-8E3B-CA72651265A2}" destId="{60BFBADC-A143-43FD-A970-9AD91B5BB926}" srcOrd="7" destOrd="0" presId="urn:microsoft.com/office/officeart/2005/8/layout/orgChart1"/>
    <dgm:cxn modelId="{66B1FCD4-2C5D-4062-AC14-8662E3727D37}" type="presParOf" srcId="{60BFBADC-A143-43FD-A970-9AD91B5BB926}" destId="{43826750-26A1-47CC-873F-ED2B22088DE7}" srcOrd="0" destOrd="0" presId="urn:microsoft.com/office/officeart/2005/8/layout/orgChart1"/>
    <dgm:cxn modelId="{F55854AB-BA46-4F02-9F05-5987BF9EFE1A}" type="presParOf" srcId="{43826750-26A1-47CC-873F-ED2B22088DE7}" destId="{FD36E8C6-17D7-4426-A3B5-CA869E50F8E7}" srcOrd="0" destOrd="0" presId="urn:microsoft.com/office/officeart/2005/8/layout/orgChart1"/>
    <dgm:cxn modelId="{A10F77A6-F5E3-4B25-967A-943BB357F752}" type="presParOf" srcId="{43826750-26A1-47CC-873F-ED2B22088DE7}" destId="{4C51557A-F75A-4B5C-B307-0F0FA9CC6710}" srcOrd="1" destOrd="0" presId="urn:microsoft.com/office/officeart/2005/8/layout/orgChart1"/>
    <dgm:cxn modelId="{11A4B304-749B-4297-A549-F7010C27C59F}" type="presParOf" srcId="{60BFBADC-A143-43FD-A970-9AD91B5BB926}" destId="{9579B2FA-8A18-4B3C-8990-633B3B919570}" srcOrd="1" destOrd="0" presId="urn:microsoft.com/office/officeart/2005/8/layout/orgChart1"/>
    <dgm:cxn modelId="{438A2CF8-4F0D-484F-9FC2-A5D6D2E85B22}" type="presParOf" srcId="{60BFBADC-A143-43FD-A970-9AD91B5BB926}" destId="{10B59C6B-EE9B-46D2-9DCD-D4B5EC614A6B}" srcOrd="2" destOrd="0" presId="urn:microsoft.com/office/officeart/2005/8/layout/orgChart1"/>
    <dgm:cxn modelId="{6E2B5803-ED37-4DBE-B043-A7ECAFB85EBC}" type="presParOf" srcId="{2F778B7A-68DA-4678-8E3B-CA72651265A2}" destId="{D1FF3D54-97BD-450C-98A6-A4771E6C9181}" srcOrd="8" destOrd="0" presId="urn:microsoft.com/office/officeart/2005/8/layout/orgChart1"/>
    <dgm:cxn modelId="{48DF7397-8597-4047-BF6A-049A3F798025}" type="presParOf" srcId="{2F778B7A-68DA-4678-8E3B-CA72651265A2}" destId="{C6A6869A-7724-4E50-A571-1649887EB789}" srcOrd="9" destOrd="0" presId="urn:microsoft.com/office/officeart/2005/8/layout/orgChart1"/>
    <dgm:cxn modelId="{C1E910DA-7E2A-4F93-AA7B-A8D04786F17E}" type="presParOf" srcId="{C6A6869A-7724-4E50-A571-1649887EB789}" destId="{F2BE6826-2E4D-4F18-8956-B1CCA7164312}" srcOrd="0" destOrd="0" presId="urn:microsoft.com/office/officeart/2005/8/layout/orgChart1"/>
    <dgm:cxn modelId="{D01A2E3F-9BC8-43F9-A227-6D7137A76BD1}" type="presParOf" srcId="{F2BE6826-2E4D-4F18-8956-B1CCA7164312}" destId="{B8EA40F8-D238-4F15-B77A-03D0A2BB994C}" srcOrd="0" destOrd="0" presId="urn:microsoft.com/office/officeart/2005/8/layout/orgChart1"/>
    <dgm:cxn modelId="{0408AADB-063E-4A57-B194-A4EB37F720E7}" type="presParOf" srcId="{F2BE6826-2E4D-4F18-8956-B1CCA7164312}" destId="{B62F53CA-99EB-457A-A60B-7115F895730D}" srcOrd="1" destOrd="0" presId="urn:microsoft.com/office/officeart/2005/8/layout/orgChart1"/>
    <dgm:cxn modelId="{75F14778-ABFC-4A1B-A854-7764E5CFF844}" type="presParOf" srcId="{C6A6869A-7724-4E50-A571-1649887EB789}" destId="{5C6A0C23-0114-4866-8414-F72C9939587F}" srcOrd="1" destOrd="0" presId="urn:microsoft.com/office/officeart/2005/8/layout/orgChart1"/>
    <dgm:cxn modelId="{603DA71B-4069-48C2-96FB-3E3AF8882BB7}" type="presParOf" srcId="{C6A6869A-7724-4E50-A571-1649887EB789}" destId="{DB1A2375-B449-407E-9C28-887447A6E094}" srcOrd="2" destOrd="0" presId="urn:microsoft.com/office/officeart/2005/8/layout/orgChart1"/>
    <dgm:cxn modelId="{53DF2A17-F721-4A8A-B8E1-71402CA20C49}" type="presParOf" srcId="{2F778B7A-68DA-4678-8E3B-CA72651265A2}" destId="{3CCF05CA-1162-4D11-919E-0B37CA5E8747}" srcOrd="10" destOrd="0" presId="urn:microsoft.com/office/officeart/2005/8/layout/orgChart1"/>
    <dgm:cxn modelId="{A03DF29A-373C-465F-9943-72EEA5C25586}" type="presParOf" srcId="{2F778B7A-68DA-4678-8E3B-CA72651265A2}" destId="{3105E4BB-0208-411D-9893-2109C82A53EA}" srcOrd="11" destOrd="0" presId="urn:microsoft.com/office/officeart/2005/8/layout/orgChart1"/>
    <dgm:cxn modelId="{CA170137-9A32-4013-8BE5-F3B433A01A09}" type="presParOf" srcId="{3105E4BB-0208-411D-9893-2109C82A53EA}" destId="{6008048A-DF4A-4A14-8B50-DB886C63F8D3}" srcOrd="0" destOrd="0" presId="urn:microsoft.com/office/officeart/2005/8/layout/orgChart1"/>
    <dgm:cxn modelId="{18C2D44B-FF19-4FF9-801D-236283B0EFBB}" type="presParOf" srcId="{6008048A-DF4A-4A14-8B50-DB886C63F8D3}" destId="{FAD3222C-8C4E-48FB-A306-C54E43334264}" srcOrd="0" destOrd="0" presId="urn:microsoft.com/office/officeart/2005/8/layout/orgChart1"/>
    <dgm:cxn modelId="{5FF33E99-EA29-4A55-9C74-70BB2B2F498A}" type="presParOf" srcId="{6008048A-DF4A-4A14-8B50-DB886C63F8D3}" destId="{68266613-661F-4D0F-8368-9C761225CB18}" srcOrd="1" destOrd="0" presId="urn:microsoft.com/office/officeart/2005/8/layout/orgChart1"/>
    <dgm:cxn modelId="{B3E8503B-E96A-410F-8FE8-4C8CDB9B9D4E}" type="presParOf" srcId="{3105E4BB-0208-411D-9893-2109C82A53EA}" destId="{2A8C642A-3D23-47CD-83DD-0D3CD4B6B70F}" srcOrd="1" destOrd="0" presId="urn:microsoft.com/office/officeart/2005/8/layout/orgChart1"/>
    <dgm:cxn modelId="{874AD6DD-C24F-4AC8-BC91-006FF4D58715}" type="presParOf" srcId="{3105E4BB-0208-411D-9893-2109C82A53EA}" destId="{61EB97B9-E37A-4E5D-ACBE-19C222CF9921}" srcOrd="2" destOrd="0" presId="urn:microsoft.com/office/officeart/2005/8/layout/orgChart1"/>
    <dgm:cxn modelId="{4B919B2C-A397-462C-8F13-EA0F98B4DC8F}" type="presParOf" srcId="{2F778B7A-68DA-4678-8E3B-CA72651265A2}" destId="{4CE2EB80-42CB-4D0E-BB6D-D24AFF7C8EBF}" srcOrd="12" destOrd="0" presId="urn:microsoft.com/office/officeart/2005/8/layout/orgChart1"/>
    <dgm:cxn modelId="{334E08F7-2C0E-4072-8569-B31AE2130004}" type="presParOf" srcId="{2F778B7A-68DA-4678-8E3B-CA72651265A2}" destId="{F8FBEE45-A6D5-40AE-833E-12040AF84699}" srcOrd="13" destOrd="0" presId="urn:microsoft.com/office/officeart/2005/8/layout/orgChart1"/>
    <dgm:cxn modelId="{7F2BE6E1-6A3E-4C4D-9CAA-EFD0B0BD820E}" type="presParOf" srcId="{F8FBEE45-A6D5-40AE-833E-12040AF84699}" destId="{5822A647-A037-482A-BACE-874496B43C2E}" srcOrd="0" destOrd="0" presId="urn:microsoft.com/office/officeart/2005/8/layout/orgChart1"/>
    <dgm:cxn modelId="{6FC12F3D-16BE-4036-9DF9-82C2EB065BE6}" type="presParOf" srcId="{5822A647-A037-482A-BACE-874496B43C2E}" destId="{6F7214A3-EBD0-4CB1-B5B3-D1264EFE1D88}" srcOrd="0" destOrd="0" presId="urn:microsoft.com/office/officeart/2005/8/layout/orgChart1"/>
    <dgm:cxn modelId="{81AE4254-763F-43F8-8B50-495DE27F7DB1}" type="presParOf" srcId="{5822A647-A037-482A-BACE-874496B43C2E}" destId="{7D9FB46E-8AA1-4BFD-B581-FB78D400D606}" srcOrd="1" destOrd="0" presId="urn:microsoft.com/office/officeart/2005/8/layout/orgChart1"/>
    <dgm:cxn modelId="{88D41A5F-86D7-4103-970D-328B9B3D1AC2}" type="presParOf" srcId="{F8FBEE45-A6D5-40AE-833E-12040AF84699}" destId="{E5CBCD12-B918-407A-ABB2-8C821A935AA6}" srcOrd="1" destOrd="0" presId="urn:microsoft.com/office/officeart/2005/8/layout/orgChart1"/>
    <dgm:cxn modelId="{8334C497-ABA9-45CC-8734-B6A705F64153}" type="presParOf" srcId="{F8FBEE45-A6D5-40AE-833E-12040AF84699}" destId="{6FC036E6-9218-4461-8E85-43049D9A8D93}" srcOrd="2" destOrd="0" presId="urn:microsoft.com/office/officeart/2005/8/layout/orgChart1"/>
    <dgm:cxn modelId="{C2891FB7-6BD1-431B-9709-A53976FD9EB9}" type="presParOf" srcId="{2F778B7A-68DA-4678-8E3B-CA72651265A2}" destId="{6CD1BB08-21B7-4850-9414-AA424650EEA3}" srcOrd="14" destOrd="0" presId="urn:microsoft.com/office/officeart/2005/8/layout/orgChart1"/>
    <dgm:cxn modelId="{8E8A3D77-8D0E-4F97-BC9E-4C04ADA27644}" type="presParOf" srcId="{2F778B7A-68DA-4678-8E3B-CA72651265A2}" destId="{9CFFDA5A-F114-465C-9992-4962D1D73344}" srcOrd="15" destOrd="0" presId="urn:microsoft.com/office/officeart/2005/8/layout/orgChart1"/>
    <dgm:cxn modelId="{A5378D82-7D3F-4300-B929-54377D89C95A}" type="presParOf" srcId="{9CFFDA5A-F114-465C-9992-4962D1D73344}" destId="{F82987EE-1F55-4E56-A1D7-B3C611BCFC78}" srcOrd="0" destOrd="0" presId="urn:microsoft.com/office/officeart/2005/8/layout/orgChart1"/>
    <dgm:cxn modelId="{769C792B-A9C1-4688-A3F9-D3467BBCB8E0}" type="presParOf" srcId="{F82987EE-1F55-4E56-A1D7-B3C611BCFC78}" destId="{2DDBAC5B-AC04-4F61-8025-996C7CE5DE05}" srcOrd="0" destOrd="0" presId="urn:microsoft.com/office/officeart/2005/8/layout/orgChart1"/>
    <dgm:cxn modelId="{1ED0D61D-848B-45FE-AA6C-5D31F2C25402}" type="presParOf" srcId="{F82987EE-1F55-4E56-A1D7-B3C611BCFC78}" destId="{45FAAB55-DF61-4E6B-9181-C8B0FA262993}" srcOrd="1" destOrd="0" presId="urn:microsoft.com/office/officeart/2005/8/layout/orgChart1"/>
    <dgm:cxn modelId="{D29DBC94-3441-466E-9E19-71C67E9CB1F8}" type="presParOf" srcId="{9CFFDA5A-F114-465C-9992-4962D1D73344}" destId="{3CF26771-046E-4B7F-991E-7C977107A09F}" srcOrd="1" destOrd="0" presId="urn:microsoft.com/office/officeart/2005/8/layout/orgChart1"/>
    <dgm:cxn modelId="{138BD8E0-32F8-4C71-8B91-5DB58C34E24A}" type="presParOf" srcId="{9CFFDA5A-F114-465C-9992-4962D1D73344}" destId="{E28D9AA9-E957-4D92-BB4C-44498C84056B}" srcOrd="2" destOrd="0" presId="urn:microsoft.com/office/officeart/2005/8/layout/orgChart1"/>
    <dgm:cxn modelId="{D923799C-B983-443D-8507-0737E4ADE0DB}" type="presParOf" srcId="{2F778B7A-68DA-4678-8E3B-CA72651265A2}" destId="{A9536306-ADF7-4171-A7CF-88AC3CD36AB4}" srcOrd="16" destOrd="0" presId="urn:microsoft.com/office/officeart/2005/8/layout/orgChart1"/>
    <dgm:cxn modelId="{4294918D-7949-4F2D-94DD-F01DAB17E58A}" type="presParOf" srcId="{2F778B7A-68DA-4678-8E3B-CA72651265A2}" destId="{A0326BFE-17CA-44AD-99F8-B504D5BCB4A2}" srcOrd="17" destOrd="0" presId="urn:microsoft.com/office/officeart/2005/8/layout/orgChart1"/>
    <dgm:cxn modelId="{5571D326-F6A4-48D5-8DCF-B3A41F26211B}" type="presParOf" srcId="{A0326BFE-17CA-44AD-99F8-B504D5BCB4A2}" destId="{56CF7DAA-4ECF-4EDC-AD81-E1DD3D810B5C}" srcOrd="0" destOrd="0" presId="urn:microsoft.com/office/officeart/2005/8/layout/orgChart1"/>
    <dgm:cxn modelId="{3712A99D-CE2F-4017-9122-77FF51FBF1E9}" type="presParOf" srcId="{56CF7DAA-4ECF-4EDC-AD81-E1DD3D810B5C}" destId="{F69A34B0-B3D2-4D53-9AE3-7C491C2A8FA7}" srcOrd="0" destOrd="0" presId="urn:microsoft.com/office/officeart/2005/8/layout/orgChart1"/>
    <dgm:cxn modelId="{8BE280E3-3BFF-4840-ABFE-C3DF1A23DF3D}" type="presParOf" srcId="{56CF7DAA-4ECF-4EDC-AD81-E1DD3D810B5C}" destId="{61923106-DB3A-4C26-84F9-6D9631451362}" srcOrd="1" destOrd="0" presId="urn:microsoft.com/office/officeart/2005/8/layout/orgChart1"/>
    <dgm:cxn modelId="{50B55AC9-4828-4691-9AF7-BB740E8C611F}" type="presParOf" srcId="{A0326BFE-17CA-44AD-99F8-B504D5BCB4A2}" destId="{24187F7D-7517-4A47-A76E-4C49B300FD26}" srcOrd="1" destOrd="0" presId="urn:microsoft.com/office/officeart/2005/8/layout/orgChart1"/>
    <dgm:cxn modelId="{C0D02B8B-8641-405D-88D1-D613264BA573}" type="presParOf" srcId="{A0326BFE-17CA-44AD-99F8-B504D5BCB4A2}" destId="{7D44301F-4B5C-4D41-A723-0B61B4FF4DE7}" srcOrd="2" destOrd="0" presId="urn:microsoft.com/office/officeart/2005/8/layout/orgChart1"/>
    <dgm:cxn modelId="{CD8BD925-E261-4194-BB9C-56BCC552EBEC}" type="presParOf" srcId="{562D6392-647C-4740-9721-1556E5B23DC0}" destId="{5F1D3945-5762-47FB-8B26-73FB3EAD92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36306-ADF7-4171-A7CF-88AC3CD36AB4}">
      <dsp:nvSpPr>
        <dsp:cNvPr id="0" name=""/>
        <dsp:cNvSpPr/>
      </dsp:nvSpPr>
      <dsp:spPr>
        <a:xfrm>
          <a:off x="5715000" y="469353"/>
          <a:ext cx="4833582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4833582" y="97973"/>
              </a:lnTo>
              <a:lnTo>
                <a:pt x="4833582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D1BB08-21B7-4850-9414-AA424650EEA3}">
      <dsp:nvSpPr>
        <dsp:cNvPr id="0" name=""/>
        <dsp:cNvSpPr/>
      </dsp:nvSpPr>
      <dsp:spPr>
        <a:xfrm>
          <a:off x="5715000" y="469353"/>
          <a:ext cx="3704552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3704552" y="97973"/>
              </a:lnTo>
              <a:lnTo>
                <a:pt x="3704552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2EB80-42CB-4D0E-BB6D-D24AFF7C8EBF}">
      <dsp:nvSpPr>
        <dsp:cNvPr id="0" name=""/>
        <dsp:cNvSpPr/>
      </dsp:nvSpPr>
      <dsp:spPr>
        <a:xfrm>
          <a:off x="5715000" y="469353"/>
          <a:ext cx="2575522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2575522" y="97973"/>
              </a:lnTo>
              <a:lnTo>
                <a:pt x="2575522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CF05CA-1162-4D11-919E-0B37CA5E8747}">
      <dsp:nvSpPr>
        <dsp:cNvPr id="0" name=""/>
        <dsp:cNvSpPr/>
      </dsp:nvSpPr>
      <dsp:spPr>
        <a:xfrm>
          <a:off x="5715000" y="469353"/>
          <a:ext cx="1446492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1446492" y="97973"/>
              </a:lnTo>
              <a:lnTo>
                <a:pt x="1446492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F3D54-97BD-450C-98A6-A4771E6C9181}">
      <dsp:nvSpPr>
        <dsp:cNvPr id="0" name=""/>
        <dsp:cNvSpPr/>
      </dsp:nvSpPr>
      <dsp:spPr>
        <a:xfrm>
          <a:off x="5715000" y="469353"/>
          <a:ext cx="317462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317462" y="97973"/>
              </a:lnTo>
              <a:lnTo>
                <a:pt x="317462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D16E9-63B9-42F0-A04C-D674DC43D170}">
      <dsp:nvSpPr>
        <dsp:cNvPr id="0" name=""/>
        <dsp:cNvSpPr/>
      </dsp:nvSpPr>
      <dsp:spPr>
        <a:xfrm>
          <a:off x="4903432" y="469353"/>
          <a:ext cx="811567" cy="195947"/>
        </a:xfrm>
        <a:custGeom>
          <a:avLst/>
          <a:gdLst/>
          <a:ahLst/>
          <a:cxnLst/>
          <a:rect l="0" t="0" r="0" b="0"/>
          <a:pathLst>
            <a:path>
              <a:moveTo>
                <a:pt x="811567" y="0"/>
              </a:moveTo>
              <a:lnTo>
                <a:pt x="811567" y="97973"/>
              </a:lnTo>
              <a:lnTo>
                <a:pt x="0" y="97973"/>
              </a:lnTo>
              <a:lnTo>
                <a:pt x="0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FE16B-3A18-443D-9123-053103F9DA6E}">
      <dsp:nvSpPr>
        <dsp:cNvPr id="0" name=""/>
        <dsp:cNvSpPr/>
      </dsp:nvSpPr>
      <dsp:spPr>
        <a:xfrm>
          <a:off x="3774402" y="469353"/>
          <a:ext cx="1940597" cy="195947"/>
        </a:xfrm>
        <a:custGeom>
          <a:avLst/>
          <a:gdLst/>
          <a:ahLst/>
          <a:cxnLst/>
          <a:rect l="0" t="0" r="0" b="0"/>
          <a:pathLst>
            <a:path>
              <a:moveTo>
                <a:pt x="1940597" y="0"/>
              </a:moveTo>
              <a:lnTo>
                <a:pt x="1940597" y="97973"/>
              </a:lnTo>
              <a:lnTo>
                <a:pt x="0" y="97973"/>
              </a:lnTo>
              <a:lnTo>
                <a:pt x="0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0E0F39-1BA5-43A1-B297-5DB6A58D0B48}">
      <dsp:nvSpPr>
        <dsp:cNvPr id="0" name=""/>
        <dsp:cNvSpPr/>
      </dsp:nvSpPr>
      <dsp:spPr>
        <a:xfrm>
          <a:off x="3381784" y="3434214"/>
          <a:ext cx="212603" cy="169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5982"/>
              </a:lnTo>
              <a:lnTo>
                <a:pt x="212603" y="1695982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7F52F-D4E1-4166-9B73-17B10D1366D2}">
      <dsp:nvSpPr>
        <dsp:cNvPr id="0" name=""/>
        <dsp:cNvSpPr/>
      </dsp:nvSpPr>
      <dsp:spPr>
        <a:xfrm>
          <a:off x="3381784" y="3434214"/>
          <a:ext cx="207975" cy="105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779"/>
              </a:lnTo>
              <a:lnTo>
                <a:pt x="207975" y="105677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092C05-AD5B-4B7D-8211-9DA6304E1FB5}">
      <dsp:nvSpPr>
        <dsp:cNvPr id="0" name=""/>
        <dsp:cNvSpPr/>
      </dsp:nvSpPr>
      <dsp:spPr>
        <a:xfrm>
          <a:off x="3381784" y="3434214"/>
          <a:ext cx="207975" cy="417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75"/>
              </a:lnTo>
              <a:lnTo>
                <a:pt x="207975" y="417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6B4BF-28D2-4885-93BC-E69A1B8EBF60}">
      <dsp:nvSpPr>
        <dsp:cNvPr id="0" name=""/>
        <dsp:cNvSpPr/>
      </dsp:nvSpPr>
      <dsp:spPr>
        <a:xfrm>
          <a:off x="3003467" y="2155806"/>
          <a:ext cx="239665" cy="105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779"/>
              </a:lnTo>
              <a:lnTo>
                <a:pt x="239665" y="1056779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4A353-6556-41C5-8849-C31F1506F6A6}">
      <dsp:nvSpPr>
        <dsp:cNvPr id="0" name=""/>
        <dsp:cNvSpPr/>
      </dsp:nvSpPr>
      <dsp:spPr>
        <a:xfrm>
          <a:off x="3003467" y="2155806"/>
          <a:ext cx="239665" cy="417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575"/>
              </a:lnTo>
              <a:lnTo>
                <a:pt x="239665" y="417575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16C0B5-6C4E-4E7E-8235-EE2BC5266574}">
      <dsp:nvSpPr>
        <dsp:cNvPr id="0" name=""/>
        <dsp:cNvSpPr/>
      </dsp:nvSpPr>
      <dsp:spPr>
        <a:xfrm>
          <a:off x="2645372" y="1340418"/>
          <a:ext cx="997204" cy="195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973"/>
              </a:lnTo>
              <a:lnTo>
                <a:pt x="997204" y="97973"/>
              </a:lnTo>
              <a:lnTo>
                <a:pt x="997204" y="1959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9E39DD-806D-4D98-887C-419D659D63BF}">
      <dsp:nvSpPr>
        <dsp:cNvPr id="0" name=""/>
        <dsp:cNvSpPr/>
      </dsp:nvSpPr>
      <dsp:spPr>
        <a:xfrm>
          <a:off x="1748512" y="1340418"/>
          <a:ext cx="896860" cy="195947"/>
        </a:xfrm>
        <a:custGeom>
          <a:avLst/>
          <a:gdLst/>
          <a:ahLst/>
          <a:cxnLst/>
          <a:rect l="0" t="0" r="0" b="0"/>
          <a:pathLst>
            <a:path>
              <a:moveTo>
                <a:pt x="896860" y="0"/>
              </a:moveTo>
              <a:lnTo>
                <a:pt x="896860" y="97973"/>
              </a:lnTo>
              <a:lnTo>
                <a:pt x="0" y="97973"/>
              </a:lnTo>
              <a:lnTo>
                <a:pt x="0" y="195947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ED32A-2B4A-4CA9-8574-F2BCC1AAA37D}">
      <dsp:nvSpPr>
        <dsp:cNvPr id="0" name=""/>
        <dsp:cNvSpPr/>
      </dsp:nvSpPr>
      <dsp:spPr>
        <a:xfrm>
          <a:off x="2645372" y="469353"/>
          <a:ext cx="3069627" cy="195947"/>
        </a:xfrm>
        <a:custGeom>
          <a:avLst/>
          <a:gdLst/>
          <a:ahLst/>
          <a:cxnLst/>
          <a:rect l="0" t="0" r="0" b="0"/>
          <a:pathLst>
            <a:path>
              <a:moveTo>
                <a:pt x="3069627" y="0"/>
              </a:moveTo>
              <a:lnTo>
                <a:pt x="3069627" y="97973"/>
              </a:lnTo>
              <a:lnTo>
                <a:pt x="0" y="97973"/>
              </a:lnTo>
              <a:lnTo>
                <a:pt x="0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EF357-5747-4617-8D2F-B8DAC7308D89}">
      <dsp:nvSpPr>
        <dsp:cNvPr id="0" name=""/>
        <dsp:cNvSpPr/>
      </dsp:nvSpPr>
      <dsp:spPr>
        <a:xfrm>
          <a:off x="1176085" y="469353"/>
          <a:ext cx="4538914" cy="195947"/>
        </a:xfrm>
        <a:custGeom>
          <a:avLst/>
          <a:gdLst/>
          <a:ahLst/>
          <a:cxnLst/>
          <a:rect l="0" t="0" r="0" b="0"/>
          <a:pathLst>
            <a:path>
              <a:moveTo>
                <a:pt x="4538914" y="0"/>
              </a:moveTo>
              <a:lnTo>
                <a:pt x="4538914" y="97973"/>
              </a:lnTo>
              <a:lnTo>
                <a:pt x="0" y="97973"/>
              </a:lnTo>
              <a:lnTo>
                <a:pt x="0" y="195947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2BB17-45CC-4D87-B9E1-698F6A32EFDA}">
      <dsp:nvSpPr>
        <dsp:cNvPr id="0" name=""/>
        <dsp:cNvSpPr/>
      </dsp:nvSpPr>
      <dsp:spPr>
        <a:xfrm>
          <a:off x="5248458" y="2812"/>
          <a:ext cx="933082" cy="466541"/>
        </a:xfrm>
        <a:prstGeom prst="rect">
          <a:avLst/>
        </a:prstGeom>
        <a:solidFill>
          <a:srgbClr val="FFC000"/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PPU</a:t>
          </a:r>
        </a:p>
      </dsp:txBody>
      <dsp:txXfrm>
        <a:off x="5248458" y="2812"/>
        <a:ext cx="933082" cy="466541"/>
      </dsp:txXfrm>
    </dsp:sp>
    <dsp:sp modelId="{09151426-4250-49C1-9406-144B25D40FAB}">
      <dsp:nvSpPr>
        <dsp:cNvPr id="0" name=""/>
        <dsp:cNvSpPr/>
      </dsp:nvSpPr>
      <dsp:spPr>
        <a:xfrm>
          <a:off x="392081" y="665300"/>
          <a:ext cx="1568007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P.1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Project Management</a:t>
          </a:r>
        </a:p>
      </dsp:txBody>
      <dsp:txXfrm>
        <a:off x="392081" y="665300"/>
        <a:ext cx="1568007" cy="675117"/>
      </dsp:txXfrm>
    </dsp:sp>
    <dsp:sp modelId="{0C109588-04D9-43E3-83FB-6B1F52C717D8}">
      <dsp:nvSpPr>
        <dsp:cNvPr id="0" name=""/>
        <dsp:cNvSpPr/>
      </dsp:nvSpPr>
      <dsp:spPr>
        <a:xfrm>
          <a:off x="2178831" y="665300"/>
          <a:ext cx="933082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SCL Systems</a:t>
          </a:r>
        </a:p>
      </dsp:txBody>
      <dsp:txXfrm>
        <a:off x="2178831" y="665300"/>
        <a:ext cx="933082" cy="675117"/>
      </dsp:txXfrm>
    </dsp:sp>
    <dsp:sp modelId="{15C6D7B0-5D29-4CC3-AC72-8274ABAD95ED}">
      <dsp:nvSpPr>
        <dsp:cNvPr id="0" name=""/>
        <dsp:cNvSpPr/>
      </dsp:nvSpPr>
      <dsp:spPr>
        <a:xfrm>
          <a:off x="849282" y="1536366"/>
          <a:ext cx="1798460" cy="611243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P.2.1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Management and System Integration</a:t>
          </a:r>
        </a:p>
      </dsp:txBody>
      <dsp:txXfrm>
        <a:off x="849282" y="1536366"/>
        <a:ext cx="1798460" cy="611243"/>
      </dsp:txXfrm>
    </dsp:sp>
    <dsp:sp modelId="{DB93807D-7B31-4333-A692-B62729229DB4}">
      <dsp:nvSpPr>
        <dsp:cNvPr id="0" name=""/>
        <dsp:cNvSpPr/>
      </dsp:nvSpPr>
      <dsp:spPr>
        <a:xfrm>
          <a:off x="2843690" y="1536366"/>
          <a:ext cx="1597773" cy="61944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Cavities</a:t>
          </a:r>
        </a:p>
      </dsp:txBody>
      <dsp:txXfrm>
        <a:off x="2843690" y="1536366"/>
        <a:ext cx="1597773" cy="619440"/>
      </dsp:txXfrm>
    </dsp:sp>
    <dsp:sp modelId="{63B8712B-5991-42F4-BF33-971A42A4B8C7}">
      <dsp:nvSpPr>
        <dsp:cNvPr id="0" name=""/>
        <dsp:cNvSpPr/>
      </dsp:nvSpPr>
      <dsp:spPr>
        <a:xfrm>
          <a:off x="3243133" y="2351754"/>
          <a:ext cx="1373534" cy="44325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P.2.2.1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Mngt &amp; Sys Int</a:t>
          </a:r>
        </a:p>
      </dsp:txBody>
      <dsp:txXfrm>
        <a:off x="3243133" y="2351754"/>
        <a:ext cx="1373534" cy="443256"/>
      </dsp:txXfrm>
    </dsp:sp>
    <dsp:sp modelId="{FB01B053-C6E2-4C04-B098-D2FCA0788ECC}">
      <dsp:nvSpPr>
        <dsp:cNvPr id="0" name=""/>
        <dsp:cNvSpPr/>
      </dsp:nvSpPr>
      <dsp:spPr>
        <a:xfrm>
          <a:off x="3243133" y="2990957"/>
          <a:ext cx="1386504" cy="443256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Cavity Procurement</a:t>
          </a:r>
        </a:p>
      </dsp:txBody>
      <dsp:txXfrm>
        <a:off x="3243133" y="2990957"/>
        <a:ext cx="1386504" cy="443256"/>
      </dsp:txXfrm>
    </dsp:sp>
    <dsp:sp modelId="{F4D1C596-8BB1-4A29-84D0-934008AC936C}">
      <dsp:nvSpPr>
        <dsp:cNvPr id="0" name=""/>
        <dsp:cNvSpPr/>
      </dsp:nvSpPr>
      <dsp:spPr>
        <a:xfrm>
          <a:off x="3589759" y="3630161"/>
          <a:ext cx="1134497" cy="4432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P.2.2.2.2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Design</a:t>
          </a:r>
        </a:p>
      </dsp:txBody>
      <dsp:txXfrm>
        <a:off x="3589759" y="3630161"/>
        <a:ext cx="1134497" cy="443256"/>
      </dsp:txXfrm>
    </dsp:sp>
    <dsp:sp modelId="{B174A50E-96BC-4A70-8909-AD92BDE8B7BC}">
      <dsp:nvSpPr>
        <dsp:cNvPr id="0" name=""/>
        <dsp:cNvSpPr/>
      </dsp:nvSpPr>
      <dsp:spPr>
        <a:xfrm>
          <a:off x="3589759" y="4269364"/>
          <a:ext cx="1134497" cy="4432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P.2.2.2.3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Procure/Fab</a:t>
          </a:r>
        </a:p>
      </dsp:txBody>
      <dsp:txXfrm>
        <a:off x="3589759" y="4269364"/>
        <a:ext cx="1134497" cy="443256"/>
      </dsp:txXfrm>
    </dsp:sp>
    <dsp:sp modelId="{8625DC80-DB66-49AB-822E-F3E6AC7C6F2E}">
      <dsp:nvSpPr>
        <dsp:cNvPr id="0" name=""/>
        <dsp:cNvSpPr/>
      </dsp:nvSpPr>
      <dsp:spPr>
        <a:xfrm>
          <a:off x="3594387" y="4908568"/>
          <a:ext cx="1134497" cy="443256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P.2.2.2.4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Installation</a:t>
          </a:r>
        </a:p>
      </dsp:txBody>
      <dsp:txXfrm>
        <a:off x="3594387" y="4908568"/>
        <a:ext cx="1134497" cy="443256"/>
      </dsp:txXfrm>
    </dsp:sp>
    <dsp:sp modelId="{D6FF92F2-2A52-435E-B17C-2452810AD4A3}">
      <dsp:nvSpPr>
        <dsp:cNvPr id="0" name=""/>
        <dsp:cNvSpPr/>
      </dsp:nvSpPr>
      <dsp:spPr>
        <a:xfrm>
          <a:off x="3307861" y="665300"/>
          <a:ext cx="933082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P.3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RF Systems</a:t>
          </a:r>
        </a:p>
      </dsp:txBody>
      <dsp:txXfrm>
        <a:off x="3307861" y="665300"/>
        <a:ext cx="933082" cy="675117"/>
      </dsp:txXfrm>
    </dsp:sp>
    <dsp:sp modelId="{FD36E8C6-17D7-4426-A3B5-CA869E50F8E7}">
      <dsp:nvSpPr>
        <dsp:cNvPr id="0" name=""/>
        <dsp:cNvSpPr/>
      </dsp:nvSpPr>
      <dsp:spPr>
        <a:xfrm>
          <a:off x="4436891" y="665300"/>
          <a:ext cx="933082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P.4             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Ring Systems</a:t>
          </a:r>
        </a:p>
      </dsp:txBody>
      <dsp:txXfrm>
        <a:off x="4436891" y="665300"/>
        <a:ext cx="933082" cy="675117"/>
      </dsp:txXfrm>
    </dsp:sp>
    <dsp:sp modelId="{B8EA40F8-D238-4F15-B77A-03D0A2BB994C}">
      <dsp:nvSpPr>
        <dsp:cNvPr id="0" name=""/>
        <dsp:cNvSpPr/>
      </dsp:nvSpPr>
      <dsp:spPr>
        <a:xfrm>
          <a:off x="5565921" y="665300"/>
          <a:ext cx="933082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P.5       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Target Systems</a:t>
          </a:r>
        </a:p>
      </dsp:txBody>
      <dsp:txXfrm>
        <a:off x="5565921" y="665300"/>
        <a:ext cx="933082" cy="675117"/>
      </dsp:txXfrm>
    </dsp:sp>
    <dsp:sp modelId="{FAD3222C-8C4E-48FB-A306-C54E43334264}">
      <dsp:nvSpPr>
        <dsp:cNvPr id="0" name=""/>
        <dsp:cNvSpPr/>
      </dsp:nvSpPr>
      <dsp:spPr>
        <a:xfrm>
          <a:off x="6694951" y="665300"/>
          <a:ext cx="933082" cy="675117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P.6 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CF Systems</a:t>
          </a:r>
        </a:p>
      </dsp:txBody>
      <dsp:txXfrm>
        <a:off x="6694951" y="665300"/>
        <a:ext cx="933082" cy="675117"/>
      </dsp:txXfrm>
    </dsp:sp>
    <dsp:sp modelId="{6F7214A3-EBD0-4CB1-B5B3-D1264EFE1D88}">
      <dsp:nvSpPr>
        <dsp:cNvPr id="0" name=""/>
        <dsp:cNvSpPr/>
      </dsp:nvSpPr>
      <dsp:spPr>
        <a:xfrm>
          <a:off x="7823981" y="665300"/>
          <a:ext cx="933082" cy="4205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P.7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R&amp;D</a:t>
          </a:r>
        </a:p>
      </dsp:txBody>
      <dsp:txXfrm>
        <a:off x="7823981" y="665300"/>
        <a:ext cx="933082" cy="420563"/>
      </dsp:txXfrm>
    </dsp:sp>
    <dsp:sp modelId="{2DDBAC5B-AC04-4F61-8025-996C7CE5DE05}">
      <dsp:nvSpPr>
        <dsp:cNvPr id="0" name=""/>
        <dsp:cNvSpPr/>
      </dsp:nvSpPr>
      <dsp:spPr>
        <a:xfrm>
          <a:off x="8953011" y="665300"/>
          <a:ext cx="933082" cy="4205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P.8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PreOps</a:t>
          </a:r>
        </a:p>
      </dsp:txBody>
      <dsp:txXfrm>
        <a:off x="8953011" y="665300"/>
        <a:ext cx="933082" cy="420563"/>
      </dsp:txXfrm>
    </dsp:sp>
    <dsp:sp modelId="{F69A34B0-B3D2-4D53-9AE3-7C491C2A8FA7}">
      <dsp:nvSpPr>
        <dsp:cNvPr id="0" name=""/>
        <dsp:cNvSpPr/>
      </dsp:nvSpPr>
      <dsp:spPr>
        <a:xfrm>
          <a:off x="10082041" y="665300"/>
          <a:ext cx="933082" cy="42056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079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P.9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Pre-CD1</a:t>
          </a:r>
        </a:p>
      </dsp:txBody>
      <dsp:txXfrm>
        <a:off x="10082041" y="665300"/>
        <a:ext cx="933082" cy="42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8/24/2021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8/24/2021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51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07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73828C-4E23-485A-9027-641BAB128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45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50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9989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5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1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28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125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887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133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976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230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6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F095A-F86B-4B29-8A9F-DF3D3D1F3E2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4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947148"/>
            <a:ext cx="11430000" cy="5355074"/>
          </a:xfrm>
        </p:spPr>
        <p:txBody>
          <a:bodyPr/>
          <a:lstStyle>
            <a:lvl1pPr marL="28892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spcBef>
                <a:spcPts val="6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55945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A95B8F-7199-4430-BC58-6E47EF157103}"/>
              </a:ext>
            </a:extLst>
          </p:cNvPr>
          <p:cNvSpPr txBox="1"/>
          <p:nvPr userDrawn="1"/>
        </p:nvSpPr>
        <p:spPr>
          <a:xfrm>
            <a:off x="9840204" y="6383625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55945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12130F-E8E0-4244-92F5-EE291A8F10BB}"/>
              </a:ext>
            </a:extLst>
          </p:cNvPr>
          <p:cNvSpPr txBox="1"/>
          <p:nvPr userDrawn="1"/>
        </p:nvSpPr>
        <p:spPr>
          <a:xfrm>
            <a:off x="9833231" y="6403328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378" y="320040"/>
            <a:ext cx="11425236" cy="5355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63" y="1508760"/>
            <a:ext cx="11372771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5499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b="1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b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0C3CF13-0159-4231-8C48-D38D180FF092}"/>
              </a:ext>
            </a:extLst>
          </p:cNvPr>
          <p:cNvSpPr txBox="1"/>
          <p:nvPr userDrawn="1"/>
        </p:nvSpPr>
        <p:spPr>
          <a:xfrm>
            <a:off x="9821917" y="6404561"/>
            <a:ext cx="203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PPU DOE/SC IPR</a:t>
            </a:r>
            <a:endParaRPr lang="en-US" sz="1000" b="0" baseline="0" dirty="0">
              <a:solidFill>
                <a:srgbClr val="BFBFBF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000" b="0" baseline="0" dirty="0">
                <a:solidFill>
                  <a:srgbClr val="BFBFBF"/>
                </a:solidFill>
                <a:latin typeface="Arial" pitchFamily="34" charset="0"/>
                <a:cs typeface="Arial" pitchFamily="34" charset="0"/>
              </a:rPr>
              <a:t>September 14-17, 2021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36" r:id="rId3"/>
    <p:sldLayoutId id="2147483737" r:id="rId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9060" y="2109215"/>
            <a:ext cx="4702700" cy="755905"/>
          </a:xfrm>
        </p:spPr>
        <p:txBody>
          <a:bodyPr/>
          <a:lstStyle/>
          <a:p>
            <a:r>
              <a:rPr lang="en-US" b="1" dirty="0"/>
              <a:t>DOE/SC Independent Project Review of the Proton Power Upgrade Project</a:t>
            </a:r>
          </a:p>
          <a:p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72314AD-83B8-6E4A-B9A7-E11C3868B27F}"/>
              </a:ext>
            </a:extLst>
          </p:cNvPr>
          <p:cNvSpPr txBox="1">
            <a:spLocks/>
          </p:cNvSpPr>
          <p:nvPr/>
        </p:nvSpPr>
        <p:spPr bwMode="auto">
          <a:xfrm>
            <a:off x="340594" y="3519891"/>
            <a:ext cx="6038850" cy="137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400" b="1" dirty="0">
              <a:latin typeface="Arial Narrow" panose="020B060602020203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Wayne Steffey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NScD Project Management Group Leader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September 14-17,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F42CF9-0429-4A09-BCDF-CF9E3487102D}"/>
              </a:ext>
            </a:extLst>
          </p:cNvPr>
          <p:cNvGrpSpPr/>
          <p:nvPr/>
        </p:nvGrpSpPr>
        <p:grpSpPr>
          <a:xfrm>
            <a:off x="6664003" y="1467358"/>
            <a:ext cx="3240473" cy="3273716"/>
            <a:chOff x="6945943" y="1033555"/>
            <a:chExt cx="3750440" cy="379951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4A4EB3-0E48-456A-BC84-EC0BC3DC6208}"/>
                </a:ext>
              </a:extLst>
            </p:cNvPr>
            <p:cNvPicPr preferRelativeResize="0"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2" t="528" r="33679" b="7508"/>
            <a:stretch/>
          </p:blipFill>
          <p:spPr bwMode="auto">
            <a:xfrm>
              <a:off x="6945943" y="1033555"/>
              <a:ext cx="2382192" cy="2382192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6B269DE-4986-46AB-B747-CCA1CE35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295" t="-312" r="11884" b="9963"/>
            <a:stretch/>
          </p:blipFill>
          <p:spPr>
            <a:xfrm>
              <a:off x="8628438" y="1658698"/>
              <a:ext cx="2067945" cy="2067945"/>
            </a:xfrm>
            <a:prstGeom prst="ellipse">
              <a:avLst/>
            </a:prstGeom>
            <a:noFill/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A3A831-DC07-4E67-B120-C5F7EA1E8B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7" r="16667"/>
            <a:stretch/>
          </p:blipFill>
          <p:spPr>
            <a:xfrm>
              <a:off x="7878631" y="2998273"/>
              <a:ext cx="1834794" cy="183479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chemeClr val="bg2">
                  <a:lumMod val="95000"/>
                  <a:alpha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36589B06-3CAE-4C9F-BA9C-B8C39C4D7B4B}"/>
              </a:ext>
            </a:extLst>
          </p:cNvPr>
          <p:cNvSpPr txBox="1"/>
          <p:nvPr/>
        </p:nvSpPr>
        <p:spPr>
          <a:xfrm>
            <a:off x="428736" y="1327150"/>
            <a:ext cx="603885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Cost and Schedule</a:t>
            </a:r>
          </a:p>
        </p:txBody>
      </p:sp>
    </p:spTree>
    <p:extLst>
      <p:ext uri="{BB962C8B-B14F-4D97-AF65-F5344CB8AC3E}">
        <p14:creationId xmlns:p14="http://schemas.microsoft.com/office/powerpoint/2010/main" val="4185276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0226-546A-4698-9C73-3E188C4D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Quality is good per Acumen Fuse report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30CB3CC8-23A7-4E85-896E-750A4AF10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767" y="1038144"/>
            <a:ext cx="11430000" cy="4877234"/>
          </a:xfrm>
        </p:spPr>
      </p:pic>
    </p:spTree>
    <p:extLst>
      <p:ext uri="{BB962C8B-B14F-4D97-AF65-F5344CB8AC3E}">
        <p14:creationId xmlns:p14="http://schemas.microsoft.com/office/powerpoint/2010/main" val="2769895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01010-88D8-493D-B276-73C68F06D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   </a:t>
            </a:r>
            <a:r>
              <a:rPr lang="en-US" sz="2000" dirty="0">
                <a:solidFill>
                  <a:srgbClr val="C00000"/>
                </a:solidFill>
              </a:rPr>
              <a:t>(Near Critical:  &lt;10 weeks float)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14D02B5-617A-401B-A46F-DECFDADE5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7225" y="751681"/>
            <a:ext cx="10934700" cy="562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8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6ECD4-607D-414E-A018-C9D515CE3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since CD 2/3 has been good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6D52FC-1830-46E4-AAF1-E31133A22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61E78-F080-49F7-A4CE-833B7EB40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67" y="1416333"/>
            <a:ext cx="11635773" cy="40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9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DAAFE-1280-4BAA-AC3B-2B2DFBB0A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5" y="93869"/>
            <a:ext cx="11430000" cy="978729"/>
          </a:xfrm>
        </p:spPr>
        <p:txBody>
          <a:bodyPr/>
          <a:lstStyle/>
          <a:p>
            <a:r>
              <a:rPr lang="en-US" dirty="0"/>
              <a:t>Project Change Requests exist for all schedule and estimate changes since CD 2/3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A189D6E-4D9B-4DA3-8EFA-9E6D431A7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7724" y="2585709"/>
            <a:ext cx="8588227" cy="37849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D02C01-8029-4F2E-A5F2-07CAF00AC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55" y="1230635"/>
            <a:ext cx="9951559" cy="9802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9C813E4-292E-4E96-B2AA-C918652CB9DE}"/>
              </a:ext>
            </a:extLst>
          </p:cNvPr>
          <p:cNvSpPr/>
          <p:nvPr/>
        </p:nvSpPr>
        <p:spPr>
          <a:xfrm>
            <a:off x="9873343" y="1959430"/>
            <a:ext cx="696686" cy="251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41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05B95F-3D62-4159-8A00-A70EE4245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729" y="1187777"/>
            <a:ext cx="11432334" cy="49964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13D20-3EFF-4D7B-B4A7-75629770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47" y="177800"/>
            <a:ext cx="11515053" cy="535531"/>
          </a:xfrm>
        </p:spPr>
        <p:txBody>
          <a:bodyPr/>
          <a:lstStyle/>
          <a:p>
            <a:r>
              <a:rPr lang="en-US" dirty="0"/>
              <a:t>Project Performance to date is very good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E32A6F1-A9F4-4FB5-9CBD-3E82F4FD8986}"/>
              </a:ext>
            </a:extLst>
          </p:cNvPr>
          <p:cNvSpPr/>
          <p:nvPr/>
        </p:nvSpPr>
        <p:spPr>
          <a:xfrm>
            <a:off x="8269747" y="5110223"/>
            <a:ext cx="609600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4BB096-15E9-44FD-9802-A6724AC7357F}"/>
              </a:ext>
            </a:extLst>
          </p:cNvPr>
          <p:cNvSpPr/>
          <p:nvPr/>
        </p:nvSpPr>
        <p:spPr>
          <a:xfrm>
            <a:off x="9488779" y="5131971"/>
            <a:ext cx="609600" cy="2939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76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C0810-A61C-4D7C-986E-0E893DA5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Project Performance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B116C8-E895-4368-8BFB-9CAEAFF93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08" y="1051005"/>
            <a:ext cx="3460977" cy="52366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853D57-903E-46D0-887B-47C33A5B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15" y="1052810"/>
            <a:ext cx="5778108" cy="523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0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B16F-8EE9-4BF1-B29D-F7FE07B61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Cycle - Performance Projection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9BFCE4BD-8306-4236-9E55-08E45DB82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24411" y="813816"/>
            <a:ext cx="9640711" cy="549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1498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3365B-DDBB-471A-A8B0-E787E50B7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PPU EV Reports are generated monthly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38C4F94-4E98-441B-9B1F-5B0D5FFE7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356" y="1008439"/>
            <a:ext cx="11271888" cy="2246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094D17-B45E-4D3A-B0C6-9B833C2DAF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676"/>
          <a:stretch/>
        </p:blipFill>
        <p:spPr>
          <a:xfrm>
            <a:off x="6229902" y="1850235"/>
            <a:ext cx="5539712" cy="3504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0AECD2-AB44-478B-868A-FF9E72CA54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378" y="2174807"/>
            <a:ext cx="6270911" cy="32764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1320686-B893-4BC9-BB33-73915A86C7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361" y="4552924"/>
            <a:ext cx="8887883" cy="17966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542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F25FE-6736-47F6-A32D-A0532B0F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Project Control Routine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4C2F4-2386-4C3F-B0AA-1E076EFB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3244035"/>
            <a:ext cx="7411431" cy="20444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Input is QA checked and report distributed to PCAs</a:t>
            </a:r>
          </a:p>
          <a:p>
            <a:pPr>
              <a:lnSpc>
                <a:spcPct val="150000"/>
              </a:lnSpc>
            </a:pPr>
            <a:r>
              <a:rPr lang="en-US" dirty="0"/>
              <a:t>PCRs incorporated into Cobra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data generated by Cobra</a:t>
            </a:r>
          </a:p>
          <a:p>
            <a:pPr>
              <a:lnSpc>
                <a:spcPct val="150000"/>
              </a:lnSpc>
            </a:pPr>
            <a:r>
              <a:rPr lang="en-US" dirty="0"/>
              <a:t>Charts are developed and packaged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47E67B-F0EB-49F1-866F-5561FDED8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890821" y="2392286"/>
            <a:ext cx="4110059" cy="397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1A32ED-0DAC-4C72-BDB2-E3F9FCFD3441}"/>
              </a:ext>
            </a:extLst>
          </p:cNvPr>
          <p:cNvSpPr txBox="1">
            <a:spLocks/>
          </p:cNvSpPr>
          <p:nvPr/>
        </p:nvSpPr>
        <p:spPr bwMode="auto">
          <a:xfrm>
            <a:off x="429767" y="1003502"/>
            <a:ext cx="11259312" cy="2044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Schedule status updated by PCAs and Technical Teams</a:t>
            </a:r>
          </a:p>
          <a:p>
            <a:pPr>
              <a:lnSpc>
                <a:spcPct val="150000"/>
              </a:lnSpc>
            </a:pPr>
            <a:r>
              <a:rPr lang="en-US" dirty="0"/>
              <a:t>Receive schedule status and costs from </a:t>
            </a:r>
            <a:r>
              <a:rPr lang="en-US" dirty="0" err="1"/>
              <a:t>JLab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EAC items collected and incorporated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4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66CB-FAF3-4CFA-9E4D-7F435538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Monthly Reporting Calendar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BADC8A8-5246-46BA-8828-EE8DF0FFB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3248" y="855571"/>
            <a:ext cx="8245503" cy="55173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648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AACD-07F4-4190-B91D-A72603EA7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Schedule – Charge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F1B89-0895-4CCD-997C-E12902A49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138989"/>
            <a:ext cx="11430000" cy="5083022"/>
          </a:xfrm>
        </p:spPr>
        <p:txBody>
          <a:bodyPr/>
          <a:lstStyle/>
          <a:p>
            <a:r>
              <a:rPr lang="en-US" dirty="0"/>
              <a:t>4a) Are the cost, schedule and performance metrics being properly collected and reported?</a:t>
            </a:r>
          </a:p>
          <a:p>
            <a:endParaRPr lang="en-US" dirty="0"/>
          </a:p>
          <a:p>
            <a:r>
              <a:rPr lang="en-US" dirty="0"/>
              <a:t>4b) Are major cost and schedule assumptions, resource constraints and project risks, as well as COVID-19 uncertainties being adequately addressed? </a:t>
            </a:r>
            <a:r>
              <a:rPr lang="en-US" b="1" dirty="0">
                <a:solidFill>
                  <a:schemeClr val="bg1"/>
                </a:solidFill>
              </a:rPr>
              <a:t>K</a:t>
            </a:r>
            <a:endParaRPr lang="en-US" dirty="0"/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9EDA5354-FB0E-45DF-B0B9-616B5059D7B5}"/>
              </a:ext>
            </a:extLst>
          </p:cNvPr>
          <p:cNvSpPr/>
          <p:nvPr/>
        </p:nvSpPr>
        <p:spPr>
          <a:xfrm>
            <a:off x="6497985" y="3324693"/>
            <a:ext cx="2216807" cy="355807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bg1"/>
                </a:solidFill>
              </a:rPr>
              <a:t>B8-3 Greenwood</a:t>
            </a:r>
          </a:p>
        </p:txBody>
      </p:sp>
    </p:spTree>
    <p:extLst>
      <p:ext uri="{BB962C8B-B14F-4D97-AF65-F5344CB8AC3E}">
        <p14:creationId xmlns:p14="http://schemas.microsoft.com/office/powerpoint/2010/main" val="1766660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81CD-7A9C-487A-8F13-4B9F36E92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Metrics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4CB08-84CE-4D45-84D1-FC3751730F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71550"/>
            <a:ext cx="11430000" cy="5330672"/>
          </a:xfrm>
        </p:spPr>
        <p:txBody>
          <a:bodyPr/>
          <a:lstStyle/>
          <a:p>
            <a:r>
              <a:rPr lang="en-US" dirty="0"/>
              <a:t>Metrics package assembled and distributed for technical team input </a:t>
            </a:r>
          </a:p>
          <a:p>
            <a:pPr lvl="1"/>
            <a:r>
              <a:rPr lang="en-US" dirty="0"/>
              <a:t>Variance Analysis reporting</a:t>
            </a:r>
          </a:p>
          <a:p>
            <a:pPr lvl="1"/>
            <a:r>
              <a:rPr lang="en-US" dirty="0"/>
              <a:t>Changes to current risk status</a:t>
            </a:r>
          </a:p>
          <a:p>
            <a:pPr lvl="1"/>
            <a:r>
              <a:rPr lang="en-US" dirty="0"/>
              <a:t>Documenting of new emerging risks</a:t>
            </a:r>
          </a:p>
          <a:p>
            <a:pPr lvl="1"/>
            <a:r>
              <a:rPr lang="en-US" dirty="0"/>
              <a:t>Issues needing attention</a:t>
            </a:r>
          </a:p>
          <a:p>
            <a:pPr lvl="1"/>
            <a:r>
              <a:rPr lang="en-US" dirty="0"/>
              <a:t>Key activities for next 90 days</a:t>
            </a:r>
          </a:p>
          <a:p>
            <a:pPr lvl="1"/>
            <a:endParaRPr lang="en-US" dirty="0"/>
          </a:p>
          <a:p>
            <a:r>
              <a:rPr lang="en-US" dirty="0"/>
              <a:t>Monthly metrics meetings conducted with CAMs, L2 Managers, Project Management team and the Federal Project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17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D9F4E-A611-4F8F-B8B4-7109F886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of Project Performance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76E60EC-66E4-49A6-A8C7-4AC47A889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198" y="1576023"/>
            <a:ext cx="11513864" cy="312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40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18BF37F-7B56-47FB-8C94-3104FFE59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828" y="222802"/>
            <a:ext cx="1925414" cy="24693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43611-80C7-4C3C-BC94-A5251D97A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78" y="320040"/>
            <a:ext cx="9261440" cy="535531"/>
          </a:xfrm>
        </p:spPr>
        <p:txBody>
          <a:bodyPr/>
          <a:lstStyle/>
          <a:p>
            <a:r>
              <a:rPr lang="en-US" dirty="0"/>
              <a:t>Change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575B304-BAFA-4FD9-A487-15BC57DBA038}"/>
              </a:ext>
            </a:extLst>
          </p:cNvPr>
          <p:cNvGrpSpPr/>
          <p:nvPr/>
        </p:nvGrpSpPr>
        <p:grpSpPr>
          <a:xfrm>
            <a:off x="10011688" y="1748456"/>
            <a:ext cx="1831169" cy="2018002"/>
            <a:chOff x="8866110" y="858624"/>
            <a:chExt cx="2920616" cy="29829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134A2F-E55F-4AE3-8D0A-3BCAC4C9A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569884">
              <a:off x="8866110" y="858624"/>
              <a:ext cx="2141225" cy="292377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B8EBCEB-DB78-477B-9DEC-9BCC4C464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441542">
              <a:off x="9301727" y="980153"/>
              <a:ext cx="1944226" cy="268071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6057F79-26EF-4B69-9301-4B2F4F93D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285528">
              <a:off x="9900833" y="1265838"/>
              <a:ext cx="1885893" cy="2575688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D0D93-27DA-4B67-8187-9CCA3BE3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42" y="957944"/>
            <a:ext cx="9567009" cy="3265714"/>
          </a:xfrm>
        </p:spPr>
        <p:txBody>
          <a:bodyPr/>
          <a:lstStyle/>
          <a:p>
            <a:pPr marL="282575" indent="-282575"/>
            <a:r>
              <a:rPr lang="en-US" sz="2600" dirty="0">
                <a:latin typeface="Century Gothic" panose="020B0502020202020204" pitchFamily="34" charset="0"/>
              </a:rPr>
              <a:t>A Change Control process has been used on the PPU project since 2018 </a:t>
            </a:r>
          </a:p>
          <a:p>
            <a:pPr marL="282575" indent="-282575"/>
            <a:r>
              <a:rPr lang="en-US" sz="2600" dirty="0">
                <a:latin typeface="Century Gothic" panose="020B0502020202020204" pitchFamily="34" charset="0"/>
              </a:rPr>
              <a:t>Change control guidance is provided in the PPU Baseline Change Control Plan (BCCP) 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Upon approval of the PPU Baseline, a formalized change control process was implemented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Project Change Requests (PCRs) have been processed and approved per the BCCP guidance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D3D847-480A-48C5-BFFE-BCC8B664AC09}"/>
              </a:ext>
            </a:extLst>
          </p:cNvPr>
          <p:cNvSpPr txBox="1">
            <a:spLocks/>
          </p:cNvSpPr>
          <p:nvPr/>
        </p:nvSpPr>
        <p:spPr bwMode="auto">
          <a:xfrm>
            <a:off x="344378" y="4154340"/>
            <a:ext cx="11523864" cy="201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Detailed documentation is processed with each PCR providing before/after data for analysis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sz="2600" dirty="0">
                <a:latin typeface="Century Gothic" panose="020B0502020202020204" pitchFamily="34" charset="0"/>
              </a:rPr>
              <a:t>Freeze period rules are followed which prevents PCRs from modifying performance data in the current two months, except for specific exceptions documented in the Project Controls Manual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0946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Responses to recommendations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7" y="1303300"/>
            <a:ext cx="11430000" cy="4870586"/>
          </a:xfrm>
        </p:spPr>
        <p:txBody>
          <a:bodyPr/>
          <a:lstStyle/>
          <a:p>
            <a:r>
              <a:rPr lang="en-US" dirty="0"/>
              <a:t>None received from CD 2/3 IPR</a:t>
            </a:r>
          </a:p>
          <a:p>
            <a:r>
              <a:rPr lang="en-US" dirty="0"/>
              <a:t>No outstanding recommendations from other DOE reviews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31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DBB06-44B4-42F4-9D0F-20C35A61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060" y="164399"/>
            <a:ext cx="11422261" cy="535531"/>
          </a:xfrm>
        </p:spPr>
        <p:txBody>
          <a:bodyPr/>
          <a:lstStyle/>
          <a:p>
            <a:r>
              <a:rPr lang="en-US" dirty="0"/>
              <a:t>Summary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2FCA-05BB-4E15-A8CB-486C03E41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0" y="770466"/>
            <a:ext cx="11612880" cy="563033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Project Control systems and processes are fully established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Monthly performance data is accurately captured, reviewed and processed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Project has demonstrated the ability for monthly EV metrics reporting over the past several years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latin typeface="Century Gothic" panose="020B0502020202020204" pitchFamily="34" charset="0"/>
              </a:rPr>
              <a:t>Project performance information is being distributed to the project stake-holders in a routine and timely manner</a:t>
            </a:r>
          </a:p>
          <a:p>
            <a:pPr marL="0" indent="0">
              <a:buNone/>
            </a:pPr>
            <a:endParaRPr lang="en-US" sz="2000" dirty="0"/>
          </a:p>
          <a:p>
            <a:pPr lvl="0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9066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80C14-642B-42EC-AEE0-8E3494E56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512CB-E7DC-4C47-9CC2-431E1B145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Controls Background</a:t>
            </a:r>
          </a:p>
          <a:p>
            <a:r>
              <a:rPr lang="en-US" dirty="0"/>
              <a:t>Summary Changes since CD 2/3</a:t>
            </a:r>
          </a:p>
          <a:p>
            <a:r>
              <a:rPr lang="en-US" dirty="0"/>
              <a:t>Project Status</a:t>
            </a:r>
          </a:p>
          <a:p>
            <a:r>
              <a:rPr lang="en-US" dirty="0"/>
              <a:t>Earned Value Management</a:t>
            </a:r>
          </a:p>
          <a:p>
            <a:pPr lvl="1"/>
            <a:r>
              <a:rPr lang="en-US" dirty="0"/>
              <a:t>Performance Status Collection</a:t>
            </a:r>
          </a:p>
          <a:p>
            <a:pPr lvl="1"/>
            <a:r>
              <a:rPr lang="en-US" dirty="0"/>
              <a:t>Distribution / Communication</a:t>
            </a:r>
          </a:p>
          <a:p>
            <a:pPr lvl="1"/>
            <a:r>
              <a:rPr lang="en-US" dirty="0"/>
              <a:t>Change Control</a:t>
            </a:r>
          </a:p>
          <a:p>
            <a:r>
              <a:rPr lang="en-US" dirty="0"/>
              <a:t>Prior Recommendations</a:t>
            </a:r>
          </a:p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76150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>
            <a:extLst>
              <a:ext uri="{FF2B5EF4-FFF2-40B4-BE49-F238E27FC236}">
                <a16:creationId xmlns:a16="http://schemas.microsoft.com/office/drawing/2014/main" id="{00CDB37D-7D1D-5040-8078-6304DC98A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221" t="7189" r="12427" b="14117"/>
          <a:stretch/>
        </p:blipFill>
        <p:spPr>
          <a:xfrm>
            <a:off x="712971" y="820609"/>
            <a:ext cx="8821271" cy="53967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B3EE68-EADF-48B8-998E-3A638AA96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85078"/>
            <a:ext cx="11425236" cy="535531"/>
          </a:xfrm>
        </p:spPr>
        <p:txBody>
          <a:bodyPr/>
          <a:lstStyle/>
          <a:p>
            <a:r>
              <a:rPr lang="en-US" dirty="0"/>
              <a:t>PPU Project Organization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A3A13B1-06C2-4109-BF0A-A912F59483E9}"/>
              </a:ext>
            </a:extLst>
          </p:cNvPr>
          <p:cNvSpPr txBox="1">
            <a:spLocks/>
          </p:cNvSpPr>
          <p:nvPr/>
        </p:nvSpPr>
        <p:spPr>
          <a:xfrm>
            <a:off x="6661995" y="1038877"/>
            <a:ext cx="5315516" cy="634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287338" indent="-287338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8975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30288" indent="-2857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8" indent="0" algn="ctr">
              <a:lnSpc>
                <a:spcPct val="100000"/>
              </a:lnSpc>
              <a:buNone/>
            </a:pPr>
            <a:r>
              <a:rPr lang="en-US" sz="1600" b="1" dirty="0"/>
              <a:t>Project Management Office (PMO) </a:t>
            </a:r>
          </a:p>
          <a:p>
            <a:pPr marL="1588" indent="0" algn="ctr">
              <a:lnSpc>
                <a:spcPct val="100000"/>
              </a:lnSpc>
              <a:buNone/>
            </a:pPr>
            <a:r>
              <a:rPr lang="en-US" sz="1600" dirty="0"/>
              <a:t>Group Leader for NScD Project Management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BD07802-A3BA-4CB1-A950-AEEE8144D150}"/>
              </a:ext>
            </a:extLst>
          </p:cNvPr>
          <p:cNvCxnSpPr/>
          <p:nvPr/>
        </p:nvCxnSpPr>
        <p:spPr>
          <a:xfrm flipH="1">
            <a:off x="6096000" y="1682044"/>
            <a:ext cx="3228622" cy="1016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40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3D326-7467-4406-8E93-C1276E71D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Skilled Project Controls Team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5A0F7A-73E8-41C3-B057-B9FAA966661B}"/>
              </a:ext>
            </a:extLst>
          </p:cNvPr>
          <p:cNvSpPr/>
          <p:nvPr/>
        </p:nvSpPr>
        <p:spPr>
          <a:xfrm>
            <a:off x="429767" y="935570"/>
            <a:ext cx="113916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PPU has 4 Project Controls Analysts (PCAs) dedicated to the PPU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PCAs are assigned to specific WBS L2 systems and serve as the point of contact between the technical team and the project controls office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3A0F35-B84F-4155-80BF-96CA3C4E2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4657" y="1472070"/>
            <a:ext cx="10967576" cy="5111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E143D6-6E6F-4F5C-91B2-06CCCB81AD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2013" y="2321746"/>
            <a:ext cx="846875" cy="12276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3E413E-BC9D-4A2E-947B-5717DA266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663" y="3255788"/>
            <a:ext cx="846875" cy="11887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9294A0-2340-4D09-8779-3C77AC007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188" y="3253606"/>
            <a:ext cx="846875" cy="120032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1BB702-7B52-4FFF-BD71-FAEB4FFD7C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663" y="4942704"/>
            <a:ext cx="891540" cy="11887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1B0249-846A-4C18-9D52-E13023B58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54189" y="4942704"/>
            <a:ext cx="891540" cy="118872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908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5167-48B1-4EB6-B4ED-736E952C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Control Systems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09F50B-84A2-4AD7-B883-61BA466CF050}"/>
              </a:ext>
            </a:extLst>
          </p:cNvPr>
          <p:cNvSpPr txBox="1"/>
          <p:nvPr/>
        </p:nvSpPr>
        <p:spPr>
          <a:xfrm>
            <a:off x="2490952" y="1148331"/>
            <a:ext cx="10930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CEDB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1817DA-58BC-40DF-9B9D-DC23179F749F}"/>
              </a:ext>
            </a:extLst>
          </p:cNvPr>
          <p:cNvSpPr txBox="1"/>
          <p:nvPr/>
        </p:nvSpPr>
        <p:spPr>
          <a:xfrm>
            <a:off x="8061437" y="981741"/>
            <a:ext cx="1093075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SAP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85C78-8164-4C0B-8084-E8990424A5ED}"/>
              </a:ext>
            </a:extLst>
          </p:cNvPr>
          <p:cNvSpPr txBox="1"/>
          <p:nvPr/>
        </p:nvSpPr>
        <p:spPr>
          <a:xfrm>
            <a:off x="10116208" y="4161121"/>
            <a:ext cx="1093075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b="1" dirty="0">
                <a:solidFill>
                  <a:srgbClr val="0070C0"/>
                </a:solidFill>
                <a:latin typeface="+mn-lt"/>
              </a:rPr>
              <a:t>Acumen Risk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97F41B-B469-4944-A7DF-5AB728B24C87}"/>
              </a:ext>
            </a:extLst>
          </p:cNvPr>
          <p:cNvGrpSpPr/>
          <p:nvPr/>
        </p:nvGrpSpPr>
        <p:grpSpPr>
          <a:xfrm>
            <a:off x="1218709" y="1124857"/>
            <a:ext cx="10715434" cy="5344886"/>
            <a:chOff x="1218709" y="1124857"/>
            <a:chExt cx="10715434" cy="53448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84DB1B0-49B0-4D2D-962D-118B0C7A3A56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8709" y="1124857"/>
              <a:ext cx="9852116" cy="53448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957F9C9-C508-447A-A013-6B358641F652}"/>
                </a:ext>
              </a:extLst>
            </p:cNvPr>
            <p:cNvSpPr/>
            <p:nvPr/>
          </p:nvSpPr>
          <p:spPr>
            <a:xfrm>
              <a:off x="11134303" y="2894030"/>
              <a:ext cx="799840" cy="480131"/>
            </a:xfrm>
            <a:prstGeom prst="rect">
              <a:avLst/>
            </a:prstGeom>
            <a:solidFill>
              <a:srgbClr val="FFFFCC"/>
            </a:solidFill>
            <a:ln w="38100">
              <a:solidFill>
                <a:schemeClr val="tx1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PARS 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6027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91AA2-F6C5-441A-B197-0C6C5243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Breakdown Structure encompasses all work scope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9DA3E4-2179-4932-8F1D-41779D667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445206"/>
              </p:ext>
            </p:extLst>
          </p:nvPr>
        </p:nvGraphicFramePr>
        <p:xfrm>
          <a:off x="13854" y="871025"/>
          <a:ext cx="11430000" cy="53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B0897D2-7B60-4FFD-9C13-34EA1AC967FF}"/>
              </a:ext>
            </a:extLst>
          </p:cNvPr>
          <p:cNvSpPr txBox="1"/>
          <p:nvPr/>
        </p:nvSpPr>
        <p:spPr>
          <a:xfrm>
            <a:off x="8151378" y="1051432"/>
            <a:ext cx="2479249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P.7 – P.9 = OPC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EED21D-C0B8-43B0-BEC7-4EA4B3C16329}"/>
              </a:ext>
            </a:extLst>
          </p:cNvPr>
          <p:cNvSpPr txBox="1"/>
          <p:nvPr/>
        </p:nvSpPr>
        <p:spPr>
          <a:xfrm>
            <a:off x="705575" y="1051432"/>
            <a:ext cx="398757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P.1 – P.6, P.10 = TEC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3CA63E-BC8D-4D05-B4F0-442C3C69B64B}"/>
              </a:ext>
            </a:extLst>
          </p:cNvPr>
          <p:cNvSpPr txBox="1">
            <a:spLocks/>
          </p:cNvSpPr>
          <p:nvPr/>
        </p:nvSpPr>
        <p:spPr bwMode="auto">
          <a:xfrm>
            <a:off x="7249885" y="2686760"/>
            <a:ext cx="4793019" cy="35389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399" b="1" dirty="0"/>
              <a:t>Generally symmetric structure</a:t>
            </a:r>
          </a:p>
          <a:p>
            <a:pPr lvl="1"/>
            <a:r>
              <a:rPr lang="en-US" sz="1999" dirty="0"/>
              <a:t>Level 2: Major System</a:t>
            </a:r>
          </a:p>
          <a:p>
            <a:pPr lvl="1"/>
            <a:r>
              <a:rPr lang="en-US" sz="1999" dirty="0"/>
              <a:t>Level 3: Subsystems</a:t>
            </a:r>
          </a:p>
          <a:p>
            <a:pPr lvl="1"/>
            <a:r>
              <a:rPr lang="en-US" sz="1999" dirty="0"/>
              <a:t>Level 4: Components</a:t>
            </a:r>
          </a:p>
          <a:p>
            <a:pPr lvl="1"/>
            <a:r>
              <a:rPr lang="en-US" sz="1999" dirty="0"/>
              <a:t>Level 5: Phase</a:t>
            </a:r>
          </a:p>
          <a:p>
            <a:pPr lvl="2"/>
            <a:r>
              <a:rPr lang="en-US" sz="1799" dirty="0"/>
              <a:t>.01= Management &amp; Integration</a:t>
            </a:r>
          </a:p>
          <a:p>
            <a:pPr lvl="2"/>
            <a:r>
              <a:rPr lang="en-US" sz="1799" dirty="0"/>
              <a:t>.02= Design</a:t>
            </a:r>
          </a:p>
          <a:p>
            <a:pPr lvl="2"/>
            <a:r>
              <a:rPr lang="en-US" sz="1799" dirty="0"/>
              <a:t>.03= Procure/Fab</a:t>
            </a:r>
          </a:p>
          <a:p>
            <a:pPr lvl="2"/>
            <a:r>
              <a:rPr lang="en-US" sz="1799" dirty="0"/>
              <a:t>.04= Installation</a:t>
            </a:r>
          </a:p>
          <a:p>
            <a:endParaRPr lang="en-US" sz="2399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E2EBF-134B-4AE3-A25F-E77B8BC7D0BC}"/>
              </a:ext>
            </a:extLst>
          </p:cNvPr>
          <p:cNvSpPr/>
          <p:nvPr/>
        </p:nvSpPr>
        <p:spPr>
          <a:xfrm>
            <a:off x="5311133" y="5122698"/>
            <a:ext cx="1684316" cy="5107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08" tIns="45708" rIns="45708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tx1"/>
                </a:solidFill>
              </a:rPr>
              <a:t>Control Accounts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8BB2FF-1F7A-4065-A0DD-CE31067181AA}"/>
              </a:ext>
            </a:extLst>
          </p:cNvPr>
          <p:cNvCxnSpPr>
            <a:cxnSpLocks/>
          </p:cNvCxnSpPr>
          <p:nvPr/>
        </p:nvCxnSpPr>
        <p:spPr>
          <a:xfrm flipH="1" flipV="1">
            <a:off x="4887264" y="4640751"/>
            <a:ext cx="421452" cy="48194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475C1C-5FFD-40F3-ACE5-EDBF2F3F79E4}"/>
              </a:ext>
            </a:extLst>
          </p:cNvPr>
          <p:cNvCxnSpPr>
            <a:cxnSpLocks/>
          </p:cNvCxnSpPr>
          <p:nvPr/>
        </p:nvCxnSpPr>
        <p:spPr>
          <a:xfrm flipH="1">
            <a:off x="4898286" y="5633474"/>
            <a:ext cx="410430" cy="5921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6B97762-C9C6-4619-B440-B86513657CFE}"/>
              </a:ext>
            </a:extLst>
          </p:cNvPr>
          <p:cNvSpPr txBox="1"/>
          <p:nvPr/>
        </p:nvSpPr>
        <p:spPr>
          <a:xfrm>
            <a:off x="11169199" y="1540006"/>
            <a:ext cx="933082" cy="420563"/>
          </a:xfrm>
          <a:prstGeom prst="rect">
            <a:avLst/>
          </a:prstGeom>
          <a:solidFill>
            <a:srgbClr val="00E266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985" tIns="6985" rIns="6985" bIns="6985" numCol="1" spcCol="1270" anchor="ctr" anchorCtr="0">
            <a:noAutofit/>
          </a:bodyPr>
          <a:lstStyle/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P.10</a:t>
            </a:r>
          </a:p>
          <a:p>
            <a:pPr marL="0" lvl="0" indent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1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5E5780-9CAF-4C4C-B318-1491D983EBC6}"/>
              </a:ext>
            </a:extLst>
          </p:cNvPr>
          <p:cNvCxnSpPr/>
          <p:nvPr/>
        </p:nvCxnSpPr>
        <p:spPr>
          <a:xfrm>
            <a:off x="10558463" y="1438275"/>
            <a:ext cx="1077277" cy="0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DC81112-A540-465A-8FB9-4344B7F1B8FA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11635740" y="1433513"/>
            <a:ext cx="0" cy="106493"/>
          </a:xfrm>
          <a:prstGeom prst="line">
            <a:avLst/>
          </a:prstGeom>
          <a:ln w="12700">
            <a:solidFill>
              <a:srgbClr val="00B050"/>
            </a:solidFill>
            <a:prstDash val="sys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544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36A72-7ECD-4A37-8C0A-B5E74E18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WBS Dictionary defines the total project scope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34511B-DD08-46C8-8915-57173DA9B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8942" y="813816"/>
            <a:ext cx="10924977" cy="548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6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77" y="320041"/>
            <a:ext cx="11422261" cy="535531"/>
          </a:xfrm>
        </p:spPr>
        <p:txBody>
          <a:bodyPr/>
          <a:lstStyle/>
          <a:p>
            <a:r>
              <a:rPr lang="en-US" dirty="0"/>
              <a:t>Project Schedule is well constructed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63" y="941722"/>
            <a:ext cx="11161888" cy="5374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Logically tied, Resource loaded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Earliest possible finish that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Ensures outage-depended activities are completed in an operational or maintenance outage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Aligns with the current operating schedule of outages </a:t>
            </a:r>
          </a:p>
          <a:p>
            <a:pPr lvl="2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Assumes one long outage beginning in early FY23 (8.5 months)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Constructs the RTBT stub during the long outage, concurrent with installation of ring components and 3 cryomodules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Assumes funding and resources are available, as needed by the project (no constraints)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entury Gothic" panose="020B0502020202020204" pitchFamily="34" charset="0"/>
              </a:rPr>
              <a:t>Schedule quality meets industry standards/metrics (Acumen Fuse)</a:t>
            </a:r>
          </a:p>
        </p:txBody>
      </p:sp>
    </p:spTree>
    <p:extLst>
      <p:ext uri="{BB962C8B-B14F-4D97-AF65-F5344CB8AC3E}">
        <p14:creationId xmlns:p14="http://schemas.microsoft.com/office/powerpoint/2010/main" val="25278593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769</Words>
  <Application>Microsoft Office PowerPoint</Application>
  <PresentationFormat>Widescreen</PresentationFormat>
  <Paragraphs>152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Arial Black</vt:lpstr>
      <vt:lpstr>Arial Narrow</vt:lpstr>
      <vt:lpstr>Century Gothic</vt:lpstr>
      <vt:lpstr>ORNL</vt:lpstr>
      <vt:lpstr>PowerPoint Presentation</vt:lpstr>
      <vt:lpstr>Cost and Schedule – Charge Questions</vt:lpstr>
      <vt:lpstr>Outline</vt:lpstr>
      <vt:lpstr>PPU Project Organization</vt:lpstr>
      <vt:lpstr>Skilled Project Controls Team</vt:lpstr>
      <vt:lpstr>Project Control Systems </vt:lpstr>
      <vt:lpstr>Work Breakdown Structure encompasses all work scope</vt:lpstr>
      <vt:lpstr>WBS Dictionary defines the total project scope</vt:lpstr>
      <vt:lpstr>Project Schedule is well constructed</vt:lpstr>
      <vt:lpstr>Schedule Quality is good per Acumen Fuse report</vt:lpstr>
      <vt:lpstr>Critical Path   (Near Critical:  &lt;10 weeks float)</vt:lpstr>
      <vt:lpstr>Progress since CD 2/3 has been good</vt:lpstr>
      <vt:lpstr>Project Change Requests exist for all schedule and estimate changes since CD 2/3</vt:lpstr>
      <vt:lpstr>Project Performance to date is very good</vt:lpstr>
      <vt:lpstr>Summary Project Performance</vt:lpstr>
      <vt:lpstr>Life Cycle - Performance Projection</vt:lpstr>
      <vt:lpstr>PPU EV Reports are generated monthly</vt:lpstr>
      <vt:lpstr>Monthly Project Control Routine</vt:lpstr>
      <vt:lpstr>Monthly Reporting Calendar</vt:lpstr>
      <vt:lpstr>Performance Metrics Distribution</vt:lpstr>
      <vt:lpstr>Communication of Project Performance</vt:lpstr>
      <vt:lpstr>Change control</vt:lpstr>
      <vt:lpstr>Responses to recommendations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2021-08-24T16:05:46Z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