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5"/>
  </p:notesMasterIdLst>
  <p:handoutMasterIdLst>
    <p:handoutMasterId r:id="rId26"/>
  </p:handoutMasterIdLst>
  <p:sldIdLst>
    <p:sldId id="319" r:id="rId5"/>
    <p:sldId id="304" r:id="rId6"/>
    <p:sldId id="258" r:id="rId7"/>
    <p:sldId id="269" r:id="rId8"/>
    <p:sldId id="271" r:id="rId9"/>
    <p:sldId id="855" r:id="rId10"/>
    <p:sldId id="856" r:id="rId11"/>
    <p:sldId id="433" r:id="rId12"/>
    <p:sldId id="447" r:id="rId13"/>
    <p:sldId id="444" r:id="rId14"/>
    <p:sldId id="446" r:id="rId15"/>
    <p:sldId id="463" r:id="rId16"/>
    <p:sldId id="479" r:id="rId17"/>
    <p:sldId id="441" r:id="rId18"/>
    <p:sldId id="485" r:id="rId19"/>
    <p:sldId id="847" r:id="rId20"/>
    <p:sldId id="448" r:id="rId21"/>
    <p:sldId id="445" r:id="rId22"/>
    <p:sldId id="449" r:id="rId23"/>
    <p:sldId id="265" r:id="rId24"/>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9B9D"/>
    <a:srgbClr val="AEB0AF"/>
    <a:srgbClr val="CEC7C1"/>
    <a:srgbClr val="8C8D90"/>
    <a:srgbClr val="D25350"/>
    <a:srgbClr val="808184"/>
    <a:srgbClr val="75767A"/>
    <a:srgbClr val="4E4F54"/>
    <a:srgbClr val="84888B"/>
    <a:srgbClr val="A04942"/>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56" autoAdjust="0"/>
    <p:restoredTop sz="95161" autoAdjust="0"/>
  </p:normalViewPr>
  <p:slideViewPr>
    <p:cSldViewPr snapToGrid="0" showGuides="1">
      <p:cViewPr varScale="1">
        <p:scale>
          <a:sx n="125" d="100"/>
          <a:sy n="125" d="100"/>
        </p:scale>
        <p:origin x="126" y="132"/>
      </p:cViewPr>
      <p:guideLst/>
    </p:cSldViewPr>
  </p:slideViewPr>
  <p:notesTextViewPr>
    <p:cViewPr>
      <p:scale>
        <a:sx n="3" d="2"/>
        <a:sy n="3" d="2"/>
      </p:scale>
      <p:origin x="0" y="0"/>
    </p:cViewPr>
  </p:notesTextViewPr>
  <p:sorterViewPr>
    <p:cViewPr>
      <p:scale>
        <a:sx n="1" d="1"/>
        <a:sy n="1" d="1"/>
      </p:scale>
      <p:origin x="0" y="0"/>
    </p:cViewPr>
  </p:sorterViewPr>
  <p:notesViewPr>
    <p:cSldViewPr snapToGrid="0" showGuides="1">
      <p:cViewPr>
        <p:scale>
          <a:sx n="50" d="100"/>
          <a:sy n="50" d="100"/>
        </p:scale>
        <p:origin x="5664" y="167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P.02.05 Utility Systems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373826642616095"/>
          <c:y val="9.5886900033676004E-2"/>
          <c:w val="0.79097463463511608"/>
          <c:h val="0.71827758797535224"/>
        </c:manualLayout>
      </c:layout>
      <c:barChart>
        <c:barDir val="col"/>
        <c:grouping val="stacked"/>
        <c:varyColors val="0"/>
        <c:ser>
          <c:idx val="1"/>
          <c:order val="0"/>
          <c:tx>
            <c:strRef>
              <c:f>'[IPR 21 Labor Material Charts Cobra Labor vs Material By FY L1 L2 and L3 W actuals in FY21.xlsx]Sheet1 - ACWP Added L2 L3'!$Q$103</c:f>
              <c:strCache>
                <c:ptCount val="1"/>
                <c:pt idx="0">
                  <c:v>Actual Cost Oct - May FY21</c:v>
                </c:pt>
              </c:strCache>
            </c:strRef>
          </c:tx>
          <c:spPr>
            <a:solidFill>
              <a:schemeClr val="accent5">
                <a:lumMod val="40000"/>
                <a:lumOff val="60000"/>
              </a:schemeClr>
            </a:solidFill>
            <a:ln w="15875">
              <a:solidFill>
                <a:schemeClr val="tx1"/>
              </a:solidFill>
            </a:ln>
            <a:effectLst/>
          </c:spPr>
          <c:invertIfNegative val="0"/>
          <c:cat>
            <c:strRef>
              <c:f>'[IPR 21 Labor Material Charts Cobra Labor vs Material By FY L1 L2 and L3 W actuals in FY21.xlsx]Sheet1 - ACWP Added L2 L3'!$R$102:$V$102</c:f>
              <c:strCache>
                <c:ptCount val="5"/>
                <c:pt idx="0">
                  <c:v>FY2021</c:v>
                </c:pt>
                <c:pt idx="1">
                  <c:v>FY2022</c:v>
                </c:pt>
                <c:pt idx="2">
                  <c:v>FY2023</c:v>
                </c:pt>
                <c:pt idx="3">
                  <c:v>FY2024</c:v>
                </c:pt>
                <c:pt idx="4">
                  <c:v>FY2025</c:v>
                </c:pt>
              </c:strCache>
            </c:strRef>
          </c:cat>
          <c:val>
            <c:numRef>
              <c:f>'[IPR 21 Labor Material Charts Cobra Labor vs Material By FY L1 L2 and L3 W actuals in FY21.xlsx]Sheet1 - ACWP Added L2 L3'!$R$103:$V$103</c:f>
              <c:numCache>
                <c:formatCode>General</c:formatCode>
                <c:ptCount val="5"/>
                <c:pt idx="0" formatCode="_(* #,##0_);_(* \(#,##0\);_(* &quot;-&quot;??_);_(@_)">
                  <c:v>9.6113300000000006</c:v>
                </c:pt>
              </c:numCache>
            </c:numRef>
          </c:val>
          <c:extLst>
            <c:ext xmlns:c16="http://schemas.microsoft.com/office/drawing/2014/chart" uri="{C3380CC4-5D6E-409C-BE32-E72D297353CC}">
              <c16:uniqueId val="{00000000-D35B-4E81-9A1E-CEE0ED61BBA9}"/>
            </c:ext>
          </c:extLst>
        </c:ser>
        <c:ser>
          <c:idx val="2"/>
          <c:order val="1"/>
          <c:tx>
            <c:strRef>
              <c:f>'[IPR 21 Labor Material Charts Cobra Labor vs Material By FY L1 L2 and L3 W actuals in FY21.xlsx]Sheet1 - ACWP Added L2 L3'!$Q$104</c:f>
              <c:strCache>
                <c:ptCount val="1"/>
                <c:pt idx="0">
                  <c:v>Labor</c:v>
                </c:pt>
              </c:strCache>
            </c:strRef>
          </c:tx>
          <c:spPr>
            <a:solidFill>
              <a:schemeClr val="accent3">
                <a:lumMod val="20000"/>
                <a:lumOff val="80000"/>
              </a:schemeClr>
            </a:solidFill>
            <a:ln w="15875">
              <a:solidFill>
                <a:schemeClr val="tx1"/>
              </a:solidFill>
            </a:ln>
            <a:effectLst/>
          </c:spPr>
          <c:invertIfNegative val="0"/>
          <c:cat>
            <c:strRef>
              <c:f>'[IPR 21 Labor Material Charts Cobra Labor vs Material By FY L1 L2 and L3 W actuals in FY21.xlsx]Sheet1 - ACWP Added L2 L3'!$R$102:$V$102</c:f>
              <c:strCache>
                <c:ptCount val="5"/>
                <c:pt idx="0">
                  <c:v>FY2021</c:v>
                </c:pt>
                <c:pt idx="1">
                  <c:v>FY2022</c:v>
                </c:pt>
                <c:pt idx="2">
                  <c:v>FY2023</c:v>
                </c:pt>
                <c:pt idx="3">
                  <c:v>FY2024</c:v>
                </c:pt>
                <c:pt idx="4">
                  <c:v>FY2025</c:v>
                </c:pt>
              </c:strCache>
            </c:strRef>
          </c:cat>
          <c:val>
            <c:numRef>
              <c:f>'[IPR 21 Labor Material Charts Cobra Labor vs Material By FY L1 L2 and L3 W actuals in FY21.xlsx]Sheet1 - ACWP Added L2 L3'!$R$104:$V$104</c:f>
              <c:numCache>
                <c:formatCode>_(* #,##0_);_(* \(#,##0\);_(* "-"??_);_(@_)</c:formatCode>
                <c:ptCount val="5"/>
                <c:pt idx="0">
                  <c:v>28.88069999999999</c:v>
                </c:pt>
                <c:pt idx="1">
                  <c:v>213.0274</c:v>
                </c:pt>
                <c:pt idx="2">
                  <c:v>47.3992</c:v>
                </c:pt>
                <c:pt idx="3">
                  <c:v>0</c:v>
                </c:pt>
                <c:pt idx="4">
                  <c:v>0</c:v>
                </c:pt>
              </c:numCache>
            </c:numRef>
          </c:val>
          <c:extLst>
            <c:ext xmlns:c16="http://schemas.microsoft.com/office/drawing/2014/chart" uri="{C3380CC4-5D6E-409C-BE32-E72D297353CC}">
              <c16:uniqueId val="{00000001-D35B-4E81-9A1E-CEE0ED61BBA9}"/>
            </c:ext>
          </c:extLst>
        </c:ser>
        <c:ser>
          <c:idx val="0"/>
          <c:order val="2"/>
          <c:tx>
            <c:strRef>
              <c:f>'[IPR 21 Labor Material Charts Cobra Labor vs Material By FY L1 L2 and L3 W actuals in FY21.xlsx]Sheet1 - ACWP Added L2 L3'!$Q$105</c:f>
              <c:strCache>
                <c:ptCount val="1"/>
                <c:pt idx="0">
                  <c:v>Material</c:v>
                </c:pt>
              </c:strCache>
            </c:strRef>
          </c:tx>
          <c:spPr>
            <a:solidFill>
              <a:schemeClr val="tx2">
                <a:lumMod val="40000"/>
                <a:lumOff val="60000"/>
              </a:schemeClr>
            </a:solidFill>
            <a:ln w="19050">
              <a:solidFill>
                <a:sysClr val="windowText" lastClr="000000"/>
              </a:solidFill>
            </a:ln>
            <a:effectLst/>
          </c:spPr>
          <c:invertIfNegative val="0"/>
          <c:cat>
            <c:strRef>
              <c:f>'[IPR 21 Labor Material Charts Cobra Labor vs Material By FY L1 L2 and L3 W actuals in FY21.xlsx]Sheet1 - ACWP Added L2 L3'!$R$102:$V$102</c:f>
              <c:strCache>
                <c:ptCount val="5"/>
                <c:pt idx="0">
                  <c:v>FY2021</c:v>
                </c:pt>
                <c:pt idx="1">
                  <c:v>FY2022</c:v>
                </c:pt>
                <c:pt idx="2">
                  <c:v>FY2023</c:v>
                </c:pt>
                <c:pt idx="3">
                  <c:v>FY2024</c:v>
                </c:pt>
                <c:pt idx="4">
                  <c:v>FY2025</c:v>
                </c:pt>
              </c:strCache>
            </c:strRef>
          </c:cat>
          <c:val>
            <c:numRef>
              <c:f>'[IPR 21 Labor Material Charts Cobra Labor vs Material By FY L1 L2 and L3 W actuals in FY21.xlsx]Sheet1 - ACWP Added L2 L3'!$R$105:$V$105</c:f>
              <c:numCache>
                <c:formatCode>_(* #,##0_);_(* \(#,##0\);_(* "-"??_);_(@_)</c:formatCode>
                <c:ptCount val="5"/>
                <c:pt idx="0">
                  <c:v>167.00729999999999</c:v>
                </c:pt>
                <c:pt idx="1">
                  <c:v>454.52420000000001</c:v>
                </c:pt>
                <c:pt idx="2">
                  <c:v>0</c:v>
                </c:pt>
                <c:pt idx="3">
                  <c:v>0</c:v>
                </c:pt>
                <c:pt idx="4">
                  <c:v>0</c:v>
                </c:pt>
              </c:numCache>
            </c:numRef>
          </c:val>
          <c:extLst>
            <c:ext xmlns:c16="http://schemas.microsoft.com/office/drawing/2014/chart" uri="{C3380CC4-5D6E-409C-BE32-E72D297353CC}">
              <c16:uniqueId val="{00000002-D35B-4E81-9A1E-CEE0ED61BBA9}"/>
            </c:ext>
          </c:extLst>
        </c:ser>
        <c:dLbls>
          <c:showLegendKey val="0"/>
          <c:showVal val="0"/>
          <c:showCatName val="0"/>
          <c:showSerName val="0"/>
          <c:showPercent val="0"/>
          <c:showBubbleSize val="0"/>
        </c:dLbls>
        <c:gapWidth val="100"/>
        <c:overlap val="100"/>
        <c:axId val="418612264"/>
        <c:axId val="418619152"/>
      </c:barChart>
      <c:catAx>
        <c:axId val="418612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619152"/>
        <c:crosses val="autoZero"/>
        <c:auto val="1"/>
        <c:lblAlgn val="ctr"/>
        <c:lblOffset val="100"/>
        <c:noMultiLvlLbl val="0"/>
      </c:catAx>
      <c:valAx>
        <c:axId val="418619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($K)</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612264"/>
        <c:crosses val="autoZero"/>
        <c:crossBetween val="between"/>
      </c:valAx>
      <c:dTable>
        <c:showHorzBorder val="1"/>
        <c:showVertBorder val="1"/>
        <c:showOutline val="1"/>
        <c:showKeys val="1"/>
        <c:spPr>
          <a:noFill/>
          <a:ln w="12700" cap="flat" cmpd="sng" algn="ctr">
            <a:solidFill>
              <a:schemeClr val="tx1"/>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533024-10F1-4BC3-BAA5-CB28D8F9B618}"/>
              </a:ext>
            </a:extLst>
          </p:cNvPr>
          <p:cNvSpPr>
            <a:spLocks noGrp="1"/>
          </p:cNvSpPr>
          <p:nvPr>
            <p:ph type="dt" sz="quarter" idx="1"/>
          </p:nvPr>
        </p:nvSpPr>
        <p:spPr>
          <a:xfrm>
            <a:off x="3970338" y="8810624"/>
            <a:ext cx="3038475" cy="466726"/>
          </a:xfrm>
          <a:prstGeom prst="rect">
            <a:avLst/>
          </a:prstGeom>
        </p:spPr>
        <p:txBody>
          <a:bodyPr vert="horz" lIns="91440" tIns="45720" rIns="91440" bIns="45720" rtlCol="0" anchor="b"/>
          <a:lstStyle>
            <a:lvl1pPr algn="r">
              <a:defRPr sz="1200"/>
            </a:lvl1pPr>
          </a:lstStyle>
          <a:p>
            <a:fld id="{9074A39D-78C5-4FF5-94A2-BCBFAF602A34}" type="datetimeFigureOut">
              <a:rPr lang="en-US" smtClean="0">
                <a:latin typeface="+mn-lt"/>
              </a:rPr>
              <a:t>9/2/2021</a:t>
            </a:fld>
            <a:endParaRPr lang="en-US" dirty="0">
              <a:latin typeface="+mn-lt"/>
            </a:endParaRPr>
          </a:p>
        </p:txBody>
      </p:sp>
      <p:sp>
        <p:nvSpPr>
          <p:cNvPr id="5" name="Slide Number Placeholder 4">
            <a:extLst>
              <a:ext uri="{FF2B5EF4-FFF2-40B4-BE49-F238E27FC236}">
                <a16:creationId xmlns:a16="http://schemas.microsoft.com/office/drawing/2014/main" id="{D1D2005F-34EB-4228-A469-9DA7EF685E32}"/>
              </a:ext>
            </a:extLst>
          </p:cNvPr>
          <p:cNvSpPr>
            <a:spLocks noGrp="1"/>
          </p:cNvSpPr>
          <p:nvPr>
            <p:ph type="sldNum" sz="quarter" idx="3"/>
          </p:nvPr>
        </p:nvSpPr>
        <p:spPr>
          <a:xfrm>
            <a:off x="0" y="8810626"/>
            <a:ext cx="3038475" cy="466726"/>
          </a:xfrm>
          <a:prstGeom prst="rect">
            <a:avLst/>
          </a:prstGeom>
        </p:spPr>
        <p:txBody>
          <a:bodyPr vert="horz" lIns="91440" tIns="45720" rIns="91440" bIns="45720" rtlCol="0" anchor="b"/>
          <a:lstStyle>
            <a:lvl1pPr algn="r">
              <a:defRPr sz="1200"/>
            </a:lvl1pPr>
          </a:lstStyle>
          <a:p>
            <a:pPr algn="l"/>
            <a:fld id="{C75DCF9F-B5D2-4E17-BF72-5579017E6EA3}" type="slidenum">
              <a:rPr lang="en-US" smtClean="0">
                <a:latin typeface="+mn-lt"/>
              </a:rPr>
              <a:pPr algn="l"/>
              <a:t>‹#›</a:t>
            </a:fld>
            <a:endParaRPr lang="en-US" dirty="0">
              <a:latin typeface="+mn-lt"/>
            </a:endParaRPr>
          </a:p>
        </p:txBody>
      </p:sp>
    </p:spTree>
    <p:extLst>
      <p:ext uri="{BB962C8B-B14F-4D97-AF65-F5344CB8AC3E}">
        <p14:creationId xmlns:p14="http://schemas.microsoft.com/office/powerpoint/2010/main" val="173575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341" y="8801100"/>
            <a:ext cx="3038475" cy="466726"/>
          </a:xfrm>
          <a:prstGeom prst="rect">
            <a:avLst/>
          </a:prstGeom>
        </p:spPr>
        <p:txBody>
          <a:bodyPr vert="horz" lIns="91440" tIns="45720" rIns="91440" bIns="45720" rtlCol="0"/>
          <a:lstStyle>
            <a:lvl1pPr algn="r">
              <a:defRPr sz="1200">
                <a:latin typeface="+mn-lt"/>
              </a:defRPr>
            </a:lvl1pPr>
          </a:lstStyle>
          <a:p>
            <a:fld id="{D7992059-949A-4D84-A84D-82EB5F97947B}" type="datetimeFigureOut">
              <a:rPr lang="en-US" smtClean="0"/>
              <a:pPr/>
              <a:t>9/2/2021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7"/>
            <a:ext cx="5607050" cy="366077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1" y="8801100"/>
            <a:ext cx="3038475" cy="466726"/>
          </a:xfrm>
          <a:prstGeom prst="rect">
            <a:avLst/>
          </a:prstGeom>
        </p:spPr>
        <p:txBody>
          <a:bodyPr vert="horz" lIns="91440" tIns="45720" rIns="91440" bIns="45720" rtlCol="0" anchor="b"/>
          <a:lstStyle>
            <a:lvl1pPr algn="l">
              <a:defRPr sz="1200">
                <a:latin typeface="+mn-lt"/>
              </a:defRPr>
            </a:lvl1pPr>
          </a:lstStyle>
          <a:p>
            <a:fld id="{DBFF095A-F86B-4B29-8A9F-DF3D3D1F3E2A}" type="slidenum">
              <a:rPr lang="en-US" smtClean="0"/>
              <a:pPr/>
              <a:t>‹#›</a:t>
            </a:fld>
            <a:endParaRPr lang="en-US" dirty="0"/>
          </a:p>
        </p:txBody>
      </p:sp>
    </p:spTree>
    <p:extLst>
      <p:ext uri="{BB962C8B-B14F-4D97-AF65-F5344CB8AC3E}">
        <p14:creationId xmlns:p14="http://schemas.microsoft.com/office/powerpoint/2010/main" val="1877089979"/>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90000"/>
      </a:lnSpc>
      <a:spcBef>
        <a:spcPts val="300"/>
      </a:spcBef>
      <a:defRPr sz="1200" kern="1200">
        <a:solidFill>
          <a:schemeClr val="tx1"/>
        </a:solidFill>
        <a:latin typeface="+mn-lt"/>
        <a:ea typeface="+mn-ea"/>
        <a:cs typeface="+mn-cs"/>
      </a:defRPr>
    </a:lvl1pPr>
    <a:lvl2pPr marL="457200" algn="l" defTabSz="914400" rtl="0" eaLnBrk="1" latinLnBrk="0" hangingPunct="1">
      <a:lnSpc>
        <a:spcPct val="90000"/>
      </a:lnSpc>
      <a:spcBef>
        <a:spcPts val="300"/>
      </a:spcBef>
      <a:defRPr sz="1200" kern="1200">
        <a:solidFill>
          <a:schemeClr val="tx1"/>
        </a:solidFill>
        <a:latin typeface="+mn-lt"/>
        <a:ea typeface="+mn-ea"/>
        <a:cs typeface="+mn-cs"/>
      </a:defRPr>
    </a:lvl2pPr>
    <a:lvl3pPr marL="914400" algn="l" defTabSz="914400" rtl="0" eaLnBrk="1" latinLnBrk="0" hangingPunct="1">
      <a:lnSpc>
        <a:spcPct val="90000"/>
      </a:lnSpc>
      <a:spcBef>
        <a:spcPts val="300"/>
      </a:spcBef>
      <a:defRPr sz="1200" kern="1200">
        <a:solidFill>
          <a:schemeClr val="tx1"/>
        </a:solidFill>
        <a:latin typeface="+mn-lt"/>
        <a:ea typeface="+mn-ea"/>
        <a:cs typeface="+mn-cs"/>
      </a:defRPr>
    </a:lvl3pPr>
    <a:lvl4pPr marL="1371600" algn="l" defTabSz="914400" rtl="0" eaLnBrk="1" latinLnBrk="0" hangingPunct="1">
      <a:lnSpc>
        <a:spcPct val="90000"/>
      </a:lnSpc>
      <a:spcBef>
        <a:spcPts val="300"/>
      </a:spcBef>
      <a:defRPr sz="1200" kern="1200">
        <a:solidFill>
          <a:schemeClr val="tx1"/>
        </a:solidFill>
        <a:latin typeface="+mn-lt"/>
        <a:ea typeface="+mn-ea"/>
        <a:cs typeface="+mn-cs"/>
      </a:defRPr>
    </a:lvl4pPr>
    <a:lvl5pPr marL="1828800" algn="l" defTabSz="914400" rtl="0" eaLnBrk="1" latinLnBrk="0" hangingPunct="1">
      <a:lnSpc>
        <a:spcPct val="90000"/>
      </a:lnSpc>
      <a:spcBef>
        <a:spcPts val="3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37BA4A-B024-42C0-AEE3-721B228F8259}"/>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29E6EA7-E7F1-42F0-95B8-1B1A5A465AF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5" name="Picture 4">
            <a:extLst>
              <a:ext uri="{FF2B5EF4-FFF2-40B4-BE49-F238E27FC236}">
                <a16:creationId xmlns:a16="http://schemas.microsoft.com/office/drawing/2014/main" id="{F7A5D040-4FD6-4BA1-AC81-B5CFF26CC67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274321" y="1074420"/>
            <a:ext cx="11334582" cy="4233245"/>
          </a:xfrm>
          <a:prstGeom prst="rect">
            <a:avLst/>
          </a:prstGeom>
        </p:spPr>
      </p:pic>
      <p:sp>
        <p:nvSpPr>
          <p:cNvPr id="10" name="TextBox 9"/>
          <p:cNvSpPr txBox="1"/>
          <p:nvPr userDrawn="1"/>
        </p:nvSpPr>
        <p:spPr>
          <a:xfrm>
            <a:off x="267160" y="5343835"/>
            <a:ext cx="5384807" cy="276999"/>
          </a:xfrm>
          <a:prstGeom prst="rect">
            <a:avLst/>
          </a:prstGeom>
          <a:noFill/>
        </p:spPr>
        <p:txBody>
          <a:bodyPr wrap="square" rtlCol="0">
            <a:spAutoFit/>
          </a:bodyPr>
          <a:lstStyle/>
          <a:p>
            <a:r>
              <a:rPr lang="en-US" sz="1200" b="0" dirty="0">
                <a:solidFill>
                  <a:schemeClr val="tx1"/>
                </a:solidFill>
                <a:latin typeface="Century Gothic" panose="020B0502020202020204" pitchFamily="34" charset="0"/>
              </a:rPr>
              <a:t>ORNL is managed by UT-Battelle, LLC for the US Department of Energy</a:t>
            </a:r>
          </a:p>
        </p:txBody>
      </p:sp>
      <p:sp>
        <p:nvSpPr>
          <p:cNvPr id="2" name="Title 1"/>
          <p:cNvSpPr>
            <a:spLocks noGrp="1"/>
          </p:cNvSpPr>
          <p:nvPr userDrawn="1">
            <p:ph type="ctrTitle" hasCustomPrompt="1"/>
          </p:nvPr>
        </p:nvSpPr>
        <p:spPr>
          <a:xfrm>
            <a:off x="428736" y="1388962"/>
            <a:ext cx="8678194" cy="978729"/>
          </a:xfrm>
        </p:spPr>
        <p:txBody>
          <a:bodyPr/>
          <a:lstStyle>
            <a:lvl1pPr algn="l">
              <a:defRPr sz="3200" b="0" baseline="0">
                <a:solidFill>
                  <a:schemeClr val="bg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447481" y="3013455"/>
            <a:ext cx="5440514" cy="2028101"/>
          </a:xfrm>
        </p:spPr>
        <p:txBody>
          <a:bodyPr/>
          <a:lstStyle>
            <a:lvl1pPr marL="0" indent="0" algn="l">
              <a:buNone/>
              <a:defRPr sz="2000" baseline="0">
                <a:solidFill>
                  <a:schemeClr val="bg1"/>
                </a:solidFill>
                <a:latin typeface="Century Gothic" panose="020B0502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3" name="Picture 12">
            <a:extLst>
              <a:ext uri="{FF2B5EF4-FFF2-40B4-BE49-F238E27FC236}">
                <a16:creationId xmlns:a16="http://schemas.microsoft.com/office/drawing/2014/main" id="{05E99884-2636-4794-A093-0F9256951E03}"/>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5" name="Freeform 7">
            <a:extLst>
              <a:ext uri="{FF2B5EF4-FFF2-40B4-BE49-F238E27FC236}">
                <a16:creationId xmlns:a16="http://schemas.microsoft.com/office/drawing/2014/main" id="{454A96CC-B6D3-471D-892D-1DBFEFBD0D12}"/>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latin typeface="+mn-lt"/>
              <a:cs typeface="+mn-cs"/>
            </a:endParaRPr>
          </a:p>
        </p:txBody>
      </p:sp>
      <p:pic>
        <p:nvPicPr>
          <p:cNvPr id="14" name="Picture 13">
            <a:extLst>
              <a:ext uri="{FF2B5EF4-FFF2-40B4-BE49-F238E27FC236}">
                <a16:creationId xmlns:a16="http://schemas.microsoft.com/office/drawing/2014/main" id="{027030A5-C7D7-48D4-B261-45DC936EE5D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934576" y="5409488"/>
            <a:ext cx="1603756" cy="388553"/>
          </a:xfrm>
          <a:prstGeom prst="rect">
            <a:avLst/>
          </a:prstGeom>
        </p:spPr>
      </p:pic>
    </p:spTree>
    <p:extLst>
      <p:ext uri="{BB962C8B-B14F-4D97-AF65-F5344CB8AC3E}">
        <p14:creationId xmlns:p14="http://schemas.microsoft.com/office/powerpoint/2010/main" val="3793082440"/>
      </p:ext>
    </p:extLst>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20"/>
            <a:ext cx="11430000" cy="539496"/>
          </a:xfrm>
        </p:spPr>
        <p:txBody>
          <a:bodyPr/>
          <a:lstStyle>
            <a:lvl1pPr>
              <a:lnSpc>
                <a:spcPct val="90000"/>
              </a:lnSpc>
              <a:defRPr sz="3200"/>
            </a:lvl1pPr>
          </a:lstStyle>
          <a:p>
            <a:r>
              <a:rPr lang="en-US" dirty="0"/>
              <a:t>Click to edit Master title style</a:t>
            </a:r>
          </a:p>
        </p:txBody>
      </p:sp>
      <p:sp>
        <p:nvSpPr>
          <p:cNvPr id="3" name="Content Placeholder 2"/>
          <p:cNvSpPr>
            <a:spLocks noGrp="1"/>
          </p:cNvSpPr>
          <p:nvPr>
            <p:ph idx="1"/>
          </p:nvPr>
        </p:nvSpPr>
        <p:spPr>
          <a:xfrm>
            <a:off x="448055" y="947148"/>
            <a:ext cx="11430000" cy="5355074"/>
          </a:xfrm>
        </p:spPr>
        <p:txBody>
          <a:bodyPr/>
          <a:lstStyle>
            <a:lvl1pPr marL="288925" indent="-288925">
              <a:spcBef>
                <a:spcPts val="600"/>
              </a:spcBef>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spcBef>
                <a:spcPts val="600"/>
              </a:spcBef>
              <a:buClr>
                <a:schemeClr val="tx1"/>
              </a:buClr>
              <a:buSzPct val="90000"/>
              <a:buFont typeface="Century Gothic" panose="020B0502020202020204" pitchFamily="34" charset="0"/>
              <a:buChar char="–"/>
              <a:defRPr>
                <a:latin typeface="+mn-lt"/>
                <a:cs typeface="Arial" panose="020B0604020202020204" pitchFamily="34" charset="0"/>
              </a:defRPr>
            </a:lvl2pPr>
            <a:lvl3pPr marL="1031875" indent="-288925">
              <a:spcBef>
                <a:spcPts val="600"/>
              </a:spcBef>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0" name="Rectangle 9">
            <a:extLst>
              <a:ext uri="{FF2B5EF4-FFF2-40B4-BE49-F238E27FC236}">
                <a16:creationId xmlns:a16="http://schemas.microsoft.com/office/drawing/2014/main" id="{E885FFDA-509C-4548-B17D-5409853CA42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200" smtClean="0">
                <a:solidFill>
                  <a:schemeClr val="bg1"/>
                </a:solidFill>
                <a:latin typeface="+mn-lt"/>
                <a:cs typeface="Times New Roman" panose="02020603050405020304" pitchFamily="18" charset="0"/>
              </a:rPr>
              <a:pPr algn="ctr" defTabSz="173038">
                <a:lnSpc>
                  <a:spcPct val="90000"/>
                </a:lnSpc>
                <a:tabLst>
                  <a:tab pos="230188" algn="l"/>
                </a:tabLst>
                <a:defRPr/>
              </a:pPr>
              <a:t>‹#›</a:t>
            </a:fld>
            <a:endParaRPr lang="en-US" sz="1200" dirty="0">
              <a:solidFill>
                <a:schemeClr val="bg1"/>
              </a:solidFill>
              <a:latin typeface="+mn-lt"/>
              <a:cs typeface="Times New Roman" panose="02020603050405020304" pitchFamily="18" charset="0"/>
            </a:endParaRPr>
          </a:p>
        </p:txBody>
      </p:sp>
      <p:sp>
        <p:nvSpPr>
          <p:cNvPr id="8" name="Rectangle 256">
            <a:extLst>
              <a:ext uri="{FF2B5EF4-FFF2-40B4-BE49-F238E27FC236}">
                <a16:creationId xmlns:a16="http://schemas.microsoft.com/office/drawing/2014/main" id="{6349825E-C749-4CDB-BDE4-DDAFE00D2BF9}"/>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pic>
        <p:nvPicPr>
          <p:cNvPr id="14" name="Picture 13">
            <a:extLst>
              <a:ext uri="{FF2B5EF4-FFF2-40B4-BE49-F238E27FC236}">
                <a16:creationId xmlns:a16="http://schemas.microsoft.com/office/drawing/2014/main" id="{65298622-4D3C-4849-B0FA-4101271A784D}"/>
              </a:ext>
            </a:extLst>
          </p:cNvPr>
          <p:cNvPicPr>
            <a:picLocks noChangeAspect="1"/>
          </p:cNvPicPr>
          <p:nvPr userDrawn="1"/>
        </p:nvPicPr>
        <p:blipFill>
          <a:blip r:embed="rId2"/>
          <a:stretch>
            <a:fillRect/>
          </a:stretch>
        </p:blipFill>
        <p:spPr>
          <a:xfrm>
            <a:off x="405644" y="6452482"/>
            <a:ext cx="2112264" cy="301752"/>
          </a:xfrm>
          <a:prstGeom prst="rect">
            <a:avLst/>
          </a:prstGeom>
        </p:spPr>
      </p:pic>
      <p:sp>
        <p:nvSpPr>
          <p:cNvPr id="9" name="TextBox 8">
            <a:extLst>
              <a:ext uri="{FF2B5EF4-FFF2-40B4-BE49-F238E27FC236}">
                <a16:creationId xmlns:a16="http://schemas.microsoft.com/office/drawing/2014/main" id="{CF3A1AE5-746F-4057-86D7-F0AA4F73942C}"/>
              </a:ext>
            </a:extLst>
          </p:cNvPr>
          <p:cNvSpPr txBox="1"/>
          <p:nvPr userDrawn="1"/>
        </p:nvSpPr>
        <p:spPr>
          <a:xfrm>
            <a:off x="9821917" y="6302222"/>
            <a:ext cx="2037851" cy="400110"/>
          </a:xfrm>
          <a:prstGeom prst="rect">
            <a:avLst/>
          </a:prstGeom>
          <a:noFill/>
        </p:spPr>
        <p:txBody>
          <a:bodyPr wrap="square" rtlCol="0">
            <a:spAutoFit/>
          </a:bodyPr>
          <a:lstStyle/>
          <a:p>
            <a:pPr algn="l"/>
            <a:r>
              <a:rPr lang="en-US" sz="1000" b="0" dirty="0">
                <a:solidFill>
                  <a:srgbClr val="BFBFBF"/>
                </a:solidFill>
                <a:latin typeface="Arial" pitchFamily="34" charset="0"/>
                <a:cs typeface="Arial" pitchFamily="34" charset="0"/>
              </a:rPr>
              <a:t>PPU DOE/SC IPR</a:t>
            </a:r>
            <a:endParaRPr lang="en-US" sz="1000" b="0" baseline="0" dirty="0">
              <a:solidFill>
                <a:srgbClr val="BFBFBF"/>
              </a:solidFill>
              <a:latin typeface="Arial" pitchFamily="34" charset="0"/>
              <a:cs typeface="Arial" pitchFamily="34" charset="0"/>
            </a:endParaRPr>
          </a:p>
          <a:p>
            <a:pPr algn="l"/>
            <a:r>
              <a:rPr lang="en-US" sz="1000" b="0" baseline="0" dirty="0">
                <a:solidFill>
                  <a:srgbClr val="BFBFBF"/>
                </a:solidFill>
                <a:latin typeface="Arial" pitchFamily="34" charset="0"/>
                <a:cs typeface="Arial" pitchFamily="34" charset="0"/>
              </a:rPr>
              <a:t>September 14-17, 2021</a:t>
            </a:r>
          </a:p>
        </p:txBody>
      </p:sp>
    </p:spTree>
    <p:extLst>
      <p:ext uri="{BB962C8B-B14F-4D97-AF65-F5344CB8AC3E}">
        <p14:creationId xmlns:p14="http://schemas.microsoft.com/office/powerpoint/2010/main" val="222745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4378" y="320040"/>
            <a:ext cx="11425236" cy="535531"/>
          </a:xfrm>
        </p:spPr>
        <p:txBody>
          <a:bodyPr/>
          <a:lstStyle/>
          <a:p>
            <a:r>
              <a:rPr lang="en-US" dirty="0"/>
              <a:t>Click to edit Master title style</a:t>
            </a:r>
          </a:p>
        </p:txBody>
      </p:sp>
      <p:sp>
        <p:nvSpPr>
          <p:cNvPr id="3" name="Content Placeholder 2"/>
          <p:cNvSpPr>
            <a:spLocks noGrp="1"/>
          </p:cNvSpPr>
          <p:nvPr>
            <p:ph idx="1"/>
          </p:nvPr>
        </p:nvSpPr>
        <p:spPr>
          <a:xfrm>
            <a:off x="347563" y="1508760"/>
            <a:ext cx="11372771" cy="404777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62229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862842F-612F-3641-9908-4224FD3698B3}"/>
              </a:ext>
            </a:extLst>
          </p:cNvPr>
          <p:cNvPicPr>
            <a:picLocks noChangeAspect="1"/>
          </p:cNvPicPr>
          <p:nvPr userDrawn="1"/>
        </p:nvPicPr>
        <p:blipFill>
          <a:blip r:embed="rId5"/>
          <a:stretch>
            <a:fillRect/>
          </a:stretch>
        </p:blipFill>
        <p:spPr>
          <a:xfrm>
            <a:off x="405644" y="6452482"/>
            <a:ext cx="2112264" cy="301752"/>
          </a:xfrm>
          <a:prstGeom prst="rect">
            <a:avLst/>
          </a:prstGeom>
        </p:spPr>
      </p:pic>
      <p:sp>
        <p:nvSpPr>
          <p:cNvPr id="1026" name="Title Placeholder 1"/>
          <p:cNvSpPr>
            <a:spLocks noGrp="1"/>
          </p:cNvSpPr>
          <p:nvPr>
            <p:ph type="title"/>
          </p:nvPr>
        </p:nvSpPr>
        <p:spPr bwMode="auto">
          <a:xfrm>
            <a:off x="429768" y="274320"/>
            <a:ext cx="11430000" cy="535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1027" name="Text Placeholder 2"/>
          <p:cNvSpPr>
            <a:spLocks noGrp="1"/>
          </p:cNvSpPr>
          <p:nvPr>
            <p:ph type="body" idx="1"/>
          </p:nvPr>
        </p:nvSpPr>
        <p:spPr bwMode="auto">
          <a:xfrm>
            <a:off x="451614" y="1650029"/>
            <a:ext cx="11419468"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p:txBody>
      </p:sp>
      <p:sp>
        <p:nvSpPr>
          <p:cNvPr id="8" name="Rectangle 6"/>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2" name="Rectangle 11">
            <a:extLst>
              <a:ext uri="{FF2B5EF4-FFF2-40B4-BE49-F238E27FC236}">
                <a16:creationId xmlns:a16="http://schemas.microsoft.com/office/drawing/2014/main" id="{4D3B0D07-6BED-A646-84B4-4749F06D657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6">
            <a:extLst>
              <a:ext uri="{FF2B5EF4-FFF2-40B4-BE49-F238E27FC236}">
                <a16:creationId xmlns:a16="http://schemas.microsoft.com/office/drawing/2014/main" id="{5832D77F-AA48-5846-ACCE-C0EB6A92350A}"/>
              </a:ext>
            </a:extLst>
          </p:cNvPr>
          <p:cNvSpPr>
            <a:spLocks noChangeArrowheads="1"/>
          </p:cNvSpPr>
          <p:nvPr userDrawn="1"/>
        </p:nvSpPr>
        <p:spPr bwMode="auto">
          <a:xfrm flipH="1">
            <a:off x="-4391" y="6616607"/>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200" smtClean="0">
                <a:solidFill>
                  <a:schemeClr val="bg1"/>
                </a:solidFill>
                <a:latin typeface="+mn-lt"/>
                <a:cs typeface="Times New Roman" panose="02020603050405020304" pitchFamily="18" charset="0"/>
              </a:rPr>
              <a:pPr algn="ctr" defTabSz="173038">
                <a:lnSpc>
                  <a:spcPct val="90000"/>
                </a:lnSpc>
                <a:tabLst>
                  <a:tab pos="230188" algn="l"/>
                </a:tabLst>
                <a:defRPr/>
              </a:pPr>
              <a:t>‹#›</a:t>
            </a:fld>
            <a:endParaRPr lang="en-US" sz="1200" dirty="0">
              <a:solidFill>
                <a:schemeClr val="bg1"/>
              </a:solidFill>
              <a:latin typeface="+mn-lt"/>
              <a:cs typeface="Times New Roman" panose="02020603050405020304" pitchFamily="18" charset="0"/>
            </a:endParaRPr>
          </a:p>
        </p:txBody>
      </p:sp>
      <p:sp>
        <p:nvSpPr>
          <p:cNvPr id="10" name="Rectangle 256">
            <a:extLst>
              <a:ext uri="{FF2B5EF4-FFF2-40B4-BE49-F238E27FC236}">
                <a16:creationId xmlns:a16="http://schemas.microsoft.com/office/drawing/2014/main" id="{323F2AC7-81B7-4181-8965-07F2D3F8B684}"/>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
        <p:nvSpPr>
          <p:cNvPr id="9" name="TextBox 8">
            <a:extLst>
              <a:ext uri="{FF2B5EF4-FFF2-40B4-BE49-F238E27FC236}">
                <a16:creationId xmlns:a16="http://schemas.microsoft.com/office/drawing/2014/main" id="{FD120E19-8932-43D2-8486-22CBE0B2C373}"/>
              </a:ext>
            </a:extLst>
          </p:cNvPr>
          <p:cNvSpPr txBox="1"/>
          <p:nvPr userDrawn="1"/>
        </p:nvSpPr>
        <p:spPr>
          <a:xfrm>
            <a:off x="9821917" y="6302222"/>
            <a:ext cx="2037851" cy="400110"/>
          </a:xfrm>
          <a:prstGeom prst="rect">
            <a:avLst/>
          </a:prstGeom>
          <a:noFill/>
        </p:spPr>
        <p:txBody>
          <a:bodyPr wrap="square" rtlCol="0">
            <a:spAutoFit/>
          </a:bodyPr>
          <a:lstStyle/>
          <a:p>
            <a:pPr algn="l"/>
            <a:r>
              <a:rPr lang="en-US" sz="1000" b="0" dirty="0">
                <a:solidFill>
                  <a:srgbClr val="BFBFBF"/>
                </a:solidFill>
                <a:latin typeface="Arial" pitchFamily="34" charset="0"/>
                <a:cs typeface="Arial" pitchFamily="34" charset="0"/>
              </a:rPr>
              <a:t>PPU DOE/SC IPR</a:t>
            </a:r>
            <a:endParaRPr lang="en-US" sz="1000" b="0" baseline="0" dirty="0">
              <a:solidFill>
                <a:srgbClr val="BFBFBF"/>
              </a:solidFill>
              <a:latin typeface="Arial" pitchFamily="34" charset="0"/>
              <a:cs typeface="Arial" pitchFamily="34" charset="0"/>
            </a:endParaRPr>
          </a:p>
          <a:p>
            <a:pPr algn="l"/>
            <a:r>
              <a:rPr lang="en-US" sz="1000" b="0" baseline="0" dirty="0">
                <a:solidFill>
                  <a:srgbClr val="BFBFBF"/>
                </a:solidFill>
                <a:latin typeface="Arial" pitchFamily="34" charset="0"/>
                <a:cs typeface="Arial" pitchFamily="34" charset="0"/>
              </a:rPr>
              <a:t>September 14-17, 2021</a:t>
            </a:r>
          </a:p>
        </p:txBody>
      </p:sp>
    </p:spTree>
    <p:extLst>
      <p:ext uri="{BB962C8B-B14F-4D97-AF65-F5344CB8AC3E}">
        <p14:creationId xmlns:p14="http://schemas.microsoft.com/office/powerpoint/2010/main" val="2725756759"/>
      </p:ext>
    </p:extLst>
  </p:cSld>
  <p:clrMap bg1="lt1" tx1="dk1" bg2="lt2" tx2="dk2" accent1="accent1" accent2="accent2" accent3="accent3" accent4="accent4" accent5="accent5" accent6="accent6" hlink="hlink" folHlink="folHlink"/>
  <p:sldLayoutIdLst>
    <p:sldLayoutId id="2147483671" r:id="rId1"/>
    <p:sldLayoutId id="2147483732" r:id="rId2"/>
    <p:sldLayoutId id="2147483733" r:id="rId3"/>
  </p:sldLayoutIdLst>
  <p:txStyles>
    <p:titleStyle>
      <a:lvl1pPr algn="l" rtl="0" eaLnBrk="1" fontAlgn="base" hangingPunct="1">
        <a:lnSpc>
          <a:spcPct val="90000"/>
        </a:lnSpc>
        <a:spcBef>
          <a:spcPct val="0"/>
        </a:spcBef>
        <a:spcAft>
          <a:spcPct val="0"/>
        </a:spcAft>
        <a:defRPr sz="32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87338" indent="-287338"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9" Type="http://schemas.openxmlformats.org/officeDocument/2006/relationships/image" Target="../media/image48.png"/><Relationship Id="rId3" Type="http://schemas.openxmlformats.org/officeDocument/2006/relationships/image" Target="../media/image12.png"/><Relationship Id="rId21" Type="http://schemas.openxmlformats.org/officeDocument/2006/relationships/image" Target="../media/image30.png"/><Relationship Id="rId34" Type="http://schemas.openxmlformats.org/officeDocument/2006/relationships/image" Target="../media/image43.png"/><Relationship Id="rId42" Type="http://schemas.openxmlformats.org/officeDocument/2006/relationships/image" Target="../media/image51.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33" Type="http://schemas.openxmlformats.org/officeDocument/2006/relationships/image" Target="../media/image42.png"/><Relationship Id="rId38" Type="http://schemas.openxmlformats.org/officeDocument/2006/relationships/image" Target="../media/image47.png"/><Relationship Id="rId46" Type="http://schemas.openxmlformats.org/officeDocument/2006/relationships/image" Target="../media/image55.pn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png"/><Relationship Id="rId41"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32" Type="http://schemas.openxmlformats.org/officeDocument/2006/relationships/image" Target="../media/image41.png"/><Relationship Id="rId37" Type="http://schemas.openxmlformats.org/officeDocument/2006/relationships/image" Target="../media/image46.png"/><Relationship Id="rId40" Type="http://schemas.openxmlformats.org/officeDocument/2006/relationships/image" Target="../media/image49.png"/><Relationship Id="rId45" Type="http://schemas.openxmlformats.org/officeDocument/2006/relationships/image" Target="../media/image54.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png"/><Relationship Id="rId36" Type="http://schemas.openxmlformats.org/officeDocument/2006/relationships/image" Target="../media/image45.png"/><Relationship Id="rId10" Type="http://schemas.openxmlformats.org/officeDocument/2006/relationships/image" Target="../media/image19.png"/><Relationship Id="rId19" Type="http://schemas.openxmlformats.org/officeDocument/2006/relationships/image" Target="../media/image28.png"/><Relationship Id="rId31" Type="http://schemas.openxmlformats.org/officeDocument/2006/relationships/image" Target="../media/image40.png"/><Relationship Id="rId44" Type="http://schemas.openxmlformats.org/officeDocument/2006/relationships/image" Target="../media/image53.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9.png"/><Relationship Id="rId35" Type="http://schemas.openxmlformats.org/officeDocument/2006/relationships/image" Target="../media/image44.png"/><Relationship Id="rId43" Type="http://schemas.openxmlformats.org/officeDocument/2006/relationships/image" Target="../media/image52.png"/></Relationships>
</file>

<file path=ppt/slides/_rels/slide8.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7472" y="2109215"/>
            <a:ext cx="4702700" cy="755905"/>
          </a:xfrm>
        </p:spPr>
        <p:txBody>
          <a:bodyPr/>
          <a:lstStyle/>
          <a:p>
            <a:r>
              <a:rPr lang="en-US" b="1" dirty="0"/>
              <a:t>DOE/SC Independent Project Review of the Proton Power Upgrade Project</a:t>
            </a:r>
          </a:p>
          <a:p>
            <a:endParaRPr lang="en-US" dirty="0"/>
          </a:p>
        </p:txBody>
      </p:sp>
      <p:sp>
        <p:nvSpPr>
          <p:cNvPr id="4" name="Subtitle 2">
            <a:extLst>
              <a:ext uri="{FF2B5EF4-FFF2-40B4-BE49-F238E27FC236}">
                <a16:creationId xmlns:a16="http://schemas.microsoft.com/office/drawing/2014/main" id="{072314AD-83B8-6E4A-B9A7-E11C3868B27F}"/>
              </a:ext>
            </a:extLst>
          </p:cNvPr>
          <p:cNvSpPr txBox="1">
            <a:spLocks/>
          </p:cNvSpPr>
          <p:nvPr/>
        </p:nvSpPr>
        <p:spPr bwMode="auto">
          <a:xfrm>
            <a:off x="347472" y="3519891"/>
            <a:ext cx="5702131" cy="13779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400"/>
              </a:spcBef>
              <a:spcAft>
                <a:spcPct val="0"/>
              </a:spcAft>
              <a:buClr>
                <a:schemeClr val="tx2"/>
              </a:buClr>
              <a:buFont typeface="Arial" charset="0"/>
              <a:buNone/>
              <a:defRPr sz="2400" kern="1200">
                <a:solidFill>
                  <a:schemeClr val="tx1"/>
                </a:solidFill>
                <a:latin typeface="+mn-lt"/>
                <a:ea typeface="+mn-ea"/>
                <a:cs typeface="Arial" panose="020B0604020202020204" pitchFamily="34" charset="0"/>
              </a:defRPr>
            </a:lvl1pPr>
            <a:lvl2pPr marL="457200" indent="0" algn="ctr" rtl="0" eaLnBrk="1" fontAlgn="base" hangingPunct="1">
              <a:lnSpc>
                <a:spcPct val="90000"/>
              </a:lnSpc>
              <a:spcBef>
                <a:spcPts val="800"/>
              </a:spcBef>
              <a:spcAft>
                <a:spcPct val="0"/>
              </a:spcAft>
              <a:buClr>
                <a:schemeClr val="tx2"/>
              </a:buClr>
              <a:buFont typeface="Arial" charset="0"/>
              <a:buNone/>
              <a:defRPr sz="2400" kern="1200">
                <a:solidFill>
                  <a:schemeClr val="tx1">
                    <a:tint val="75000"/>
                  </a:schemeClr>
                </a:solidFill>
                <a:latin typeface="+mn-lt"/>
                <a:ea typeface="+mn-ea"/>
                <a:cs typeface="+mn-cs"/>
              </a:defRPr>
            </a:lvl2pPr>
            <a:lvl3pPr marL="914400" indent="0" algn="ctr" rtl="0" eaLnBrk="1" fontAlgn="base" hangingPunct="1">
              <a:lnSpc>
                <a:spcPct val="90000"/>
              </a:lnSpc>
              <a:spcBef>
                <a:spcPts val="800"/>
              </a:spcBef>
              <a:spcAft>
                <a:spcPct val="0"/>
              </a:spcAft>
              <a:buClr>
                <a:schemeClr val="tx2"/>
              </a:buClr>
              <a:buFont typeface="Arial" charset="0"/>
              <a:buNone/>
              <a:defRPr sz="2000" kern="1200">
                <a:solidFill>
                  <a:schemeClr val="tx1">
                    <a:tint val="75000"/>
                  </a:schemeClr>
                </a:solidFill>
                <a:latin typeface="+mn-lt"/>
                <a:ea typeface="+mn-ea"/>
                <a:cs typeface="+mn-cs"/>
              </a:defRPr>
            </a:lvl3pPr>
            <a:lvl4pPr marL="1371600" indent="0" algn="ctr" rtl="0" eaLnBrk="1" fontAlgn="base" hangingPunct="1">
              <a:lnSpc>
                <a:spcPct val="90000"/>
              </a:lnSpc>
              <a:spcBef>
                <a:spcPts val="800"/>
              </a:spcBef>
              <a:spcAft>
                <a:spcPct val="0"/>
              </a:spcAft>
              <a:buClr>
                <a:schemeClr val="tx2"/>
              </a:buClr>
              <a:buFont typeface="Arial" charset="0"/>
              <a:buNone/>
              <a:defRPr sz="1800" kern="1200">
                <a:solidFill>
                  <a:schemeClr val="tx1">
                    <a:tint val="75000"/>
                  </a:schemeClr>
                </a:solidFill>
                <a:latin typeface="+mn-lt"/>
                <a:ea typeface="+mn-ea"/>
                <a:cs typeface="+mn-cs"/>
              </a:defRPr>
            </a:lvl4pPr>
            <a:lvl5pPr marL="1828800" indent="0" algn="ctr" rtl="0" eaLnBrk="1" fontAlgn="base" hangingPunct="1">
              <a:lnSpc>
                <a:spcPct val="90000"/>
              </a:lnSpc>
              <a:spcBef>
                <a:spcPts val="600"/>
              </a:spcBef>
              <a:spcAft>
                <a:spcPct val="0"/>
              </a:spcAft>
              <a:buClr>
                <a:schemeClr val="tx2"/>
              </a:buClr>
              <a:buFont typeface="Arial"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00000"/>
              </a:lnSpc>
              <a:spcBef>
                <a:spcPts val="0"/>
              </a:spcBef>
            </a:pPr>
            <a:endParaRPr lang="en-US" sz="1400" b="1" dirty="0">
              <a:latin typeface="Arial Narrow" panose="020B0606020202030204" pitchFamily="34" charset="0"/>
            </a:endParaRPr>
          </a:p>
          <a:p>
            <a:pPr>
              <a:lnSpc>
                <a:spcPct val="100000"/>
              </a:lnSpc>
              <a:spcBef>
                <a:spcPts val="0"/>
              </a:spcBef>
            </a:pPr>
            <a:r>
              <a:rPr lang="en-US" sz="2000" b="1" dirty="0">
                <a:solidFill>
                  <a:schemeClr val="bg1"/>
                </a:solidFill>
                <a:latin typeface="Century Gothic" panose="020B0502020202020204" pitchFamily="34" charset="0"/>
              </a:rPr>
              <a:t>Chris Stone</a:t>
            </a:r>
          </a:p>
          <a:p>
            <a:pPr>
              <a:lnSpc>
                <a:spcPct val="100000"/>
              </a:lnSpc>
              <a:spcBef>
                <a:spcPts val="0"/>
              </a:spcBef>
            </a:pPr>
            <a:r>
              <a:rPr lang="en-US" sz="2000" dirty="0">
                <a:solidFill>
                  <a:schemeClr val="bg1"/>
                </a:solidFill>
                <a:latin typeface="Century Gothic" panose="020B0502020202020204" pitchFamily="34" charset="0"/>
              </a:rPr>
              <a:t>Level 3 Manager for Utilities</a:t>
            </a:r>
          </a:p>
          <a:p>
            <a:pPr>
              <a:lnSpc>
                <a:spcPct val="100000"/>
              </a:lnSpc>
              <a:spcBef>
                <a:spcPts val="0"/>
              </a:spcBef>
            </a:pPr>
            <a:r>
              <a:rPr lang="en-US" sz="2000" dirty="0">
                <a:solidFill>
                  <a:schemeClr val="bg1"/>
                </a:solidFill>
                <a:latin typeface="Century Gothic" panose="020B0502020202020204" pitchFamily="34" charset="0"/>
              </a:rPr>
              <a:t>September 14 – 17, 2021</a:t>
            </a:r>
          </a:p>
          <a:p>
            <a:pPr>
              <a:lnSpc>
                <a:spcPct val="100000"/>
              </a:lnSpc>
              <a:spcBef>
                <a:spcPts val="0"/>
              </a:spcBef>
            </a:pPr>
            <a:endParaRPr lang="en-US" b="1" dirty="0"/>
          </a:p>
          <a:p>
            <a:pPr>
              <a:lnSpc>
                <a:spcPct val="100000"/>
              </a:lnSpc>
              <a:spcBef>
                <a:spcPts val="0"/>
              </a:spcBef>
            </a:pPr>
            <a:endParaRPr lang="en-US" b="1" dirty="0"/>
          </a:p>
          <a:p>
            <a:pPr>
              <a:lnSpc>
                <a:spcPct val="100000"/>
              </a:lnSpc>
              <a:spcBef>
                <a:spcPts val="0"/>
              </a:spcBef>
            </a:pPr>
            <a:endParaRPr lang="en-US" sz="1600" dirty="0"/>
          </a:p>
          <a:p>
            <a:endParaRPr lang="en-US" dirty="0"/>
          </a:p>
        </p:txBody>
      </p:sp>
      <p:grpSp>
        <p:nvGrpSpPr>
          <p:cNvPr id="5" name="Group 4">
            <a:extLst>
              <a:ext uri="{FF2B5EF4-FFF2-40B4-BE49-F238E27FC236}">
                <a16:creationId xmlns:a16="http://schemas.microsoft.com/office/drawing/2014/main" id="{3CF42CF9-0429-4A09-BCDF-CF9E3487102D}"/>
              </a:ext>
            </a:extLst>
          </p:cNvPr>
          <p:cNvGrpSpPr/>
          <p:nvPr/>
        </p:nvGrpSpPr>
        <p:grpSpPr>
          <a:xfrm>
            <a:off x="6664003" y="1467358"/>
            <a:ext cx="3240473" cy="3273716"/>
            <a:chOff x="6945943" y="1033555"/>
            <a:chExt cx="3750440" cy="3799512"/>
          </a:xfrm>
        </p:grpSpPr>
        <p:pic>
          <p:nvPicPr>
            <p:cNvPr id="6" name="Picture 5">
              <a:extLst>
                <a:ext uri="{FF2B5EF4-FFF2-40B4-BE49-F238E27FC236}">
                  <a16:creationId xmlns:a16="http://schemas.microsoft.com/office/drawing/2014/main" id="{4C4A4EB3-0E48-456A-BC84-EC0BC3DC6208}"/>
                </a:ext>
              </a:extLst>
            </p:cNvPr>
            <p:cNvPicPr preferRelativeResize="0">
              <a:picLocks noChangeArrowheads="1"/>
            </p:cNvPicPr>
            <p:nvPr/>
          </p:nvPicPr>
          <p:blipFill rotWithShape="1">
            <a:blip r:embed="rId2" cstate="print">
              <a:extLst>
                <a:ext uri="{28A0092B-C50C-407E-A947-70E740481C1C}">
                  <a14:useLocalDpi xmlns:a14="http://schemas.microsoft.com/office/drawing/2010/main" val="0"/>
                </a:ext>
              </a:extLst>
            </a:blip>
            <a:srcRect l="14592" t="528" r="33679" b="7508"/>
            <a:stretch/>
          </p:blipFill>
          <p:spPr bwMode="auto">
            <a:xfrm>
              <a:off x="6945943" y="1033555"/>
              <a:ext cx="2382192" cy="2382192"/>
            </a:xfrm>
            <a:prstGeom prst="ellipse">
              <a:avLst/>
            </a:prstGeom>
            <a:noFill/>
            <a:ln w="76200">
              <a:solidFill>
                <a:schemeClr val="bg2">
                  <a:lumMod val="95000"/>
                  <a:alpha val="65000"/>
                </a:schemeClr>
              </a:solidFill>
              <a:miter lim="800000"/>
              <a:headEnd/>
              <a:tailEnd/>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36B269DE-4986-46AB-B747-CCA1CE35B3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295" t="-312" r="11884" b="9963"/>
            <a:stretch/>
          </p:blipFill>
          <p:spPr>
            <a:xfrm>
              <a:off x="8628438" y="1658698"/>
              <a:ext cx="2067945" cy="2067945"/>
            </a:xfrm>
            <a:prstGeom prst="ellipse">
              <a:avLst/>
            </a:prstGeom>
            <a:noFill/>
            <a:ln w="76200">
              <a:solidFill>
                <a:schemeClr val="bg2">
                  <a:lumMod val="95000"/>
                  <a:alpha val="65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D7A3A831-DC07-4E67-B120-C5F7EA1E8B4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667" r="16667"/>
            <a:stretch/>
          </p:blipFill>
          <p:spPr>
            <a:xfrm>
              <a:off x="7878631" y="2998273"/>
              <a:ext cx="1834794" cy="1834794"/>
            </a:xfrm>
            <a:prstGeom prst="ellipse">
              <a:avLst/>
            </a:prstGeom>
            <a:blipFill>
              <a:blip r:embed="rId5" cstate="print">
                <a:extLst>
                  <a:ext uri="{28A0092B-C50C-407E-A947-70E740481C1C}">
                    <a14:useLocalDpi xmlns:a14="http://schemas.microsoft.com/office/drawing/2010/main"/>
                  </a:ext>
                </a:extLst>
              </a:blip>
              <a:stretch>
                <a:fillRect/>
              </a:stretch>
            </a:blipFill>
            <a:ln w="76200">
              <a:solidFill>
                <a:schemeClr val="bg2">
                  <a:lumMod val="95000"/>
                  <a:alpha val="65000"/>
                </a:schemeClr>
              </a:solidFill>
            </a:ln>
            <a:effectLst>
              <a:outerShdw blurRad="50800" dist="38100" dir="2700000" algn="tl" rotWithShape="0">
                <a:prstClr val="black">
                  <a:alpha val="40000"/>
                </a:prstClr>
              </a:outerShdw>
            </a:effectLst>
          </p:spPr>
        </p:pic>
      </p:grpSp>
      <p:sp>
        <p:nvSpPr>
          <p:cNvPr id="11" name="TextBox 10">
            <a:extLst>
              <a:ext uri="{FF2B5EF4-FFF2-40B4-BE49-F238E27FC236}">
                <a16:creationId xmlns:a16="http://schemas.microsoft.com/office/drawing/2014/main" id="{36589B06-3CAE-4C9F-BA9C-B8C39C4D7B4B}"/>
              </a:ext>
            </a:extLst>
          </p:cNvPr>
          <p:cNvSpPr txBox="1"/>
          <p:nvPr/>
        </p:nvSpPr>
        <p:spPr>
          <a:xfrm>
            <a:off x="347472" y="1327150"/>
            <a:ext cx="6038850" cy="535531"/>
          </a:xfrm>
          <a:prstGeom prst="rect">
            <a:avLst/>
          </a:prstGeom>
          <a:noFill/>
        </p:spPr>
        <p:txBody>
          <a:bodyPr wrap="square" rtlCol="0">
            <a:spAutoFit/>
          </a:bodyPr>
          <a:lstStyle/>
          <a:p>
            <a:pPr>
              <a:lnSpc>
                <a:spcPct val="90000"/>
              </a:lnSpc>
            </a:pPr>
            <a:r>
              <a:rPr lang="en-US" sz="3200" dirty="0">
                <a:solidFill>
                  <a:schemeClr val="bg1"/>
                </a:solidFill>
                <a:latin typeface="+mj-lt"/>
              </a:rPr>
              <a:t>P.02.05 Utilities</a:t>
            </a:r>
          </a:p>
        </p:txBody>
      </p:sp>
    </p:spTree>
    <p:extLst>
      <p:ext uri="{BB962C8B-B14F-4D97-AF65-F5344CB8AC3E}">
        <p14:creationId xmlns:p14="http://schemas.microsoft.com/office/powerpoint/2010/main" val="4185276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72E5-F83E-4250-B4D7-35C3A2C01B08}"/>
              </a:ext>
            </a:extLst>
          </p:cNvPr>
          <p:cNvSpPr>
            <a:spLocks noGrp="1"/>
          </p:cNvSpPr>
          <p:nvPr>
            <p:ph type="title"/>
          </p:nvPr>
        </p:nvSpPr>
        <p:spPr/>
        <p:txBody>
          <a:bodyPr/>
          <a:lstStyle/>
          <a:p>
            <a:r>
              <a:rPr lang="en-US" dirty="0"/>
              <a:t>Final Design Status</a:t>
            </a:r>
          </a:p>
        </p:txBody>
      </p:sp>
      <p:sp>
        <p:nvSpPr>
          <p:cNvPr id="3" name="Content Placeholder 2">
            <a:extLst>
              <a:ext uri="{FF2B5EF4-FFF2-40B4-BE49-F238E27FC236}">
                <a16:creationId xmlns:a16="http://schemas.microsoft.com/office/drawing/2014/main" id="{7BD40622-B772-45B5-867A-5722FC530925}"/>
              </a:ext>
            </a:extLst>
          </p:cNvPr>
          <p:cNvSpPr>
            <a:spLocks noGrp="1"/>
          </p:cNvSpPr>
          <p:nvPr>
            <p:ph idx="1"/>
          </p:nvPr>
        </p:nvSpPr>
        <p:spPr/>
        <p:txBody>
          <a:bodyPr/>
          <a:lstStyle/>
          <a:p>
            <a:r>
              <a:rPr lang="en-US" dirty="0"/>
              <a:t>Final design for P.2.5 Utilities is complete</a:t>
            </a:r>
          </a:p>
        </p:txBody>
      </p:sp>
      <p:sp>
        <p:nvSpPr>
          <p:cNvPr id="4" name="Rectangle: Rounded Corners 3">
            <a:extLst>
              <a:ext uri="{FF2B5EF4-FFF2-40B4-BE49-F238E27FC236}">
                <a16:creationId xmlns:a16="http://schemas.microsoft.com/office/drawing/2014/main" id="{EE686B64-7859-4EA1-B680-E7E73DD4EDFC}"/>
              </a:ext>
            </a:extLst>
          </p:cNvPr>
          <p:cNvSpPr/>
          <p:nvPr/>
        </p:nvSpPr>
        <p:spPr>
          <a:xfrm>
            <a:off x="9872830" y="365760"/>
            <a:ext cx="1736250"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1</a:t>
            </a:r>
            <a:endParaRPr lang="en-US" b="1" dirty="0">
              <a:solidFill>
                <a:schemeClr val="bg1"/>
              </a:solidFill>
            </a:endParaRPr>
          </a:p>
        </p:txBody>
      </p:sp>
    </p:spTree>
    <p:extLst>
      <p:ext uri="{BB962C8B-B14F-4D97-AF65-F5344CB8AC3E}">
        <p14:creationId xmlns:p14="http://schemas.microsoft.com/office/powerpoint/2010/main" val="1935701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A5577-C4A3-C142-AE4A-22F0F9A3D450}"/>
              </a:ext>
            </a:extLst>
          </p:cNvPr>
          <p:cNvSpPr>
            <a:spLocks noGrp="1"/>
          </p:cNvSpPr>
          <p:nvPr>
            <p:ph type="title"/>
          </p:nvPr>
        </p:nvSpPr>
        <p:spPr/>
        <p:txBody>
          <a:bodyPr/>
          <a:lstStyle/>
          <a:p>
            <a:r>
              <a:rPr lang="en-US" dirty="0"/>
              <a:t>Installation Plans</a:t>
            </a:r>
          </a:p>
        </p:txBody>
      </p:sp>
      <p:sp>
        <p:nvSpPr>
          <p:cNvPr id="3" name="Content Placeholder 2">
            <a:extLst>
              <a:ext uri="{FF2B5EF4-FFF2-40B4-BE49-F238E27FC236}">
                <a16:creationId xmlns:a16="http://schemas.microsoft.com/office/drawing/2014/main" id="{740C434C-CA54-244F-A847-41FD7200C93B}"/>
              </a:ext>
            </a:extLst>
          </p:cNvPr>
          <p:cNvSpPr>
            <a:spLocks noGrp="1"/>
          </p:cNvSpPr>
          <p:nvPr>
            <p:ph idx="1"/>
          </p:nvPr>
        </p:nvSpPr>
        <p:spPr/>
        <p:txBody>
          <a:bodyPr/>
          <a:lstStyle/>
          <a:p>
            <a:r>
              <a:rPr lang="en-US" dirty="0"/>
              <a:t>Utility installation will essentially parallel the installation schedule for the cryomodules</a:t>
            </a:r>
          </a:p>
          <a:p>
            <a:r>
              <a:rPr lang="en-US" dirty="0"/>
              <a:t>Some IVS manifold installation work can be done during semi-weekly maintenance days leading up to the cryomodule installations</a:t>
            </a:r>
          </a:p>
          <a:p>
            <a:endParaRPr lang="en-US" dirty="0"/>
          </a:p>
        </p:txBody>
      </p:sp>
      <p:sp>
        <p:nvSpPr>
          <p:cNvPr id="4" name="Rectangle: Rounded Corners 3">
            <a:extLst>
              <a:ext uri="{FF2B5EF4-FFF2-40B4-BE49-F238E27FC236}">
                <a16:creationId xmlns:a16="http://schemas.microsoft.com/office/drawing/2014/main" id="{99CC3E86-4B56-4180-9D30-34D7FE70FF4B}"/>
              </a:ext>
            </a:extLst>
          </p:cNvPr>
          <p:cNvSpPr/>
          <p:nvPr/>
        </p:nvSpPr>
        <p:spPr>
          <a:xfrm>
            <a:off x="9872830" y="365760"/>
            <a:ext cx="1736250"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1</a:t>
            </a:r>
          </a:p>
        </p:txBody>
      </p:sp>
    </p:spTree>
    <p:extLst>
      <p:ext uri="{BB962C8B-B14F-4D97-AF65-F5344CB8AC3E}">
        <p14:creationId xmlns:p14="http://schemas.microsoft.com/office/powerpoint/2010/main" val="2156805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B7763-1C42-44D1-AAB5-0F0E37FFF841}"/>
              </a:ext>
            </a:extLst>
          </p:cNvPr>
          <p:cNvSpPr>
            <a:spLocks noGrp="1"/>
          </p:cNvSpPr>
          <p:nvPr>
            <p:ph type="title"/>
          </p:nvPr>
        </p:nvSpPr>
        <p:spPr/>
        <p:txBody>
          <a:bodyPr/>
          <a:lstStyle/>
          <a:p>
            <a:r>
              <a:rPr lang="en-US" dirty="0"/>
              <a:t>Estimate at Complete</a:t>
            </a:r>
          </a:p>
        </p:txBody>
      </p:sp>
      <p:sp>
        <p:nvSpPr>
          <p:cNvPr id="4" name="Rectangle: Rounded Corners 3">
            <a:extLst>
              <a:ext uri="{FF2B5EF4-FFF2-40B4-BE49-F238E27FC236}">
                <a16:creationId xmlns:a16="http://schemas.microsoft.com/office/drawing/2014/main" id="{6347E584-E418-4BE2-BA1E-154B9E81CDDB}"/>
              </a:ext>
            </a:extLst>
          </p:cNvPr>
          <p:cNvSpPr/>
          <p:nvPr/>
        </p:nvSpPr>
        <p:spPr>
          <a:xfrm>
            <a:off x="9872830" y="365760"/>
            <a:ext cx="1736250"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4</a:t>
            </a:r>
            <a:endParaRPr lang="en-US" b="1" dirty="0">
              <a:solidFill>
                <a:schemeClr val="bg1"/>
              </a:solidFill>
            </a:endParaRPr>
          </a:p>
        </p:txBody>
      </p:sp>
      <p:pic>
        <p:nvPicPr>
          <p:cNvPr id="5" name="Picture 4">
            <a:extLst>
              <a:ext uri="{FF2B5EF4-FFF2-40B4-BE49-F238E27FC236}">
                <a16:creationId xmlns:a16="http://schemas.microsoft.com/office/drawing/2014/main" id="{ED8EFAF4-D17F-4982-9292-3B641F8E8CF1}"/>
              </a:ext>
            </a:extLst>
          </p:cNvPr>
          <p:cNvPicPr>
            <a:picLocks noChangeAspect="1"/>
          </p:cNvPicPr>
          <p:nvPr/>
        </p:nvPicPr>
        <p:blipFill>
          <a:blip r:embed="rId2"/>
          <a:stretch>
            <a:fillRect/>
          </a:stretch>
        </p:blipFill>
        <p:spPr>
          <a:xfrm>
            <a:off x="1344167" y="1944974"/>
            <a:ext cx="9601200" cy="1880266"/>
          </a:xfrm>
          <a:prstGeom prst="rect">
            <a:avLst/>
          </a:prstGeom>
        </p:spPr>
      </p:pic>
    </p:spTree>
    <p:extLst>
      <p:ext uri="{BB962C8B-B14F-4D97-AF65-F5344CB8AC3E}">
        <p14:creationId xmlns:p14="http://schemas.microsoft.com/office/powerpoint/2010/main" val="4105782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02395C-984A-401B-A8EC-7EBE630BA5F7}"/>
              </a:ext>
            </a:extLst>
          </p:cNvPr>
          <p:cNvSpPr>
            <a:spLocks noGrp="1"/>
          </p:cNvSpPr>
          <p:nvPr>
            <p:ph type="title"/>
          </p:nvPr>
        </p:nvSpPr>
        <p:spPr/>
        <p:txBody>
          <a:bodyPr/>
          <a:lstStyle/>
          <a:p>
            <a:r>
              <a:rPr lang="en-US" dirty="0"/>
              <a:t>Cost Estimate by FY</a:t>
            </a:r>
          </a:p>
        </p:txBody>
      </p:sp>
      <p:sp>
        <p:nvSpPr>
          <p:cNvPr id="5" name="Rectangle: Rounded Corners 4">
            <a:extLst>
              <a:ext uri="{FF2B5EF4-FFF2-40B4-BE49-F238E27FC236}">
                <a16:creationId xmlns:a16="http://schemas.microsoft.com/office/drawing/2014/main" id="{A035FC2D-2A22-49EA-BB78-8719D51D5449}"/>
              </a:ext>
            </a:extLst>
          </p:cNvPr>
          <p:cNvSpPr/>
          <p:nvPr/>
        </p:nvSpPr>
        <p:spPr>
          <a:xfrm>
            <a:off x="9872830" y="365760"/>
            <a:ext cx="1736250"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4</a:t>
            </a:r>
            <a:endParaRPr lang="en-US" b="1" dirty="0">
              <a:solidFill>
                <a:schemeClr val="bg1"/>
              </a:solidFill>
            </a:endParaRPr>
          </a:p>
        </p:txBody>
      </p:sp>
      <p:graphicFrame>
        <p:nvGraphicFramePr>
          <p:cNvPr id="7" name="Content Placeholder 4">
            <a:extLst>
              <a:ext uri="{FF2B5EF4-FFF2-40B4-BE49-F238E27FC236}">
                <a16:creationId xmlns:a16="http://schemas.microsoft.com/office/drawing/2014/main" id="{45D8642E-3E0C-4535-87CF-BE3682C7417D}"/>
              </a:ext>
            </a:extLst>
          </p:cNvPr>
          <p:cNvGraphicFramePr>
            <a:graphicFrameLocks noGrp="1"/>
          </p:cNvGraphicFramePr>
          <p:nvPr>
            <p:ph idx="1"/>
          </p:nvPr>
        </p:nvGraphicFramePr>
        <p:xfrm>
          <a:off x="447675" y="947738"/>
          <a:ext cx="11430000" cy="53546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0111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 Profile</a:t>
            </a:r>
          </a:p>
        </p:txBody>
      </p:sp>
      <p:sp>
        <p:nvSpPr>
          <p:cNvPr id="3" name="Content Placeholder 2"/>
          <p:cNvSpPr>
            <a:spLocks noGrp="1"/>
          </p:cNvSpPr>
          <p:nvPr>
            <p:ph idx="1"/>
          </p:nvPr>
        </p:nvSpPr>
        <p:spPr/>
        <p:txBody>
          <a:bodyPr/>
          <a:lstStyle/>
          <a:p>
            <a:r>
              <a:rPr lang="en-US" dirty="0"/>
              <a:t>Labor slides to be provided by Project Controls</a:t>
            </a:r>
          </a:p>
          <a:p>
            <a:pPr lvl="1"/>
            <a:r>
              <a:rPr lang="en-US" dirty="0"/>
              <a:t>Should indicate profile through project completion</a:t>
            </a:r>
          </a:p>
          <a:p>
            <a:pPr lvl="1"/>
            <a:r>
              <a:rPr lang="en-US" dirty="0"/>
              <a:t>Address staffing challenges and future hires</a:t>
            </a:r>
          </a:p>
        </p:txBody>
      </p:sp>
      <p:sp>
        <p:nvSpPr>
          <p:cNvPr id="5" name="Rectangle: Rounded Corners 4">
            <a:extLst>
              <a:ext uri="{FF2B5EF4-FFF2-40B4-BE49-F238E27FC236}">
                <a16:creationId xmlns:a16="http://schemas.microsoft.com/office/drawing/2014/main" id="{00D81828-B18E-47A6-B66B-681BF9CE7F12}"/>
              </a:ext>
            </a:extLst>
          </p:cNvPr>
          <p:cNvSpPr/>
          <p:nvPr/>
        </p:nvSpPr>
        <p:spPr>
          <a:xfrm>
            <a:off x="9872830" y="365760"/>
            <a:ext cx="1736250"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x</a:t>
            </a:r>
            <a:endParaRPr lang="en-US" b="1" dirty="0">
              <a:solidFill>
                <a:schemeClr val="bg1"/>
              </a:solidFill>
            </a:endParaRPr>
          </a:p>
        </p:txBody>
      </p:sp>
    </p:spTree>
    <p:extLst>
      <p:ext uri="{BB962C8B-B14F-4D97-AF65-F5344CB8AC3E}">
        <p14:creationId xmlns:p14="http://schemas.microsoft.com/office/powerpoint/2010/main" val="3903135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 Profile</a:t>
            </a:r>
          </a:p>
        </p:txBody>
      </p:sp>
      <p:pic>
        <p:nvPicPr>
          <p:cNvPr id="3" name="Picture 2">
            <a:extLst>
              <a:ext uri="{FF2B5EF4-FFF2-40B4-BE49-F238E27FC236}">
                <a16:creationId xmlns:a16="http://schemas.microsoft.com/office/drawing/2014/main" id="{28AA13AC-67A1-44F9-B258-A1DB271D0668}"/>
              </a:ext>
            </a:extLst>
          </p:cNvPr>
          <p:cNvPicPr>
            <a:picLocks noChangeAspect="1"/>
          </p:cNvPicPr>
          <p:nvPr/>
        </p:nvPicPr>
        <p:blipFill>
          <a:blip r:embed="rId2"/>
          <a:stretch>
            <a:fillRect/>
          </a:stretch>
        </p:blipFill>
        <p:spPr>
          <a:xfrm>
            <a:off x="1602858" y="1618331"/>
            <a:ext cx="8986283" cy="3621338"/>
          </a:xfrm>
          <a:prstGeom prst="rect">
            <a:avLst/>
          </a:prstGeom>
        </p:spPr>
      </p:pic>
      <p:sp>
        <p:nvSpPr>
          <p:cNvPr id="4" name="Rectangle: Rounded Corners 3">
            <a:extLst>
              <a:ext uri="{FF2B5EF4-FFF2-40B4-BE49-F238E27FC236}">
                <a16:creationId xmlns:a16="http://schemas.microsoft.com/office/drawing/2014/main" id="{1E17BE1A-0EA0-481F-8375-C0F45451F848}"/>
              </a:ext>
            </a:extLst>
          </p:cNvPr>
          <p:cNvSpPr/>
          <p:nvPr/>
        </p:nvSpPr>
        <p:spPr>
          <a:xfrm>
            <a:off x="9872830" y="365760"/>
            <a:ext cx="1736250"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4</a:t>
            </a:r>
            <a:endParaRPr lang="en-US" b="1" dirty="0">
              <a:solidFill>
                <a:schemeClr val="bg1"/>
              </a:solidFill>
            </a:endParaRPr>
          </a:p>
        </p:txBody>
      </p:sp>
    </p:spTree>
    <p:extLst>
      <p:ext uri="{BB962C8B-B14F-4D97-AF65-F5344CB8AC3E}">
        <p14:creationId xmlns:p14="http://schemas.microsoft.com/office/powerpoint/2010/main" val="4256022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3D9D71B2-A233-48E4-AFA1-AA37F2C8A3D8}"/>
              </a:ext>
            </a:extLst>
          </p:cNvPr>
          <p:cNvSpPr txBox="1">
            <a:spLocks/>
          </p:cNvSpPr>
          <p:nvPr/>
        </p:nvSpPr>
        <p:spPr>
          <a:xfrm>
            <a:off x="600455" y="1103376"/>
            <a:ext cx="11430000" cy="5358384"/>
          </a:xfrm>
          <a:prstGeom prst="rect">
            <a:avLst/>
          </a:prstGeom>
        </p:spPr>
        <p:txBody>
          <a:bodyPr/>
          <a:lstStyle>
            <a:lvl1pPr marL="287338" indent="-287338"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No active risks identified</a:t>
            </a:r>
          </a:p>
          <a:p>
            <a:pPr lvl="1"/>
            <a:r>
              <a:rPr lang="en-US" dirty="0"/>
              <a:t>No risks retired</a:t>
            </a:r>
          </a:p>
          <a:p>
            <a:pPr marL="0" indent="0">
              <a:buNone/>
            </a:pPr>
            <a:endParaRPr lang="en-US" dirty="0"/>
          </a:p>
          <a:p>
            <a:r>
              <a:rPr lang="en-US" dirty="0"/>
              <a:t>Risks are reviewed on a regular basis</a:t>
            </a:r>
          </a:p>
          <a:p>
            <a:pPr lvl="1"/>
            <a:endParaRPr lang="en-US" dirty="0"/>
          </a:p>
          <a:p>
            <a:endParaRPr lang="en-US" dirty="0"/>
          </a:p>
        </p:txBody>
      </p:sp>
      <p:sp>
        <p:nvSpPr>
          <p:cNvPr id="11" name="Title 1">
            <a:extLst>
              <a:ext uri="{FF2B5EF4-FFF2-40B4-BE49-F238E27FC236}">
                <a16:creationId xmlns:a16="http://schemas.microsoft.com/office/drawing/2014/main" id="{2352E14D-8BFA-4462-AA82-A89979F5D678}"/>
              </a:ext>
            </a:extLst>
          </p:cNvPr>
          <p:cNvSpPr>
            <a:spLocks noGrp="1"/>
          </p:cNvSpPr>
          <p:nvPr>
            <p:ph type="title"/>
          </p:nvPr>
        </p:nvSpPr>
        <p:spPr>
          <a:xfrm>
            <a:off x="429768" y="274320"/>
            <a:ext cx="11425236" cy="535531"/>
          </a:xfrm>
        </p:spPr>
        <p:txBody>
          <a:bodyPr>
            <a:normAutofit/>
          </a:bodyPr>
          <a:lstStyle/>
          <a:p>
            <a:r>
              <a:rPr lang="en-US" dirty="0"/>
              <a:t>P.02.05 Utility Systems Risk Register</a:t>
            </a:r>
          </a:p>
        </p:txBody>
      </p:sp>
    </p:spTree>
    <p:extLst>
      <p:ext uri="{BB962C8B-B14F-4D97-AF65-F5344CB8AC3E}">
        <p14:creationId xmlns:p14="http://schemas.microsoft.com/office/powerpoint/2010/main" val="3267159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055" y="950975"/>
            <a:ext cx="11430000" cy="4147337"/>
          </a:xfrm>
        </p:spPr>
        <p:txBody>
          <a:bodyPr/>
          <a:lstStyle/>
          <a:p>
            <a:r>
              <a:rPr lang="en-US" dirty="0"/>
              <a:t>P.2.5 has participated in and successfully completed all project reviews to date</a:t>
            </a:r>
          </a:p>
          <a:p>
            <a:r>
              <a:rPr lang="en-US" dirty="0"/>
              <a:t>No recommendations for P.2.5 were generated from these reviews</a:t>
            </a:r>
          </a:p>
          <a:p>
            <a:endParaRPr lang="en-US" dirty="0"/>
          </a:p>
        </p:txBody>
      </p:sp>
      <p:sp>
        <p:nvSpPr>
          <p:cNvPr id="2" name="Title 1"/>
          <p:cNvSpPr>
            <a:spLocks noGrp="1"/>
          </p:cNvSpPr>
          <p:nvPr>
            <p:ph type="title"/>
          </p:nvPr>
        </p:nvSpPr>
        <p:spPr>
          <a:xfrm>
            <a:off x="429767" y="274320"/>
            <a:ext cx="9287974" cy="539496"/>
          </a:xfrm>
        </p:spPr>
        <p:txBody>
          <a:bodyPr/>
          <a:lstStyle/>
          <a:p>
            <a:r>
              <a:rPr lang="en-US" dirty="0"/>
              <a:t>Responses to Recommendations</a:t>
            </a:r>
          </a:p>
        </p:txBody>
      </p:sp>
      <p:sp>
        <p:nvSpPr>
          <p:cNvPr id="7" name="Rectangle: Rounded Corners 6">
            <a:extLst>
              <a:ext uri="{FF2B5EF4-FFF2-40B4-BE49-F238E27FC236}">
                <a16:creationId xmlns:a16="http://schemas.microsoft.com/office/drawing/2014/main" id="{11104C44-87CF-4B56-8209-68D8C33ED214}"/>
              </a:ext>
            </a:extLst>
          </p:cNvPr>
          <p:cNvSpPr/>
          <p:nvPr/>
        </p:nvSpPr>
        <p:spPr>
          <a:xfrm>
            <a:off x="9872830" y="365760"/>
            <a:ext cx="1736250"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6</a:t>
            </a:r>
            <a:endParaRPr lang="en-US" b="1" dirty="0">
              <a:solidFill>
                <a:schemeClr val="bg1"/>
              </a:solidFill>
            </a:endParaRPr>
          </a:p>
        </p:txBody>
      </p:sp>
    </p:spTree>
    <p:extLst>
      <p:ext uri="{BB962C8B-B14F-4D97-AF65-F5344CB8AC3E}">
        <p14:creationId xmlns:p14="http://schemas.microsoft.com/office/powerpoint/2010/main" val="1451767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ESH&amp;Q and COVID-19 Impacts</a:t>
            </a:r>
          </a:p>
        </p:txBody>
      </p:sp>
      <p:sp>
        <p:nvSpPr>
          <p:cNvPr id="3" name="Content Placeholder 2"/>
          <p:cNvSpPr>
            <a:spLocks noGrp="1"/>
          </p:cNvSpPr>
          <p:nvPr>
            <p:ph idx="1"/>
          </p:nvPr>
        </p:nvSpPr>
        <p:spPr/>
        <p:txBody>
          <a:bodyPr/>
          <a:lstStyle/>
          <a:p>
            <a:r>
              <a:rPr lang="en-US" dirty="0"/>
              <a:t>P.2.5 has thus far had negligible impacts due to ESH&amp;Q or COVID-19</a:t>
            </a:r>
          </a:p>
          <a:p>
            <a:r>
              <a:rPr lang="en-US" dirty="0"/>
              <a:t>The bulk of P.2.5 scope is in the future</a:t>
            </a:r>
          </a:p>
          <a:p>
            <a:pPr marL="0" indent="0">
              <a:buNone/>
            </a:pPr>
            <a:endParaRPr lang="en-US" dirty="0"/>
          </a:p>
        </p:txBody>
      </p:sp>
      <p:sp>
        <p:nvSpPr>
          <p:cNvPr id="5" name="Rectangle: Rounded Corners 4">
            <a:extLst>
              <a:ext uri="{FF2B5EF4-FFF2-40B4-BE49-F238E27FC236}">
                <a16:creationId xmlns:a16="http://schemas.microsoft.com/office/drawing/2014/main" id="{D25CC0DF-C7E2-4CBB-B2F4-2AB3328E6374}"/>
              </a:ext>
            </a:extLst>
          </p:cNvPr>
          <p:cNvSpPr/>
          <p:nvPr/>
        </p:nvSpPr>
        <p:spPr>
          <a:xfrm>
            <a:off x="9872830" y="365760"/>
            <a:ext cx="1736250"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3</a:t>
            </a:r>
            <a:endParaRPr lang="en-US" b="1" dirty="0">
              <a:solidFill>
                <a:schemeClr val="bg1"/>
              </a:solidFill>
            </a:endParaRPr>
          </a:p>
        </p:txBody>
      </p:sp>
    </p:spTree>
    <p:extLst>
      <p:ext uri="{BB962C8B-B14F-4D97-AF65-F5344CB8AC3E}">
        <p14:creationId xmlns:p14="http://schemas.microsoft.com/office/powerpoint/2010/main" val="183807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12-Month Look-Ahead</a:t>
            </a:r>
          </a:p>
        </p:txBody>
      </p:sp>
      <p:sp>
        <p:nvSpPr>
          <p:cNvPr id="3" name="Content Placeholder 2"/>
          <p:cNvSpPr>
            <a:spLocks noGrp="1"/>
          </p:cNvSpPr>
          <p:nvPr>
            <p:ph idx="1"/>
          </p:nvPr>
        </p:nvSpPr>
        <p:spPr/>
        <p:txBody>
          <a:bodyPr/>
          <a:lstStyle/>
          <a:p>
            <a:r>
              <a:rPr lang="en-US" dirty="0"/>
              <a:t>Preparation </a:t>
            </a:r>
          </a:p>
          <a:p>
            <a:pPr lvl="1"/>
            <a:r>
              <a:rPr lang="en-US" dirty="0"/>
              <a:t>Procurements in late 2021</a:t>
            </a:r>
          </a:p>
          <a:p>
            <a:pPr lvl="1"/>
            <a:r>
              <a:rPr lang="en-US" dirty="0"/>
              <a:t>Installation in mid 2022</a:t>
            </a:r>
          </a:p>
        </p:txBody>
      </p:sp>
      <p:sp>
        <p:nvSpPr>
          <p:cNvPr id="7" name="Rectangle: Rounded Corners 6">
            <a:extLst>
              <a:ext uri="{FF2B5EF4-FFF2-40B4-BE49-F238E27FC236}">
                <a16:creationId xmlns:a16="http://schemas.microsoft.com/office/drawing/2014/main" id="{7307627D-3B40-4A13-B375-63B60E48B47A}"/>
              </a:ext>
            </a:extLst>
          </p:cNvPr>
          <p:cNvSpPr/>
          <p:nvPr/>
        </p:nvSpPr>
        <p:spPr>
          <a:xfrm>
            <a:off x="9872830" y="365760"/>
            <a:ext cx="1736250"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2</a:t>
            </a:r>
            <a:endParaRPr lang="en-US" b="1" dirty="0">
              <a:solidFill>
                <a:schemeClr val="bg1"/>
              </a:solidFill>
            </a:endParaRPr>
          </a:p>
        </p:txBody>
      </p:sp>
    </p:spTree>
    <p:extLst>
      <p:ext uri="{BB962C8B-B14F-4D97-AF65-F5344CB8AC3E}">
        <p14:creationId xmlns:p14="http://schemas.microsoft.com/office/powerpoint/2010/main" val="3073166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t>Scope</a:t>
            </a:r>
          </a:p>
          <a:p>
            <a:r>
              <a:rPr lang="en-US" sz="2400" dirty="0"/>
              <a:t>Organization</a:t>
            </a:r>
          </a:p>
          <a:p>
            <a:r>
              <a:rPr lang="en-US" sz="2400" dirty="0"/>
              <a:t>Progress since CD 2/3</a:t>
            </a:r>
          </a:p>
          <a:p>
            <a:r>
              <a:rPr lang="en-US" sz="2400" dirty="0"/>
              <a:t>Challenges</a:t>
            </a:r>
          </a:p>
          <a:p>
            <a:r>
              <a:rPr lang="en-US" sz="2400" dirty="0"/>
              <a:t>Final design status</a:t>
            </a:r>
          </a:p>
          <a:p>
            <a:r>
              <a:rPr lang="en-US" sz="2400" dirty="0"/>
              <a:t>Installation plans</a:t>
            </a:r>
          </a:p>
          <a:p>
            <a:r>
              <a:rPr lang="en-US" sz="2400" dirty="0"/>
              <a:t>Cost and schedule</a:t>
            </a:r>
          </a:p>
          <a:p>
            <a:r>
              <a:rPr lang="en-US" sz="2400" dirty="0"/>
              <a:t>Labor profile</a:t>
            </a:r>
          </a:p>
          <a:p>
            <a:r>
              <a:rPr lang="en-US" sz="2400" dirty="0"/>
              <a:t>Risk register</a:t>
            </a:r>
          </a:p>
          <a:p>
            <a:r>
              <a:rPr lang="en-US" sz="2400" dirty="0"/>
              <a:t>Responses to recommendations</a:t>
            </a:r>
          </a:p>
          <a:p>
            <a:r>
              <a:rPr lang="en-US" sz="2400" dirty="0"/>
              <a:t>ESH&amp;Q and COVID-19 impacts</a:t>
            </a:r>
          </a:p>
          <a:p>
            <a:r>
              <a:rPr lang="en-US" sz="2400" dirty="0"/>
              <a:t>12-month look-ahead</a:t>
            </a:r>
          </a:p>
          <a:p>
            <a:r>
              <a:rPr lang="en-US" sz="2400" dirty="0"/>
              <a:t>Summary</a:t>
            </a:r>
          </a:p>
        </p:txBody>
      </p:sp>
      <p:sp>
        <p:nvSpPr>
          <p:cNvPr id="5" name="Title 4">
            <a:extLst>
              <a:ext uri="{FF2B5EF4-FFF2-40B4-BE49-F238E27FC236}">
                <a16:creationId xmlns:a16="http://schemas.microsoft.com/office/drawing/2014/main" id="{B8F9A761-5240-41A6-B527-73B69EE629E5}"/>
              </a:ext>
            </a:extLst>
          </p:cNvPr>
          <p:cNvSpPr>
            <a:spLocks noGrp="1"/>
          </p:cNvSpPr>
          <p:nvPr>
            <p:ph type="title"/>
          </p:nvPr>
        </p:nvSpPr>
        <p:spPr>
          <a:xfrm>
            <a:off x="429767" y="274320"/>
            <a:ext cx="9281010" cy="539496"/>
          </a:xfrm>
        </p:spPr>
        <p:txBody>
          <a:bodyPr/>
          <a:lstStyle/>
          <a:p>
            <a:r>
              <a:rPr lang="en-US" dirty="0"/>
              <a:t>Outline</a:t>
            </a:r>
          </a:p>
        </p:txBody>
      </p:sp>
    </p:spTree>
    <p:extLst>
      <p:ext uri="{BB962C8B-B14F-4D97-AF65-F5344CB8AC3E}">
        <p14:creationId xmlns:p14="http://schemas.microsoft.com/office/powerpoint/2010/main" val="2526789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2D566-82E7-4D99-A523-A86F2AD921C0}"/>
              </a:ext>
            </a:extLst>
          </p:cNvPr>
          <p:cNvSpPr>
            <a:spLocks noGrp="1"/>
          </p:cNvSpPr>
          <p:nvPr>
            <p:ph type="title"/>
          </p:nvPr>
        </p:nvSpPr>
        <p:spPr>
          <a:xfrm>
            <a:off x="429767" y="274320"/>
            <a:ext cx="11430000" cy="535531"/>
          </a:xfrm>
        </p:spPr>
        <p:txBody>
          <a:bodyPr/>
          <a:lstStyle/>
          <a:p>
            <a:r>
              <a:rPr lang="en-US" dirty="0"/>
              <a:t>Summary</a:t>
            </a:r>
          </a:p>
        </p:txBody>
      </p:sp>
      <p:sp>
        <p:nvSpPr>
          <p:cNvPr id="3" name="Content Placeholder 2">
            <a:extLst>
              <a:ext uri="{FF2B5EF4-FFF2-40B4-BE49-F238E27FC236}">
                <a16:creationId xmlns:a16="http://schemas.microsoft.com/office/drawing/2014/main" id="{74B457D1-D62A-4CA8-87A2-C298EBD8C571}"/>
              </a:ext>
            </a:extLst>
          </p:cNvPr>
          <p:cNvSpPr>
            <a:spLocks noGrp="1"/>
          </p:cNvSpPr>
          <p:nvPr>
            <p:ph idx="1"/>
          </p:nvPr>
        </p:nvSpPr>
        <p:spPr>
          <a:xfrm>
            <a:off x="448055" y="945074"/>
            <a:ext cx="11430000" cy="5189025"/>
          </a:xfrm>
        </p:spPr>
        <p:txBody>
          <a:bodyPr/>
          <a:lstStyle/>
          <a:p>
            <a:pPr marL="0" indent="0">
              <a:buNone/>
            </a:pPr>
            <a:r>
              <a:rPr lang="en-US" dirty="0"/>
              <a:t>The status for P.2.5 Utilities is commensurate with the project schedule:</a:t>
            </a:r>
          </a:p>
          <a:p>
            <a:r>
              <a:rPr lang="en-US" dirty="0"/>
              <a:t>The design is complete, and documentation is in place</a:t>
            </a:r>
          </a:p>
          <a:p>
            <a:r>
              <a:rPr lang="en-US" dirty="0"/>
              <a:t>The risks are well understood and documented</a:t>
            </a:r>
          </a:p>
          <a:p>
            <a:r>
              <a:rPr lang="en-US" dirty="0"/>
              <a:t>The cost &amp; labor needs are well defined</a:t>
            </a:r>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14747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2D566-82E7-4D99-A523-A86F2AD921C0}"/>
              </a:ext>
            </a:extLst>
          </p:cNvPr>
          <p:cNvSpPr>
            <a:spLocks noGrp="1"/>
          </p:cNvSpPr>
          <p:nvPr>
            <p:ph type="title"/>
          </p:nvPr>
        </p:nvSpPr>
        <p:spPr/>
        <p:txBody>
          <a:bodyPr/>
          <a:lstStyle/>
          <a:p>
            <a:r>
              <a:rPr lang="en-US" dirty="0"/>
              <a:t>Scope</a:t>
            </a:r>
          </a:p>
        </p:txBody>
      </p:sp>
      <p:sp>
        <p:nvSpPr>
          <p:cNvPr id="3" name="Content Placeholder 2">
            <a:extLst>
              <a:ext uri="{FF2B5EF4-FFF2-40B4-BE49-F238E27FC236}">
                <a16:creationId xmlns:a16="http://schemas.microsoft.com/office/drawing/2014/main" id="{74B457D1-D62A-4CA8-87A2-C298EBD8C571}"/>
              </a:ext>
            </a:extLst>
          </p:cNvPr>
          <p:cNvSpPr>
            <a:spLocks noGrp="1"/>
          </p:cNvSpPr>
          <p:nvPr>
            <p:ph idx="1"/>
          </p:nvPr>
        </p:nvSpPr>
        <p:spPr>
          <a:xfrm>
            <a:off x="429767" y="941832"/>
            <a:ext cx="11430000" cy="5470966"/>
          </a:xfrm>
        </p:spPr>
        <p:txBody>
          <a:bodyPr/>
          <a:lstStyle/>
          <a:p>
            <a:r>
              <a:rPr lang="en-US" dirty="0"/>
              <a:t>P.2 Superconducting LINAC</a:t>
            </a:r>
          </a:p>
          <a:p>
            <a:pPr lvl="1"/>
            <a:r>
              <a:rPr lang="en-US" dirty="0"/>
              <a:t>P.2.5 Utilities – Chris Stone</a:t>
            </a:r>
          </a:p>
          <a:p>
            <a:pPr lvl="2"/>
            <a:r>
              <a:rPr lang="en-US" dirty="0"/>
              <a:t>P.2.5.1 Management and System Integration – Chris Stone</a:t>
            </a:r>
          </a:p>
          <a:p>
            <a:pPr lvl="3"/>
            <a:r>
              <a:rPr lang="en-US" dirty="0"/>
              <a:t>Management oversight of WBS elements</a:t>
            </a:r>
          </a:p>
          <a:p>
            <a:pPr lvl="2"/>
            <a:r>
              <a:rPr lang="en-US" dirty="0"/>
              <a:t>P.2.5.2 Beamline Vacuum Systems – Chris Stone</a:t>
            </a:r>
          </a:p>
          <a:p>
            <a:pPr lvl="3"/>
            <a:r>
              <a:rPr lang="en-US" dirty="0"/>
              <a:t>Design</a:t>
            </a:r>
          </a:p>
          <a:p>
            <a:pPr lvl="3"/>
            <a:r>
              <a:rPr lang="en-US" dirty="0"/>
              <a:t>Procurement/Fabrication</a:t>
            </a:r>
          </a:p>
          <a:p>
            <a:pPr lvl="3"/>
            <a:r>
              <a:rPr lang="en-US" dirty="0"/>
              <a:t>Installation</a:t>
            </a:r>
          </a:p>
          <a:p>
            <a:pPr lvl="2"/>
            <a:r>
              <a:rPr lang="en-US" dirty="0"/>
              <a:t>P.2.5.3 Insulating Vacuum Systems – Chris Stone</a:t>
            </a:r>
          </a:p>
          <a:p>
            <a:pPr lvl="3"/>
            <a:r>
              <a:rPr lang="en-US" dirty="0"/>
              <a:t>Design</a:t>
            </a:r>
          </a:p>
          <a:p>
            <a:pPr lvl="3"/>
            <a:r>
              <a:rPr lang="en-US" dirty="0"/>
              <a:t>Procurement/Fabrication</a:t>
            </a:r>
          </a:p>
          <a:p>
            <a:pPr lvl="3"/>
            <a:r>
              <a:rPr lang="en-US" dirty="0"/>
              <a:t>Installation</a:t>
            </a:r>
          </a:p>
          <a:p>
            <a:pPr lvl="2"/>
            <a:r>
              <a:rPr lang="en-US" dirty="0"/>
              <a:t>P.2.5.4 Water Systems – Klent Pope</a:t>
            </a:r>
          </a:p>
          <a:p>
            <a:pPr lvl="3"/>
            <a:r>
              <a:rPr lang="en-US" dirty="0"/>
              <a:t>Procurement/Fabrication</a:t>
            </a:r>
          </a:p>
          <a:p>
            <a:pPr lvl="3"/>
            <a:r>
              <a:rPr lang="en-US" dirty="0"/>
              <a:t>Installation</a:t>
            </a:r>
          </a:p>
          <a:p>
            <a:pPr lvl="3"/>
            <a:endParaRPr lang="en-US" dirty="0"/>
          </a:p>
        </p:txBody>
      </p:sp>
    </p:spTree>
    <p:extLst>
      <p:ext uri="{BB962C8B-B14F-4D97-AF65-F5344CB8AC3E}">
        <p14:creationId xmlns:p14="http://schemas.microsoft.com/office/powerpoint/2010/main" val="167177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261629" cy="535531"/>
          </a:xfrm>
        </p:spPr>
        <p:txBody>
          <a:bodyPr/>
          <a:lstStyle/>
          <a:p>
            <a:r>
              <a:rPr lang="en-US" dirty="0"/>
              <a:t>Scope – P.2.5.2 Beamline Vacuum</a:t>
            </a:r>
          </a:p>
        </p:txBody>
      </p:sp>
      <p:sp>
        <p:nvSpPr>
          <p:cNvPr id="3" name="Content Placeholder 2"/>
          <p:cNvSpPr>
            <a:spLocks noGrp="1"/>
          </p:cNvSpPr>
          <p:nvPr>
            <p:ph idx="1"/>
          </p:nvPr>
        </p:nvSpPr>
        <p:spPr>
          <a:xfrm>
            <a:off x="269745" y="941832"/>
            <a:ext cx="7932962" cy="5382159"/>
          </a:xfrm>
        </p:spPr>
        <p:txBody>
          <a:bodyPr/>
          <a:lstStyle/>
          <a:p>
            <a:r>
              <a:rPr lang="en-US" sz="2400" dirty="0">
                <a:latin typeface="+mn-lt"/>
              </a:rPr>
              <a:t>The beamline vacuum systems for PPU will very closely mimic those of the existing SCL systems</a:t>
            </a:r>
          </a:p>
          <a:p>
            <a:r>
              <a:rPr lang="en-US" sz="2400" dirty="0">
                <a:latin typeface="+mn-lt"/>
              </a:rPr>
              <a:t>The system shall consist of the following:</a:t>
            </a:r>
          </a:p>
          <a:p>
            <a:pPr lvl="1"/>
            <a:r>
              <a:rPr lang="en-US" sz="2000" dirty="0">
                <a:latin typeface="+mn-lt"/>
              </a:rPr>
              <a:t>45 L/s Ion Pump on each cryomodule identical to those already in use in the SCL.  A manual all-metal angle valve will be mounted to the ion pump for “break-in”.  These items to be supplied by the partner lab</a:t>
            </a:r>
          </a:p>
          <a:p>
            <a:pPr lvl="1"/>
            <a:r>
              <a:rPr lang="en-US" sz="2000" dirty="0">
                <a:latin typeface="+mn-lt"/>
              </a:rPr>
              <a:t>Electro pneumatic gate valves on the fore and aft of each cryomodule identical to those already in use in the SCL.  These items to be supplied by the partner lab</a:t>
            </a:r>
          </a:p>
          <a:p>
            <a:pPr lvl="1"/>
            <a:r>
              <a:rPr lang="en-US" sz="2000" dirty="0">
                <a:latin typeface="+mn-lt"/>
              </a:rPr>
              <a:t>Ion Pump on each warm section between cryomodules identical to those already in use in the SCL</a:t>
            </a:r>
          </a:p>
          <a:p>
            <a:pPr lvl="1"/>
            <a:r>
              <a:rPr lang="en-US" sz="2000" dirty="0">
                <a:latin typeface="+mn-lt"/>
              </a:rPr>
              <a:t>The addition of a cold cathode vacuum gauge on each warm section</a:t>
            </a:r>
          </a:p>
          <a:p>
            <a:endParaRPr lang="en-US" sz="2400" dirty="0"/>
          </a:p>
        </p:txBody>
      </p:sp>
      <p:pic>
        <p:nvPicPr>
          <p:cNvPr id="1026" name="Picture 2" descr="Z:\LINAC\SCL\General\General Pics\SCL Cryomodule beam line pump.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334"/>
          <a:stretch/>
        </p:blipFill>
        <p:spPr bwMode="auto">
          <a:xfrm>
            <a:off x="8242038" y="1983193"/>
            <a:ext cx="3833505" cy="2891615"/>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4294967295"/>
          </p:nvPr>
        </p:nvSpPr>
        <p:spPr>
          <a:xfrm>
            <a:off x="281317" y="6480482"/>
            <a:ext cx="1690578" cy="246221"/>
          </a:xfrm>
          <a:prstGeom prst="rect">
            <a:avLst/>
          </a:prstGeom>
          <a:noFill/>
        </p:spPr>
        <p:txBody>
          <a:bodyPr vert="horz" wrap="square" lIns="91440" tIns="45720" rIns="91440" bIns="45720" rtlCol="0" anchor="ctr">
            <a:spAutoFit/>
          </a:bodyPr>
          <a:lstStyle>
            <a:defPPr>
              <a:defRPr lang="en-US"/>
            </a:defPPr>
            <a:lvl1pPr algn="l" rtl="0" fontAlgn="base">
              <a:spcBef>
                <a:spcPct val="0"/>
              </a:spcBef>
              <a:spcAft>
                <a:spcPct val="0"/>
              </a:spcAft>
              <a:defRPr sz="1000" kern="1200">
                <a:solidFill>
                  <a:schemeClr val="accent2">
                    <a:lumMod val="60000"/>
                    <a:lumOff val="40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t>z</a:t>
            </a:r>
            <a:endParaRPr lang="en-US" dirty="0"/>
          </a:p>
        </p:txBody>
      </p:sp>
      <p:sp>
        <p:nvSpPr>
          <p:cNvPr id="6" name="Rectangle: Rounded Corners 5">
            <a:extLst>
              <a:ext uri="{FF2B5EF4-FFF2-40B4-BE49-F238E27FC236}">
                <a16:creationId xmlns:a16="http://schemas.microsoft.com/office/drawing/2014/main" id="{2467E205-F280-411A-9F76-965D8CD457A6}"/>
              </a:ext>
            </a:extLst>
          </p:cNvPr>
          <p:cNvSpPr/>
          <p:nvPr/>
        </p:nvSpPr>
        <p:spPr>
          <a:xfrm>
            <a:off x="9872830" y="365760"/>
            <a:ext cx="1736250"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1</a:t>
            </a:r>
            <a:endParaRPr lang="en-US" b="1" dirty="0">
              <a:solidFill>
                <a:schemeClr val="bg1"/>
              </a:solidFill>
            </a:endParaRPr>
          </a:p>
        </p:txBody>
      </p:sp>
      <p:sp>
        <p:nvSpPr>
          <p:cNvPr id="5" name="TextBox 4">
            <a:extLst>
              <a:ext uri="{FF2B5EF4-FFF2-40B4-BE49-F238E27FC236}">
                <a16:creationId xmlns:a16="http://schemas.microsoft.com/office/drawing/2014/main" id="{54C22F4E-9B71-4013-BD37-40D88F38F495}"/>
              </a:ext>
            </a:extLst>
          </p:cNvPr>
          <p:cNvSpPr txBox="1"/>
          <p:nvPr/>
        </p:nvSpPr>
        <p:spPr>
          <a:xfrm>
            <a:off x="8202707" y="4874808"/>
            <a:ext cx="3833505" cy="341632"/>
          </a:xfrm>
          <a:prstGeom prst="rect">
            <a:avLst/>
          </a:prstGeom>
          <a:noFill/>
        </p:spPr>
        <p:txBody>
          <a:bodyPr wrap="square" rtlCol="0">
            <a:spAutoFit/>
          </a:bodyPr>
          <a:lstStyle/>
          <a:p>
            <a:pPr algn="ctr">
              <a:lnSpc>
                <a:spcPct val="90000"/>
              </a:lnSpc>
            </a:pPr>
            <a:r>
              <a:rPr lang="en-US" dirty="0">
                <a:latin typeface="+mn-lt"/>
              </a:rPr>
              <a:t>45 L/s Ion Pump</a:t>
            </a:r>
          </a:p>
        </p:txBody>
      </p:sp>
    </p:spTree>
    <p:extLst>
      <p:ext uri="{BB962C8B-B14F-4D97-AF65-F5344CB8AC3E}">
        <p14:creationId xmlns:p14="http://schemas.microsoft.com/office/powerpoint/2010/main" val="783274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786345" cy="535531"/>
          </a:xfrm>
        </p:spPr>
        <p:txBody>
          <a:bodyPr/>
          <a:lstStyle/>
          <a:p>
            <a:r>
              <a:rPr lang="en-US" dirty="0"/>
              <a:t>Scope – P.2.5.3 Insulating Vacuum</a:t>
            </a:r>
          </a:p>
        </p:txBody>
      </p:sp>
      <p:sp>
        <p:nvSpPr>
          <p:cNvPr id="3" name="Content Placeholder 2"/>
          <p:cNvSpPr>
            <a:spLocks noGrp="1"/>
          </p:cNvSpPr>
          <p:nvPr>
            <p:ph idx="1"/>
          </p:nvPr>
        </p:nvSpPr>
        <p:spPr>
          <a:xfrm>
            <a:off x="359289" y="853344"/>
            <a:ext cx="7024490" cy="5351392"/>
          </a:xfrm>
        </p:spPr>
        <p:txBody>
          <a:bodyPr/>
          <a:lstStyle/>
          <a:p>
            <a:r>
              <a:rPr lang="en-US" sz="1800" dirty="0">
                <a:latin typeface="+mn-lt"/>
              </a:rPr>
              <a:t>The original cryomodule design for SNS did not include an insulating vacuum system  However, operational experience has led to the inclusion of an IVS to account for potentially high gas loads in individual cryomodules </a:t>
            </a:r>
          </a:p>
          <a:p>
            <a:r>
              <a:rPr lang="en-US" sz="1800" dirty="0">
                <a:latin typeface="+mn-lt"/>
              </a:rPr>
              <a:t>The design concept for IVS closely mimics the approach taken in the upgrade of the vacuum systems for the DTL and CCL portions of the accelerator</a:t>
            </a:r>
          </a:p>
          <a:p>
            <a:r>
              <a:rPr lang="en-US" sz="1800" dirty="0">
                <a:latin typeface="+mn-lt"/>
              </a:rPr>
              <a:t>IVS will consist of a turbomolecular pump mounted directly to </a:t>
            </a:r>
            <a:r>
              <a:rPr lang="en-US" sz="1600" dirty="0">
                <a:latin typeface="+mn-lt"/>
              </a:rPr>
              <a:t>each</a:t>
            </a:r>
            <a:r>
              <a:rPr lang="en-US" sz="1800" dirty="0">
                <a:latin typeface="+mn-lt"/>
              </a:rPr>
              <a:t> new cryomodule, along with an electro-pneumatic gate valve on the turbo inlet and the appropriate vacuum pressure instrumentation and controls</a:t>
            </a:r>
          </a:p>
          <a:p>
            <a:r>
              <a:rPr lang="en-US" sz="1800" dirty="0">
                <a:latin typeface="+mn-lt"/>
              </a:rPr>
              <a:t>Each turbo pump will exhaust into a common foreline manifold which will run overhead down the length of the new CM installation</a:t>
            </a:r>
          </a:p>
          <a:p>
            <a:r>
              <a:rPr lang="en-US" sz="1800" dirty="0">
                <a:latin typeface="+mn-lt"/>
              </a:rPr>
              <a:t> The klystron gallery will house an appropriately sized dry screw pump to maintain the foreline manifold at an acceptable pressure along with a backup pump in case of a pump failure</a:t>
            </a:r>
          </a:p>
          <a:p>
            <a:r>
              <a:rPr lang="en-US" sz="1800" dirty="0">
                <a:latin typeface="+mn-lt"/>
              </a:rPr>
              <a:t>The foreline manifold will traverse from the tunnel to the klystron gallery via the chase at CM slot 26, which has been reserved for this purpose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9381" y="941832"/>
            <a:ext cx="4717869" cy="2200090"/>
          </a:xfrm>
          <a:prstGeom prst="rect">
            <a:avLst/>
          </a:prstGeom>
        </p:spPr>
      </p:pic>
      <p:sp>
        <p:nvSpPr>
          <p:cNvPr id="6" name="Footer Placeholder 5"/>
          <p:cNvSpPr>
            <a:spLocks noGrp="1"/>
          </p:cNvSpPr>
          <p:nvPr>
            <p:ph type="ftr" sz="quarter" idx="4294967295"/>
          </p:nvPr>
        </p:nvSpPr>
        <p:spPr>
          <a:xfrm>
            <a:off x="281317" y="6480482"/>
            <a:ext cx="1690578" cy="246221"/>
          </a:xfrm>
          <a:prstGeom prst="rect">
            <a:avLst/>
          </a:prstGeom>
          <a:noFill/>
        </p:spPr>
        <p:txBody>
          <a:bodyPr vert="horz" wrap="square" lIns="91440" tIns="45720" rIns="91440" bIns="45720" rtlCol="0" anchor="ctr">
            <a:spAutoFit/>
          </a:bodyPr>
          <a:lstStyle>
            <a:defPPr>
              <a:defRPr lang="en-US"/>
            </a:defPPr>
            <a:lvl1pPr algn="l" rtl="0" fontAlgn="base">
              <a:spcBef>
                <a:spcPct val="0"/>
              </a:spcBef>
              <a:spcAft>
                <a:spcPct val="0"/>
              </a:spcAft>
              <a:defRPr sz="1000" kern="1200">
                <a:solidFill>
                  <a:schemeClr val="accent2">
                    <a:lumMod val="60000"/>
                    <a:lumOff val="40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t>z</a:t>
            </a:r>
            <a:endParaRPr lang="en-US" dirty="0"/>
          </a:p>
        </p:txBody>
      </p:sp>
      <p:sp>
        <p:nvSpPr>
          <p:cNvPr id="7" name="Rectangle: Rounded Corners 6">
            <a:extLst>
              <a:ext uri="{FF2B5EF4-FFF2-40B4-BE49-F238E27FC236}">
                <a16:creationId xmlns:a16="http://schemas.microsoft.com/office/drawing/2014/main" id="{C848DA6D-3AB1-4D7D-8659-8891AF9E7F7E}"/>
              </a:ext>
            </a:extLst>
          </p:cNvPr>
          <p:cNvSpPr/>
          <p:nvPr/>
        </p:nvSpPr>
        <p:spPr>
          <a:xfrm>
            <a:off x="9872830" y="365760"/>
            <a:ext cx="1736250"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 1</a:t>
            </a:r>
          </a:p>
        </p:txBody>
      </p:sp>
      <p:sp>
        <p:nvSpPr>
          <p:cNvPr id="9" name="TextBox 8">
            <a:extLst>
              <a:ext uri="{FF2B5EF4-FFF2-40B4-BE49-F238E27FC236}">
                <a16:creationId xmlns:a16="http://schemas.microsoft.com/office/drawing/2014/main" id="{EDA88DCC-E293-40F7-B680-DE5023CB8EE7}"/>
              </a:ext>
            </a:extLst>
          </p:cNvPr>
          <p:cNvSpPr txBox="1"/>
          <p:nvPr/>
        </p:nvSpPr>
        <p:spPr>
          <a:xfrm>
            <a:off x="7339382" y="3141922"/>
            <a:ext cx="4717868" cy="341632"/>
          </a:xfrm>
          <a:prstGeom prst="rect">
            <a:avLst/>
          </a:prstGeom>
          <a:noFill/>
        </p:spPr>
        <p:txBody>
          <a:bodyPr wrap="square" rtlCol="0">
            <a:spAutoFit/>
          </a:bodyPr>
          <a:lstStyle/>
          <a:p>
            <a:pPr algn="ctr">
              <a:lnSpc>
                <a:spcPct val="90000"/>
              </a:lnSpc>
            </a:pPr>
            <a:r>
              <a:rPr lang="en-US" dirty="0">
                <a:latin typeface="+mn-lt"/>
              </a:rPr>
              <a:t>Klystron Layout for Foreline Pumps</a:t>
            </a:r>
          </a:p>
        </p:txBody>
      </p:sp>
    </p:spTree>
    <p:extLst>
      <p:ext uri="{BB962C8B-B14F-4D97-AF65-F5344CB8AC3E}">
        <p14:creationId xmlns:p14="http://schemas.microsoft.com/office/powerpoint/2010/main" val="1830899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2D566-82E7-4D99-A523-A86F2AD921C0}"/>
              </a:ext>
            </a:extLst>
          </p:cNvPr>
          <p:cNvSpPr>
            <a:spLocks noGrp="1"/>
          </p:cNvSpPr>
          <p:nvPr>
            <p:ph type="title"/>
          </p:nvPr>
        </p:nvSpPr>
        <p:spPr/>
        <p:txBody>
          <a:bodyPr/>
          <a:lstStyle/>
          <a:p>
            <a:r>
              <a:rPr lang="en-US" dirty="0"/>
              <a:t>Scope – Water Systems</a:t>
            </a:r>
          </a:p>
        </p:txBody>
      </p:sp>
      <p:sp>
        <p:nvSpPr>
          <p:cNvPr id="3" name="Content Placeholder 2">
            <a:extLst>
              <a:ext uri="{FF2B5EF4-FFF2-40B4-BE49-F238E27FC236}">
                <a16:creationId xmlns:a16="http://schemas.microsoft.com/office/drawing/2014/main" id="{74B457D1-D62A-4CA8-87A2-C298EBD8C571}"/>
              </a:ext>
            </a:extLst>
          </p:cNvPr>
          <p:cNvSpPr>
            <a:spLocks noGrp="1"/>
          </p:cNvSpPr>
          <p:nvPr>
            <p:ph idx="1"/>
          </p:nvPr>
        </p:nvSpPr>
        <p:spPr>
          <a:xfrm>
            <a:off x="448056" y="941832"/>
            <a:ext cx="11636734" cy="5203787"/>
          </a:xfrm>
        </p:spPr>
        <p:txBody>
          <a:bodyPr/>
          <a:lstStyle/>
          <a:p>
            <a:r>
              <a:rPr lang="en-US" sz="2400" dirty="0"/>
              <a:t>The seven (7) new cryomodules have four (4) FP couplers each that require a minimum of 1 </a:t>
            </a:r>
            <a:r>
              <a:rPr lang="en-US" sz="2400" dirty="0" err="1"/>
              <a:t>gpm</a:t>
            </a:r>
            <a:r>
              <a:rPr lang="en-US" sz="2400" dirty="0"/>
              <a:t> cooling flow per cryomodule to remove a maximum of 200 Watts.  The (4) FP couplers on each HB cryomodule are connected in series</a:t>
            </a:r>
          </a:p>
          <a:p>
            <a:r>
              <a:rPr lang="en-US" sz="2400" dirty="0"/>
              <a:t>The QMCS was tested with additional flow of 14 gallons per minute to simulate the addition of the 7 new cryomodules.  Testing was performed in June 2016.  There were no adverse effects to the QMCS skid or the equipment cooled by the QMCS.  There is adequate capacity in the QMCS skid heat exchanger (HX) and pump flow</a:t>
            </a:r>
          </a:p>
          <a:p>
            <a:r>
              <a:rPr lang="en-US" sz="2400" dirty="0"/>
              <a:t>Each cryomodule will be connected with RAD hard hoses, (4) thermocouples (TC) and (1) flow switch (FS) prior to testing in the RFTF test cave and will be transported to the tunnel on the cryomodule assembly (the design &amp; all components are identical to the existing installation).  Temperatures and flow switch will be monitored and alarmed in EPICS by the FP coupler system</a:t>
            </a:r>
          </a:p>
          <a:p>
            <a:endParaRPr lang="en-US" sz="2400" dirty="0"/>
          </a:p>
          <a:p>
            <a:endParaRPr lang="en-US" sz="2000" dirty="0"/>
          </a:p>
          <a:p>
            <a:pPr marL="0" indent="0">
              <a:buNone/>
            </a:pPr>
            <a:endParaRPr lang="en-US" sz="2000" dirty="0"/>
          </a:p>
        </p:txBody>
      </p:sp>
    </p:spTree>
    <p:extLst>
      <p:ext uri="{BB962C8B-B14F-4D97-AF65-F5344CB8AC3E}">
        <p14:creationId xmlns:p14="http://schemas.microsoft.com/office/powerpoint/2010/main" val="10634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t>
            </a:r>
          </a:p>
        </p:txBody>
      </p:sp>
      <p:sp>
        <p:nvSpPr>
          <p:cNvPr id="5" name="Rectangle: Rounded Corners 4">
            <a:extLst>
              <a:ext uri="{FF2B5EF4-FFF2-40B4-BE49-F238E27FC236}">
                <a16:creationId xmlns:a16="http://schemas.microsoft.com/office/drawing/2014/main" id="{B313DEDE-D589-4D0A-95AA-6163C5ECCC8A}"/>
              </a:ext>
            </a:extLst>
          </p:cNvPr>
          <p:cNvSpPr/>
          <p:nvPr/>
        </p:nvSpPr>
        <p:spPr>
          <a:xfrm>
            <a:off x="9872830" y="365760"/>
            <a:ext cx="1736250"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5</a:t>
            </a:r>
            <a:endParaRPr lang="en-US" b="1" dirty="0">
              <a:solidFill>
                <a:schemeClr val="bg1"/>
              </a:solidFill>
            </a:endParaRPr>
          </a:p>
        </p:txBody>
      </p:sp>
      <p:grpSp>
        <p:nvGrpSpPr>
          <p:cNvPr id="10" name="object 2">
            <a:extLst>
              <a:ext uri="{FF2B5EF4-FFF2-40B4-BE49-F238E27FC236}">
                <a16:creationId xmlns:a16="http://schemas.microsoft.com/office/drawing/2014/main" id="{EC7E6DD6-887C-42BD-9DFE-2850DCDEE41E}"/>
              </a:ext>
            </a:extLst>
          </p:cNvPr>
          <p:cNvGrpSpPr/>
          <p:nvPr/>
        </p:nvGrpSpPr>
        <p:grpSpPr>
          <a:xfrm>
            <a:off x="5027049" y="434721"/>
            <a:ext cx="1852295" cy="758190"/>
            <a:chOff x="4226949" y="890907"/>
            <a:chExt cx="1852295" cy="758190"/>
          </a:xfrm>
        </p:grpSpPr>
        <p:pic>
          <p:nvPicPr>
            <p:cNvPr id="11" name="object 3">
              <a:extLst>
                <a:ext uri="{FF2B5EF4-FFF2-40B4-BE49-F238E27FC236}">
                  <a16:creationId xmlns:a16="http://schemas.microsoft.com/office/drawing/2014/main" id="{F31203C6-5659-4B85-9303-C6D865120234}"/>
                </a:ext>
              </a:extLst>
            </p:cNvPr>
            <p:cNvPicPr/>
            <p:nvPr/>
          </p:nvPicPr>
          <p:blipFill>
            <a:blip r:embed="rId2" cstate="print"/>
            <a:stretch>
              <a:fillRect/>
            </a:stretch>
          </p:blipFill>
          <p:spPr>
            <a:xfrm>
              <a:off x="4240278" y="906228"/>
              <a:ext cx="1838578" cy="742759"/>
            </a:xfrm>
            <a:prstGeom prst="rect">
              <a:avLst/>
            </a:prstGeom>
          </p:spPr>
        </p:pic>
        <p:pic>
          <p:nvPicPr>
            <p:cNvPr id="12" name="object 4">
              <a:extLst>
                <a:ext uri="{FF2B5EF4-FFF2-40B4-BE49-F238E27FC236}">
                  <a16:creationId xmlns:a16="http://schemas.microsoft.com/office/drawing/2014/main" id="{20EED194-6289-4021-AF62-42137BA9EF7C}"/>
                </a:ext>
              </a:extLst>
            </p:cNvPr>
            <p:cNvPicPr/>
            <p:nvPr/>
          </p:nvPicPr>
          <p:blipFill>
            <a:blip r:embed="rId3" cstate="print"/>
            <a:stretch>
              <a:fillRect/>
            </a:stretch>
          </p:blipFill>
          <p:spPr>
            <a:xfrm>
              <a:off x="4226949" y="890907"/>
              <a:ext cx="1827169" cy="731353"/>
            </a:xfrm>
            <a:prstGeom prst="rect">
              <a:avLst/>
            </a:prstGeom>
          </p:spPr>
        </p:pic>
      </p:grpSp>
      <p:sp>
        <p:nvSpPr>
          <p:cNvPr id="13" name="object 5">
            <a:extLst>
              <a:ext uri="{FF2B5EF4-FFF2-40B4-BE49-F238E27FC236}">
                <a16:creationId xmlns:a16="http://schemas.microsoft.com/office/drawing/2014/main" id="{49418AB2-96C1-4AA1-A107-097CF351F194}"/>
              </a:ext>
            </a:extLst>
          </p:cNvPr>
          <p:cNvSpPr txBox="1"/>
          <p:nvPr/>
        </p:nvSpPr>
        <p:spPr>
          <a:xfrm>
            <a:off x="5038388" y="446059"/>
            <a:ext cx="1804670" cy="709295"/>
          </a:xfrm>
          <a:prstGeom prst="rect">
            <a:avLst/>
          </a:prstGeom>
          <a:ln w="32194">
            <a:solidFill>
              <a:srgbClr val="000000"/>
            </a:solidFill>
          </a:ln>
        </p:spPr>
        <p:txBody>
          <a:bodyPr vert="horz" wrap="square" lIns="0" tIns="6985" rIns="0" bIns="0" rtlCol="0">
            <a:spAutoFit/>
          </a:bodyPr>
          <a:lstStyle/>
          <a:p>
            <a:pPr>
              <a:lnSpc>
                <a:spcPct val="100000"/>
              </a:lnSpc>
              <a:spcBef>
                <a:spcPts val="55"/>
              </a:spcBef>
            </a:pPr>
            <a:endParaRPr sz="1300">
              <a:latin typeface="Times New Roman"/>
              <a:cs typeface="Times New Roman"/>
            </a:endParaRPr>
          </a:p>
          <a:p>
            <a:pPr marL="635" algn="ctr">
              <a:lnSpc>
                <a:spcPct val="100000"/>
              </a:lnSpc>
            </a:pPr>
            <a:r>
              <a:rPr sz="1000" b="1" spc="-5" dirty="0">
                <a:latin typeface="Arial"/>
                <a:cs typeface="Arial"/>
              </a:rPr>
              <a:t>P.2</a:t>
            </a:r>
            <a:r>
              <a:rPr sz="1000" b="1" spc="-45" dirty="0">
                <a:latin typeface="Arial"/>
                <a:cs typeface="Arial"/>
              </a:rPr>
              <a:t> </a:t>
            </a:r>
            <a:r>
              <a:rPr sz="1000" b="1" dirty="0">
                <a:latin typeface="Arial"/>
                <a:cs typeface="Arial"/>
              </a:rPr>
              <a:t>–</a:t>
            </a:r>
            <a:r>
              <a:rPr sz="1000" b="1" spc="-45" dirty="0">
                <a:latin typeface="Arial"/>
                <a:cs typeface="Arial"/>
              </a:rPr>
              <a:t> </a:t>
            </a:r>
            <a:r>
              <a:rPr sz="1000" b="1" spc="-5" dirty="0">
                <a:latin typeface="Arial"/>
                <a:cs typeface="Arial"/>
              </a:rPr>
              <a:t>SCL</a:t>
            </a:r>
            <a:endParaRPr sz="1000">
              <a:latin typeface="Arial"/>
              <a:cs typeface="Arial"/>
            </a:endParaRPr>
          </a:p>
          <a:p>
            <a:pPr algn="ctr">
              <a:lnSpc>
                <a:spcPct val="100000"/>
              </a:lnSpc>
              <a:spcBef>
                <a:spcPts val="10"/>
              </a:spcBef>
            </a:pPr>
            <a:r>
              <a:rPr sz="900" spc="-5" dirty="0">
                <a:latin typeface="Arial"/>
                <a:cs typeface="Arial"/>
              </a:rPr>
              <a:t>Mat</a:t>
            </a:r>
            <a:r>
              <a:rPr sz="900" dirty="0">
                <a:latin typeface="Arial"/>
                <a:cs typeface="Arial"/>
              </a:rPr>
              <a:t>t</a:t>
            </a:r>
            <a:r>
              <a:rPr sz="900" spc="-5" dirty="0">
                <a:latin typeface="Arial"/>
                <a:cs typeface="Arial"/>
              </a:rPr>
              <a:t> Howell</a:t>
            </a:r>
            <a:endParaRPr sz="900">
              <a:latin typeface="Arial"/>
              <a:cs typeface="Arial"/>
            </a:endParaRPr>
          </a:p>
        </p:txBody>
      </p:sp>
      <p:grpSp>
        <p:nvGrpSpPr>
          <p:cNvPr id="14" name="object 6">
            <a:extLst>
              <a:ext uri="{FF2B5EF4-FFF2-40B4-BE49-F238E27FC236}">
                <a16:creationId xmlns:a16="http://schemas.microsoft.com/office/drawing/2014/main" id="{65ABA8B1-E537-4CE2-9F4E-57E39B51E92D}"/>
              </a:ext>
            </a:extLst>
          </p:cNvPr>
          <p:cNvGrpSpPr/>
          <p:nvPr/>
        </p:nvGrpSpPr>
        <p:grpSpPr>
          <a:xfrm>
            <a:off x="5564023" y="1462504"/>
            <a:ext cx="847090" cy="711200"/>
            <a:chOff x="4763923" y="1918690"/>
            <a:chExt cx="847090" cy="711200"/>
          </a:xfrm>
        </p:grpSpPr>
        <p:pic>
          <p:nvPicPr>
            <p:cNvPr id="15" name="object 7">
              <a:extLst>
                <a:ext uri="{FF2B5EF4-FFF2-40B4-BE49-F238E27FC236}">
                  <a16:creationId xmlns:a16="http://schemas.microsoft.com/office/drawing/2014/main" id="{FEF271A8-3001-4427-A3B2-3234F7A7901A}"/>
                </a:ext>
              </a:extLst>
            </p:cNvPr>
            <p:cNvPicPr/>
            <p:nvPr/>
          </p:nvPicPr>
          <p:blipFill>
            <a:blip r:embed="rId4" cstate="print"/>
            <a:stretch>
              <a:fillRect/>
            </a:stretch>
          </p:blipFill>
          <p:spPr>
            <a:xfrm>
              <a:off x="4779248" y="1935627"/>
              <a:ext cx="831473" cy="693799"/>
            </a:xfrm>
            <a:prstGeom prst="rect">
              <a:avLst/>
            </a:prstGeom>
          </p:spPr>
        </p:pic>
        <p:pic>
          <p:nvPicPr>
            <p:cNvPr id="16" name="object 8">
              <a:extLst>
                <a:ext uri="{FF2B5EF4-FFF2-40B4-BE49-F238E27FC236}">
                  <a16:creationId xmlns:a16="http://schemas.microsoft.com/office/drawing/2014/main" id="{EA553C25-76B3-4658-9C64-F01347489DF4}"/>
                </a:ext>
              </a:extLst>
            </p:cNvPr>
            <p:cNvPicPr/>
            <p:nvPr/>
          </p:nvPicPr>
          <p:blipFill>
            <a:blip r:embed="rId5" cstate="print"/>
            <a:stretch>
              <a:fillRect/>
            </a:stretch>
          </p:blipFill>
          <p:spPr>
            <a:xfrm>
              <a:off x="4763923" y="1918690"/>
              <a:ext cx="822064" cy="685998"/>
            </a:xfrm>
            <a:prstGeom prst="rect">
              <a:avLst/>
            </a:prstGeom>
          </p:spPr>
        </p:pic>
      </p:grpSp>
      <p:sp>
        <p:nvSpPr>
          <p:cNvPr id="17" name="object 9">
            <a:extLst>
              <a:ext uri="{FF2B5EF4-FFF2-40B4-BE49-F238E27FC236}">
                <a16:creationId xmlns:a16="http://schemas.microsoft.com/office/drawing/2014/main" id="{A4D96EF0-C71A-4457-A424-F630B3EE0C58}"/>
              </a:ext>
            </a:extLst>
          </p:cNvPr>
          <p:cNvSpPr txBox="1"/>
          <p:nvPr/>
        </p:nvSpPr>
        <p:spPr>
          <a:xfrm>
            <a:off x="5564023" y="1462504"/>
            <a:ext cx="822325" cy="686435"/>
          </a:xfrm>
          <a:prstGeom prst="rect">
            <a:avLst/>
          </a:prstGeom>
          <a:ln w="9516">
            <a:solidFill>
              <a:srgbClr val="000000"/>
            </a:solidFill>
          </a:ln>
        </p:spPr>
        <p:txBody>
          <a:bodyPr vert="horz" wrap="square" lIns="0" tIns="1905" rIns="0" bIns="0" rtlCol="0">
            <a:spAutoFit/>
          </a:bodyPr>
          <a:lstStyle/>
          <a:p>
            <a:pPr>
              <a:lnSpc>
                <a:spcPct val="100000"/>
              </a:lnSpc>
              <a:spcBef>
                <a:spcPts val="15"/>
              </a:spcBef>
            </a:pPr>
            <a:endParaRPr sz="900">
              <a:latin typeface="Times New Roman"/>
              <a:cs typeface="Times New Roman"/>
            </a:endParaRPr>
          </a:p>
          <a:p>
            <a:pPr algn="ctr">
              <a:lnSpc>
                <a:spcPct val="100000"/>
              </a:lnSpc>
            </a:pPr>
            <a:r>
              <a:rPr sz="900" b="1" spc="-5" dirty="0">
                <a:latin typeface="Arial"/>
                <a:cs typeface="Arial"/>
              </a:rPr>
              <a:t>P.2.4</a:t>
            </a:r>
            <a:endParaRPr sz="900">
              <a:latin typeface="Arial"/>
              <a:cs typeface="Arial"/>
            </a:endParaRPr>
          </a:p>
          <a:p>
            <a:pPr marL="1270" algn="ctr">
              <a:lnSpc>
                <a:spcPct val="100000"/>
              </a:lnSpc>
              <a:spcBef>
                <a:spcPts val="5"/>
              </a:spcBef>
            </a:pPr>
            <a:r>
              <a:rPr sz="900" b="1" dirty="0">
                <a:latin typeface="Arial"/>
                <a:cs typeface="Arial"/>
              </a:rPr>
              <a:t>Cryogenics</a:t>
            </a:r>
            <a:endParaRPr sz="900">
              <a:latin typeface="Arial"/>
              <a:cs typeface="Arial"/>
            </a:endParaRPr>
          </a:p>
          <a:p>
            <a:pPr marL="1270" algn="ctr">
              <a:lnSpc>
                <a:spcPct val="100000"/>
              </a:lnSpc>
              <a:spcBef>
                <a:spcPts val="10"/>
              </a:spcBef>
            </a:pPr>
            <a:r>
              <a:rPr sz="800" spc="-5" dirty="0">
                <a:latin typeface="Arial"/>
                <a:cs typeface="Arial"/>
              </a:rPr>
              <a:t>B</a:t>
            </a:r>
            <a:r>
              <a:rPr sz="800" spc="-10" dirty="0">
                <a:latin typeface="Arial"/>
                <a:cs typeface="Arial"/>
              </a:rPr>
              <a:t>r</a:t>
            </a:r>
            <a:r>
              <a:rPr sz="800" spc="-5" dirty="0">
                <a:latin typeface="Arial"/>
                <a:cs typeface="Arial"/>
              </a:rPr>
              <a:t>ian De</a:t>
            </a:r>
            <a:r>
              <a:rPr sz="800" spc="-10" dirty="0">
                <a:latin typeface="Arial"/>
                <a:cs typeface="Arial"/>
              </a:rPr>
              <a:t>G</a:t>
            </a:r>
            <a:r>
              <a:rPr sz="800" spc="-5" dirty="0">
                <a:latin typeface="Arial"/>
                <a:cs typeface="Arial"/>
              </a:rPr>
              <a:t>raff</a:t>
            </a:r>
            <a:endParaRPr sz="800">
              <a:latin typeface="Arial"/>
              <a:cs typeface="Arial"/>
            </a:endParaRPr>
          </a:p>
        </p:txBody>
      </p:sp>
      <p:grpSp>
        <p:nvGrpSpPr>
          <p:cNvPr id="18" name="object 10">
            <a:extLst>
              <a:ext uri="{FF2B5EF4-FFF2-40B4-BE49-F238E27FC236}">
                <a16:creationId xmlns:a16="http://schemas.microsoft.com/office/drawing/2014/main" id="{E7EB3D5C-E41D-4914-816E-3D0EDDDE2395}"/>
              </a:ext>
            </a:extLst>
          </p:cNvPr>
          <p:cNvGrpSpPr/>
          <p:nvPr/>
        </p:nvGrpSpPr>
        <p:grpSpPr>
          <a:xfrm>
            <a:off x="4443910" y="1159724"/>
            <a:ext cx="1537335" cy="1014094"/>
            <a:chOff x="3643810" y="1615910"/>
            <a:chExt cx="1537335" cy="1014094"/>
          </a:xfrm>
        </p:grpSpPr>
        <p:sp>
          <p:nvSpPr>
            <p:cNvPr id="19" name="object 11">
              <a:extLst>
                <a:ext uri="{FF2B5EF4-FFF2-40B4-BE49-F238E27FC236}">
                  <a16:creationId xmlns:a16="http://schemas.microsoft.com/office/drawing/2014/main" id="{9C63C40B-72BF-4EC4-96BD-588BFE45C6CE}"/>
                </a:ext>
              </a:extLst>
            </p:cNvPr>
            <p:cNvSpPr/>
            <p:nvPr/>
          </p:nvSpPr>
          <p:spPr>
            <a:xfrm>
              <a:off x="5140534" y="1622260"/>
              <a:ext cx="34290" cy="296545"/>
            </a:xfrm>
            <a:custGeom>
              <a:avLst/>
              <a:gdLst/>
              <a:ahLst/>
              <a:cxnLst/>
              <a:rect l="l" t="t" r="r" b="b"/>
              <a:pathLst>
                <a:path w="34289" h="296544">
                  <a:moveTo>
                    <a:pt x="0" y="0"/>
                  </a:moveTo>
                  <a:lnTo>
                    <a:pt x="0" y="182231"/>
                  </a:lnTo>
                  <a:lnTo>
                    <a:pt x="34016" y="182231"/>
                  </a:lnTo>
                  <a:lnTo>
                    <a:pt x="34016" y="296429"/>
                  </a:lnTo>
                </a:path>
              </a:pathLst>
            </a:custGeom>
            <a:ln w="12688">
              <a:solidFill>
                <a:srgbClr val="000000"/>
              </a:solidFill>
            </a:ln>
          </p:spPr>
          <p:txBody>
            <a:bodyPr wrap="square" lIns="0" tIns="0" rIns="0" bIns="0" rtlCol="0"/>
            <a:lstStyle/>
            <a:p>
              <a:endParaRPr/>
            </a:p>
          </p:txBody>
        </p:sp>
        <p:pic>
          <p:nvPicPr>
            <p:cNvPr id="20" name="object 12">
              <a:extLst>
                <a:ext uri="{FF2B5EF4-FFF2-40B4-BE49-F238E27FC236}">
                  <a16:creationId xmlns:a16="http://schemas.microsoft.com/office/drawing/2014/main" id="{DC74D6F9-AC4E-43FC-8E63-9E90C0BCC64C}"/>
                </a:ext>
              </a:extLst>
            </p:cNvPr>
            <p:cNvPicPr/>
            <p:nvPr/>
          </p:nvPicPr>
          <p:blipFill>
            <a:blip r:embed="rId6" cstate="print"/>
            <a:stretch>
              <a:fillRect/>
            </a:stretch>
          </p:blipFill>
          <p:spPr>
            <a:xfrm>
              <a:off x="3657144" y="1935627"/>
              <a:ext cx="831842" cy="693799"/>
            </a:xfrm>
            <a:prstGeom prst="rect">
              <a:avLst/>
            </a:prstGeom>
          </p:spPr>
        </p:pic>
        <p:pic>
          <p:nvPicPr>
            <p:cNvPr id="21" name="object 13">
              <a:extLst>
                <a:ext uri="{FF2B5EF4-FFF2-40B4-BE49-F238E27FC236}">
                  <a16:creationId xmlns:a16="http://schemas.microsoft.com/office/drawing/2014/main" id="{F099EAA4-6D8B-4187-A5EE-4C78E6B02C1F}"/>
                </a:ext>
              </a:extLst>
            </p:cNvPr>
            <p:cNvPicPr/>
            <p:nvPr/>
          </p:nvPicPr>
          <p:blipFill>
            <a:blip r:embed="rId5" cstate="print"/>
            <a:stretch>
              <a:fillRect/>
            </a:stretch>
          </p:blipFill>
          <p:spPr>
            <a:xfrm>
              <a:off x="3643810" y="1918690"/>
              <a:ext cx="822874" cy="685998"/>
            </a:xfrm>
            <a:prstGeom prst="rect">
              <a:avLst/>
            </a:prstGeom>
          </p:spPr>
        </p:pic>
      </p:grpSp>
      <p:sp>
        <p:nvSpPr>
          <p:cNvPr id="22" name="object 14">
            <a:extLst>
              <a:ext uri="{FF2B5EF4-FFF2-40B4-BE49-F238E27FC236}">
                <a16:creationId xmlns:a16="http://schemas.microsoft.com/office/drawing/2014/main" id="{598139C8-7111-4C85-8D90-EDA0F47A4596}"/>
              </a:ext>
            </a:extLst>
          </p:cNvPr>
          <p:cNvSpPr txBox="1"/>
          <p:nvPr/>
        </p:nvSpPr>
        <p:spPr>
          <a:xfrm>
            <a:off x="4443910" y="1462504"/>
            <a:ext cx="811530" cy="686435"/>
          </a:xfrm>
          <a:prstGeom prst="rect">
            <a:avLst/>
          </a:prstGeom>
          <a:ln w="9516">
            <a:solidFill>
              <a:srgbClr val="000000"/>
            </a:solidFill>
          </a:ln>
        </p:spPr>
        <p:txBody>
          <a:bodyPr vert="horz" wrap="square" lIns="0" tIns="65405" rIns="0" bIns="0" rtlCol="0">
            <a:spAutoFit/>
          </a:bodyPr>
          <a:lstStyle/>
          <a:p>
            <a:pPr marL="11430" algn="ctr">
              <a:lnSpc>
                <a:spcPts val="1080"/>
              </a:lnSpc>
              <a:spcBef>
                <a:spcPts val="515"/>
              </a:spcBef>
            </a:pPr>
            <a:r>
              <a:rPr sz="900" b="1" spc="-5" dirty="0">
                <a:latin typeface="Arial"/>
                <a:cs typeface="Arial"/>
              </a:rPr>
              <a:t>P.2.3</a:t>
            </a:r>
            <a:endParaRPr sz="900">
              <a:latin typeface="Arial"/>
              <a:cs typeface="Arial"/>
            </a:endParaRPr>
          </a:p>
          <a:p>
            <a:pPr marL="46990" marR="26670" algn="ctr">
              <a:lnSpc>
                <a:spcPct val="100000"/>
              </a:lnSpc>
            </a:pPr>
            <a:r>
              <a:rPr sz="900" b="1" spc="-5" dirty="0">
                <a:latin typeface="Arial"/>
                <a:cs typeface="Arial"/>
              </a:rPr>
              <a:t>Cryo</a:t>
            </a:r>
            <a:r>
              <a:rPr sz="900" b="1" dirty="0">
                <a:latin typeface="Arial"/>
                <a:cs typeface="Arial"/>
              </a:rPr>
              <a:t>m</a:t>
            </a:r>
            <a:r>
              <a:rPr sz="900" b="1" spc="-5" dirty="0">
                <a:latin typeface="Arial"/>
                <a:cs typeface="Arial"/>
              </a:rPr>
              <a:t>odules  Integration </a:t>
            </a:r>
            <a:r>
              <a:rPr sz="900" b="1" dirty="0">
                <a:latin typeface="Arial"/>
                <a:cs typeface="Arial"/>
              </a:rPr>
              <a:t> </a:t>
            </a:r>
            <a:r>
              <a:rPr sz="800" spc="-5" dirty="0">
                <a:latin typeface="Arial"/>
                <a:cs typeface="Arial"/>
              </a:rPr>
              <a:t>Ed</a:t>
            </a:r>
            <a:r>
              <a:rPr sz="800" spc="-15" dirty="0">
                <a:latin typeface="Arial"/>
                <a:cs typeface="Arial"/>
              </a:rPr>
              <a:t> </a:t>
            </a:r>
            <a:r>
              <a:rPr sz="800" spc="-5" dirty="0">
                <a:latin typeface="Arial"/>
                <a:cs typeface="Arial"/>
              </a:rPr>
              <a:t>Daly</a:t>
            </a:r>
            <a:endParaRPr sz="800">
              <a:latin typeface="Arial"/>
              <a:cs typeface="Arial"/>
            </a:endParaRPr>
          </a:p>
        </p:txBody>
      </p:sp>
      <p:grpSp>
        <p:nvGrpSpPr>
          <p:cNvPr id="23" name="object 15">
            <a:extLst>
              <a:ext uri="{FF2B5EF4-FFF2-40B4-BE49-F238E27FC236}">
                <a16:creationId xmlns:a16="http://schemas.microsoft.com/office/drawing/2014/main" id="{A0935382-6E29-44B9-A332-10E9E8048765}"/>
              </a:ext>
            </a:extLst>
          </p:cNvPr>
          <p:cNvGrpSpPr/>
          <p:nvPr/>
        </p:nvGrpSpPr>
        <p:grpSpPr>
          <a:xfrm>
            <a:off x="4848997" y="1159724"/>
            <a:ext cx="2613660" cy="1014094"/>
            <a:chOff x="4048897" y="1615910"/>
            <a:chExt cx="2613660" cy="1014094"/>
          </a:xfrm>
        </p:grpSpPr>
        <p:sp>
          <p:nvSpPr>
            <p:cNvPr id="24" name="object 16">
              <a:extLst>
                <a:ext uri="{FF2B5EF4-FFF2-40B4-BE49-F238E27FC236}">
                  <a16:creationId xmlns:a16="http://schemas.microsoft.com/office/drawing/2014/main" id="{EA97EE38-9F67-465A-A8B8-EBB353361F88}"/>
                </a:ext>
              </a:extLst>
            </p:cNvPr>
            <p:cNvSpPr/>
            <p:nvPr/>
          </p:nvSpPr>
          <p:spPr>
            <a:xfrm>
              <a:off x="4055247" y="1622260"/>
              <a:ext cx="1085850" cy="296545"/>
            </a:xfrm>
            <a:custGeom>
              <a:avLst/>
              <a:gdLst/>
              <a:ahLst/>
              <a:cxnLst/>
              <a:rect l="l" t="t" r="r" b="b"/>
              <a:pathLst>
                <a:path w="1085850" h="296544">
                  <a:moveTo>
                    <a:pt x="1085287" y="0"/>
                  </a:moveTo>
                  <a:lnTo>
                    <a:pt x="1085287" y="182231"/>
                  </a:lnTo>
                  <a:lnTo>
                    <a:pt x="0" y="182231"/>
                  </a:lnTo>
                  <a:lnTo>
                    <a:pt x="0" y="296429"/>
                  </a:lnTo>
                </a:path>
              </a:pathLst>
            </a:custGeom>
            <a:ln w="12688">
              <a:solidFill>
                <a:srgbClr val="000000"/>
              </a:solidFill>
            </a:ln>
          </p:spPr>
          <p:txBody>
            <a:bodyPr wrap="square" lIns="0" tIns="0" rIns="0" bIns="0" rtlCol="0"/>
            <a:lstStyle/>
            <a:p>
              <a:endParaRPr/>
            </a:p>
          </p:txBody>
        </p:sp>
        <p:pic>
          <p:nvPicPr>
            <p:cNvPr id="25" name="object 17">
              <a:extLst>
                <a:ext uri="{FF2B5EF4-FFF2-40B4-BE49-F238E27FC236}">
                  <a16:creationId xmlns:a16="http://schemas.microsoft.com/office/drawing/2014/main" id="{CB573C77-DDB0-4A84-8E00-97C278AD428B}"/>
                </a:ext>
              </a:extLst>
            </p:cNvPr>
            <p:cNvPicPr/>
            <p:nvPr/>
          </p:nvPicPr>
          <p:blipFill>
            <a:blip r:embed="rId7" cstate="print"/>
            <a:stretch>
              <a:fillRect/>
            </a:stretch>
          </p:blipFill>
          <p:spPr>
            <a:xfrm>
              <a:off x="5831320" y="1935627"/>
              <a:ext cx="830676" cy="693799"/>
            </a:xfrm>
            <a:prstGeom prst="rect">
              <a:avLst/>
            </a:prstGeom>
          </p:spPr>
        </p:pic>
        <p:pic>
          <p:nvPicPr>
            <p:cNvPr id="26" name="object 18">
              <a:extLst>
                <a:ext uri="{FF2B5EF4-FFF2-40B4-BE49-F238E27FC236}">
                  <a16:creationId xmlns:a16="http://schemas.microsoft.com/office/drawing/2014/main" id="{9174C857-B61E-405E-A202-0E1A06AC35BA}"/>
                </a:ext>
              </a:extLst>
            </p:cNvPr>
            <p:cNvPicPr/>
            <p:nvPr/>
          </p:nvPicPr>
          <p:blipFill>
            <a:blip r:embed="rId5" cstate="print"/>
            <a:stretch>
              <a:fillRect/>
            </a:stretch>
          </p:blipFill>
          <p:spPr>
            <a:xfrm>
              <a:off x="5814384" y="1918690"/>
              <a:ext cx="822874" cy="685998"/>
            </a:xfrm>
            <a:prstGeom prst="rect">
              <a:avLst/>
            </a:prstGeom>
          </p:spPr>
        </p:pic>
      </p:grpSp>
      <p:sp>
        <p:nvSpPr>
          <p:cNvPr id="27" name="object 19">
            <a:extLst>
              <a:ext uri="{FF2B5EF4-FFF2-40B4-BE49-F238E27FC236}">
                <a16:creationId xmlns:a16="http://schemas.microsoft.com/office/drawing/2014/main" id="{0C90616E-6104-4DCF-B458-FFB28C98654D}"/>
              </a:ext>
            </a:extLst>
          </p:cNvPr>
          <p:cNvSpPr txBox="1"/>
          <p:nvPr/>
        </p:nvSpPr>
        <p:spPr>
          <a:xfrm>
            <a:off x="6614484" y="1462504"/>
            <a:ext cx="822960" cy="686435"/>
          </a:xfrm>
          <a:prstGeom prst="rect">
            <a:avLst/>
          </a:prstGeom>
          <a:ln w="9516">
            <a:solidFill>
              <a:srgbClr val="000000"/>
            </a:solidFill>
          </a:ln>
        </p:spPr>
        <p:txBody>
          <a:bodyPr vert="horz" wrap="square" lIns="0" tIns="1905" rIns="0" bIns="0" rtlCol="0">
            <a:spAutoFit/>
          </a:bodyPr>
          <a:lstStyle/>
          <a:p>
            <a:pPr>
              <a:lnSpc>
                <a:spcPct val="100000"/>
              </a:lnSpc>
              <a:spcBef>
                <a:spcPts val="15"/>
              </a:spcBef>
            </a:pPr>
            <a:endParaRPr sz="900">
              <a:latin typeface="Times New Roman"/>
              <a:cs typeface="Times New Roman"/>
            </a:endParaRPr>
          </a:p>
          <a:p>
            <a:pPr marL="146050" marR="95885" indent="-43180">
              <a:lnSpc>
                <a:spcPct val="100000"/>
              </a:lnSpc>
            </a:pPr>
            <a:r>
              <a:rPr sz="900" b="1" spc="-5" dirty="0">
                <a:latin typeface="Arial"/>
                <a:cs typeface="Arial"/>
              </a:rPr>
              <a:t>P.</a:t>
            </a:r>
            <a:r>
              <a:rPr sz="900" b="1" dirty="0">
                <a:latin typeface="Arial"/>
                <a:cs typeface="Arial"/>
              </a:rPr>
              <a:t>2</a:t>
            </a:r>
            <a:r>
              <a:rPr sz="900" b="1" spc="-5" dirty="0">
                <a:latin typeface="Arial"/>
                <a:cs typeface="Arial"/>
              </a:rPr>
              <a:t>.</a:t>
            </a:r>
            <a:r>
              <a:rPr sz="900" b="1" dirty="0">
                <a:latin typeface="Arial"/>
                <a:cs typeface="Arial"/>
              </a:rPr>
              <a:t>5</a:t>
            </a:r>
            <a:r>
              <a:rPr sz="900" b="1" spc="-5" dirty="0">
                <a:latin typeface="Arial"/>
                <a:cs typeface="Arial"/>
              </a:rPr>
              <a:t> Uti</a:t>
            </a:r>
            <a:r>
              <a:rPr sz="900" b="1" spc="5" dirty="0">
                <a:latin typeface="Arial"/>
                <a:cs typeface="Arial"/>
              </a:rPr>
              <a:t>l</a:t>
            </a:r>
            <a:r>
              <a:rPr sz="900" b="1" spc="-5" dirty="0">
                <a:latin typeface="Arial"/>
                <a:cs typeface="Arial"/>
              </a:rPr>
              <a:t>ity  Systems </a:t>
            </a:r>
            <a:r>
              <a:rPr sz="900" b="1" dirty="0">
                <a:latin typeface="Arial"/>
                <a:cs typeface="Arial"/>
              </a:rPr>
              <a:t> </a:t>
            </a:r>
            <a:r>
              <a:rPr sz="800" spc="-5" dirty="0">
                <a:latin typeface="Arial"/>
                <a:cs typeface="Arial"/>
              </a:rPr>
              <a:t>Chris</a:t>
            </a:r>
            <a:r>
              <a:rPr sz="800" spc="-35" dirty="0">
                <a:latin typeface="Arial"/>
                <a:cs typeface="Arial"/>
              </a:rPr>
              <a:t> </a:t>
            </a:r>
            <a:r>
              <a:rPr sz="800" spc="-5" dirty="0">
                <a:latin typeface="Arial"/>
                <a:cs typeface="Arial"/>
              </a:rPr>
              <a:t>Stone</a:t>
            </a:r>
            <a:endParaRPr sz="800">
              <a:latin typeface="Arial"/>
              <a:cs typeface="Arial"/>
            </a:endParaRPr>
          </a:p>
        </p:txBody>
      </p:sp>
      <p:grpSp>
        <p:nvGrpSpPr>
          <p:cNvPr id="28" name="object 20">
            <a:extLst>
              <a:ext uri="{FF2B5EF4-FFF2-40B4-BE49-F238E27FC236}">
                <a16:creationId xmlns:a16="http://schemas.microsoft.com/office/drawing/2014/main" id="{DFF47F78-40FB-4DB3-AC27-991A2EDCD8C9}"/>
              </a:ext>
            </a:extLst>
          </p:cNvPr>
          <p:cNvGrpSpPr/>
          <p:nvPr/>
        </p:nvGrpSpPr>
        <p:grpSpPr>
          <a:xfrm>
            <a:off x="3393450" y="1159724"/>
            <a:ext cx="3639185" cy="1014094"/>
            <a:chOff x="2593350" y="1615910"/>
            <a:chExt cx="3639185" cy="1014094"/>
          </a:xfrm>
        </p:grpSpPr>
        <p:sp>
          <p:nvSpPr>
            <p:cNvPr id="29" name="object 21">
              <a:extLst>
                <a:ext uri="{FF2B5EF4-FFF2-40B4-BE49-F238E27FC236}">
                  <a16:creationId xmlns:a16="http://schemas.microsoft.com/office/drawing/2014/main" id="{5E8A8E84-7746-4155-AD7A-6A35B01CFF71}"/>
                </a:ext>
              </a:extLst>
            </p:cNvPr>
            <p:cNvSpPr/>
            <p:nvPr/>
          </p:nvSpPr>
          <p:spPr>
            <a:xfrm>
              <a:off x="5140534" y="1622260"/>
              <a:ext cx="1085850" cy="296545"/>
            </a:xfrm>
            <a:custGeom>
              <a:avLst/>
              <a:gdLst/>
              <a:ahLst/>
              <a:cxnLst/>
              <a:rect l="l" t="t" r="r" b="b"/>
              <a:pathLst>
                <a:path w="1085850" h="296544">
                  <a:moveTo>
                    <a:pt x="0" y="0"/>
                  </a:moveTo>
                  <a:lnTo>
                    <a:pt x="0" y="182231"/>
                  </a:lnTo>
                  <a:lnTo>
                    <a:pt x="1085287" y="182231"/>
                  </a:lnTo>
                  <a:lnTo>
                    <a:pt x="1085287" y="296429"/>
                  </a:lnTo>
                </a:path>
              </a:pathLst>
            </a:custGeom>
            <a:ln w="12688">
              <a:solidFill>
                <a:srgbClr val="000000"/>
              </a:solidFill>
            </a:ln>
          </p:spPr>
          <p:txBody>
            <a:bodyPr wrap="square" lIns="0" tIns="0" rIns="0" bIns="0" rtlCol="0"/>
            <a:lstStyle/>
            <a:p>
              <a:endParaRPr/>
            </a:p>
          </p:txBody>
        </p:sp>
        <p:pic>
          <p:nvPicPr>
            <p:cNvPr id="30" name="object 22">
              <a:extLst>
                <a:ext uri="{FF2B5EF4-FFF2-40B4-BE49-F238E27FC236}">
                  <a16:creationId xmlns:a16="http://schemas.microsoft.com/office/drawing/2014/main" id="{9090F24B-F1EC-42CD-AE14-7D86F897B3A8}"/>
                </a:ext>
              </a:extLst>
            </p:cNvPr>
            <p:cNvPicPr/>
            <p:nvPr/>
          </p:nvPicPr>
          <p:blipFill>
            <a:blip r:embed="rId8" cstate="print"/>
            <a:stretch>
              <a:fillRect/>
            </a:stretch>
          </p:blipFill>
          <p:spPr>
            <a:xfrm>
              <a:off x="2605873" y="1935627"/>
              <a:ext cx="831842" cy="693799"/>
            </a:xfrm>
            <a:prstGeom prst="rect">
              <a:avLst/>
            </a:prstGeom>
          </p:spPr>
        </p:pic>
        <p:pic>
          <p:nvPicPr>
            <p:cNvPr id="31" name="object 23">
              <a:extLst>
                <a:ext uri="{FF2B5EF4-FFF2-40B4-BE49-F238E27FC236}">
                  <a16:creationId xmlns:a16="http://schemas.microsoft.com/office/drawing/2014/main" id="{FE5C4D65-CF7E-4B26-8966-F23C5154024C}"/>
                </a:ext>
              </a:extLst>
            </p:cNvPr>
            <p:cNvPicPr/>
            <p:nvPr/>
          </p:nvPicPr>
          <p:blipFill>
            <a:blip r:embed="rId5" cstate="print"/>
            <a:stretch>
              <a:fillRect/>
            </a:stretch>
          </p:blipFill>
          <p:spPr>
            <a:xfrm>
              <a:off x="2593350" y="1918690"/>
              <a:ext cx="822064" cy="685998"/>
            </a:xfrm>
            <a:prstGeom prst="rect">
              <a:avLst/>
            </a:prstGeom>
          </p:spPr>
        </p:pic>
      </p:grpSp>
      <p:sp>
        <p:nvSpPr>
          <p:cNvPr id="32" name="object 24">
            <a:extLst>
              <a:ext uri="{FF2B5EF4-FFF2-40B4-BE49-F238E27FC236}">
                <a16:creationId xmlns:a16="http://schemas.microsoft.com/office/drawing/2014/main" id="{903FF879-948B-4396-A165-38AD1129AB77}"/>
              </a:ext>
            </a:extLst>
          </p:cNvPr>
          <p:cNvSpPr txBox="1"/>
          <p:nvPr/>
        </p:nvSpPr>
        <p:spPr>
          <a:xfrm>
            <a:off x="3393450" y="1462504"/>
            <a:ext cx="828040" cy="686435"/>
          </a:xfrm>
          <a:prstGeom prst="rect">
            <a:avLst/>
          </a:prstGeom>
          <a:ln w="9516">
            <a:solidFill>
              <a:srgbClr val="000000"/>
            </a:solidFill>
          </a:ln>
        </p:spPr>
        <p:txBody>
          <a:bodyPr vert="horz" wrap="square" lIns="0" tIns="5080" rIns="0" bIns="0" rtlCol="0">
            <a:spAutoFit/>
          </a:bodyPr>
          <a:lstStyle/>
          <a:p>
            <a:pPr marR="12065">
              <a:lnSpc>
                <a:spcPct val="100000"/>
              </a:lnSpc>
              <a:spcBef>
                <a:spcPts val="40"/>
              </a:spcBef>
            </a:pPr>
            <a:endParaRPr sz="1350" dirty="0">
              <a:latin typeface="Times New Roman"/>
              <a:cs typeface="Times New Roman"/>
            </a:endParaRPr>
          </a:p>
          <a:p>
            <a:pPr marL="42545" marR="12065">
              <a:lnSpc>
                <a:spcPct val="100000"/>
              </a:lnSpc>
            </a:pPr>
            <a:r>
              <a:rPr sz="900" b="1" spc="-5" dirty="0">
                <a:latin typeface="Arial"/>
                <a:cs typeface="Arial"/>
              </a:rPr>
              <a:t>P.2.2</a:t>
            </a:r>
            <a:r>
              <a:rPr sz="900" b="1" spc="-45" dirty="0">
                <a:latin typeface="Arial"/>
                <a:cs typeface="Arial"/>
              </a:rPr>
              <a:t> </a:t>
            </a:r>
            <a:r>
              <a:rPr sz="900" b="1" spc="-5" dirty="0">
                <a:latin typeface="Arial"/>
                <a:cs typeface="Arial"/>
              </a:rPr>
              <a:t>Cavities</a:t>
            </a:r>
            <a:endParaRPr sz="900" dirty="0">
              <a:latin typeface="Arial"/>
              <a:cs typeface="Arial"/>
            </a:endParaRPr>
          </a:p>
          <a:p>
            <a:pPr marL="7620">
              <a:lnSpc>
                <a:spcPct val="100000"/>
              </a:lnSpc>
              <a:spcBef>
                <a:spcPts val="10"/>
              </a:spcBef>
            </a:pPr>
            <a:r>
              <a:rPr sz="800" spc="-5" dirty="0">
                <a:latin typeface="Arial"/>
                <a:cs typeface="Arial"/>
              </a:rPr>
              <a:t>J</a:t>
            </a:r>
            <a:r>
              <a:rPr sz="800" spc="-10" dirty="0">
                <a:latin typeface="Arial"/>
                <a:cs typeface="Arial"/>
              </a:rPr>
              <a:t>o</a:t>
            </a:r>
            <a:r>
              <a:rPr sz="800" spc="-5" dirty="0">
                <a:latin typeface="Arial"/>
                <a:cs typeface="Arial"/>
              </a:rPr>
              <a:t>hn</a:t>
            </a:r>
            <a:r>
              <a:rPr sz="800" dirty="0">
                <a:latin typeface="Arial"/>
                <a:cs typeface="Arial"/>
              </a:rPr>
              <a:t> </a:t>
            </a:r>
            <a:r>
              <a:rPr sz="800" spc="-5" dirty="0">
                <a:latin typeface="Arial"/>
                <a:cs typeface="Arial"/>
              </a:rPr>
              <a:t>Mamm</a:t>
            </a:r>
            <a:r>
              <a:rPr sz="800" spc="-10" dirty="0">
                <a:latin typeface="Arial"/>
                <a:cs typeface="Arial"/>
              </a:rPr>
              <a:t>o</a:t>
            </a:r>
            <a:r>
              <a:rPr sz="800" spc="-5" dirty="0">
                <a:latin typeface="Arial"/>
                <a:cs typeface="Arial"/>
              </a:rPr>
              <a:t>ss</a:t>
            </a:r>
            <a:r>
              <a:rPr sz="800" spc="-10" dirty="0">
                <a:latin typeface="Arial"/>
                <a:cs typeface="Arial"/>
              </a:rPr>
              <a:t>e</a:t>
            </a:r>
            <a:r>
              <a:rPr sz="800" spc="-5" dirty="0">
                <a:latin typeface="Arial"/>
                <a:cs typeface="Arial"/>
              </a:rPr>
              <a:t>r</a:t>
            </a:r>
            <a:endParaRPr sz="800" dirty="0">
              <a:latin typeface="Arial"/>
              <a:cs typeface="Arial"/>
            </a:endParaRPr>
          </a:p>
        </p:txBody>
      </p:sp>
      <p:grpSp>
        <p:nvGrpSpPr>
          <p:cNvPr id="33" name="object 25">
            <a:extLst>
              <a:ext uri="{FF2B5EF4-FFF2-40B4-BE49-F238E27FC236}">
                <a16:creationId xmlns:a16="http://schemas.microsoft.com/office/drawing/2014/main" id="{DC0F5E6F-F37E-4ECC-A0A4-2BDAC464138A}"/>
              </a:ext>
            </a:extLst>
          </p:cNvPr>
          <p:cNvGrpSpPr/>
          <p:nvPr/>
        </p:nvGrpSpPr>
        <p:grpSpPr>
          <a:xfrm>
            <a:off x="3798537" y="1159724"/>
            <a:ext cx="4716145" cy="1014094"/>
            <a:chOff x="2998437" y="1615910"/>
            <a:chExt cx="4716145" cy="1014094"/>
          </a:xfrm>
        </p:grpSpPr>
        <p:sp>
          <p:nvSpPr>
            <p:cNvPr id="34" name="object 26">
              <a:extLst>
                <a:ext uri="{FF2B5EF4-FFF2-40B4-BE49-F238E27FC236}">
                  <a16:creationId xmlns:a16="http://schemas.microsoft.com/office/drawing/2014/main" id="{B62556B4-58B2-4D82-A097-069AA2D4D878}"/>
                </a:ext>
              </a:extLst>
            </p:cNvPr>
            <p:cNvSpPr/>
            <p:nvPr/>
          </p:nvSpPr>
          <p:spPr>
            <a:xfrm>
              <a:off x="3004787" y="1622260"/>
              <a:ext cx="2136140" cy="296545"/>
            </a:xfrm>
            <a:custGeom>
              <a:avLst/>
              <a:gdLst/>
              <a:ahLst/>
              <a:cxnLst/>
              <a:rect l="l" t="t" r="r" b="b"/>
              <a:pathLst>
                <a:path w="2136140" h="296544">
                  <a:moveTo>
                    <a:pt x="2135747" y="0"/>
                  </a:moveTo>
                  <a:lnTo>
                    <a:pt x="2135747" y="182231"/>
                  </a:lnTo>
                  <a:lnTo>
                    <a:pt x="0" y="182231"/>
                  </a:lnTo>
                  <a:lnTo>
                    <a:pt x="0" y="296429"/>
                  </a:lnTo>
                </a:path>
              </a:pathLst>
            </a:custGeom>
            <a:ln w="12688">
              <a:solidFill>
                <a:srgbClr val="000000"/>
              </a:solidFill>
            </a:ln>
          </p:spPr>
          <p:txBody>
            <a:bodyPr wrap="square" lIns="0" tIns="0" rIns="0" bIns="0" rtlCol="0"/>
            <a:lstStyle/>
            <a:p>
              <a:endParaRPr/>
            </a:p>
          </p:txBody>
        </p:sp>
        <p:pic>
          <p:nvPicPr>
            <p:cNvPr id="35" name="object 27">
              <a:extLst>
                <a:ext uri="{FF2B5EF4-FFF2-40B4-BE49-F238E27FC236}">
                  <a16:creationId xmlns:a16="http://schemas.microsoft.com/office/drawing/2014/main" id="{A3081EA4-D1D9-48CA-B529-40C4E1EF048F}"/>
                </a:ext>
              </a:extLst>
            </p:cNvPr>
            <p:cNvPicPr/>
            <p:nvPr/>
          </p:nvPicPr>
          <p:blipFill>
            <a:blip r:embed="rId9" cstate="print"/>
            <a:stretch>
              <a:fillRect/>
            </a:stretch>
          </p:blipFill>
          <p:spPr>
            <a:xfrm>
              <a:off x="6878177" y="1935627"/>
              <a:ext cx="835896" cy="693799"/>
            </a:xfrm>
            <a:prstGeom prst="rect">
              <a:avLst/>
            </a:prstGeom>
          </p:spPr>
        </p:pic>
        <p:pic>
          <p:nvPicPr>
            <p:cNvPr id="36" name="object 28">
              <a:extLst>
                <a:ext uri="{FF2B5EF4-FFF2-40B4-BE49-F238E27FC236}">
                  <a16:creationId xmlns:a16="http://schemas.microsoft.com/office/drawing/2014/main" id="{6C477F8E-A958-4F6A-9755-462052A7690A}"/>
                </a:ext>
              </a:extLst>
            </p:cNvPr>
            <p:cNvPicPr/>
            <p:nvPr/>
          </p:nvPicPr>
          <p:blipFill>
            <a:blip r:embed="rId5" cstate="print"/>
            <a:stretch>
              <a:fillRect/>
            </a:stretch>
          </p:blipFill>
          <p:spPr>
            <a:xfrm>
              <a:off x="6865654" y="1918690"/>
              <a:ext cx="822064" cy="685998"/>
            </a:xfrm>
            <a:prstGeom prst="rect">
              <a:avLst/>
            </a:prstGeom>
          </p:spPr>
        </p:pic>
      </p:grpSp>
      <p:sp>
        <p:nvSpPr>
          <p:cNvPr id="37" name="object 29">
            <a:extLst>
              <a:ext uri="{FF2B5EF4-FFF2-40B4-BE49-F238E27FC236}">
                <a16:creationId xmlns:a16="http://schemas.microsoft.com/office/drawing/2014/main" id="{77104BE0-0278-4496-B170-C5F249419B85}"/>
              </a:ext>
            </a:extLst>
          </p:cNvPr>
          <p:cNvSpPr txBox="1"/>
          <p:nvPr/>
        </p:nvSpPr>
        <p:spPr>
          <a:xfrm>
            <a:off x="7665755" y="1462504"/>
            <a:ext cx="822325" cy="686435"/>
          </a:xfrm>
          <a:prstGeom prst="rect">
            <a:avLst/>
          </a:prstGeom>
          <a:ln w="9516">
            <a:solidFill>
              <a:srgbClr val="000000"/>
            </a:solidFill>
          </a:ln>
        </p:spPr>
        <p:txBody>
          <a:bodyPr vert="horz" wrap="square" lIns="0" tIns="1905" rIns="0" bIns="0" rtlCol="0">
            <a:spAutoFit/>
          </a:bodyPr>
          <a:lstStyle/>
          <a:p>
            <a:pPr>
              <a:lnSpc>
                <a:spcPct val="100000"/>
              </a:lnSpc>
              <a:spcBef>
                <a:spcPts val="15"/>
              </a:spcBef>
            </a:pPr>
            <a:endParaRPr sz="900">
              <a:latin typeface="Times New Roman"/>
              <a:cs typeface="Times New Roman"/>
            </a:endParaRPr>
          </a:p>
          <a:p>
            <a:pPr marL="116205" marR="50165" indent="-57785">
              <a:lnSpc>
                <a:spcPct val="100000"/>
              </a:lnSpc>
            </a:pPr>
            <a:r>
              <a:rPr sz="900" b="1" spc="-5" dirty="0">
                <a:latin typeface="Arial"/>
                <a:cs typeface="Arial"/>
              </a:rPr>
              <a:t>P.</a:t>
            </a:r>
            <a:r>
              <a:rPr sz="900" b="1" dirty="0">
                <a:latin typeface="Arial"/>
                <a:cs typeface="Arial"/>
              </a:rPr>
              <a:t>2</a:t>
            </a:r>
            <a:r>
              <a:rPr sz="900" b="1" spc="-5" dirty="0">
                <a:latin typeface="Arial"/>
                <a:cs typeface="Arial"/>
              </a:rPr>
              <a:t>.</a:t>
            </a:r>
            <a:r>
              <a:rPr sz="900" b="1" dirty="0">
                <a:latin typeface="Arial"/>
                <a:cs typeface="Arial"/>
              </a:rPr>
              <a:t>6</a:t>
            </a:r>
            <a:r>
              <a:rPr sz="900" b="1" spc="-5" dirty="0">
                <a:latin typeface="Arial"/>
                <a:cs typeface="Arial"/>
              </a:rPr>
              <a:t> </a:t>
            </a:r>
            <a:r>
              <a:rPr sz="900" b="1" spc="5" dirty="0">
                <a:latin typeface="Arial"/>
                <a:cs typeface="Arial"/>
              </a:rPr>
              <a:t>S</a:t>
            </a:r>
            <a:r>
              <a:rPr sz="900" b="1" spc="-5" dirty="0">
                <a:latin typeface="Arial"/>
                <a:cs typeface="Arial"/>
              </a:rPr>
              <a:t>yst</a:t>
            </a:r>
            <a:r>
              <a:rPr sz="900" b="1" dirty="0">
                <a:latin typeface="Arial"/>
                <a:cs typeface="Arial"/>
              </a:rPr>
              <a:t>em  </a:t>
            </a:r>
            <a:r>
              <a:rPr sz="900" b="1" spc="-5" dirty="0">
                <a:latin typeface="Arial"/>
                <a:cs typeface="Arial"/>
              </a:rPr>
              <a:t>Integration</a:t>
            </a:r>
            <a:endParaRPr sz="900">
              <a:latin typeface="Arial"/>
              <a:cs typeface="Arial"/>
            </a:endParaRPr>
          </a:p>
          <a:p>
            <a:pPr marL="7620">
              <a:lnSpc>
                <a:spcPct val="100000"/>
              </a:lnSpc>
              <a:spcBef>
                <a:spcPts val="15"/>
              </a:spcBef>
            </a:pPr>
            <a:r>
              <a:rPr sz="800" spc="-5" dirty="0">
                <a:latin typeface="Arial"/>
                <a:cs typeface="Arial"/>
              </a:rPr>
              <a:t>John</a:t>
            </a:r>
            <a:r>
              <a:rPr sz="800" spc="-55" dirty="0">
                <a:latin typeface="Arial"/>
                <a:cs typeface="Arial"/>
              </a:rPr>
              <a:t> </a:t>
            </a:r>
            <a:r>
              <a:rPr sz="800" spc="-5" dirty="0">
                <a:latin typeface="Arial"/>
                <a:cs typeface="Arial"/>
              </a:rPr>
              <a:t>Mammosser</a:t>
            </a:r>
            <a:endParaRPr sz="800">
              <a:latin typeface="Arial"/>
              <a:cs typeface="Arial"/>
            </a:endParaRPr>
          </a:p>
        </p:txBody>
      </p:sp>
      <p:grpSp>
        <p:nvGrpSpPr>
          <p:cNvPr id="38" name="object 30">
            <a:extLst>
              <a:ext uri="{FF2B5EF4-FFF2-40B4-BE49-F238E27FC236}">
                <a16:creationId xmlns:a16="http://schemas.microsoft.com/office/drawing/2014/main" id="{8AF70ACE-C606-4FF0-B706-573B97148B0D}"/>
              </a:ext>
            </a:extLst>
          </p:cNvPr>
          <p:cNvGrpSpPr/>
          <p:nvPr/>
        </p:nvGrpSpPr>
        <p:grpSpPr>
          <a:xfrm>
            <a:off x="2342179" y="1159724"/>
            <a:ext cx="5741035" cy="1014094"/>
            <a:chOff x="1542079" y="1615910"/>
            <a:chExt cx="5741035" cy="1014094"/>
          </a:xfrm>
        </p:grpSpPr>
        <p:sp>
          <p:nvSpPr>
            <p:cNvPr id="39" name="object 31">
              <a:extLst>
                <a:ext uri="{FF2B5EF4-FFF2-40B4-BE49-F238E27FC236}">
                  <a16:creationId xmlns:a16="http://schemas.microsoft.com/office/drawing/2014/main" id="{34E9563D-718F-4C31-8279-81BD7A2595D8}"/>
                </a:ext>
              </a:extLst>
            </p:cNvPr>
            <p:cNvSpPr/>
            <p:nvPr/>
          </p:nvSpPr>
          <p:spPr>
            <a:xfrm>
              <a:off x="5140534" y="1622260"/>
              <a:ext cx="2136140" cy="296545"/>
            </a:xfrm>
            <a:custGeom>
              <a:avLst/>
              <a:gdLst/>
              <a:ahLst/>
              <a:cxnLst/>
              <a:rect l="l" t="t" r="r" b="b"/>
              <a:pathLst>
                <a:path w="2136140" h="296544">
                  <a:moveTo>
                    <a:pt x="0" y="0"/>
                  </a:moveTo>
                  <a:lnTo>
                    <a:pt x="0" y="182231"/>
                  </a:lnTo>
                  <a:lnTo>
                    <a:pt x="2135747" y="182231"/>
                  </a:lnTo>
                  <a:lnTo>
                    <a:pt x="2135747" y="296429"/>
                  </a:lnTo>
                </a:path>
              </a:pathLst>
            </a:custGeom>
            <a:ln w="12688">
              <a:solidFill>
                <a:srgbClr val="000000"/>
              </a:solidFill>
            </a:ln>
          </p:spPr>
          <p:txBody>
            <a:bodyPr wrap="square" lIns="0" tIns="0" rIns="0" bIns="0" rtlCol="0"/>
            <a:lstStyle/>
            <a:p>
              <a:endParaRPr/>
            </a:p>
          </p:txBody>
        </p:sp>
        <p:pic>
          <p:nvPicPr>
            <p:cNvPr id="40" name="object 32">
              <a:extLst>
                <a:ext uri="{FF2B5EF4-FFF2-40B4-BE49-F238E27FC236}">
                  <a16:creationId xmlns:a16="http://schemas.microsoft.com/office/drawing/2014/main" id="{075DA569-3EC3-4ACC-B558-84134EA4829E}"/>
                </a:ext>
              </a:extLst>
            </p:cNvPr>
            <p:cNvPicPr/>
            <p:nvPr/>
          </p:nvPicPr>
          <p:blipFill>
            <a:blip r:embed="rId10" cstate="print"/>
            <a:stretch>
              <a:fillRect/>
            </a:stretch>
          </p:blipFill>
          <p:spPr>
            <a:xfrm>
              <a:off x="1554598" y="1935627"/>
              <a:ext cx="831041" cy="693799"/>
            </a:xfrm>
            <a:prstGeom prst="rect">
              <a:avLst/>
            </a:prstGeom>
          </p:spPr>
        </p:pic>
        <p:pic>
          <p:nvPicPr>
            <p:cNvPr id="41" name="object 33">
              <a:extLst>
                <a:ext uri="{FF2B5EF4-FFF2-40B4-BE49-F238E27FC236}">
                  <a16:creationId xmlns:a16="http://schemas.microsoft.com/office/drawing/2014/main" id="{1694F653-9539-4736-A84A-0CD704CE7F2C}"/>
                </a:ext>
              </a:extLst>
            </p:cNvPr>
            <p:cNvPicPr/>
            <p:nvPr/>
          </p:nvPicPr>
          <p:blipFill>
            <a:blip r:embed="rId5" cstate="print"/>
            <a:stretch>
              <a:fillRect/>
            </a:stretch>
          </p:blipFill>
          <p:spPr>
            <a:xfrm>
              <a:off x="1542079" y="1918690"/>
              <a:ext cx="822874" cy="685998"/>
            </a:xfrm>
            <a:prstGeom prst="rect">
              <a:avLst/>
            </a:prstGeom>
          </p:spPr>
        </p:pic>
      </p:grpSp>
      <p:sp>
        <p:nvSpPr>
          <p:cNvPr id="42" name="object 34">
            <a:extLst>
              <a:ext uri="{FF2B5EF4-FFF2-40B4-BE49-F238E27FC236}">
                <a16:creationId xmlns:a16="http://schemas.microsoft.com/office/drawing/2014/main" id="{C8DEC4D0-83E3-4F3C-A88E-D7753AE894F4}"/>
              </a:ext>
            </a:extLst>
          </p:cNvPr>
          <p:cNvSpPr txBox="1"/>
          <p:nvPr/>
        </p:nvSpPr>
        <p:spPr>
          <a:xfrm>
            <a:off x="2342179" y="1462504"/>
            <a:ext cx="822960" cy="686435"/>
          </a:xfrm>
          <a:prstGeom prst="rect">
            <a:avLst/>
          </a:prstGeom>
          <a:ln w="9516">
            <a:solidFill>
              <a:srgbClr val="000000"/>
            </a:solidFill>
          </a:ln>
        </p:spPr>
        <p:txBody>
          <a:bodyPr vert="horz" wrap="square" lIns="0" tIns="0" rIns="0" bIns="0" rtlCol="0">
            <a:spAutoFit/>
          </a:bodyPr>
          <a:lstStyle/>
          <a:p>
            <a:pPr algn="ctr">
              <a:lnSpc>
                <a:spcPts val="1055"/>
              </a:lnSpc>
            </a:pPr>
            <a:r>
              <a:rPr sz="900" b="1" spc="-5" dirty="0">
                <a:latin typeface="Arial"/>
                <a:cs typeface="Arial"/>
              </a:rPr>
              <a:t>P.2.1</a:t>
            </a:r>
            <a:endParaRPr sz="900" dirty="0">
              <a:latin typeface="Arial"/>
              <a:cs typeface="Arial"/>
            </a:endParaRPr>
          </a:p>
          <a:p>
            <a:pPr marL="62865" marR="53975" algn="ctr">
              <a:lnSpc>
                <a:spcPct val="100000"/>
              </a:lnSpc>
            </a:pPr>
            <a:r>
              <a:rPr sz="900" b="1" dirty="0">
                <a:latin typeface="Arial"/>
                <a:cs typeface="Arial"/>
              </a:rPr>
              <a:t>Management  and </a:t>
            </a:r>
            <a:r>
              <a:rPr sz="900" b="1" spc="-5" dirty="0">
                <a:latin typeface="Arial"/>
                <a:cs typeface="Arial"/>
              </a:rPr>
              <a:t>System </a:t>
            </a:r>
            <a:r>
              <a:rPr sz="900" b="1" dirty="0">
                <a:latin typeface="Arial"/>
                <a:cs typeface="Arial"/>
              </a:rPr>
              <a:t> </a:t>
            </a:r>
            <a:r>
              <a:rPr sz="900" b="1" spc="-5" dirty="0">
                <a:latin typeface="Arial"/>
                <a:cs typeface="Arial"/>
              </a:rPr>
              <a:t>Integration </a:t>
            </a:r>
            <a:r>
              <a:rPr sz="900" b="1" dirty="0">
                <a:latin typeface="Arial"/>
                <a:cs typeface="Arial"/>
              </a:rPr>
              <a:t> </a:t>
            </a:r>
            <a:r>
              <a:rPr sz="800" spc="-5" dirty="0">
                <a:latin typeface="Arial"/>
                <a:cs typeface="Arial"/>
              </a:rPr>
              <a:t>Matt</a:t>
            </a:r>
            <a:r>
              <a:rPr sz="800" spc="-15" dirty="0">
                <a:latin typeface="Arial"/>
                <a:cs typeface="Arial"/>
              </a:rPr>
              <a:t> </a:t>
            </a:r>
            <a:r>
              <a:rPr sz="800" spc="-5" dirty="0">
                <a:latin typeface="Arial"/>
                <a:cs typeface="Arial"/>
              </a:rPr>
              <a:t>Howell</a:t>
            </a:r>
            <a:endParaRPr sz="800" dirty="0">
              <a:latin typeface="Arial"/>
              <a:cs typeface="Arial"/>
            </a:endParaRPr>
          </a:p>
        </p:txBody>
      </p:sp>
      <p:grpSp>
        <p:nvGrpSpPr>
          <p:cNvPr id="43" name="object 35">
            <a:extLst>
              <a:ext uri="{FF2B5EF4-FFF2-40B4-BE49-F238E27FC236}">
                <a16:creationId xmlns:a16="http://schemas.microsoft.com/office/drawing/2014/main" id="{9AB31C93-3BD3-42BC-A5A0-43F275F45D56}"/>
              </a:ext>
            </a:extLst>
          </p:cNvPr>
          <p:cNvGrpSpPr/>
          <p:nvPr/>
        </p:nvGrpSpPr>
        <p:grpSpPr>
          <a:xfrm>
            <a:off x="2747266" y="1159724"/>
            <a:ext cx="6813550" cy="1014094"/>
            <a:chOff x="1947166" y="1615910"/>
            <a:chExt cx="6813550" cy="1014094"/>
          </a:xfrm>
        </p:grpSpPr>
        <p:sp>
          <p:nvSpPr>
            <p:cNvPr id="44" name="object 36">
              <a:extLst>
                <a:ext uri="{FF2B5EF4-FFF2-40B4-BE49-F238E27FC236}">
                  <a16:creationId xmlns:a16="http://schemas.microsoft.com/office/drawing/2014/main" id="{6B27FDA5-28A1-4EB5-871B-33451B2D4B64}"/>
                </a:ext>
              </a:extLst>
            </p:cNvPr>
            <p:cNvSpPr/>
            <p:nvPr/>
          </p:nvSpPr>
          <p:spPr>
            <a:xfrm>
              <a:off x="1953516" y="1622260"/>
              <a:ext cx="3187065" cy="296545"/>
            </a:xfrm>
            <a:custGeom>
              <a:avLst/>
              <a:gdLst/>
              <a:ahLst/>
              <a:cxnLst/>
              <a:rect l="l" t="t" r="r" b="b"/>
              <a:pathLst>
                <a:path w="3187065" h="296544">
                  <a:moveTo>
                    <a:pt x="3187018" y="0"/>
                  </a:moveTo>
                  <a:lnTo>
                    <a:pt x="3187018" y="182231"/>
                  </a:lnTo>
                  <a:lnTo>
                    <a:pt x="0" y="182231"/>
                  </a:lnTo>
                  <a:lnTo>
                    <a:pt x="0" y="296429"/>
                  </a:lnTo>
                </a:path>
              </a:pathLst>
            </a:custGeom>
            <a:ln w="12688">
              <a:solidFill>
                <a:srgbClr val="000000"/>
              </a:solidFill>
            </a:ln>
          </p:spPr>
          <p:txBody>
            <a:bodyPr wrap="square" lIns="0" tIns="0" rIns="0" bIns="0" rtlCol="0"/>
            <a:lstStyle/>
            <a:p>
              <a:endParaRPr/>
            </a:p>
          </p:txBody>
        </p:sp>
        <p:pic>
          <p:nvPicPr>
            <p:cNvPr id="45" name="object 37">
              <a:extLst>
                <a:ext uri="{FF2B5EF4-FFF2-40B4-BE49-F238E27FC236}">
                  <a16:creationId xmlns:a16="http://schemas.microsoft.com/office/drawing/2014/main" id="{7E3B9DAA-FAB7-4F15-B398-D4821DA32164}"/>
                </a:ext>
              </a:extLst>
            </p:cNvPr>
            <p:cNvPicPr/>
            <p:nvPr/>
          </p:nvPicPr>
          <p:blipFill>
            <a:blip r:embed="rId11" cstate="print"/>
            <a:stretch>
              <a:fillRect/>
            </a:stretch>
          </p:blipFill>
          <p:spPr>
            <a:xfrm>
              <a:off x="7929445" y="1935627"/>
              <a:ext cx="831041" cy="693799"/>
            </a:xfrm>
            <a:prstGeom prst="rect">
              <a:avLst/>
            </a:prstGeom>
          </p:spPr>
        </p:pic>
        <p:pic>
          <p:nvPicPr>
            <p:cNvPr id="46" name="object 38">
              <a:extLst>
                <a:ext uri="{FF2B5EF4-FFF2-40B4-BE49-F238E27FC236}">
                  <a16:creationId xmlns:a16="http://schemas.microsoft.com/office/drawing/2014/main" id="{67D4365C-1727-4CD5-B868-FC5E83CE7DAA}"/>
                </a:ext>
              </a:extLst>
            </p:cNvPr>
            <p:cNvPicPr/>
            <p:nvPr/>
          </p:nvPicPr>
          <p:blipFill>
            <a:blip r:embed="rId5" cstate="print"/>
            <a:stretch>
              <a:fillRect/>
            </a:stretch>
          </p:blipFill>
          <p:spPr>
            <a:xfrm>
              <a:off x="7916115" y="1918690"/>
              <a:ext cx="822874" cy="685998"/>
            </a:xfrm>
            <a:prstGeom prst="rect">
              <a:avLst/>
            </a:prstGeom>
          </p:spPr>
        </p:pic>
      </p:grpSp>
      <p:sp>
        <p:nvSpPr>
          <p:cNvPr id="47" name="object 39">
            <a:extLst>
              <a:ext uri="{FF2B5EF4-FFF2-40B4-BE49-F238E27FC236}">
                <a16:creationId xmlns:a16="http://schemas.microsoft.com/office/drawing/2014/main" id="{36F27490-2A25-4FDB-86B3-D719E8A5CC7B}"/>
              </a:ext>
            </a:extLst>
          </p:cNvPr>
          <p:cNvSpPr txBox="1"/>
          <p:nvPr/>
        </p:nvSpPr>
        <p:spPr>
          <a:xfrm>
            <a:off x="8716216" y="1462504"/>
            <a:ext cx="822960" cy="686435"/>
          </a:xfrm>
          <a:prstGeom prst="rect">
            <a:avLst/>
          </a:prstGeom>
          <a:ln w="9516">
            <a:solidFill>
              <a:srgbClr val="000000"/>
            </a:solidFill>
          </a:ln>
        </p:spPr>
        <p:txBody>
          <a:bodyPr vert="horz" wrap="square" lIns="0" tIns="1905" rIns="0" bIns="0" rtlCol="0">
            <a:spAutoFit/>
          </a:bodyPr>
          <a:lstStyle/>
          <a:p>
            <a:pPr>
              <a:lnSpc>
                <a:spcPct val="100000"/>
              </a:lnSpc>
              <a:spcBef>
                <a:spcPts val="15"/>
              </a:spcBef>
            </a:pPr>
            <a:endParaRPr sz="900">
              <a:latin typeface="Times New Roman"/>
              <a:cs typeface="Times New Roman"/>
            </a:endParaRPr>
          </a:p>
          <a:p>
            <a:pPr marL="131445" marR="123825" indent="15875" algn="just">
              <a:lnSpc>
                <a:spcPct val="100000"/>
              </a:lnSpc>
            </a:pPr>
            <a:r>
              <a:rPr sz="900" b="1" spc="-5" dirty="0">
                <a:latin typeface="Arial"/>
                <a:cs typeface="Arial"/>
              </a:rPr>
              <a:t>P.2.7 SCL </a:t>
            </a:r>
            <a:r>
              <a:rPr sz="900" b="1" spc="-235" dirty="0">
                <a:latin typeface="Arial"/>
                <a:cs typeface="Arial"/>
              </a:rPr>
              <a:t> </a:t>
            </a:r>
            <a:r>
              <a:rPr sz="900" b="1" spc="-5" dirty="0">
                <a:latin typeface="Arial"/>
                <a:cs typeface="Arial"/>
              </a:rPr>
              <a:t>Controls </a:t>
            </a:r>
            <a:r>
              <a:rPr sz="900" b="1" dirty="0">
                <a:latin typeface="Arial"/>
                <a:cs typeface="Arial"/>
              </a:rPr>
              <a:t> </a:t>
            </a:r>
            <a:r>
              <a:rPr sz="800" spc="-5" dirty="0">
                <a:latin typeface="Arial"/>
                <a:cs typeface="Arial"/>
              </a:rPr>
              <a:t>K</a:t>
            </a:r>
            <a:r>
              <a:rPr sz="800" spc="-10" dirty="0">
                <a:latin typeface="Arial"/>
                <a:cs typeface="Arial"/>
              </a:rPr>
              <a:t>a</a:t>
            </a:r>
            <a:r>
              <a:rPr sz="800" spc="-5" dirty="0">
                <a:latin typeface="Arial"/>
                <a:cs typeface="Arial"/>
              </a:rPr>
              <a:t>ren W</a:t>
            </a:r>
            <a:r>
              <a:rPr sz="800" spc="-10" dirty="0">
                <a:latin typeface="Arial"/>
                <a:cs typeface="Arial"/>
              </a:rPr>
              <a:t>h</a:t>
            </a:r>
            <a:r>
              <a:rPr sz="800" spc="-5" dirty="0">
                <a:latin typeface="Arial"/>
                <a:cs typeface="Arial"/>
              </a:rPr>
              <a:t>ite</a:t>
            </a:r>
            <a:endParaRPr sz="800">
              <a:latin typeface="Arial"/>
              <a:cs typeface="Arial"/>
            </a:endParaRPr>
          </a:p>
        </p:txBody>
      </p:sp>
      <p:grpSp>
        <p:nvGrpSpPr>
          <p:cNvPr id="48" name="object 40">
            <a:extLst>
              <a:ext uri="{FF2B5EF4-FFF2-40B4-BE49-F238E27FC236}">
                <a16:creationId xmlns:a16="http://schemas.microsoft.com/office/drawing/2014/main" id="{AB71D4E0-C74E-48F9-90BF-87EA9FE5F997}"/>
              </a:ext>
            </a:extLst>
          </p:cNvPr>
          <p:cNvGrpSpPr/>
          <p:nvPr/>
        </p:nvGrpSpPr>
        <p:grpSpPr>
          <a:xfrm>
            <a:off x="2411022" y="1159724"/>
            <a:ext cx="6723380" cy="1690370"/>
            <a:chOff x="1610922" y="1615910"/>
            <a:chExt cx="6723380" cy="1690370"/>
          </a:xfrm>
        </p:grpSpPr>
        <p:sp>
          <p:nvSpPr>
            <p:cNvPr id="49" name="object 41">
              <a:extLst>
                <a:ext uri="{FF2B5EF4-FFF2-40B4-BE49-F238E27FC236}">
                  <a16:creationId xmlns:a16="http://schemas.microsoft.com/office/drawing/2014/main" id="{05199B5D-00A3-49A8-860F-1FBAC78A98C2}"/>
                </a:ext>
              </a:extLst>
            </p:cNvPr>
            <p:cNvSpPr/>
            <p:nvPr/>
          </p:nvSpPr>
          <p:spPr>
            <a:xfrm>
              <a:off x="5140534" y="1622260"/>
              <a:ext cx="3187065" cy="296545"/>
            </a:xfrm>
            <a:custGeom>
              <a:avLst/>
              <a:gdLst/>
              <a:ahLst/>
              <a:cxnLst/>
              <a:rect l="l" t="t" r="r" b="b"/>
              <a:pathLst>
                <a:path w="3187065" h="296544">
                  <a:moveTo>
                    <a:pt x="0" y="0"/>
                  </a:moveTo>
                  <a:lnTo>
                    <a:pt x="0" y="182231"/>
                  </a:lnTo>
                  <a:lnTo>
                    <a:pt x="3187018" y="182231"/>
                  </a:lnTo>
                  <a:lnTo>
                    <a:pt x="3187018" y="296429"/>
                  </a:lnTo>
                </a:path>
              </a:pathLst>
            </a:custGeom>
            <a:ln w="12688">
              <a:solidFill>
                <a:srgbClr val="000000"/>
              </a:solidFill>
            </a:ln>
          </p:spPr>
          <p:txBody>
            <a:bodyPr wrap="square" lIns="0" tIns="0" rIns="0" bIns="0" rtlCol="0"/>
            <a:lstStyle/>
            <a:p>
              <a:endParaRPr/>
            </a:p>
          </p:txBody>
        </p:sp>
        <p:pic>
          <p:nvPicPr>
            <p:cNvPr id="50" name="object 42">
              <a:extLst>
                <a:ext uri="{FF2B5EF4-FFF2-40B4-BE49-F238E27FC236}">
                  <a16:creationId xmlns:a16="http://schemas.microsoft.com/office/drawing/2014/main" id="{AD77BF4A-60A7-4FBA-8E2F-DD15E80CA4FC}"/>
                </a:ext>
              </a:extLst>
            </p:cNvPr>
            <p:cNvPicPr/>
            <p:nvPr/>
          </p:nvPicPr>
          <p:blipFill>
            <a:blip r:embed="rId12" cstate="print"/>
            <a:stretch>
              <a:fillRect/>
            </a:stretch>
          </p:blipFill>
          <p:spPr>
            <a:xfrm>
              <a:off x="1629488" y="2845180"/>
              <a:ext cx="690109" cy="460516"/>
            </a:xfrm>
            <a:prstGeom prst="rect">
              <a:avLst/>
            </a:prstGeom>
          </p:spPr>
        </p:pic>
        <p:pic>
          <p:nvPicPr>
            <p:cNvPr id="51" name="object 43">
              <a:extLst>
                <a:ext uri="{FF2B5EF4-FFF2-40B4-BE49-F238E27FC236}">
                  <a16:creationId xmlns:a16="http://schemas.microsoft.com/office/drawing/2014/main" id="{6D7402B3-7850-4B7E-AAB3-7F900FEFED26}"/>
                </a:ext>
              </a:extLst>
            </p:cNvPr>
            <p:cNvPicPr/>
            <p:nvPr/>
          </p:nvPicPr>
          <p:blipFill>
            <a:blip r:embed="rId13" cstate="print"/>
            <a:stretch>
              <a:fillRect/>
            </a:stretch>
          </p:blipFill>
          <p:spPr>
            <a:xfrm>
              <a:off x="1610922" y="2826605"/>
              <a:ext cx="685188" cy="457602"/>
            </a:xfrm>
            <a:prstGeom prst="rect">
              <a:avLst/>
            </a:prstGeom>
          </p:spPr>
        </p:pic>
      </p:grpSp>
      <p:sp>
        <p:nvSpPr>
          <p:cNvPr id="52" name="object 44">
            <a:extLst>
              <a:ext uri="{FF2B5EF4-FFF2-40B4-BE49-F238E27FC236}">
                <a16:creationId xmlns:a16="http://schemas.microsoft.com/office/drawing/2014/main" id="{A180EC3A-087A-4490-8CB8-03B895F13234}"/>
              </a:ext>
            </a:extLst>
          </p:cNvPr>
          <p:cNvSpPr txBox="1"/>
          <p:nvPr/>
        </p:nvSpPr>
        <p:spPr>
          <a:xfrm>
            <a:off x="2411022" y="2374469"/>
            <a:ext cx="685800" cy="457200"/>
          </a:xfrm>
          <a:prstGeom prst="rect">
            <a:avLst/>
          </a:prstGeom>
          <a:ln w="3175">
            <a:solidFill>
              <a:srgbClr val="404040"/>
            </a:solidFill>
          </a:ln>
        </p:spPr>
        <p:txBody>
          <a:bodyPr vert="horz" wrap="square" lIns="0" tIns="0" rIns="0" bIns="0" rtlCol="0">
            <a:spAutoFit/>
          </a:bodyPr>
          <a:lstStyle/>
          <a:p>
            <a:pPr marL="1270" algn="ctr">
              <a:lnSpc>
                <a:spcPts val="635"/>
              </a:lnSpc>
            </a:pPr>
            <a:r>
              <a:rPr sz="600" b="1" spc="-5" dirty="0">
                <a:latin typeface="Arial"/>
                <a:cs typeface="Arial"/>
              </a:rPr>
              <a:t>P.2.1.1</a:t>
            </a:r>
            <a:endParaRPr sz="600">
              <a:latin typeface="Arial"/>
              <a:cs typeface="Arial"/>
            </a:endParaRPr>
          </a:p>
          <a:p>
            <a:pPr marL="32384" marR="22225" algn="ctr">
              <a:lnSpc>
                <a:spcPts val="720"/>
              </a:lnSpc>
              <a:spcBef>
                <a:spcPts val="20"/>
              </a:spcBef>
            </a:pPr>
            <a:r>
              <a:rPr sz="600" b="1" spc="-5" dirty="0">
                <a:latin typeface="Arial"/>
                <a:cs typeface="Arial"/>
              </a:rPr>
              <a:t>M</a:t>
            </a:r>
            <a:r>
              <a:rPr sz="600" b="1" dirty="0">
                <a:latin typeface="Arial"/>
                <a:cs typeface="Arial"/>
              </a:rPr>
              <a:t>a</a:t>
            </a:r>
            <a:r>
              <a:rPr sz="600" b="1" spc="-5" dirty="0">
                <a:latin typeface="Arial"/>
                <a:cs typeface="Arial"/>
              </a:rPr>
              <a:t>na</a:t>
            </a:r>
            <a:r>
              <a:rPr sz="600" b="1" dirty="0">
                <a:latin typeface="Arial"/>
                <a:cs typeface="Arial"/>
              </a:rPr>
              <a:t>g</a:t>
            </a:r>
            <a:r>
              <a:rPr sz="600" b="1" spc="-5" dirty="0">
                <a:latin typeface="Arial"/>
                <a:cs typeface="Arial"/>
              </a:rPr>
              <a:t>e</a:t>
            </a:r>
            <a:r>
              <a:rPr sz="600" b="1" dirty="0">
                <a:latin typeface="Arial"/>
                <a:cs typeface="Arial"/>
              </a:rPr>
              <a:t>m</a:t>
            </a:r>
            <a:r>
              <a:rPr sz="600" b="1" spc="-5" dirty="0">
                <a:latin typeface="Arial"/>
                <a:cs typeface="Arial"/>
              </a:rPr>
              <a:t>en</a:t>
            </a:r>
            <a:r>
              <a:rPr sz="600" b="1" dirty="0">
                <a:latin typeface="Arial"/>
                <a:cs typeface="Arial"/>
              </a:rPr>
              <a:t>t </a:t>
            </a:r>
            <a:r>
              <a:rPr sz="600" b="1" spc="-5" dirty="0">
                <a:latin typeface="Arial"/>
                <a:cs typeface="Arial"/>
              </a:rPr>
              <a:t>a</a:t>
            </a:r>
            <a:r>
              <a:rPr sz="600" b="1" dirty="0">
                <a:latin typeface="Arial"/>
                <a:cs typeface="Arial"/>
              </a:rPr>
              <a:t>nd  </a:t>
            </a:r>
            <a:r>
              <a:rPr sz="600" b="1" spc="-5" dirty="0">
                <a:latin typeface="Arial"/>
                <a:cs typeface="Arial"/>
              </a:rPr>
              <a:t>System </a:t>
            </a:r>
            <a:r>
              <a:rPr sz="600" b="1" dirty="0">
                <a:latin typeface="Arial"/>
                <a:cs typeface="Arial"/>
              </a:rPr>
              <a:t> </a:t>
            </a:r>
            <a:r>
              <a:rPr sz="600" b="1" spc="-5" dirty="0">
                <a:latin typeface="Arial"/>
                <a:cs typeface="Arial"/>
              </a:rPr>
              <a:t>Integration</a:t>
            </a:r>
            <a:endParaRPr sz="600">
              <a:latin typeface="Arial"/>
              <a:cs typeface="Arial"/>
            </a:endParaRPr>
          </a:p>
          <a:p>
            <a:pPr algn="ctr">
              <a:lnSpc>
                <a:spcPts val="700"/>
              </a:lnSpc>
            </a:pPr>
            <a:r>
              <a:rPr sz="600" spc="-5" dirty="0">
                <a:latin typeface="Arial"/>
                <a:cs typeface="Arial"/>
              </a:rPr>
              <a:t>M</a:t>
            </a:r>
            <a:r>
              <a:rPr sz="600" dirty="0">
                <a:latin typeface="Arial"/>
                <a:cs typeface="Arial"/>
              </a:rPr>
              <a:t>a</a:t>
            </a:r>
            <a:r>
              <a:rPr sz="600" spc="-5" dirty="0">
                <a:latin typeface="Arial"/>
                <a:cs typeface="Arial"/>
              </a:rPr>
              <a:t>t</a:t>
            </a:r>
            <a:r>
              <a:rPr sz="600" dirty="0">
                <a:latin typeface="Arial"/>
                <a:cs typeface="Arial"/>
              </a:rPr>
              <a:t>t</a:t>
            </a:r>
            <a:r>
              <a:rPr sz="600" spc="-5" dirty="0">
                <a:latin typeface="Arial"/>
                <a:cs typeface="Arial"/>
              </a:rPr>
              <a:t> Howell</a:t>
            </a:r>
            <a:endParaRPr sz="600">
              <a:latin typeface="Arial"/>
              <a:cs typeface="Arial"/>
            </a:endParaRPr>
          </a:p>
        </p:txBody>
      </p:sp>
      <p:grpSp>
        <p:nvGrpSpPr>
          <p:cNvPr id="53" name="object 45">
            <a:extLst>
              <a:ext uri="{FF2B5EF4-FFF2-40B4-BE49-F238E27FC236}">
                <a16:creationId xmlns:a16="http://schemas.microsoft.com/office/drawing/2014/main" id="{39B79456-6A29-4113-B26D-3A969DEED527}"/>
              </a:ext>
            </a:extLst>
          </p:cNvPr>
          <p:cNvGrpSpPr/>
          <p:nvPr/>
        </p:nvGrpSpPr>
        <p:grpSpPr>
          <a:xfrm>
            <a:off x="3507648" y="3518879"/>
            <a:ext cx="708025" cy="479425"/>
            <a:chOff x="2707548" y="3975065"/>
            <a:chExt cx="708025" cy="479425"/>
          </a:xfrm>
        </p:grpSpPr>
        <p:pic>
          <p:nvPicPr>
            <p:cNvPr id="54" name="object 46">
              <a:extLst>
                <a:ext uri="{FF2B5EF4-FFF2-40B4-BE49-F238E27FC236}">
                  <a16:creationId xmlns:a16="http://schemas.microsoft.com/office/drawing/2014/main" id="{25D6B476-E115-419C-A445-FAADE6A5AA57}"/>
                </a:ext>
              </a:extLst>
            </p:cNvPr>
            <p:cNvPicPr/>
            <p:nvPr/>
          </p:nvPicPr>
          <p:blipFill>
            <a:blip r:embed="rId14" cstate="print"/>
            <a:stretch>
              <a:fillRect/>
            </a:stretch>
          </p:blipFill>
          <p:spPr>
            <a:xfrm>
              <a:off x="2725735" y="3993640"/>
              <a:ext cx="689310" cy="460516"/>
            </a:xfrm>
            <a:prstGeom prst="rect">
              <a:avLst/>
            </a:prstGeom>
          </p:spPr>
        </p:pic>
        <p:pic>
          <p:nvPicPr>
            <p:cNvPr id="55" name="object 47">
              <a:extLst>
                <a:ext uri="{FF2B5EF4-FFF2-40B4-BE49-F238E27FC236}">
                  <a16:creationId xmlns:a16="http://schemas.microsoft.com/office/drawing/2014/main" id="{84B31FB0-60C7-49C0-BE28-943DE3B43159}"/>
                </a:ext>
              </a:extLst>
            </p:cNvPr>
            <p:cNvPicPr/>
            <p:nvPr/>
          </p:nvPicPr>
          <p:blipFill>
            <a:blip r:embed="rId15" cstate="print"/>
            <a:stretch>
              <a:fillRect/>
            </a:stretch>
          </p:blipFill>
          <p:spPr>
            <a:xfrm>
              <a:off x="2707548" y="3975065"/>
              <a:ext cx="685188" cy="456792"/>
            </a:xfrm>
            <a:prstGeom prst="rect">
              <a:avLst/>
            </a:prstGeom>
          </p:spPr>
        </p:pic>
      </p:grpSp>
      <p:sp>
        <p:nvSpPr>
          <p:cNvPr id="56" name="object 48">
            <a:extLst>
              <a:ext uri="{FF2B5EF4-FFF2-40B4-BE49-F238E27FC236}">
                <a16:creationId xmlns:a16="http://schemas.microsoft.com/office/drawing/2014/main" id="{76793936-6511-4E21-9013-8982BC7BC70E}"/>
              </a:ext>
            </a:extLst>
          </p:cNvPr>
          <p:cNvSpPr txBox="1"/>
          <p:nvPr/>
        </p:nvSpPr>
        <p:spPr>
          <a:xfrm>
            <a:off x="3507648" y="3518879"/>
            <a:ext cx="688975" cy="457200"/>
          </a:xfrm>
          <a:prstGeom prst="rect">
            <a:avLst/>
          </a:prstGeom>
          <a:ln w="3175">
            <a:solidFill>
              <a:srgbClr val="404040"/>
            </a:solidFill>
          </a:ln>
        </p:spPr>
        <p:txBody>
          <a:bodyPr vert="horz" wrap="square" lIns="0" tIns="3810" rIns="0" bIns="0" rtlCol="0">
            <a:spAutoFit/>
          </a:bodyPr>
          <a:lstStyle/>
          <a:p>
            <a:pPr>
              <a:lnSpc>
                <a:spcPct val="100000"/>
              </a:lnSpc>
              <a:spcBef>
                <a:spcPts val="30"/>
              </a:spcBef>
            </a:pPr>
            <a:endParaRPr sz="550">
              <a:latin typeface="Times New Roman"/>
              <a:cs typeface="Times New Roman"/>
            </a:endParaRPr>
          </a:p>
          <a:p>
            <a:pPr marL="91440" marR="86360" indent="5715">
              <a:lnSpc>
                <a:spcPct val="100000"/>
              </a:lnSpc>
            </a:pPr>
            <a:r>
              <a:rPr sz="600" b="1" dirty="0">
                <a:latin typeface="Arial"/>
                <a:cs typeface="Arial"/>
              </a:rPr>
              <a:t>P</a:t>
            </a:r>
            <a:r>
              <a:rPr sz="600" b="1" spc="-5" dirty="0">
                <a:latin typeface="Arial"/>
                <a:cs typeface="Arial"/>
              </a:rPr>
              <a:t>.2.</a:t>
            </a:r>
            <a:r>
              <a:rPr sz="600" b="1" dirty="0">
                <a:latin typeface="Arial"/>
                <a:cs typeface="Arial"/>
              </a:rPr>
              <a:t>2</a:t>
            </a:r>
            <a:r>
              <a:rPr sz="600" b="1" spc="-5" dirty="0">
                <a:latin typeface="Arial"/>
                <a:cs typeface="Arial"/>
              </a:rPr>
              <a:t>.</a:t>
            </a:r>
            <a:r>
              <a:rPr sz="600" b="1" dirty="0">
                <a:latin typeface="Arial"/>
                <a:cs typeface="Arial"/>
              </a:rPr>
              <a:t>4</a:t>
            </a:r>
            <a:r>
              <a:rPr sz="600" b="1" spc="-5" dirty="0">
                <a:latin typeface="Arial"/>
                <a:cs typeface="Arial"/>
              </a:rPr>
              <a:t> Ca</a:t>
            </a:r>
            <a:r>
              <a:rPr sz="600" b="1" dirty="0">
                <a:latin typeface="Arial"/>
                <a:cs typeface="Arial"/>
              </a:rPr>
              <a:t>v</a:t>
            </a:r>
            <a:r>
              <a:rPr sz="600" b="1" spc="-5" dirty="0">
                <a:latin typeface="Arial"/>
                <a:cs typeface="Arial"/>
              </a:rPr>
              <a:t>ity  Re</a:t>
            </a:r>
            <a:r>
              <a:rPr sz="600" b="1" dirty="0">
                <a:latin typeface="Arial"/>
                <a:cs typeface="Arial"/>
              </a:rPr>
              <a:t>p</a:t>
            </a:r>
            <a:r>
              <a:rPr sz="600" b="1" spc="-5" dirty="0">
                <a:latin typeface="Arial"/>
                <a:cs typeface="Arial"/>
              </a:rPr>
              <a:t>r</a:t>
            </a:r>
            <a:r>
              <a:rPr sz="600" b="1" dirty="0">
                <a:latin typeface="Arial"/>
                <a:cs typeface="Arial"/>
              </a:rPr>
              <a:t>o</a:t>
            </a:r>
            <a:r>
              <a:rPr sz="600" b="1" spc="-5" dirty="0">
                <a:latin typeface="Arial"/>
                <a:cs typeface="Arial"/>
              </a:rPr>
              <a:t>ce</a:t>
            </a:r>
            <a:r>
              <a:rPr sz="600" b="1" dirty="0">
                <a:latin typeface="Arial"/>
                <a:cs typeface="Arial"/>
              </a:rPr>
              <a:t>s</a:t>
            </a:r>
            <a:r>
              <a:rPr sz="600" b="1" spc="-5" dirty="0">
                <a:latin typeface="Arial"/>
                <a:cs typeface="Arial"/>
              </a:rPr>
              <a:t>sing</a:t>
            </a:r>
            <a:endParaRPr sz="600">
              <a:latin typeface="Arial"/>
              <a:cs typeface="Arial"/>
            </a:endParaRPr>
          </a:p>
          <a:p>
            <a:pPr marL="40005">
              <a:lnSpc>
                <a:spcPct val="100000"/>
              </a:lnSpc>
            </a:pPr>
            <a:r>
              <a:rPr sz="600" spc="-5" dirty="0">
                <a:latin typeface="Arial"/>
                <a:cs typeface="Arial"/>
              </a:rPr>
              <a:t>Jo</a:t>
            </a:r>
            <a:r>
              <a:rPr sz="600" dirty="0">
                <a:latin typeface="Arial"/>
                <a:cs typeface="Arial"/>
              </a:rPr>
              <a:t>hn</a:t>
            </a:r>
            <a:r>
              <a:rPr sz="600" spc="-5" dirty="0">
                <a:latin typeface="Arial"/>
                <a:cs typeface="Arial"/>
              </a:rPr>
              <a:t> M</a:t>
            </a:r>
            <a:r>
              <a:rPr sz="600" dirty="0">
                <a:latin typeface="Arial"/>
                <a:cs typeface="Arial"/>
              </a:rPr>
              <a:t>a</a:t>
            </a:r>
            <a:r>
              <a:rPr sz="600" spc="-5" dirty="0">
                <a:latin typeface="Arial"/>
                <a:cs typeface="Arial"/>
              </a:rPr>
              <a:t>mm</a:t>
            </a:r>
            <a:r>
              <a:rPr sz="600" dirty="0">
                <a:latin typeface="Arial"/>
                <a:cs typeface="Arial"/>
              </a:rPr>
              <a:t>o</a:t>
            </a:r>
            <a:r>
              <a:rPr sz="600" spc="-5" dirty="0">
                <a:latin typeface="Arial"/>
                <a:cs typeface="Arial"/>
              </a:rPr>
              <a:t>sser</a:t>
            </a:r>
            <a:endParaRPr sz="600">
              <a:latin typeface="Arial"/>
              <a:cs typeface="Arial"/>
            </a:endParaRPr>
          </a:p>
        </p:txBody>
      </p:sp>
      <p:grpSp>
        <p:nvGrpSpPr>
          <p:cNvPr id="57" name="object 49">
            <a:extLst>
              <a:ext uri="{FF2B5EF4-FFF2-40B4-BE49-F238E27FC236}">
                <a16:creationId xmlns:a16="http://schemas.microsoft.com/office/drawing/2014/main" id="{703857A8-ED61-4C23-AB01-9B02BBD3B66A}"/>
              </a:ext>
            </a:extLst>
          </p:cNvPr>
          <p:cNvGrpSpPr/>
          <p:nvPr/>
        </p:nvGrpSpPr>
        <p:grpSpPr>
          <a:xfrm>
            <a:off x="3387100" y="2142152"/>
            <a:ext cx="828040" cy="2426335"/>
            <a:chOff x="2587000" y="2598338"/>
            <a:chExt cx="828040" cy="2426335"/>
          </a:xfrm>
        </p:grpSpPr>
        <p:sp>
          <p:nvSpPr>
            <p:cNvPr id="58" name="object 50">
              <a:extLst>
                <a:ext uri="{FF2B5EF4-FFF2-40B4-BE49-F238E27FC236}">
                  <a16:creationId xmlns:a16="http://schemas.microsoft.com/office/drawing/2014/main" id="{B5E519B6-87B9-4203-B511-AEF40BDD714D}"/>
                </a:ext>
              </a:extLst>
            </p:cNvPr>
            <p:cNvSpPr/>
            <p:nvPr/>
          </p:nvSpPr>
          <p:spPr>
            <a:xfrm>
              <a:off x="2593350" y="2604688"/>
              <a:ext cx="411480" cy="1598930"/>
            </a:xfrm>
            <a:custGeom>
              <a:avLst/>
              <a:gdLst/>
              <a:ahLst/>
              <a:cxnLst/>
              <a:rect l="l" t="t" r="r" b="b"/>
              <a:pathLst>
                <a:path w="411480" h="1598929">
                  <a:moveTo>
                    <a:pt x="411437" y="0"/>
                  </a:moveTo>
                  <a:lnTo>
                    <a:pt x="411437" y="114198"/>
                  </a:lnTo>
                  <a:lnTo>
                    <a:pt x="0" y="114198"/>
                  </a:lnTo>
                  <a:lnTo>
                    <a:pt x="0" y="1598773"/>
                  </a:lnTo>
                  <a:lnTo>
                    <a:pt x="114198" y="1598773"/>
                  </a:lnTo>
                </a:path>
              </a:pathLst>
            </a:custGeom>
            <a:ln w="12688">
              <a:solidFill>
                <a:srgbClr val="000000"/>
              </a:solidFill>
            </a:ln>
          </p:spPr>
          <p:txBody>
            <a:bodyPr wrap="square" lIns="0" tIns="0" rIns="0" bIns="0" rtlCol="0"/>
            <a:lstStyle/>
            <a:p>
              <a:endParaRPr/>
            </a:p>
          </p:txBody>
        </p:sp>
        <p:pic>
          <p:nvPicPr>
            <p:cNvPr id="59" name="object 51">
              <a:extLst>
                <a:ext uri="{FF2B5EF4-FFF2-40B4-BE49-F238E27FC236}">
                  <a16:creationId xmlns:a16="http://schemas.microsoft.com/office/drawing/2014/main" id="{A01D053E-3A0D-4A46-B975-ED94E5A4F5E7}"/>
                </a:ext>
              </a:extLst>
            </p:cNvPr>
            <p:cNvPicPr/>
            <p:nvPr/>
          </p:nvPicPr>
          <p:blipFill>
            <a:blip r:embed="rId16" cstate="print"/>
            <a:stretch>
              <a:fillRect/>
            </a:stretch>
          </p:blipFill>
          <p:spPr>
            <a:xfrm>
              <a:off x="2725735" y="4564249"/>
              <a:ext cx="689310" cy="460093"/>
            </a:xfrm>
            <a:prstGeom prst="rect">
              <a:avLst/>
            </a:prstGeom>
          </p:spPr>
        </p:pic>
        <p:pic>
          <p:nvPicPr>
            <p:cNvPr id="60" name="object 52">
              <a:extLst>
                <a:ext uri="{FF2B5EF4-FFF2-40B4-BE49-F238E27FC236}">
                  <a16:creationId xmlns:a16="http://schemas.microsoft.com/office/drawing/2014/main" id="{565AF297-292F-448F-A44B-BFDB907CAD3A}"/>
                </a:ext>
              </a:extLst>
            </p:cNvPr>
            <p:cNvPicPr/>
            <p:nvPr/>
          </p:nvPicPr>
          <p:blipFill>
            <a:blip r:embed="rId17" cstate="print"/>
            <a:stretch>
              <a:fillRect/>
            </a:stretch>
          </p:blipFill>
          <p:spPr>
            <a:xfrm>
              <a:off x="2707548" y="4546056"/>
              <a:ext cx="685188" cy="456792"/>
            </a:xfrm>
            <a:prstGeom prst="rect">
              <a:avLst/>
            </a:prstGeom>
          </p:spPr>
        </p:pic>
      </p:grpSp>
      <p:sp>
        <p:nvSpPr>
          <p:cNvPr id="61" name="object 53">
            <a:extLst>
              <a:ext uri="{FF2B5EF4-FFF2-40B4-BE49-F238E27FC236}">
                <a16:creationId xmlns:a16="http://schemas.microsoft.com/office/drawing/2014/main" id="{D891272A-E1E3-4E0B-A4C3-66471DB9243E}"/>
              </a:ext>
            </a:extLst>
          </p:cNvPr>
          <p:cNvSpPr txBox="1"/>
          <p:nvPr/>
        </p:nvSpPr>
        <p:spPr>
          <a:xfrm>
            <a:off x="3507648" y="4089870"/>
            <a:ext cx="688975" cy="457200"/>
          </a:xfrm>
          <a:prstGeom prst="rect">
            <a:avLst/>
          </a:prstGeom>
          <a:ln w="3175">
            <a:solidFill>
              <a:srgbClr val="404040"/>
            </a:solidFill>
          </a:ln>
        </p:spPr>
        <p:txBody>
          <a:bodyPr vert="horz" wrap="square" lIns="0" tIns="3810" rIns="0" bIns="0" rtlCol="0">
            <a:spAutoFit/>
          </a:bodyPr>
          <a:lstStyle/>
          <a:p>
            <a:pPr>
              <a:lnSpc>
                <a:spcPct val="100000"/>
              </a:lnSpc>
              <a:spcBef>
                <a:spcPts val="30"/>
              </a:spcBef>
            </a:pPr>
            <a:endParaRPr sz="550">
              <a:latin typeface="Times New Roman"/>
              <a:cs typeface="Times New Roman"/>
            </a:endParaRPr>
          </a:p>
          <a:p>
            <a:pPr marL="135890" marR="62230" indent="-68580">
              <a:lnSpc>
                <a:spcPct val="100000"/>
              </a:lnSpc>
            </a:pPr>
            <a:r>
              <a:rPr sz="600" b="1" dirty="0">
                <a:latin typeface="Arial"/>
                <a:cs typeface="Arial"/>
              </a:rPr>
              <a:t>P</a:t>
            </a:r>
            <a:r>
              <a:rPr sz="600" b="1" spc="-5" dirty="0">
                <a:latin typeface="Arial"/>
                <a:cs typeface="Arial"/>
              </a:rPr>
              <a:t>.2.</a:t>
            </a:r>
            <a:r>
              <a:rPr sz="600" b="1" dirty="0">
                <a:latin typeface="Arial"/>
                <a:cs typeface="Arial"/>
              </a:rPr>
              <a:t>2</a:t>
            </a:r>
            <a:r>
              <a:rPr sz="600" b="1" spc="-5" dirty="0">
                <a:latin typeface="Arial"/>
                <a:cs typeface="Arial"/>
              </a:rPr>
              <a:t>.</a:t>
            </a:r>
            <a:r>
              <a:rPr sz="600" b="1" dirty="0">
                <a:latin typeface="Arial"/>
                <a:cs typeface="Arial"/>
              </a:rPr>
              <a:t>5</a:t>
            </a:r>
            <a:r>
              <a:rPr sz="600" b="1" spc="-5" dirty="0">
                <a:latin typeface="Arial"/>
                <a:cs typeface="Arial"/>
              </a:rPr>
              <a:t> Co</a:t>
            </a:r>
            <a:r>
              <a:rPr sz="600" b="1" dirty="0">
                <a:latin typeface="Arial"/>
                <a:cs typeface="Arial"/>
              </a:rPr>
              <a:t>u</a:t>
            </a:r>
            <a:r>
              <a:rPr sz="600" b="1" spc="-5" dirty="0">
                <a:latin typeface="Arial"/>
                <a:cs typeface="Arial"/>
              </a:rPr>
              <a:t>pl</a:t>
            </a:r>
            <a:r>
              <a:rPr sz="600" b="1" dirty="0">
                <a:latin typeface="Arial"/>
                <a:cs typeface="Arial"/>
              </a:rPr>
              <a:t>er  </a:t>
            </a:r>
            <a:r>
              <a:rPr sz="600" b="1" spc="-5" dirty="0">
                <a:latin typeface="Arial"/>
                <a:cs typeface="Arial"/>
              </a:rPr>
              <a:t>Acquisition </a:t>
            </a:r>
            <a:r>
              <a:rPr sz="600" b="1" dirty="0">
                <a:latin typeface="Arial"/>
                <a:cs typeface="Arial"/>
              </a:rPr>
              <a:t> </a:t>
            </a:r>
            <a:r>
              <a:rPr sz="600" spc="-5" dirty="0">
                <a:latin typeface="Arial"/>
                <a:cs typeface="Arial"/>
              </a:rPr>
              <a:t>Yoon</a:t>
            </a:r>
            <a:r>
              <a:rPr sz="600" spc="-15" dirty="0">
                <a:latin typeface="Arial"/>
                <a:cs typeface="Arial"/>
              </a:rPr>
              <a:t> </a:t>
            </a:r>
            <a:r>
              <a:rPr sz="600" spc="-5" dirty="0">
                <a:latin typeface="Arial"/>
                <a:cs typeface="Arial"/>
              </a:rPr>
              <a:t>Kang</a:t>
            </a:r>
            <a:endParaRPr sz="600">
              <a:latin typeface="Arial"/>
              <a:cs typeface="Arial"/>
            </a:endParaRPr>
          </a:p>
        </p:txBody>
      </p:sp>
      <p:grpSp>
        <p:nvGrpSpPr>
          <p:cNvPr id="62" name="object 54">
            <a:extLst>
              <a:ext uri="{FF2B5EF4-FFF2-40B4-BE49-F238E27FC236}">
                <a16:creationId xmlns:a16="http://schemas.microsoft.com/office/drawing/2014/main" id="{E0384CC1-A1C9-4957-AA7E-DE5B0C6B16CE}"/>
              </a:ext>
            </a:extLst>
          </p:cNvPr>
          <p:cNvGrpSpPr/>
          <p:nvPr/>
        </p:nvGrpSpPr>
        <p:grpSpPr>
          <a:xfrm>
            <a:off x="3387100" y="2142152"/>
            <a:ext cx="832485" cy="2182495"/>
            <a:chOff x="2587000" y="2598338"/>
            <a:chExt cx="832485" cy="2182495"/>
          </a:xfrm>
        </p:grpSpPr>
        <p:sp>
          <p:nvSpPr>
            <p:cNvPr id="63" name="object 55">
              <a:extLst>
                <a:ext uri="{FF2B5EF4-FFF2-40B4-BE49-F238E27FC236}">
                  <a16:creationId xmlns:a16="http://schemas.microsoft.com/office/drawing/2014/main" id="{3D1783FD-63A5-4359-92E9-3416A08CCF92}"/>
                </a:ext>
              </a:extLst>
            </p:cNvPr>
            <p:cNvSpPr/>
            <p:nvPr/>
          </p:nvSpPr>
          <p:spPr>
            <a:xfrm>
              <a:off x="2593350" y="2604688"/>
              <a:ext cx="411480" cy="2169795"/>
            </a:xfrm>
            <a:custGeom>
              <a:avLst/>
              <a:gdLst/>
              <a:ahLst/>
              <a:cxnLst/>
              <a:rect l="l" t="t" r="r" b="b"/>
              <a:pathLst>
                <a:path w="411480" h="2169795">
                  <a:moveTo>
                    <a:pt x="411437" y="0"/>
                  </a:moveTo>
                  <a:lnTo>
                    <a:pt x="411437" y="114198"/>
                  </a:lnTo>
                  <a:lnTo>
                    <a:pt x="0" y="114198"/>
                  </a:lnTo>
                  <a:lnTo>
                    <a:pt x="0" y="2169764"/>
                  </a:lnTo>
                  <a:lnTo>
                    <a:pt x="114198" y="2169764"/>
                  </a:lnTo>
                </a:path>
              </a:pathLst>
            </a:custGeom>
            <a:ln w="12688">
              <a:solidFill>
                <a:srgbClr val="000000"/>
              </a:solidFill>
            </a:ln>
          </p:spPr>
          <p:txBody>
            <a:bodyPr wrap="square" lIns="0" tIns="0" rIns="0" bIns="0" rtlCol="0"/>
            <a:lstStyle/>
            <a:p>
              <a:endParaRPr/>
            </a:p>
          </p:txBody>
        </p:sp>
        <p:pic>
          <p:nvPicPr>
            <p:cNvPr id="64" name="object 56">
              <a:extLst>
                <a:ext uri="{FF2B5EF4-FFF2-40B4-BE49-F238E27FC236}">
                  <a16:creationId xmlns:a16="http://schemas.microsoft.com/office/drawing/2014/main" id="{AAA7419A-332F-4F75-957A-1BBDE1A59EAB}"/>
                </a:ext>
              </a:extLst>
            </p:cNvPr>
            <p:cNvPicPr/>
            <p:nvPr/>
          </p:nvPicPr>
          <p:blipFill>
            <a:blip r:embed="rId18" cstate="print"/>
            <a:stretch>
              <a:fillRect/>
            </a:stretch>
          </p:blipFill>
          <p:spPr>
            <a:xfrm>
              <a:off x="2721316" y="3415414"/>
              <a:ext cx="698147" cy="468941"/>
            </a:xfrm>
            <a:prstGeom prst="rect">
              <a:avLst/>
            </a:prstGeom>
          </p:spPr>
        </p:pic>
        <p:pic>
          <p:nvPicPr>
            <p:cNvPr id="65" name="object 57">
              <a:extLst>
                <a:ext uri="{FF2B5EF4-FFF2-40B4-BE49-F238E27FC236}">
                  <a16:creationId xmlns:a16="http://schemas.microsoft.com/office/drawing/2014/main" id="{2812283A-5182-4DCE-A66D-1E9B332719BE}"/>
                </a:ext>
              </a:extLst>
            </p:cNvPr>
            <p:cNvPicPr/>
            <p:nvPr/>
          </p:nvPicPr>
          <p:blipFill>
            <a:blip r:embed="rId19" cstate="print"/>
            <a:stretch>
              <a:fillRect/>
            </a:stretch>
          </p:blipFill>
          <p:spPr>
            <a:xfrm>
              <a:off x="2707548" y="3404075"/>
              <a:ext cx="685188" cy="456792"/>
            </a:xfrm>
            <a:prstGeom prst="rect">
              <a:avLst/>
            </a:prstGeom>
          </p:spPr>
        </p:pic>
      </p:grpSp>
      <p:sp>
        <p:nvSpPr>
          <p:cNvPr id="66" name="object 58">
            <a:extLst>
              <a:ext uri="{FF2B5EF4-FFF2-40B4-BE49-F238E27FC236}">
                <a16:creationId xmlns:a16="http://schemas.microsoft.com/office/drawing/2014/main" id="{D003DD99-95AA-45B3-A865-1294750E2742}"/>
              </a:ext>
            </a:extLst>
          </p:cNvPr>
          <p:cNvSpPr txBox="1"/>
          <p:nvPr/>
        </p:nvSpPr>
        <p:spPr>
          <a:xfrm>
            <a:off x="3507648" y="2947889"/>
            <a:ext cx="688975" cy="457200"/>
          </a:xfrm>
          <a:prstGeom prst="rect">
            <a:avLst/>
          </a:prstGeom>
          <a:ln w="3175">
            <a:solidFill>
              <a:srgbClr val="404040"/>
            </a:solidFill>
          </a:ln>
        </p:spPr>
        <p:txBody>
          <a:bodyPr vert="horz" wrap="square" lIns="0" tIns="3810" rIns="0" bIns="0" rtlCol="0">
            <a:spAutoFit/>
          </a:bodyPr>
          <a:lstStyle/>
          <a:p>
            <a:pPr>
              <a:lnSpc>
                <a:spcPct val="100000"/>
              </a:lnSpc>
              <a:spcBef>
                <a:spcPts val="30"/>
              </a:spcBef>
            </a:pPr>
            <a:endParaRPr sz="550">
              <a:latin typeface="Times New Roman"/>
              <a:cs typeface="Times New Roman"/>
            </a:endParaRPr>
          </a:p>
          <a:p>
            <a:pPr marL="107950" marR="92710" indent="-11430">
              <a:lnSpc>
                <a:spcPct val="100000"/>
              </a:lnSpc>
            </a:pPr>
            <a:r>
              <a:rPr sz="600" b="1" dirty="0">
                <a:latin typeface="Arial"/>
                <a:cs typeface="Arial"/>
              </a:rPr>
              <a:t>P</a:t>
            </a:r>
            <a:r>
              <a:rPr sz="600" b="1" spc="-5" dirty="0">
                <a:latin typeface="Arial"/>
                <a:cs typeface="Arial"/>
              </a:rPr>
              <a:t>.2.</a:t>
            </a:r>
            <a:r>
              <a:rPr sz="600" b="1" dirty="0">
                <a:latin typeface="Arial"/>
                <a:cs typeface="Arial"/>
              </a:rPr>
              <a:t>2</a:t>
            </a:r>
            <a:r>
              <a:rPr sz="600" b="1" spc="-5" dirty="0">
                <a:latin typeface="Arial"/>
                <a:cs typeface="Arial"/>
              </a:rPr>
              <a:t>.</a:t>
            </a:r>
            <a:r>
              <a:rPr sz="600" b="1" dirty="0">
                <a:latin typeface="Arial"/>
                <a:cs typeface="Arial"/>
              </a:rPr>
              <a:t>2</a:t>
            </a:r>
            <a:r>
              <a:rPr sz="600" b="1" spc="-5" dirty="0">
                <a:latin typeface="Arial"/>
                <a:cs typeface="Arial"/>
              </a:rPr>
              <a:t> Ca</a:t>
            </a:r>
            <a:r>
              <a:rPr sz="600" b="1" dirty="0">
                <a:latin typeface="Arial"/>
                <a:cs typeface="Arial"/>
              </a:rPr>
              <a:t>v</a:t>
            </a:r>
            <a:r>
              <a:rPr sz="600" b="1" spc="-5" dirty="0">
                <a:latin typeface="Arial"/>
                <a:cs typeface="Arial"/>
              </a:rPr>
              <a:t>ity  Procurement</a:t>
            </a:r>
            <a:endParaRPr sz="600">
              <a:latin typeface="Arial"/>
              <a:cs typeface="Arial"/>
            </a:endParaRPr>
          </a:p>
          <a:p>
            <a:pPr marL="40005">
              <a:lnSpc>
                <a:spcPts val="715"/>
              </a:lnSpc>
            </a:pPr>
            <a:r>
              <a:rPr sz="600" spc="-5" dirty="0">
                <a:latin typeface="Arial"/>
                <a:cs typeface="Arial"/>
              </a:rPr>
              <a:t>Jo</a:t>
            </a:r>
            <a:r>
              <a:rPr sz="600" dirty="0">
                <a:latin typeface="Arial"/>
                <a:cs typeface="Arial"/>
              </a:rPr>
              <a:t>hn</a:t>
            </a:r>
            <a:r>
              <a:rPr sz="600" spc="-5" dirty="0">
                <a:latin typeface="Arial"/>
                <a:cs typeface="Arial"/>
              </a:rPr>
              <a:t> M</a:t>
            </a:r>
            <a:r>
              <a:rPr sz="600" dirty="0">
                <a:latin typeface="Arial"/>
                <a:cs typeface="Arial"/>
              </a:rPr>
              <a:t>a</a:t>
            </a:r>
            <a:r>
              <a:rPr sz="600" spc="-5" dirty="0">
                <a:latin typeface="Arial"/>
                <a:cs typeface="Arial"/>
              </a:rPr>
              <a:t>mm</a:t>
            </a:r>
            <a:r>
              <a:rPr sz="600" dirty="0">
                <a:latin typeface="Arial"/>
                <a:cs typeface="Arial"/>
              </a:rPr>
              <a:t>o</a:t>
            </a:r>
            <a:r>
              <a:rPr sz="600" spc="-5" dirty="0">
                <a:latin typeface="Arial"/>
                <a:cs typeface="Arial"/>
              </a:rPr>
              <a:t>sser</a:t>
            </a:r>
            <a:endParaRPr sz="600">
              <a:latin typeface="Arial"/>
              <a:cs typeface="Arial"/>
            </a:endParaRPr>
          </a:p>
        </p:txBody>
      </p:sp>
      <p:grpSp>
        <p:nvGrpSpPr>
          <p:cNvPr id="67" name="object 59">
            <a:extLst>
              <a:ext uri="{FF2B5EF4-FFF2-40B4-BE49-F238E27FC236}">
                <a16:creationId xmlns:a16="http://schemas.microsoft.com/office/drawing/2014/main" id="{4F6F5623-7C9E-4836-9F77-1BB6D65C194B}"/>
              </a:ext>
            </a:extLst>
          </p:cNvPr>
          <p:cNvGrpSpPr/>
          <p:nvPr/>
        </p:nvGrpSpPr>
        <p:grpSpPr>
          <a:xfrm>
            <a:off x="3387100" y="2142152"/>
            <a:ext cx="828040" cy="2995930"/>
            <a:chOff x="2587000" y="2598338"/>
            <a:chExt cx="828040" cy="2995930"/>
          </a:xfrm>
        </p:grpSpPr>
        <p:sp>
          <p:nvSpPr>
            <p:cNvPr id="68" name="object 60">
              <a:extLst>
                <a:ext uri="{FF2B5EF4-FFF2-40B4-BE49-F238E27FC236}">
                  <a16:creationId xmlns:a16="http://schemas.microsoft.com/office/drawing/2014/main" id="{9211442B-0714-4A31-BDEC-5B5EE23F10ED}"/>
                </a:ext>
              </a:extLst>
            </p:cNvPr>
            <p:cNvSpPr/>
            <p:nvPr/>
          </p:nvSpPr>
          <p:spPr>
            <a:xfrm>
              <a:off x="2593350" y="2604688"/>
              <a:ext cx="411480" cy="1028065"/>
            </a:xfrm>
            <a:custGeom>
              <a:avLst/>
              <a:gdLst/>
              <a:ahLst/>
              <a:cxnLst/>
              <a:rect l="l" t="t" r="r" b="b"/>
              <a:pathLst>
                <a:path w="411480" h="1028064">
                  <a:moveTo>
                    <a:pt x="411437" y="0"/>
                  </a:moveTo>
                  <a:lnTo>
                    <a:pt x="411437" y="114198"/>
                  </a:lnTo>
                  <a:lnTo>
                    <a:pt x="0" y="114198"/>
                  </a:lnTo>
                  <a:lnTo>
                    <a:pt x="0" y="1027782"/>
                  </a:lnTo>
                  <a:lnTo>
                    <a:pt x="114198" y="1027782"/>
                  </a:lnTo>
                </a:path>
              </a:pathLst>
            </a:custGeom>
            <a:ln w="12688">
              <a:solidFill>
                <a:srgbClr val="000000"/>
              </a:solidFill>
            </a:ln>
          </p:spPr>
          <p:txBody>
            <a:bodyPr wrap="square" lIns="0" tIns="0" rIns="0" bIns="0" rtlCol="0"/>
            <a:lstStyle/>
            <a:p>
              <a:endParaRPr/>
            </a:p>
          </p:txBody>
        </p:sp>
        <p:pic>
          <p:nvPicPr>
            <p:cNvPr id="69" name="object 61">
              <a:extLst>
                <a:ext uri="{FF2B5EF4-FFF2-40B4-BE49-F238E27FC236}">
                  <a16:creationId xmlns:a16="http://schemas.microsoft.com/office/drawing/2014/main" id="{34F64673-BB9E-481D-84F4-95AAE0AD0B7C}"/>
                </a:ext>
              </a:extLst>
            </p:cNvPr>
            <p:cNvPicPr/>
            <p:nvPr/>
          </p:nvPicPr>
          <p:blipFill>
            <a:blip r:embed="rId20" cstate="print"/>
            <a:stretch>
              <a:fillRect/>
            </a:stretch>
          </p:blipFill>
          <p:spPr>
            <a:xfrm>
              <a:off x="2725735" y="5133619"/>
              <a:ext cx="689310" cy="460093"/>
            </a:xfrm>
            <a:prstGeom prst="rect">
              <a:avLst/>
            </a:prstGeom>
          </p:spPr>
        </p:pic>
        <p:pic>
          <p:nvPicPr>
            <p:cNvPr id="70" name="object 62">
              <a:extLst>
                <a:ext uri="{FF2B5EF4-FFF2-40B4-BE49-F238E27FC236}">
                  <a16:creationId xmlns:a16="http://schemas.microsoft.com/office/drawing/2014/main" id="{6A81C3EC-09DF-4B1F-968D-FA6E308701C7}"/>
                </a:ext>
              </a:extLst>
            </p:cNvPr>
            <p:cNvPicPr/>
            <p:nvPr/>
          </p:nvPicPr>
          <p:blipFill>
            <a:blip r:embed="rId21" cstate="print"/>
            <a:stretch>
              <a:fillRect/>
            </a:stretch>
          </p:blipFill>
          <p:spPr>
            <a:xfrm>
              <a:off x="2707548" y="5117047"/>
              <a:ext cx="685188" cy="457602"/>
            </a:xfrm>
            <a:prstGeom prst="rect">
              <a:avLst/>
            </a:prstGeom>
          </p:spPr>
        </p:pic>
      </p:grpSp>
      <p:sp>
        <p:nvSpPr>
          <p:cNvPr id="71" name="object 63">
            <a:extLst>
              <a:ext uri="{FF2B5EF4-FFF2-40B4-BE49-F238E27FC236}">
                <a16:creationId xmlns:a16="http://schemas.microsoft.com/office/drawing/2014/main" id="{F0A960B3-4BD5-4336-8154-58418A6AAE7A}"/>
              </a:ext>
            </a:extLst>
          </p:cNvPr>
          <p:cNvSpPr txBox="1"/>
          <p:nvPr/>
        </p:nvSpPr>
        <p:spPr>
          <a:xfrm>
            <a:off x="3507648" y="4660860"/>
            <a:ext cx="688975" cy="457834"/>
          </a:xfrm>
          <a:prstGeom prst="rect">
            <a:avLst/>
          </a:prstGeom>
          <a:ln w="3175">
            <a:solidFill>
              <a:srgbClr val="404040"/>
            </a:solidFill>
          </a:ln>
        </p:spPr>
        <p:txBody>
          <a:bodyPr vert="horz" wrap="square" lIns="0" tIns="3810" rIns="0" bIns="0" rtlCol="0">
            <a:spAutoFit/>
          </a:bodyPr>
          <a:lstStyle/>
          <a:p>
            <a:pPr>
              <a:lnSpc>
                <a:spcPct val="100000"/>
              </a:lnSpc>
              <a:spcBef>
                <a:spcPts val="30"/>
              </a:spcBef>
            </a:pPr>
            <a:endParaRPr sz="550">
              <a:latin typeface="Times New Roman"/>
              <a:cs typeface="Times New Roman"/>
            </a:endParaRPr>
          </a:p>
          <a:p>
            <a:pPr marL="207010" marR="128270" indent="-74295">
              <a:lnSpc>
                <a:spcPct val="100000"/>
              </a:lnSpc>
            </a:pPr>
            <a:r>
              <a:rPr sz="600" b="1" dirty="0">
                <a:latin typeface="Arial"/>
                <a:cs typeface="Arial"/>
              </a:rPr>
              <a:t>P</a:t>
            </a:r>
            <a:r>
              <a:rPr sz="600" b="1" spc="-5" dirty="0">
                <a:latin typeface="Arial"/>
                <a:cs typeface="Arial"/>
              </a:rPr>
              <a:t>.2.</a:t>
            </a:r>
            <a:r>
              <a:rPr sz="600" b="1" dirty="0">
                <a:latin typeface="Arial"/>
                <a:cs typeface="Arial"/>
              </a:rPr>
              <a:t>2</a:t>
            </a:r>
            <a:r>
              <a:rPr sz="600" b="1" spc="-5" dirty="0">
                <a:latin typeface="Arial"/>
                <a:cs typeface="Arial"/>
              </a:rPr>
              <a:t>.</a:t>
            </a:r>
            <a:r>
              <a:rPr sz="600" b="1" dirty="0">
                <a:latin typeface="Arial"/>
                <a:cs typeface="Arial"/>
              </a:rPr>
              <a:t>7</a:t>
            </a:r>
            <a:r>
              <a:rPr sz="600" b="1" spc="-5" dirty="0">
                <a:latin typeface="Arial"/>
                <a:cs typeface="Arial"/>
              </a:rPr>
              <a:t> HTA  Testing</a:t>
            </a:r>
            <a:endParaRPr sz="600">
              <a:latin typeface="Arial"/>
              <a:cs typeface="Arial"/>
            </a:endParaRPr>
          </a:p>
          <a:p>
            <a:pPr marL="118745">
              <a:lnSpc>
                <a:spcPct val="100000"/>
              </a:lnSpc>
            </a:pPr>
            <a:r>
              <a:rPr sz="600" spc="-5" dirty="0">
                <a:latin typeface="Arial"/>
                <a:cs typeface="Arial"/>
              </a:rPr>
              <a:t>Brian</a:t>
            </a:r>
            <a:r>
              <a:rPr sz="600" spc="-40" dirty="0">
                <a:latin typeface="Arial"/>
                <a:cs typeface="Arial"/>
              </a:rPr>
              <a:t> </a:t>
            </a:r>
            <a:r>
              <a:rPr sz="600" spc="-5" dirty="0">
                <a:latin typeface="Arial"/>
                <a:cs typeface="Arial"/>
              </a:rPr>
              <a:t>Degraff</a:t>
            </a:r>
            <a:endParaRPr sz="600">
              <a:latin typeface="Arial"/>
              <a:cs typeface="Arial"/>
            </a:endParaRPr>
          </a:p>
        </p:txBody>
      </p:sp>
      <p:grpSp>
        <p:nvGrpSpPr>
          <p:cNvPr id="72" name="object 64">
            <a:extLst>
              <a:ext uri="{FF2B5EF4-FFF2-40B4-BE49-F238E27FC236}">
                <a16:creationId xmlns:a16="http://schemas.microsoft.com/office/drawing/2014/main" id="{35931750-A076-4455-BB51-D348B143B0D4}"/>
              </a:ext>
            </a:extLst>
          </p:cNvPr>
          <p:cNvGrpSpPr/>
          <p:nvPr/>
        </p:nvGrpSpPr>
        <p:grpSpPr>
          <a:xfrm>
            <a:off x="3387100" y="2142152"/>
            <a:ext cx="832485" cy="2754630"/>
            <a:chOff x="2587000" y="2598338"/>
            <a:chExt cx="832485" cy="2754630"/>
          </a:xfrm>
        </p:grpSpPr>
        <p:sp>
          <p:nvSpPr>
            <p:cNvPr id="73" name="object 65">
              <a:extLst>
                <a:ext uri="{FF2B5EF4-FFF2-40B4-BE49-F238E27FC236}">
                  <a16:creationId xmlns:a16="http://schemas.microsoft.com/office/drawing/2014/main" id="{0BFAD657-A0B5-49D7-9024-2201261F7DFB}"/>
                </a:ext>
              </a:extLst>
            </p:cNvPr>
            <p:cNvSpPr/>
            <p:nvPr/>
          </p:nvSpPr>
          <p:spPr>
            <a:xfrm>
              <a:off x="2593350" y="2604688"/>
              <a:ext cx="411480" cy="2741930"/>
            </a:xfrm>
            <a:custGeom>
              <a:avLst/>
              <a:gdLst/>
              <a:ahLst/>
              <a:cxnLst/>
              <a:rect l="l" t="t" r="r" b="b"/>
              <a:pathLst>
                <a:path w="411480" h="2741929">
                  <a:moveTo>
                    <a:pt x="411437" y="0"/>
                  </a:moveTo>
                  <a:lnTo>
                    <a:pt x="411437" y="114198"/>
                  </a:lnTo>
                  <a:lnTo>
                    <a:pt x="0" y="114198"/>
                  </a:lnTo>
                  <a:lnTo>
                    <a:pt x="0" y="2741564"/>
                  </a:lnTo>
                  <a:lnTo>
                    <a:pt x="114198" y="2741564"/>
                  </a:lnTo>
                </a:path>
              </a:pathLst>
            </a:custGeom>
            <a:ln w="12688">
              <a:solidFill>
                <a:srgbClr val="000000"/>
              </a:solidFill>
            </a:ln>
          </p:spPr>
          <p:txBody>
            <a:bodyPr wrap="square" lIns="0" tIns="0" rIns="0" bIns="0" rtlCol="0"/>
            <a:lstStyle/>
            <a:p>
              <a:endParaRPr/>
            </a:p>
          </p:txBody>
        </p:sp>
        <p:pic>
          <p:nvPicPr>
            <p:cNvPr id="74" name="object 66">
              <a:extLst>
                <a:ext uri="{FF2B5EF4-FFF2-40B4-BE49-F238E27FC236}">
                  <a16:creationId xmlns:a16="http://schemas.microsoft.com/office/drawing/2014/main" id="{827D6757-04E0-4CBB-AF2F-09248191FBD4}"/>
                </a:ext>
              </a:extLst>
            </p:cNvPr>
            <p:cNvPicPr/>
            <p:nvPr/>
          </p:nvPicPr>
          <p:blipFill>
            <a:blip r:embed="rId22" cstate="print"/>
            <a:stretch>
              <a:fillRect/>
            </a:stretch>
          </p:blipFill>
          <p:spPr>
            <a:xfrm>
              <a:off x="2721316" y="2845233"/>
              <a:ext cx="698147" cy="468941"/>
            </a:xfrm>
            <a:prstGeom prst="rect">
              <a:avLst/>
            </a:prstGeom>
          </p:spPr>
        </p:pic>
        <p:pic>
          <p:nvPicPr>
            <p:cNvPr id="75" name="object 67">
              <a:extLst>
                <a:ext uri="{FF2B5EF4-FFF2-40B4-BE49-F238E27FC236}">
                  <a16:creationId xmlns:a16="http://schemas.microsoft.com/office/drawing/2014/main" id="{A1D4BEE5-C20B-403D-A7CD-E52A88EC94E4}"/>
                </a:ext>
              </a:extLst>
            </p:cNvPr>
            <p:cNvPicPr/>
            <p:nvPr/>
          </p:nvPicPr>
          <p:blipFill>
            <a:blip r:embed="rId23" cstate="print"/>
            <a:stretch>
              <a:fillRect/>
            </a:stretch>
          </p:blipFill>
          <p:spPr>
            <a:xfrm>
              <a:off x="2707548" y="2833084"/>
              <a:ext cx="685188" cy="456792"/>
            </a:xfrm>
            <a:prstGeom prst="rect">
              <a:avLst/>
            </a:prstGeom>
          </p:spPr>
        </p:pic>
      </p:grpSp>
      <p:sp>
        <p:nvSpPr>
          <p:cNvPr id="76" name="object 68">
            <a:extLst>
              <a:ext uri="{FF2B5EF4-FFF2-40B4-BE49-F238E27FC236}">
                <a16:creationId xmlns:a16="http://schemas.microsoft.com/office/drawing/2014/main" id="{66E698AE-90FD-4D47-B50B-FB8F7BEA5D5D}"/>
              </a:ext>
            </a:extLst>
          </p:cNvPr>
          <p:cNvSpPr txBox="1"/>
          <p:nvPr/>
        </p:nvSpPr>
        <p:spPr>
          <a:xfrm>
            <a:off x="3507648" y="2374469"/>
            <a:ext cx="688975" cy="457200"/>
          </a:xfrm>
          <a:prstGeom prst="rect">
            <a:avLst/>
          </a:prstGeom>
          <a:ln w="3175">
            <a:solidFill>
              <a:srgbClr val="404040"/>
            </a:solidFill>
          </a:ln>
        </p:spPr>
        <p:txBody>
          <a:bodyPr vert="horz" wrap="square" lIns="0" tIns="0" rIns="0" bIns="0" rtlCol="0">
            <a:spAutoFit/>
          </a:bodyPr>
          <a:lstStyle/>
          <a:p>
            <a:pPr algn="ctr">
              <a:lnSpc>
                <a:spcPts val="680"/>
              </a:lnSpc>
            </a:pPr>
            <a:r>
              <a:rPr sz="600" b="1" spc="-5" dirty="0">
                <a:latin typeface="Arial"/>
                <a:cs typeface="Arial"/>
              </a:rPr>
              <a:t>P.2.2.1</a:t>
            </a:r>
            <a:endParaRPr sz="600">
              <a:latin typeface="Arial"/>
              <a:cs typeface="Arial"/>
            </a:endParaRPr>
          </a:p>
          <a:p>
            <a:pPr marL="32384" marR="26034" algn="ctr">
              <a:lnSpc>
                <a:spcPct val="100000"/>
              </a:lnSpc>
            </a:pPr>
            <a:r>
              <a:rPr sz="600" b="1" spc="-5" dirty="0">
                <a:latin typeface="Arial"/>
                <a:cs typeface="Arial"/>
              </a:rPr>
              <a:t>M</a:t>
            </a:r>
            <a:r>
              <a:rPr sz="600" b="1" dirty="0">
                <a:latin typeface="Arial"/>
                <a:cs typeface="Arial"/>
              </a:rPr>
              <a:t>a</a:t>
            </a:r>
            <a:r>
              <a:rPr sz="600" b="1" spc="-5" dirty="0">
                <a:latin typeface="Arial"/>
                <a:cs typeface="Arial"/>
              </a:rPr>
              <a:t>na</a:t>
            </a:r>
            <a:r>
              <a:rPr sz="600" b="1" dirty="0">
                <a:latin typeface="Arial"/>
                <a:cs typeface="Arial"/>
              </a:rPr>
              <a:t>g</a:t>
            </a:r>
            <a:r>
              <a:rPr sz="600" b="1" spc="-5" dirty="0">
                <a:latin typeface="Arial"/>
                <a:cs typeface="Arial"/>
              </a:rPr>
              <a:t>e</a:t>
            </a:r>
            <a:r>
              <a:rPr sz="600" b="1" dirty="0">
                <a:latin typeface="Arial"/>
                <a:cs typeface="Arial"/>
              </a:rPr>
              <a:t>m</a:t>
            </a:r>
            <a:r>
              <a:rPr sz="600" b="1" spc="-5" dirty="0">
                <a:latin typeface="Arial"/>
                <a:cs typeface="Arial"/>
              </a:rPr>
              <a:t>en</a:t>
            </a:r>
            <a:r>
              <a:rPr sz="600" b="1" dirty="0">
                <a:latin typeface="Arial"/>
                <a:cs typeface="Arial"/>
              </a:rPr>
              <a:t>t </a:t>
            </a:r>
            <a:r>
              <a:rPr sz="600" b="1" spc="-5" dirty="0">
                <a:latin typeface="Arial"/>
                <a:cs typeface="Arial"/>
              </a:rPr>
              <a:t>a</a:t>
            </a:r>
            <a:r>
              <a:rPr sz="600" b="1" dirty="0">
                <a:latin typeface="Arial"/>
                <a:cs typeface="Arial"/>
              </a:rPr>
              <a:t>nd  </a:t>
            </a:r>
            <a:r>
              <a:rPr sz="600" b="1" spc="-5" dirty="0">
                <a:latin typeface="Arial"/>
                <a:cs typeface="Arial"/>
              </a:rPr>
              <a:t>System </a:t>
            </a:r>
            <a:r>
              <a:rPr sz="600" b="1" dirty="0">
                <a:latin typeface="Arial"/>
                <a:cs typeface="Arial"/>
              </a:rPr>
              <a:t> </a:t>
            </a:r>
            <a:r>
              <a:rPr sz="600" b="1" spc="-5" dirty="0">
                <a:latin typeface="Arial"/>
                <a:cs typeface="Arial"/>
              </a:rPr>
              <a:t>Integration</a:t>
            </a:r>
            <a:endParaRPr sz="600">
              <a:latin typeface="Arial"/>
              <a:cs typeface="Arial"/>
            </a:endParaRPr>
          </a:p>
          <a:p>
            <a:pPr algn="ctr">
              <a:lnSpc>
                <a:spcPts val="715"/>
              </a:lnSpc>
            </a:pPr>
            <a:r>
              <a:rPr sz="600" spc="-5" dirty="0">
                <a:latin typeface="Arial"/>
                <a:cs typeface="Arial"/>
              </a:rPr>
              <a:t>Jo</a:t>
            </a:r>
            <a:r>
              <a:rPr sz="600" dirty="0">
                <a:latin typeface="Arial"/>
                <a:cs typeface="Arial"/>
              </a:rPr>
              <a:t>hn</a:t>
            </a:r>
            <a:r>
              <a:rPr sz="600" spc="-5" dirty="0">
                <a:latin typeface="Arial"/>
                <a:cs typeface="Arial"/>
              </a:rPr>
              <a:t> M</a:t>
            </a:r>
            <a:r>
              <a:rPr sz="600" dirty="0">
                <a:latin typeface="Arial"/>
                <a:cs typeface="Arial"/>
              </a:rPr>
              <a:t>a</a:t>
            </a:r>
            <a:r>
              <a:rPr sz="600" spc="-5" dirty="0">
                <a:latin typeface="Arial"/>
                <a:cs typeface="Arial"/>
              </a:rPr>
              <a:t>mm</a:t>
            </a:r>
            <a:r>
              <a:rPr sz="600" dirty="0">
                <a:latin typeface="Arial"/>
                <a:cs typeface="Arial"/>
              </a:rPr>
              <a:t>o</a:t>
            </a:r>
            <a:r>
              <a:rPr sz="600" spc="-5" dirty="0">
                <a:latin typeface="Arial"/>
                <a:cs typeface="Arial"/>
              </a:rPr>
              <a:t>sser</a:t>
            </a:r>
            <a:endParaRPr sz="600">
              <a:latin typeface="Arial"/>
              <a:cs typeface="Arial"/>
            </a:endParaRPr>
          </a:p>
        </p:txBody>
      </p:sp>
      <p:grpSp>
        <p:nvGrpSpPr>
          <p:cNvPr id="77" name="object 69">
            <a:extLst>
              <a:ext uri="{FF2B5EF4-FFF2-40B4-BE49-F238E27FC236}">
                <a16:creationId xmlns:a16="http://schemas.microsoft.com/office/drawing/2014/main" id="{E5657DE0-5A2F-4C9D-B753-1A63D66D112C}"/>
              </a:ext>
            </a:extLst>
          </p:cNvPr>
          <p:cNvGrpSpPr/>
          <p:nvPr/>
        </p:nvGrpSpPr>
        <p:grpSpPr>
          <a:xfrm>
            <a:off x="3387100" y="2142152"/>
            <a:ext cx="3845560" cy="1286510"/>
            <a:chOff x="2587000" y="2598338"/>
            <a:chExt cx="3845560" cy="1286510"/>
          </a:xfrm>
        </p:grpSpPr>
        <p:sp>
          <p:nvSpPr>
            <p:cNvPr id="78" name="object 70">
              <a:extLst>
                <a:ext uri="{FF2B5EF4-FFF2-40B4-BE49-F238E27FC236}">
                  <a16:creationId xmlns:a16="http://schemas.microsoft.com/office/drawing/2014/main" id="{82DDE5F1-5FEB-4BF4-988C-A456F815B3E8}"/>
                </a:ext>
              </a:extLst>
            </p:cNvPr>
            <p:cNvSpPr/>
            <p:nvPr/>
          </p:nvSpPr>
          <p:spPr>
            <a:xfrm>
              <a:off x="2593350" y="2604688"/>
              <a:ext cx="411480" cy="457200"/>
            </a:xfrm>
            <a:custGeom>
              <a:avLst/>
              <a:gdLst/>
              <a:ahLst/>
              <a:cxnLst/>
              <a:rect l="l" t="t" r="r" b="b"/>
              <a:pathLst>
                <a:path w="411480" h="457200">
                  <a:moveTo>
                    <a:pt x="411437" y="0"/>
                  </a:moveTo>
                  <a:lnTo>
                    <a:pt x="411437" y="114198"/>
                  </a:lnTo>
                  <a:lnTo>
                    <a:pt x="0" y="114198"/>
                  </a:lnTo>
                  <a:lnTo>
                    <a:pt x="0" y="456792"/>
                  </a:lnTo>
                  <a:lnTo>
                    <a:pt x="114198" y="456792"/>
                  </a:lnTo>
                </a:path>
              </a:pathLst>
            </a:custGeom>
            <a:ln w="12688">
              <a:solidFill>
                <a:srgbClr val="000000"/>
              </a:solidFill>
            </a:ln>
          </p:spPr>
          <p:txBody>
            <a:bodyPr wrap="square" lIns="0" tIns="0" rIns="0" bIns="0" rtlCol="0"/>
            <a:lstStyle/>
            <a:p>
              <a:endParaRPr/>
            </a:p>
          </p:txBody>
        </p:sp>
        <p:pic>
          <p:nvPicPr>
            <p:cNvPr id="79" name="object 71">
              <a:extLst>
                <a:ext uri="{FF2B5EF4-FFF2-40B4-BE49-F238E27FC236}">
                  <a16:creationId xmlns:a16="http://schemas.microsoft.com/office/drawing/2014/main" id="{60AF655F-BC38-4CCE-9471-FC40DB7715FB}"/>
                </a:ext>
              </a:extLst>
            </p:cNvPr>
            <p:cNvPicPr/>
            <p:nvPr/>
          </p:nvPicPr>
          <p:blipFill>
            <a:blip r:embed="rId24" cstate="print"/>
            <a:stretch>
              <a:fillRect/>
            </a:stretch>
          </p:blipFill>
          <p:spPr>
            <a:xfrm>
              <a:off x="5743040" y="3424262"/>
              <a:ext cx="689310" cy="460093"/>
            </a:xfrm>
            <a:prstGeom prst="rect">
              <a:avLst/>
            </a:prstGeom>
          </p:spPr>
        </p:pic>
        <p:pic>
          <p:nvPicPr>
            <p:cNvPr id="80" name="object 72">
              <a:extLst>
                <a:ext uri="{FF2B5EF4-FFF2-40B4-BE49-F238E27FC236}">
                  <a16:creationId xmlns:a16="http://schemas.microsoft.com/office/drawing/2014/main" id="{36D1829C-831D-4AF7-AF0F-EAC6BF555DB3}"/>
                </a:ext>
              </a:extLst>
            </p:cNvPr>
            <p:cNvPicPr/>
            <p:nvPr/>
          </p:nvPicPr>
          <p:blipFill>
            <a:blip r:embed="rId19" cstate="print"/>
            <a:stretch>
              <a:fillRect/>
            </a:stretch>
          </p:blipFill>
          <p:spPr>
            <a:xfrm>
              <a:off x="5722864" y="3404075"/>
              <a:ext cx="685998" cy="456792"/>
            </a:xfrm>
            <a:prstGeom prst="rect">
              <a:avLst/>
            </a:prstGeom>
          </p:spPr>
        </p:pic>
      </p:grpSp>
      <p:sp>
        <p:nvSpPr>
          <p:cNvPr id="81" name="object 73">
            <a:extLst>
              <a:ext uri="{FF2B5EF4-FFF2-40B4-BE49-F238E27FC236}">
                <a16:creationId xmlns:a16="http://schemas.microsoft.com/office/drawing/2014/main" id="{4EB06029-56E0-46BD-9605-B06BB54219F5}"/>
              </a:ext>
            </a:extLst>
          </p:cNvPr>
          <p:cNvSpPr txBox="1"/>
          <p:nvPr/>
        </p:nvSpPr>
        <p:spPr>
          <a:xfrm>
            <a:off x="6522964" y="2947889"/>
            <a:ext cx="686435" cy="457200"/>
          </a:xfrm>
          <a:prstGeom prst="rect">
            <a:avLst/>
          </a:prstGeom>
          <a:ln w="3175">
            <a:solidFill>
              <a:srgbClr val="404040"/>
            </a:solidFill>
          </a:ln>
        </p:spPr>
        <p:txBody>
          <a:bodyPr vert="horz" wrap="square" lIns="0" tIns="3810" rIns="0" bIns="0" rtlCol="0">
            <a:spAutoFit/>
          </a:bodyPr>
          <a:lstStyle/>
          <a:p>
            <a:pPr>
              <a:lnSpc>
                <a:spcPct val="100000"/>
              </a:lnSpc>
              <a:spcBef>
                <a:spcPts val="30"/>
              </a:spcBef>
            </a:pPr>
            <a:endParaRPr sz="550">
              <a:latin typeface="Times New Roman"/>
              <a:cs typeface="Times New Roman"/>
            </a:endParaRPr>
          </a:p>
          <a:p>
            <a:pPr marL="194945" marR="34290" indent="-152400">
              <a:lnSpc>
                <a:spcPct val="100000"/>
              </a:lnSpc>
            </a:pPr>
            <a:r>
              <a:rPr sz="600" b="1" dirty="0">
                <a:latin typeface="Arial"/>
                <a:cs typeface="Arial"/>
              </a:rPr>
              <a:t>P</a:t>
            </a:r>
            <a:r>
              <a:rPr sz="600" b="1" spc="-5" dirty="0">
                <a:latin typeface="Arial"/>
                <a:cs typeface="Arial"/>
              </a:rPr>
              <a:t>.2.</a:t>
            </a:r>
            <a:r>
              <a:rPr sz="600" b="1" dirty="0">
                <a:latin typeface="Arial"/>
                <a:cs typeface="Arial"/>
              </a:rPr>
              <a:t>5</a:t>
            </a:r>
            <a:r>
              <a:rPr sz="600" b="1" spc="-5" dirty="0">
                <a:latin typeface="Arial"/>
                <a:cs typeface="Arial"/>
              </a:rPr>
              <a:t>.</a:t>
            </a:r>
            <a:r>
              <a:rPr sz="600" b="1" dirty="0">
                <a:latin typeface="Arial"/>
                <a:cs typeface="Arial"/>
              </a:rPr>
              <a:t>2</a:t>
            </a:r>
            <a:r>
              <a:rPr sz="600" b="1" spc="-5" dirty="0">
                <a:latin typeface="Arial"/>
                <a:cs typeface="Arial"/>
              </a:rPr>
              <a:t> Be</a:t>
            </a:r>
            <a:r>
              <a:rPr sz="600" b="1" dirty="0">
                <a:latin typeface="Arial"/>
                <a:cs typeface="Arial"/>
              </a:rPr>
              <a:t>a</a:t>
            </a:r>
            <a:r>
              <a:rPr sz="600" b="1" spc="-5" dirty="0">
                <a:latin typeface="Arial"/>
                <a:cs typeface="Arial"/>
              </a:rPr>
              <a:t>mli</a:t>
            </a:r>
            <a:r>
              <a:rPr sz="600" b="1" dirty="0">
                <a:latin typeface="Arial"/>
                <a:cs typeface="Arial"/>
              </a:rPr>
              <a:t>ne  </a:t>
            </a:r>
            <a:r>
              <a:rPr sz="600" b="1" spc="-5" dirty="0">
                <a:latin typeface="Arial"/>
                <a:cs typeface="Arial"/>
              </a:rPr>
              <a:t>Vacuum</a:t>
            </a:r>
            <a:endParaRPr sz="600">
              <a:latin typeface="Arial"/>
              <a:cs typeface="Arial"/>
            </a:endParaRPr>
          </a:p>
          <a:p>
            <a:pPr marL="144145">
              <a:lnSpc>
                <a:spcPts val="715"/>
              </a:lnSpc>
            </a:pPr>
            <a:r>
              <a:rPr sz="600" spc="-5" dirty="0">
                <a:latin typeface="Arial"/>
                <a:cs typeface="Arial"/>
              </a:rPr>
              <a:t>Chris</a:t>
            </a:r>
            <a:r>
              <a:rPr sz="600" spc="-35" dirty="0">
                <a:latin typeface="Arial"/>
                <a:cs typeface="Arial"/>
              </a:rPr>
              <a:t> </a:t>
            </a:r>
            <a:r>
              <a:rPr sz="600" spc="-5" dirty="0">
                <a:latin typeface="Arial"/>
                <a:cs typeface="Arial"/>
              </a:rPr>
              <a:t>Stone</a:t>
            </a:r>
            <a:endParaRPr sz="600">
              <a:latin typeface="Arial"/>
              <a:cs typeface="Arial"/>
            </a:endParaRPr>
          </a:p>
        </p:txBody>
      </p:sp>
      <p:grpSp>
        <p:nvGrpSpPr>
          <p:cNvPr id="82" name="object 74">
            <a:extLst>
              <a:ext uri="{FF2B5EF4-FFF2-40B4-BE49-F238E27FC236}">
                <a16:creationId xmlns:a16="http://schemas.microsoft.com/office/drawing/2014/main" id="{329D91EB-4DA0-4AE1-B99C-23FEF25490B5}"/>
              </a:ext>
            </a:extLst>
          </p:cNvPr>
          <p:cNvGrpSpPr/>
          <p:nvPr/>
        </p:nvGrpSpPr>
        <p:grpSpPr>
          <a:xfrm>
            <a:off x="6522964" y="2142152"/>
            <a:ext cx="807085" cy="1856105"/>
            <a:chOff x="5722864" y="2598338"/>
            <a:chExt cx="807085" cy="1856105"/>
          </a:xfrm>
        </p:grpSpPr>
        <p:sp>
          <p:nvSpPr>
            <p:cNvPr id="83" name="object 75">
              <a:extLst>
                <a:ext uri="{FF2B5EF4-FFF2-40B4-BE49-F238E27FC236}">
                  <a16:creationId xmlns:a16="http://schemas.microsoft.com/office/drawing/2014/main" id="{2CCBAC93-A310-4620-A741-BDAB146EFDBA}"/>
                </a:ext>
              </a:extLst>
            </p:cNvPr>
            <p:cNvSpPr/>
            <p:nvPr/>
          </p:nvSpPr>
          <p:spPr>
            <a:xfrm>
              <a:off x="6225821" y="2604688"/>
              <a:ext cx="297815" cy="1028065"/>
            </a:xfrm>
            <a:custGeom>
              <a:avLst/>
              <a:gdLst/>
              <a:ahLst/>
              <a:cxnLst/>
              <a:rect l="l" t="t" r="r" b="b"/>
              <a:pathLst>
                <a:path w="297815" h="1028064">
                  <a:moveTo>
                    <a:pt x="0" y="0"/>
                  </a:moveTo>
                  <a:lnTo>
                    <a:pt x="0" y="114198"/>
                  </a:lnTo>
                  <a:lnTo>
                    <a:pt x="297239" y="114198"/>
                  </a:lnTo>
                  <a:lnTo>
                    <a:pt x="297239" y="1027782"/>
                  </a:lnTo>
                  <a:lnTo>
                    <a:pt x="183040" y="1027782"/>
                  </a:lnTo>
                </a:path>
              </a:pathLst>
            </a:custGeom>
            <a:ln w="12688">
              <a:solidFill>
                <a:srgbClr val="404040"/>
              </a:solidFill>
            </a:ln>
          </p:spPr>
          <p:txBody>
            <a:bodyPr wrap="square" lIns="0" tIns="0" rIns="0" bIns="0" rtlCol="0"/>
            <a:lstStyle/>
            <a:p>
              <a:endParaRPr/>
            </a:p>
          </p:txBody>
        </p:sp>
        <p:pic>
          <p:nvPicPr>
            <p:cNvPr id="84" name="object 76">
              <a:extLst>
                <a:ext uri="{FF2B5EF4-FFF2-40B4-BE49-F238E27FC236}">
                  <a16:creationId xmlns:a16="http://schemas.microsoft.com/office/drawing/2014/main" id="{599128B7-2A39-4194-A9B8-A9419768D9F2}"/>
                </a:ext>
              </a:extLst>
            </p:cNvPr>
            <p:cNvPicPr/>
            <p:nvPr/>
          </p:nvPicPr>
          <p:blipFill>
            <a:blip r:embed="rId25" cstate="print"/>
            <a:stretch>
              <a:fillRect/>
            </a:stretch>
          </p:blipFill>
          <p:spPr>
            <a:xfrm>
              <a:off x="5743040" y="3993640"/>
              <a:ext cx="689310" cy="460516"/>
            </a:xfrm>
            <a:prstGeom prst="rect">
              <a:avLst/>
            </a:prstGeom>
          </p:spPr>
        </p:pic>
        <p:pic>
          <p:nvPicPr>
            <p:cNvPr id="85" name="object 77">
              <a:extLst>
                <a:ext uri="{FF2B5EF4-FFF2-40B4-BE49-F238E27FC236}">
                  <a16:creationId xmlns:a16="http://schemas.microsoft.com/office/drawing/2014/main" id="{14D5AFE7-0C25-4E9B-8AE1-A87173DFA977}"/>
                </a:ext>
              </a:extLst>
            </p:cNvPr>
            <p:cNvPicPr/>
            <p:nvPr/>
          </p:nvPicPr>
          <p:blipFill>
            <a:blip r:embed="rId15" cstate="print"/>
            <a:stretch>
              <a:fillRect/>
            </a:stretch>
          </p:blipFill>
          <p:spPr>
            <a:xfrm>
              <a:off x="5722864" y="3975065"/>
              <a:ext cx="685998" cy="456792"/>
            </a:xfrm>
            <a:prstGeom prst="rect">
              <a:avLst/>
            </a:prstGeom>
          </p:spPr>
        </p:pic>
      </p:grpSp>
      <p:sp>
        <p:nvSpPr>
          <p:cNvPr id="86" name="object 78">
            <a:extLst>
              <a:ext uri="{FF2B5EF4-FFF2-40B4-BE49-F238E27FC236}">
                <a16:creationId xmlns:a16="http://schemas.microsoft.com/office/drawing/2014/main" id="{CD030CBD-1576-4A43-B769-B2BC3C6B5D37}"/>
              </a:ext>
            </a:extLst>
          </p:cNvPr>
          <p:cNvSpPr txBox="1"/>
          <p:nvPr/>
        </p:nvSpPr>
        <p:spPr>
          <a:xfrm>
            <a:off x="6522964" y="3518879"/>
            <a:ext cx="686435" cy="457200"/>
          </a:xfrm>
          <a:prstGeom prst="rect">
            <a:avLst/>
          </a:prstGeom>
          <a:ln w="3175">
            <a:solidFill>
              <a:srgbClr val="404040"/>
            </a:solidFill>
          </a:ln>
        </p:spPr>
        <p:txBody>
          <a:bodyPr vert="horz" wrap="square" lIns="0" tIns="3810" rIns="0" bIns="0" rtlCol="0">
            <a:spAutoFit/>
          </a:bodyPr>
          <a:lstStyle/>
          <a:p>
            <a:pPr>
              <a:lnSpc>
                <a:spcPct val="100000"/>
              </a:lnSpc>
              <a:spcBef>
                <a:spcPts val="30"/>
              </a:spcBef>
            </a:pPr>
            <a:endParaRPr sz="550">
              <a:latin typeface="Times New Roman"/>
              <a:cs typeface="Times New Roman"/>
            </a:endParaRPr>
          </a:p>
          <a:p>
            <a:pPr marL="48895" marR="23495" indent="-17145">
              <a:lnSpc>
                <a:spcPct val="100000"/>
              </a:lnSpc>
            </a:pPr>
            <a:r>
              <a:rPr sz="600" b="1" dirty="0">
                <a:latin typeface="Arial"/>
                <a:cs typeface="Arial"/>
              </a:rPr>
              <a:t>P</a:t>
            </a:r>
            <a:r>
              <a:rPr sz="600" b="1" spc="-5" dirty="0">
                <a:latin typeface="Arial"/>
                <a:cs typeface="Arial"/>
              </a:rPr>
              <a:t>.2.</a:t>
            </a:r>
            <a:r>
              <a:rPr sz="600" b="1" dirty="0">
                <a:latin typeface="Arial"/>
                <a:cs typeface="Arial"/>
              </a:rPr>
              <a:t>5</a:t>
            </a:r>
            <a:r>
              <a:rPr sz="600" b="1" spc="-5" dirty="0">
                <a:latin typeface="Arial"/>
                <a:cs typeface="Arial"/>
              </a:rPr>
              <a:t>.</a:t>
            </a:r>
            <a:r>
              <a:rPr sz="600" b="1" dirty="0">
                <a:latin typeface="Arial"/>
                <a:cs typeface="Arial"/>
              </a:rPr>
              <a:t>3</a:t>
            </a:r>
            <a:r>
              <a:rPr sz="600" b="1" spc="-5" dirty="0">
                <a:latin typeface="Arial"/>
                <a:cs typeface="Arial"/>
              </a:rPr>
              <a:t> I</a:t>
            </a:r>
            <a:r>
              <a:rPr sz="600" b="1" dirty="0">
                <a:latin typeface="Arial"/>
                <a:cs typeface="Arial"/>
              </a:rPr>
              <a:t>n</a:t>
            </a:r>
            <a:r>
              <a:rPr sz="600" b="1" spc="-5" dirty="0">
                <a:latin typeface="Arial"/>
                <a:cs typeface="Arial"/>
              </a:rPr>
              <a:t>sul</a:t>
            </a:r>
            <a:r>
              <a:rPr sz="600" b="1" dirty="0">
                <a:latin typeface="Arial"/>
                <a:cs typeface="Arial"/>
              </a:rPr>
              <a:t>a</a:t>
            </a:r>
            <a:r>
              <a:rPr sz="600" b="1" spc="-5" dirty="0">
                <a:latin typeface="Arial"/>
                <a:cs typeface="Arial"/>
              </a:rPr>
              <a:t>ti</a:t>
            </a:r>
            <a:r>
              <a:rPr sz="600" b="1" dirty="0">
                <a:latin typeface="Arial"/>
                <a:cs typeface="Arial"/>
              </a:rPr>
              <a:t>ng  </a:t>
            </a:r>
            <a:r>
              <a:rPr sz="600" b="1" spc="-5" dirty="0">
                <a:latin typeface="Arial"/>
                <a:cs typeface="Arial"/>
              </a:rPr>
              <a:t>Vacuum</a:t>
            </a:r>
            <a:r>
              <a:rPr sz="600" b="1" spc="-35" dirty="0">
                <a:latin typeface="Arial"/>
                <a:cs typeface="Arial"/>
              </a:rPr>
              <a:t> </a:t>
            </a:r>
            <a:r>
              <a:rPr sz="600" b="1" spc="-5" dirty="0">
                <a:latin typeface="Arial"/>
                <a:cs typeface="Arial"/>
              </a:rPr>
              <a:t>System</a:t>
            </a:r>
            <a:endParaRPr sz="600">
              <a:latin typeface="Arial"/>
              <a:cs typeface="Arial"/>
            </a:endParaRPr>
          </a:p>
          <a:p>
            <a:pPr marL="144145">
              <a:lnSpc>
                <a:spcPct val="100000"/>
              </a:lnSpc>
            </a:pPr>
            <a:r>
              <a:rPr sz="600" spc="-5" dirty="0">
                <a:latin typeface="Arial"/>
                <a:cs typeface="Arial"/>
              </a:rPr>
              <a:t>Chris</a:t>
            </a:r>
            <a:r>
              <a:rPr sz="600" spc="-35" dirty="0">
                <a:latin typeface="Arial"/>
                <a:cs typeface="Arial"/>
              </a:rPr>
              <a:t> </a:t>
            </a:r>
            <a:r>
              <a:rPr sz="600" spc="-5" dirty="0">
                <a:latin typeface="Arial"/>
                <a:cs typeface="Arial"/>
              </a:rPr>
              <a:t>Stone</a:t>
            </a:r>
            <a:endParaRPr sz="600">
              <a:latin typeface="Arial"/>
              <a:cs typeface="Arial"/>
            </a:endParaRPr>
          </a:p>
        </p:txBody>
      </p:sp>
      <p:grpSp>
        <p:nvGrpSpPr>
          <p:cNvPr id="87" name="object 79">
            <a:extLst>
              <a:ext uri="{FF2B5EF4-FFF2-40B4-BE49-F238E27FC236}">
                <a16:creationId xmlns:a16="http://schemas.microsoft.com/office/drawing/2014/main" id="{E646E07C-683C-48E9-9F45-F8405864CB36}"/>
              </a:ext>
            </a:extLst>
          </p:cNvPr>
          <p:cNvGrpSpPr/>
          <p:nvPr/>
        </p:nvGrpSpPr>
        <p:grpSpPr>
          <a:xfrm>
            <a:off x="6522964" y="2142152"/>
            <a:ext cx="807085" cy="1611630"/>
            <a:chOff x="5722864" y="2598338"/>
            <a:chExt cx="807085" cy="1611630"/>
          </a:xfrm>
        </p:grpSpPr>
        <p:sp>
          <p:nvSpPr>
            <p:cNvPr id="88" name="object 80">
              <a:extLst>
                <a:ext uri="{FF2B5EF4-FFF2-40B4-BE49-F238E27FC236}">
                  <a16:creationId xmlns:a16="http://schemas.microsoft.com/office/drawing/2014/main" id="{5768197B-1264-47FD-B4DB-D44FA8045329}"/>
                </a:ext>
              </a:extLst>
            </p:cNvPr>
            <p:cNvSpPr/>
            <p:nvPr/>
          </p:nvSpPr>
          <p:spPr>
            <a:xfrm>
              <a:off x="6225821" y="2604688"/>
              <a:ext cx="297815" cy="1598930"/>
            </a:xfrm>
            <a:custGeom>
              <a:avLst/>
              <a:gdLst/>
              <a:ahLst/>
              <a:cxnLst/>
              <a:rect l="l" t="t" r="r" b="b"/>
              <a:pathLst>
                <a:path w="297815" h="1598929">
                  <a:moveTo>
                    <a:pt x="0" y="0"/>
                  </a:moveTo>
                  <a:lnTo>
                    <a:pt x="0" y="114198"/>
                  </a:lnTo>
                  <a:lnTo>
                    <a:pt x="297239" y="114198"/>
                  </a:lnTo>
                  <a:lnTo>
                    <a:pt x="297239" y="1598773"/>
                  </a:lnTo>
                  <a:lnTo>
                    <a:pt x="183040" y="1598773"/>
                  </a:lnTo>
                </a:path>
              </a:pathLst>
            </a:custGeom>
            <a:ln w="12688">
              <a:solidFill>
                <a:srgbClr val="000000"/>
              </a:solidFill>
            </a:ln>
          </p:spPr>
          <p:txBody>
            <a:bodyPr wrap="square" lIns="0" tIns="0" rIns="0" bIns="0" rtlCol="0"/>
            <a:lstStyle/>
            <a:p>
              <a:endParaRPr/>
            </a:p>
          </p:txBody>
        </p:sp>
        <p:pic>
          <p:nvPicPr>
            <p:cNvPr id="89" name="object 81">
              <a:extLst>
                <a:ext uri="{FF2B5EF4-FFF2-40B4-BE49-F238E27FC236}">
                  <a16:creationId xmlns:a16="http://schemas.microsoft.com/office/drawing/2014/main" id="{6B2C1699-B199-4952-A00A-025E89F2F852}"/>
                </a:ext>
              </a:extLst>
            </p:cNvPr>
            <p:cNvPicPr/>
            <p:nvPr/>
          </p:nvPicPr>
          <p:blipFill>
            <a:blip r:embed="rId26" cstate="print"/>
            <a:stretch>
              <a:fillRect/>
            </a:stretch>
          </p:blipFill>
          <p:spPr>
            <a:xfrm>
              <a:off x="5734202" y="2845233"/>
              <a:ext cx="698147" cy="468941"/>
            </a:xfrm>
            <a:prstGeom prst="rect">
              <a:avLst/>
            </a:prstGeom>
          </p:spPr>
        </p:pic>
        <p:pic>
          <p:nvPicPr>
            <p:cNvPr id="90" name="object 82">
              <a:extLst>
                <a:ext uri="{FF2B5EF4-FFF2-40B4-BE49-F238E27FC236}">
                  <a16:creationId xmlns:a16="http://schemas.microsoft.com/office/drawing/2014/main" id="{92BF3CC6-889F-4ED8-B7A1-E0F0AC5A089D}"/>
                </a:ext>
              </a:extLst>
            </p:cNvPr>
            <p:cNvPicPr/>
            <p:nvPr/>
          </p:nvPicPr>
          <p:blipFill>
            <a:blip r:embed="rId23" cstate="print"/>
            <a:stretch>
              <a:fillRect/>
            </a:stretch>
          </p:blipFill>
          <p:spPr>
            <a:xfrm>
              <a:off x="5722864" y="2833084"/>
              <a:ext cx="685998" cy="456792"/>
            </a:xfrm>
            <a:prstGeom prst="rect">
              <a:avLst/>
            </a:prstGeom>
          </p:spPr>
        </p:pic>
      </p:grpSp>
      <p:sp>
        <p:nvSpPr>
          <p:cNvPr id="91" name="object 83">
            <a:extLst>
              <a:ext uri="{FF2B5EF4-FFF2-40B4-BE49-F238E27FC236}">
                <a16:creationId xmlns:a16="http://schemas.microsoft.com/office/drawing/2014/main" id="{AC18BD20-8D17-4E4C-8946-E14A4AD5AC4A}"/>
              </a:ext>
            </a:extLst>
          </p:cNvPr>
          <p:cNvSpPr txBox="1"/>
          <p:nvPr/>
        </p:nvSpPr>
        <p:spPr>
          <a:xfrm>
            <a:off x="6522964" y="2374469"/>
            <a:ext cx="686435" cy="457200"/>
          </a:xfrm>
          <a:prstGeom prst="rect">
            <a:avLst/>
          </a:prstGeom>
          <a:ln w="3175">
            <a:solidFill>
              <a:srgbClr val="404040"/>
            </a:solidFill>
          </a:ln>
        </p:spPr>
        <p:txBody>
          <a:bodyPr vert="horz" wrap="square" lIns="0" tIns="0" rIns="0" bIns="0" rtlCol="0">
            <a:spAutoFit/>
          </a:bodyPr>
          <a:lstStyle/>
          <a:p>
            <a:pPr marL="635" algn="ctr">
              <a:lnSpc>
                <a:spcPts val="680"/>
              </a:lnSpc>
            </a:pPr>
            <a:r>
              <a:rPr sz="600" b="1" spc="-5" dirty="0">
                <a:latin typeface="Arial"/>
                <a:cs typeface="Arial"/>
              </a:rPr>
              <a:t>P.2.5.1</a:t>
            </a:r>
            <a:endParaRPr sz="600">
              <a:latin typeface="Arial"/>
              <a:cs typeface="Arial"/>
            </a:endParaRPr>
          </a:p>
          <a:p>
            <a:pPr marL="32384" marR="23495" algn="ctr">
              <a:lnSpc>
                <a:spcPct val="100000"/>
              </a:lnSpc>
            </a:pPr>
            <a:r>
              <a:rPr sz="600" b="1" spc="-5" dirty="0">
                <a:latin typeface="Arial"/>
                <a:cs typeface="Arial"/>
              </a:rPr>
              <a:t>M</a:t>
            </a:r>
            <a:r>
              <a:rPr sz="600" b="1" dirty="0">
                <a:latin typeface="Arial"/>
                <a:cs typeface="Arial"/>
              </a:rPr>
              <a:t>a</a:t>
            </a:r>
            <a:r>
              <a:rPr sz="600" b="1" spc="-5" dirty="0">
                <a:latin typeface="Arial"/>
                <a:cs typeface="Arial"/>
              </a:rPr>
              <a:t>na</a:t>
            </a:r>
            <a:r>
              <a:rPr sz="600" b="1" dirty="0">
                <a:latin typeface="Arial"/>
                <a:cs typeface="Arial"/>
              </a:rPr>
              <a:t>g</a:t>
            </a:r>
            <a:r>
              <a:rPr sz="600" b="1" spc="-5" dirty="0">
                <a:latin typeface="Arial"/>
                <a:cs typeface="Arial"/>
              </a:rPr>
              <a:t>e</a:t>
            </a:r>
            <a:r>
              <a:rPr sz="600" b="1" dirty="0">
                <a:latin typeface="Arial"/>
                <a:cs typeface="Arial"/>
              </a:rPr>
              <a:t>m</a:t>
            </a:r>
            <a:r>
              <a:rPr sz="600" b="1" spc="-5" dirty="0">
                <a:latin typeface="Arial"/>
                <a:cs typeface="Arial"/>
              </a:rPr>
              <a:t>en</a:t>
            </a:r>
            <a:r>
              <a:rPr sz="600" b="1" dirty="0">
                <a:latin typeface="Arial"/>
                <a:cs typeface="Arial"/>
              </a:rPr>
              <a:t>t </a:t>
            </a:r>
            <a:r>
              <a:rPr sz="600" b="1" spc="-5" dirty="0">
                <a:latin typeface="Arial"/>
                <a:cs typeface="Arial"/>
              </a:rPr>
              <a:t>a</a:t>
            </a:r>
            <a:r>
              <a:rPr sz="600" b="1" dirty="0">
                <a:latin typeface="Arial"/>
                <a:cs typeface="Arial"/>
              </a:rPr>
              <a:t>nd  </a:t>
            </a:r>
            <a:r>
              <a:rPr sz="600" b="1" spc="-5" dirty="0">
                <a:latin typeface="Arial"/>
                <a:cs typeface="Arial"/>
              </a:rPr>
              <a:t>System </a:t>
            </a:r>
            <a:r>
              <a:rPr sz="600" b="1" dirty="0">
                <a:latin typeface="Arial"/>
                <a:cs typeface="Arial"/>
              </a:rPr>
              <a:t> </a:t>
            </a:r>
            <a:r>
              <a:rPr sz="600" b="1" spc="-5" dirty="0">
                <a:latin typeface="Arial"/>
                <a:cs typeface="Arial"/>
              </a:rPr>
              <a:t>Integration</a:t>
            </a:r>
            <a:endParaRPr sz="600">
              <a:latin typeface="Arial"/>
              <a:cs typeface="Arial"/>
            </a:endParaRPr>
          </a:p>
          <a:p>
            <a:pPr algn="ctr">
              <a:lnSpc>
                <a:spcPts val="715"/>
              </a:lnSpc>
            </a:pPr>
            <a:r>
              <a:rPr sz="600" spc="-5" dirty="0">
                <a:latin typeface="Arial"/>
                <a:cs typeface="Arial"/>
              </a:rPr>
              <a:t>Ch</a:t>
            </a:r>
            <a:r>
              <a:rPr sz="600" dirty="0">
                <a:latin typeface="Arial"/>
                <a:cs typeface="Arial"/>
              </a:rPr>
              <a:t>r</a:t>
            </a:r>
            <a:r>
              <a:rPr sz="600" spc="-10" dirty="0">
                <a:latin typeface="Arial"/>
                <a:cs typeface="Arial"/>
              </a:rPr>
              <a:t>i</a:t>
            </a:r>
            <a:r>
              <a:rPr sz="600" dirty="0">
                <a:latin typeface="Arial"/>
                <a:cs typeface="Arial"/>
              </a:rPr>
              <a:t>s</a:t>
            </a:r>
            <a:r>
              <a:rPr sz="600" spc="5" dirty="0">
                <a:latin typeface="Arial"/>
                <a:cs typeface="Arial"/>
              </a:rPr>
              <a:t> </a:t>
            </a:r>
            <a:r>
              <a:rPr sz="600" spc="-5" dirty="0">
                <a:latin typeface="Arial"/>
                <a:cs typeface="Arial"/>
              </a:rPr>
              <a:t>St</a:t>
            </a:r>
            <a:r>
              <a:rPr sz="600" dirty="0">
                <a:latin typeface="Arial"/>
                <a:cs typeface="Arial"/>
              </a:rPr>
              <a:t>o</a:t>
            </a:r>
            <a:r>
              <a:rPr sz="600" spc="-5" dirty="0">
                <a:latin typeface="Arial"/>
                <a:cs typeface="Arial"/>
              </a:rPr>
              <a:t>n</a:t>
            </a:r>
            <a:r>
              <a:rPr sz="600" dirty="0">
                <a:latin typeface="Arial"/>
                <a:cs typeface="Arial"/>
              </a:rPr>
              <a:t>e</a:t>
            </a:r>
            <a:endParaRPr sz="600">
              <a:latin typeface="Arial"/>
              <a:cs typeface="Arial"/>
            </a:endParaRPr>
          </a:p>
        </p:txBody>
      </p:sp>
      <p:grpSp>
        <p:nvGrpSpPr>
          <p:cNvPr id="92" name="object 85">
            <a:extLst>
              <a:ext uri="{FF2B5EF4-FFF2-40B4-BE49-F238E27FC236}">
                <a16:creationId xmlns:a16="http://schemas.microsoft.com/office/drawing/2014/main" id="{2275679A-1A0C-4A0C-AF83-A2D7AAB2F7E4}"/>
              </a:ext>
            </a:extLst>
          </p:cNvPr>
          <p:cNvGrpSpPr/>
          <p:nvPr/>
        </p:nvGrpSpPr>
        <p:grpSpPr>
          <a:xfrm>
            <a:off x="6522964" y="2142152"/>
            <a:ext cx="807085" cy="2426335"/>
            <a:chOff x="5722864" y="2598338"/>
            <a:chExt cx="807085" cy="2426335"/>
          </a:xfrm>
        </p:grpSpPr>
        <p:sp>
          <p:nvSpPr>
            <p:cNvPr id="93" name="object 86">
              <a:extLst>
                <a:ext uri="{FF2B5EF4-FFF2-40B4-BE49-F238E27FC236}">
                  <a16:creationId xmlns:a16="http://schemas.microsoft.com/office/drawing/2014/main" id="{EB672147-E4F6-40A0-BCC9-DB0F7A6927CC}"/>
                </a:ext>
              </a:extLst>
            </p:cNvPr>
            <p:cNvSpPr/>
            <p:nvPr/>
          </p:nvSpPr>
          <p:spPr>
            <a:xfrm>
              <a:off x="6225821" y="2604688"/>
              <a:ext cx="297815" cy="457200"/>
            </a:xfrm>
            <a:custGeom>
              <a:avLst/>
              <a:gdLst/>
              <a:ahLst/>
              <a:cxnLst/>
              <a:rect l="l" t="t" r="r" b="b"/>
              <a:pathLst>
                <a:path w="297815" h="457200">
                  <a:moveTo>
                    <a:pt x="0" y="0"/>
                  </a:moveTo>
                  <a:lnTo>
                    <a:pt x="0" y="114198"/>
                  </a:lnTo>
                  <a:lnTo>
                    <a:pt x="297239" y="114198"/>
                  </a:lnTo>
                  <a:lnTo>
                    <a:pt x="297239" y="456792"/>
                  </a:lnTo>
                  <a:lnTo>
                    <a:pt x="183040" y="456792"/>
                  </a:lnTo>
                </a:path>
              </a:pathLst>
            </a:custGeom>
            <a:ln w="12688">
              <a:solidFill>
                <a:srgbClr val="404040"/>
              </a:solidFill>
            </a:ln>
          </p:spPr>
          <p:txBody>
            <a:bodyPr wrap="square" lIns="0" tIns="0" rIns="0" bIns="0" rtlCol="0"/>
            <a:lstStyle/>
            <a:p>
              <a:endParaRPr/>
            </a:p>
          </p:txBody>
        </p:sp>
        <p:pic>
          <p:nvPicPr>
            <p:cNvPr id="94" name="object 87">
              <a:extLst>
                <a:ext uri="{FF2B5EF4-FFF2-40B4-BE49-F238E27FC236}">
                  <a16:creationId xmlns:a16="http://schemas.microsoft.com/office/drawing/2014/main" id="{0E9C5FE0-6AF2-44F5-B120-827C83D802E1}"/>
                </a:ext>
              </a:extLst>
            </p:cNvPr>
            <p:cNvPicPr/>
            <p:nvPr/>
          </p:nvPicPr>
          <p:blipFill>
            <a:blip r:embed="rId27" cstate="print"/>
            <a:stretch>
              <a:fillRect/>
            </a:stretch>
          </p:blipFill>
          <p:spPr>
            <a:xfrm>
              <a:off x="5743040" y="4564249"/>
              <a:ext cx="689310" cy="460093"/>
            </a:xfrm>
            <a:prstGeom prst="rect">
              <a:avLst/>
            </a:prstGeom>
          </p:spPr>
        </p:pic>
        <p:pic>
          <p:nvPicPr>
            <p:cNvPr id="95" name="object 88">
              <a:extLst>
                <a:ext uri="{FF2B5EF4-FFF2-40B4-BE49-F238E27FC236}">
                  <a16:creationId xmlns:a16="http://schemas.microsoft.com/office/drawing/2014/main" id="{33D9A104-5F34-4D70-BC5C-7FFE8D02B3A7}"/>
                </a:ext>
              </a:extLst>
            </p:cNvPr>
            <p:cNvPicPr/>
            <p:nvPr/>
          </p:nvPicPr>
          <p:blipFill>
            <a:blip r:embed="rId17" cstate="print"/>
            <a:stretch>
              <a:fillRect/>
            </a:stretch>
          </p:blipFill>
          <p:spPr>
            <a:xfrm>
              <a:off x="5722864" y="4546056"/>
              <a:ext cx="685998" cy="456792"/>
            </a:xfrm>
            <a:prstGeom prst="rect">
              <a:avLst/>
            </a:prstGeom>
          </p:spPr>
        </p:pic>
      </p:grpSp>
      <p:sp>
        <p:nvSpPr>
          <p:cNvPr id="96" name="object 89">
            <a:extLst>
              <a:ext uri="{FF2B5EF4-FFF2-40B4-BE49-F238E27FC236}">
                <a16:creationId xmlns:a16="http://schemas.microsoft.com/office/drawing/2014/main" id="{D8693DD1-EAA5-4E76-9D60-7360AE699757}"/>
              </a:ext>
            </a:extLst>
          </p:cNvPr>
          <p:cNvSpPr txBox="1"/>
          <p:nvPr/>
        </p:nvSpPr>
        <p:spPr>
          <a:xfrm>
            <a:off x="6522964" y="4089870"/>
            <a:ext cx="686435" cy="457200"/>
          </a:xfrm>
          <a:prstGeom prst="rect">
            <a:avLst/>
          </a:prstGeom>
          <a:ln w="3175">
            <a:solidFill>
              <a:srgbClr val="404040"/>
            </a:solidFill>
          </a:ln>
        </p:spPr>
        <p:txBody>
          <a:bodyPr vert="horz" wrap="square" lIns="0" tIns="3810" rIns="0" bIns="0" rtlCol="0">
            <a:spAutoFit/>
          </a:bodyPr>
          <a:lstStyle/>
          <a:p>
            <a:pPr>
              <a:lnSpc>
                <a:spcPct val="100000"/>
              </a:lnSpc>
              <a:spcBef>
                <a:spcPts val="30"/>
              </a:spcBef>
            </a:pPr>
            <a:endParaRPr sz="550">
              <a:latin typeface="Times New Roman"/>
              <a:cs typeface="Times New Roman"/>
            </a:endParaRPr>
          </a:p>
          <a:p>
            <a:pPr marL="156845" marR="97790" indent="-51435">
              <a:lnSpc>
                <a:spcPct val="100000"/>
              </a:lnSpc>
            </a:pPr>
            <a:r>
              <a:rPr sz="600" b="1" dirty="0">
                <a:latin typeface="Arial"/>
                <a:cs typeface="Arial"/>
              </a:rPr>
              <a:t>P</a:t>
            </a:r>
            <a:r>
              <a:rPr sz="600" b="1" spc="-5" dirty="0">
                <a:latin typeface="Arial"/>
                <a:cs typeface="Arial"/>
              </a:rPr>
              <a:t>.2.</a:t>
            </a:r>
            <a:r>
              <a:rPr sz="600" b="1" dirty="0">
                <a:latin typeface="Arial"/>
                <a:cs typeface="Arial"/>
              </a:rPr>
              <a:t>5</a:t>
            </a:r>
            <a:r>
              <a:rPr sz="600" b="1" spc="-5" dirty="0">
                <a:latin typeface="Arial"/>
                <a:cs typeface="Arial"/>
              </a:rPr>
              <a:t>.</a:t>
            </a:r>
            <a:r>
              <a:rPr sz="600" b="1" dirty="0">
                <a:latin typeface="Arial"/>
                <a:cs typeface="Arial"/>
              </a:rPr>
              <a:t>4</a:t>
            </a:r>
            <a:r>
              <a:rPr sz="600" b="1" spc="-5" dirty="0">
                <a:latin typeface="Arial"/>
                <a:cs typeface="Arial"/>
              </a:rPr>
              <a:t> </a:t>
            </a:r>
            <a:r>
              <a:rPr sz="600" b="1" dirty="0">
                <a:latin typeface="Arial"/>
                <a:cs typeface="Arial"/>
              </a:rPr>
              <a:t>W</a:t>
            </a:r>
            <a:r>
              <a:rPr sz="600" b="1" spc="-5" dirty="0">
                <a:latin typeface="Arial"/>
                <a:cs typeface="Arial"/>
              </a:rPr>
              <a:t>at</a:t>
            </a:r>
            <a:r>
              <a:rPr sz="600" b="1" dirty="0">
                <a:latin typeface="Arial"/>
                <a:cs typeface="Arial"/>
              </a:rPr>
              <a:t>er  </a:t>
            </a:r>
            <a:r>
              <a:rPr sz="600" b="1" spc="-5" dirty="0">
                <a:latin typeface="Arial"/>
                <a:cs typeface="Arial"/>
              </a:rPr>
              <a:t>Systems </a:t>
            </a:r>
            <a:r>
              <a:rPr sz="600" b="1" dirty="0">
                <a:latin typeface="Arial"/>
                <a:cs typeface="Arial"/>
              </a:rPr>
              <a:t> </a:t>
            </a:r>
            <a:r>
              <a:rPr sz="600" spc="-5" dirty="0">
                <a:latin typeface="Arial"/>
                <a:cs typeface="Arial"/>
              </a:rPr>
              <a:t>Klent</a:t>
            </a:r>
            <a:r>
              <a:rPr sz="600" spc="-25" dirty="0">
                <a:latin typeface="Arial"/>
                <a:cs typeface="Arial"/>
              </a:rPr>
              <a:t> </a:t>
            </a:r>
            <a:r>
              <a:rPr sz="600" spc="-5" dirty="0">
                <a:latin typeface="Arial"/>
                <a:cs typeface="Arial"/>
              </a:rPr>
              <a:t>Pope</a:t>
            </a:r>
            <a:endParaRPr sz="600">
              <a:latin typeface="Arial"/>
              <a:cs typeface="Arial"/>
            </a:endParaRPr>
          </a:p>
        </p:txBody>
      </p:sp>
      <p:grpSp>
        <p:nvGrpSpPr>
          <p:cNvPr id="97" name="object 90">
            <a:extLst>
              <a:ext uri="{FF2B5EF4-FFF2-40B4-BE49-F238E27FC236}">
                <a16:creationId xmlns:a16="http://schemas.microsoft.com/office/drawing/2014/main" id="{CDA23811-ECB0-43FF-9896-49460B4F0623}"/>
              </a:ext>
            </a:extLst>
          </p:cNvPr>
          <p:cNvGrpSpPr/>
          <p:nvPr/>
        </p:nvGrpSpPr>
        <p:grpSpPr>
          <a:xfrm>
            <a:off x="7019571" y="2142152"/>
            <a:ext cx="2312035" cy="2182495"/>
            <a:chOff x="6219471" y="2598338"/>
            <a:chExt cx="2312035" cy="2182495"/>
          </a:xfrm>
        </p:grpSpPr>
        <p:sp>
          <p:nvSpPr>
            <p:cNvPr id="98" name="object 91">
              <a:extLst>
                <a:ext uri="{FF2B5EF4-FFF2-40B4-BE49-F238E27FC236}">
                  <a16:creationId xmlns:a16="http://schemas.microsoft.com/office/drawing/2014/main" id="{FD2E47E4-FA74-49D8-BA71-CA5E6EF4B34F}"/>
                </a:ext>
              </a:extLst>
            </p:cNvPr>
            <p:cNvSpPr/>
            <p:nvPr/>
          </p:nvSpPr>
          <p:spPr>
            <a:xfrm>
              <a:off x="6225821" y="2604688"/>
              <a:ext cx="297815" cy="2169795"/>
            </a:xfrm>
            <a:custGeom>
              <a:avLst/>
              <a:gdLst/>
              <a:ahLst/>
              <a:cxnLst/>
              <a:rect l="l" t="t" r="r" b="b"/>
              <a:pathLst>
                <a:path w="297815" h="2169795">
                  <a:moveTo>
                    <a:pt x="0" y="0"/>
                  </a:moveTo>
                  <a:lnTo>
                    <a:pt x="0" y="114198"/>
                  </a:lnTo>
                  <a:lnTo>
                    <a:pt x="297239" y="114198"/>
                  </a:lnTo>
                  <a:lnTo>
                    <a:pt x="297239" y="2169764"/>
                  </a:lnTo>
                  <a:lnTo>
                    <a:pt x="183040" y="2169764"/>
                  </a:lnTo>
                </a:path>
              </a:pathLst>
            </a:custGeom>
            <a:ln w="12688">
              <a:solidFill>
                <a:srgbClr val="000000"/>
              </a:solidFill>
            </a:ln>
          </p:spPr>
          <p:txBody>
            <a:bodyPr wrap="square" lIns="0" tIns="0" rIns="0" bIns="0" rtlCol="0"/>
            <a:lstStyle/>
            <a:p>
              <a:endParaRPr/>
            </a:p>
          </p:txBody>
        </p:sp>
        <p:pic>
          <p:nvPicPr>
            <p:cNvPr id="99" name="object 92">
              <a:extLst>
                <a:ext uri="{FF2B5EF4-FFF2-40B4-BE49-F238E27FC236}">
                  <a16:creationId xmlns:a16="http://schemas.microsoft.com/office/drawing/2014/main" id="{AA1EEDA7-C8D9-48BD-866B-0E1294F638CA}"/>
                </a:ext>
              </a:extLst>
            </p:cNvPr>
            <p:cNvPicPr/>
            <p:nvPr/>
          </p:nvPicPr>
          <p:blipFill>
            <a:blip r:embed="rId28" cstate="print"/>
            <a:stretch>
              <a:fillRect/>
            </a:stretch>
          </p:blipFill>
          <p:spPr>
            <a:xfrm>
              <a:off x="7841167" y="3424262"/>
              <a:ext cx="690109" cy="460093"/>
            </a:xfrm>
            <a:prstGeom prst="rect">
              <a:avLst/>
            </a:prstGeom>
          </p:spPr>
        </p:pic>
        <p:pic>
          <p:nvPicPr>
            <p:cNvPr id="100" name="object 93">
              <a:extLst>
                <a:ext uri="{FF2B5EF4-FFF2-40B4-BE49-F238E27FC236}">
                  <a16:creationId xmlns:a16="http://schemas.microsoft.com/office/drawing/2014/main" id="{AEB87874-BE04-45E2-8850-70A20CA40C8D}"/>
                </a:ext>
              </a:extLst>
            </p:cNvPr>
            <p:cNvPicPr/>
            <p:nvPr/>
          </p:nvPicPr>
          <p:blipFill>
            <a:blip r:embed="rId19" cstate="print"/>
            <a:stretch>
              <a:fillRect/>
            </a:stretch>
          </p:blipFill>
          <p:spPr>
            <a:xfrm>
              <a:off x="7824595" y="3404075"/>
              <a:ext cx="685998" cy="456792"/>
            </a:xfrm>
            <a:prstGeom prst="rect">
              <a:avLst/>
            </a:prstGeom>
          </p:spPr>
        </p:pic>
      </p:grpSp>
      <p:sp>
        <p:nvSpPr>
          <p:cNvPr id="101" name="object 94">
            <a:extLst>
              <a:ext uri="{FF2B5EF4-FFF2-40B4-BE49-F238E27FC236}">
                <a16:creationId xmlns:a16="http://schemas.microsoft.com/office/drawing/2014/main" id="{22351A56-4E23-4F6E-A457-4FF65F10C107}"/>
              </a:ext>
            </a:extLst>
          </p:cNvPr>
          <p:cNvSpPr txBox="1"/>
          <p:nvPr/>
        </p:nvSpPr>
        <p:spPr>
          <a:xfrm>
            <a:off x="8624695" y="2947889"/>
            <a:ext cx="686435" cy="457200"/>
          </a:xfrm>
          <a:prstGeom prst="rect">
            <a:avLst/>
          </a:prstGeom>
          <a:ln w="3175">
            <a:solidFill>
              <a:srgbClr val="404040"/>
            </a:solidFill>
          </a:ln>
        </p:spPr>
        <p:txBody>
          <a:bodyPr vert="horz" wrap="square" lIns="0" tIns="38100" rIns="0" bIns="0" rtlCol="0">
            <a:spAutoFit/>
          </a:bodyPr>
          <a:lstStyle/>
          <a:p>
            <a:pPr marL="15240" marR="7620" indent="97155">
              <a:lnSpc>
                <a:spcPct val="100000"/>
              </a:lnSpc>
              <a:spcBef>
                <a:spcPts val="300"/>
              </a:spcBef>
            </a:pPr>
            <a:r>
              <a:rPr sz="600" b="1" spc="-5" dirty="0">
                <a:latin typeface="Arial"/>
                <a:cs typeface="Arial"/>
              </a:rPr>
              <a:t>P.2.7.2 Linac </a:t>
            </a:r>
            <a:r>
              <a:rPr sz="600" b="1" dirty="0">
                <a:latin typeface="Arial"/>
                <a:cs typeface="Arial"/>
              </a:rPr>
              <a:t> </a:t>
            </a:r>
            <a:r>
              <a:rPr sz="600" b="1" spc="-5" dirty="0">
                <a:latin typeface="Arial"/>
                <a:cs typeface="Arial"/>
              </a:rPr>
              <a:t>Bea</a:t>
            </a:r>
            <a:r>
              <a:rPr sz="600" b="1" dirty="0">
                <a:latin typeface="Arial"/>
                <a:cs typeface="Arial"/>
              </a:rPr>
              <a:t>m</a:t>
            </a:r>
            <a:r>
              <a:rPr sz="600" b="1" spc="-5" dirty="0">
                <a:latin typeface="Arial"/>
                <a:cs typeface="Arial"/>
              </a:rPr>
              <a:t>li</a:t>
            </a:r>
            <a:r>
              <a:rPr sz="600" b="1" dirty="0">
                <a:latin typeface="Arial"/>
                <a:cs typeface="Arial"/>
              </a:rPr>
              <a:t>ne</a:t>
            </a:r>
            <a:r>
              <a:rPr sz="600" b="1" spc="-5" dirty="0">
                <a:latin typeface="Arial"/>
                <a:cs typeface="Arial"/>
              </a:rPr>
              <a:t> </a:t>
            </a:r>
            <a:r>
              <a:rPr sz="600" b="1" dirty="0">
                <a:latin typeface="Arial"/>
                <a:cs typeface="Arial"/>
              </a:rPr>
              <a:t>V</a:t>
            </a:r>
            <a:r>
              <a:rPr sz="600" b="1" spc="-5" dirty="0">
                <a:latin typeface="Arial"/>
                <a:cs typeface="Arial"/>
              </a:rPr>
              <a:t>ac</a:t>
            </a:r>
            <a:r>
              <a:rPr sz="600" b="1" dirty="0">
                <a:latin typeface="Arial"/>
                <a:cs typeface="Arial"/>
              </a:rPr>
              <a:t>u</a:t>
            </a:r>
            <a:r>
              <a:rPr sz="600" b="1" spc="-5" dirty="0">
                <a:latin typeface="Arial"/>
                <a:cs typeface="Arial"/>
              </a:rPr>
              <a:t>um</a:t>
            </a:r>
            <a:endParaRPr sz="600">
              <a:latin typeface="Arial"/>
              <a:cs typeface="Arial"/>
            </a:endParaRPr>
          </a:p>
          <a:p>
            <a:pPr marL="635" algn="ctr">
              <a:lnSpc>
                <a:spcPct val="100000"/>
              </a:lnSpc>
            </a:pPr>
            <a:r>
              <a:rPr sz="600" b="1" spc="-5" dirty="0">
                <a:latin typeface="Arial"/>
                <a:cs typeface="Arial"/>
              </a:rPr>
              <a:t>Controls</a:t>
            </a:r>
            <a:endParaRPr sz="600">
              <a:latin typeface="Arial"/>
              <a:cs typeface="Arial"/>
            </a:endParaRPr>
          </a:p>
          <a:p>
            <a:pPr marL="635" algn="ctr">
              <a:lnSpc>
                <a:spcPct val="100000"/>
              </a:lnSpc>
            </a:pPr>
            <a:r>
              <a:rPr sz="600" spc="-5" dirty="0">
                <a:latin typeface="Arial"/>
                <a:cs typeface="Arial"/>
              </a:rPr>
              <a:t>Derrick</a:t>
            </a:r>
            <a:r>
              <a:rPr sz="600" spc="-25" dirty="0">
                <a:latin typeface="Arial"/>
                <a:cs typeface="Arial"/>
              </a:rPr>
              <a:t> </a:t>
            </a:r>
            <a:r>
              <a:rPr sz="600" spc="-5" dirty="0">
                <a:latin typeface="Arial"/>
                <a:cs typeface="Arial"/>
              </a:rPr>
              <a:t>Williams</a:t>
            </a:r>
            <a:endParaRPr sz="600">
              <a:latin typeface="Arial"/>
              <a:cs typeface="Arial"/>
            </a:endParaRPr>
          </a:p>
        </p:txBody>
      </p:sp>
      <p:grpSp>
        <p:nvGrpSpPr>
          <p:cNvPr id="102" name="object 95">
            <a:extLst>
              <a:ext uri="{FF2B5EF4-FFF2-40B4-BE49-F238E27FC236}">
                <a16:creationId xmlns:a16="http://schemas.microsoft.com/office/drawing/2014/main" id="{33028E52-3689-4EC9-A206-A643767637EC}"/>
              </a:ext>
            </a:extLst>
          </p:cNvPr>
          <p:cNvGrpSpPr/>
          <p:nvPr/>
        </p:nvGrpSpPr>
        <p:grpSpPr>
          <a:xfrm>
            <a:off x="8624695" y="2142152"/>
            <a:ext cx="807085" cy="1856105"/>
            <a:chOff x="7824595" y="2598338"/>
            <a:chExt cx="807085" cy="1856105"/>
          </a:xfrm>
        </p:grpSpPr>
        <p:sp>
          <p:nvSpPr>
            <p:cNvPr id="103" name="object 96">
              <a:extLst>
                <a:ext uri="{FF2B5EF4-FFF2-40B4-BE49-F238E27FC236}">
                  <a16:creationId xmlns:a16="http://schemas.microsoft.com/office/drawing/2014/main" id="{50480C19-BB21-45EF-B4F6-985FF326F624}"/>
                </a:ext>
              </a:extLst>
            </p:cNvPr>
            <p:cNvSpPr/>
            <p:nvPr/>
          </p:nvSpPr>
          <p:spPr>
            <a:xfrm>
              <a:off x="8327552" y="2604688"/>
              <a:ext cx="297815" cy="1028065"/>
            </a:xfrm>
            <a:custGeom>
              <a:avLst/>
              <a:gdLst/>
              <a:ahLst/>
              <a:cxnLst/>
              <a:rect l="l" t="t" r="r" b="b"/>
              <a:pathLst>
                <a:path w="297815" h="1028064">
                  <a:moveTo>
                    <a:pt x="0" y="0"/>
                  </a:moveTo>
                  <a:lnTo>
                    <a:pt x="0" y="114198"/>
                  </a:lnTo>
                  <a:lnTo>
                    <a:pt x="297239" y="114198"/>
                  </a:lnTo>
                  <a:lnTo>
                    <a:pt x="297239" y="1027782"/>
                  </a:lnTo>
                  <a:lnTo>
                    <a:pt x="183040" y="1027782"/>
                  </a:lnTo>
                </a:path>
              </a:pathLst>
            </a:custGeom>
            <a:ln w="12688">
              <a:solidFill>
                <a:srgbClr val="404040"/>
              </a:solidFill>
            </a:ln>
          </p:spPr>
          <p:txBody>
            <a:bodyPr wrap="square" lIns="0" tIns="0" rIns="0" bIns="0" rtlCol="0"/>
            <a:lstStyle/>
            <a:p>
              <a:endParaRPr/>
            </a:p>
          </p:txBody>
        </p:sp>
        <p:pic>
          <p:nvPicPr>
            <p:cNvPr id="104" name="object 97">
              <a:extLst>
                <a:ext uri="{FF2B5EF4-FFF2-40B4-BE49-F238E27FC236}">
                  <a16:creationId xmlns:a16="http://schemas.microsoft.com/office/drawing/2014/main" id="{7FEC951E-B79B-4562-A520-D18383FB5666}"/>
                </a:ext>
              </a:extLst>
            </p:cNvPr>
            <p:cNvPicPr/>
            <p:nvPr/>
          </p:nvPicPr>
          <p:blipFill>
            <a:blip r:embed="rId29" cstate="print"/>
            <a:stretch>
              <a:fillRect/>
            </a:stretch>
          </p:blipFill>
          <p:spPr>
            <a:xfrm>
              <a:off x="7841167" y="3993640"/>
              <a:ext cx="690109" cy="460516"/>
            </a:xfrm>
            <a:prstGeom prst="rect">
              <a:avLst/>
            </a:prstGeom>
          </p:spPr>
        </p:pic>
        <p:pic>
          <p:nvPicPr>
            <p:cNvPr id="105" name="object 98">
              <a:extLst>
                <a:ext uri="{FF2B5EF4-FFF2-40B4-BE49-F238E27FC236}">
                  <a16:creationId xmlns:a16="http://schemas.microsoft.com/office/drawing/2014/main" id="{D9D2A439-20E1-40D0-87B5-81E9A21705B1}"/>
                </a:ext>
              </a:extLst>
            </p:cNvPr>
            <p:cNvPicPr/>
            <p:nvPr/>
          </p:nvPicPr>
          <p:blipFill>
            <a:blip r:embed="rId15" cstate="print"/>
            <a:stretch>
              <a:fillRect/>
            </a:stretch>
          </p:blipFill>
          <p:spPr>
            <a:xfrm>
              <a:off x="7824595" y="3975065"/>
              <a:ext cx="685998" cy="456792"/>
            </a:xfrm>
            <a:prstGeom prst="rect">
              <a:avLst/>
            </a:prstGeom>
          </p:spPr>
        </p:pic>
      </p:grpSp>
      <p:sp>
        <p:nvSpPr>
          <p:cNvPr id="106" name="object 99">
            <a:extLst>
              <a:ext uri="{FF2B5EF4-FFF2-40B4-BE49-F238E27FC236}">
                <a16:creationId xmlns:a16="http://schemas.microsoft.com/office/drawing/2014/main" id="{819F6C59-AB61-440F-92CA-2B0E7353DE22}"/>
              </a:ext>
            </a:extLst>
          </p:cNvPr>
          <p:cNvSpPr txBox="1"/>
          <p:nvPr/>
        </p:nvSpPr>
        <p:spPr>
          <a:xfrm>
            <a:off x="8624695" y="3518879"/>
            <a:ext cx="686435" cy="457200"/>
          </a:xfrm>
          <a:prstGeom prst="rect">
            <a:avLst/>
          </a:prstGeom>
          <a:ln w="3175">
            <a:solidFill>
              <a:srgbClr val="404040"/>
            </a:solidFill>
          </a:ln>
        </p:spPr>
        <p:txBody>
          <a:bodyPr vert="horz" wrap="square" lIns="0" tIns="38735" rIns="0" bIns="0" rtlCol="0">
            <a:spAutoFit/>
          </a:bodyPr>
          <a:lstStyle/>
          <a:p>
            <a:pPr marL="4445" indent="107314">
              <a:lnSpc>
                <a:spcPct val="100000"/>
              </a:lnSpc>
              <a:spcBef>
                <a:spcPts val="305"/>
              </a:spcBef>
            </a:pPr>
            <a:r>
              <a:rPr sz="600" b="1" spc="-5" dirty="0">
                <a:latin typeface="Arial"/>
                <a:cs typeface="Arial"/>
              </a:rPr>
              <a:t>P.2.7.3 Linac </a:t>
            </a:r>
            <a:r>
              <a:rPr sz="600" b="1" dirty="0">
                <a:latin typeface="Arial"/>
                <a:cs typeface="Arial"/>
              </a:rPr>
              <a:t> </a:t>
            </a:r>
            <a:r>
              <a:rPr sz="600" b="1" spc="-5" dirty="0">
                <a:latin typeface="Arial"/>
                <a:cs typeface="Arial"/>
              </a:rPr>
              <a:t>I</a:t>
            </a:r>
            <a:r>
              <a:rPr sz="600" b="1" dirty="0">
                <a:latin typeface="Arial"/>
                <a:cs typeface="Arial"/>
              </a:rPr>
              <a:t>n</a:t>
            </a:r>
            <a:r>
              <a:rPr sz="600" b="1" spc="-5" dirty="0">
                <a:latin typeface="Arial"/>
                <a:cs typeface="Arial"/>
              </a:rPr>
              <a:t>sul</a:t>
            </a:r>
            <a:r>
              <a:rPr sz="600" b="1" dirty="0">
                <a:latin typeface="Arial"/>
                <a:cs typeface="Arial"/>
              </a:rPr>
              <a:t>a</a:t>
            </a:r>
            <a:r>
              <a:rPr sz="600" b="1" spc="-5" dirty="0">
                <a:latin typeface="Arial"/>
                <a:cs typeface="Arial"/>
              </a:rPr>
              <a:t>ti</a:t>
            </a:r>
            <a:r>
              <a:rPr sz="600" b="1" dirty="0">
                <a:latin typeface="Arial"/>
                <a:cs typeface="Arial"/>
              </a:rPr>
              <a:t>ng</a:t>
            </a:r>
            <a:r>
              <a:rPr sz="600" b="1" spc="-5" dirty="0">
                <a:latin typeface="Arial"/>
                <a:cs typeface="Arial"/>
              </a:rPr>
              <a:t> Vac</a:t>
            </a:r>
            <a:r>
              <a:rPr sz="600" b="1" dirty="0">
                <a:latin typeface="Arial"/>
                <a:cs typeface="Arial"/>
              </a:rPr>
              <a:t>u</a:t>
            </a:r>
            <a:r>
              <a:rPr sz="600" b="1" spc="-5" dirty="0">
                <a:latin typeface="Arial"/>
                <a:cs typeface="Arial"/>
              </a:rPr>
              <a:t>um  System</a:t>
            </a:r>
            <a:r>
              <a:rPr sz="600" b="1" spc="-20" dirty="0">
                <a:latin typeface="Arial"/>
                <a:cs typeface="Arial"/>
              </a:rPr>
              <a:t> </a:t>
            </a:r>
            <a:r>
              <a:rPr sz="600" b="1" spc="-5" dirty="0">
                <a:latin typeface="Arial"/>
                <a:cs typeface="Arial"/>
              </a:rPr>
              <a:t>Controls</a:t>
            </a:r>
            <a:endParaRPr sz="600">
              <a:latin typeface="Arial"/>
              <a:cs typeface="Arial"/>
            </a:endParaRPr>
          </a:p>
          <a:p>
            <a:pPr marL="69850">
              <a:lnSpc>
                <a:spcPts val="715"/>
              </a:lnSpc>
            </a:pPr>
            <a:r>
              <a:rPr sz="600" dirty="0">
                <a:latin typeface="Arial"/>
                <a:cs typeface="Arial"/>
              </a:rPr>
              <a:t>Der</a:t>
            </a:r>
            <a:r>
              <a:rPr sz="600" spc="-5" dirty="0">
                <a:latin typeface="Arial"/>
                <a:cs typeface="Arial"/>
              </a:rPr>
              <a:t>r</a:t>
            </a:r>
            <a:r>
              <a:rPr sz="600" dirty="0">
                <a:latin typeface="Arial"/>
                <a:cs typeface="Arial"/>
              </a:rPr>
              <a:t>ick</a:t>
            </a:r>
            <a:r>
              <a:rPr sz="600" spc="-5" dirty="0">
                <a:latin typeface="Arial"/>
                <a:cs typeface="Arial"/>
              </a:rPr>
              <a:t> </a:t>
            </a:r>
            <a:r>
              <a:rPr sz="600" dirty="0">
                <a:latin typeface="Arial"/>
                <a:cs typeface="Arial"/>
              </a:rPr>
              <a:t>W</a:t>
            </a:r>
            <a:r>
              <a:rPr sz="600" spc="-10" dirty="0">
                <a:latin typeface="Arial"/>
                <a:cs typeface="Arial"/>
              </a:rPr>
              <a:t>i</a:t>
            </a:r>
            <a:r>
              <a:rPr sz="600" dirty="0">
                <a:latin typeface="Arial"/>
                <a:cs typeface="Arial"/>
              </a:rPr>
              <a:t>lliams</a:t>
            </a:r>
            <a:endParaRPr sz="600">
              <a:latin typeface="Arial"/>
              <a:cs typeface="Arial"/>
            </a:endParaRPr>
          </a:p>
        </p:txBody>
      </p:sp>
      <p:grpSp>
        <p:nvGrpSpPr>
          <p:cNvPr id="107" name="object 100">
            <a:extLst>
              <a:ext uri="{FF2B5EF4-FFF2-40B4-BE49-F238E27FC236}">
                <a16:creationId xmlns:a16="http://schemas.microsoft.com/office/drawing/2014/main" id="{B37B7739-F689-407D-9DC9-9E28C77E14D9}"/>
              </a:ext>
            </a:extLst>
          </p:cNvPr>
          <p:cNvGrpSpPr/>
          <p:nvPr/>
        </p:nvGrpSpPr>
        <p:grpSpPr>
          <a:xfrm>
            <a:off x="8624695" y="2142152"/>
            <a:ext cx="807085" cy="1611630"/>
            <a:chOff x="7824595" y="2598338"/>
            <a:chExt cx="807085" cy="1611630"/>
          </a:xfrm>
        </p:grpSpPr>
        <p:sp>
          <p:nvSpPr>
            <p:cNvPr id="108" name="object 101">
              <a:extLst>
                <a:ext uri="{FF2B5EF4-FFF2-40B4-BE49-F238E27FC236}">
                  <a16:creationId xmlns:a16="http://schemas.microsoft.com/office/drawing/2014/main" id="{9DE4E69D-6F08-4F06-B884-E58EF5A34C8B}"/>
                </a:ext>
              </a:extLst>
            </p:cNvPr>
            <p:cNvSpPr/>
            <p:nvPr/>
          </p:nvSpPr>
          <p:spPr>
            <a:xfrm>
              <a:off x="8327552" y="2604688"/>
              <a:ext cx="297815" cy="1598930"/>
            </a:xfrm>
            <a:custGeom>
              <a:avLst/>
              <a:gdLst/>
              <a:ahLst/>
              <a:cxnLst/>
              <a:rect l="l" t="t" r="r" b="b"/>
              <a:pathLst>
                <a:path w="297815" h="1598929">
                  <a:moveTo>
                    <a:pt x="0" y="0"/>
                  </a:moveTo>
                  <a:lnTo>
                    <a:pt x="0" y="114198"/>
                  </a:lnTo>
                  <a:lnTo>
                    <a:pt x="297239" y="114198"/>
                  </a:lnTo>
                  <a:lnTo>
                    <a:pt x="297239" y="1598773"/>
                  </a:lnTo>
                  <a:lnTo>
                    <a:pt x="183040" y="1598773"/>
                  </a:lnTo>
                </a:path>
              </a:pathLst>
            </a:custGeom>
            <a:ln w="12688">
              <a:solidFill>
                <a:srgbClr val="000000"/>
              </a:solidFill>
            </a:ln>
          </p:spPr>
          <p:txBody>
            <a:bodyPr wrap="square" lIns="0" tIns="0" rIns="0" bIns="0" rtlCol="0"/>
            <a:lstStyle/>
            <a:p>
              <a:endParaRPr/>
            </a:p>
          </p:txBody>
        </p:sp>
        <p:pic>
          <p:nvPicPr>
            <p:cNvPr id="109" name="object 102">
              <a:extLst>
                <a:ext uri="{FF2B5EF4-FFF2-40B4-BE49-F238E27FC236}">
                  <a16:creationId xmlns:a16="http://schemas.microsoft.com/office/drawing/2014/main" id="{69A4A72C-0197-4906-97F3-5EA93C77593C}"/>
                </a:ext>
              </a:extLst>
            </p:cNvPr>
            <p:cNvPicPr/>
            <p:nvPr/>
          </p:nvPicPr>
          <p:blipFill>
            <a:blip r:embed="rId30" cstate="print"/>
            <a:stretch>
              <a:fillRect/>
            </a:stretch>
          </p:blipFill>
          <p:spPr>
            <a:xfrm>
              <a:off x="7836743" y="2845233"/>
              <a:ext cx="698957" cy="468941"/>
            </a:xfrm>
            <a:prstGeom prst="rect">
              <a:avLst/>
            </a:prstGeom>
          </p:spPr>
        </p:pic>
        <p:pic>
          <p:nvPicPr>
            <p:cNvPr id="110" name="object 103">
              <a:extLst>
                <a:ext uri="{FF2B5EF4-FFF2-40B4-BE49-F238E27FC236}">
                  <a16:creationId xmlns:a16="http://schemas.microsoft.com/office/drawing/2014/main" id="{1D662BAB-F8F5-4E77-9191-08DE6C5C2A6C}"/>
                </a:ext>
              </a:extLst>
            </p:cNvPr>
            <p:cNvPicPr/>
            <p:nvPr/>
          </p:nvPicPr>
          <p:blipFill>
            <a:blip r:embed="rId23" cstate="print"/>
            <a:stretch>
              <a:fillRect/>
            </a:stretch>
          </p:blipFill>
          <p:spPr>
            <a:xfrm>
              <a:off x="7824595" y="2833084"/>
              <a:ext cx="685998" cy="456792"/>
            </a:xfrm>
            <a:prstGeom prst="rect">
              <a:avLst/>
            </a:prstGeom>
          </p:spPr>
        </p:pic>
      </p:grpSp>
      <p:sp>
        <p:nvSpPr>
          <p:cNvPr id="111" name="object 104">
            <a:extLst>
              <a:ext uri="{FF2B5EF4-FFF2-40B4-BE49-F238E27FC236}">
                <a16:creationId xmlns:a16="http://schemas.microsoft.com/office/drawing/2014/main" id="{95D802FB-3248-4065-9B0A-12A0AB5F7598}"/>
              </a:ext>
            </a:extLst>
          </p:cNvPr>
          <p:cNvSpPr txBox="1"/>
          <p:nvPr/>
        </p:nvSpPr>
        <p:spPr>
          <a:xfrm>
            <a:off x="8624695" y="2374469"/>
            <a:ext cx="686435" cy="457200"/>
          </a:xfrm>
          <a:prstGeom prst="rect">
            <a:avLst/>
          </a:prstGeom>
          <a:ln w="3175">
            <a:solidFill>
              <a:srgbClr val="404040"/>
            </a:solidFill>
          </a:ln>
        </p:spPr>
        <p:txBody>
          <a:bodyPr vert="horz" wrap="square" lIns="0" tIns="0" rIns="0" bIns="0" rtlCol="0">
            <a:spAutoFit/>
          </a:bodyPr>
          <a:lstStyle/>
          <a:p>
            <a:pPr marL="635" algn="ctr">
              <a:lnSpc>
                <a:spcPts val="680"/>
              </a:lnSpc>
            </a:pPr>
            <a:r>
              <a:rPr sz="600" b="1" spc="-5" dirty="0">
                <a:latin typeface="Arial"/>
                <a:cs typeface="Arial"/>
              </a:rPr>
              <a:t>P.2.7.1</a:t>
            </a:r>
            <a:endParaRPr sz="600">
              <a:latin typeface="Arial"/>
              <a:cs typeface="Arial"/>
            </a:endParaRPr>
          </a:p>
          <a:p>
            <a:pPr marL="32384" marR="23495" algn="ctr">
              <a:lnSpc>
                <a:spcPct val="100000"/>
              </a:lnSpc>
            </a:pPr>
            <a:r>
              <a:rPr sz="600" b="1" spc="-5" dirty="0">
                <a:latin typeface="Arial"/>
                <a:cs typeface="Arial"/>
              </a:rPr>
              <a:t>M</a:t>
            </a:r>
            <a:r>
              <a:rPr sz="600" b="1" dirty="0">
                <a:latin typeface="Arial"/>
                <a:cs typeface="Arial"/>
              </a:rPr>
              <a:t>a</a:t>
            </a:r>
            <a:r>
              <a:rPr sz="600" b="1" spc="-5" dirty="0">
                <a:latin typeface="Arial"/>
                <a:cs typeface="Arial"/>
              </a:rPr>
              <a:t>na</a:t>
            </a:r>
            <a:r>
              <a:rPr sz="600" b="1" dirty="0">
                <a:latin typeface="Arial"/>
                <a:cs typeface="Arial"/>
              </a:rPr>
              <a:t>g</a:t>
            </a:r>
            <a:r>
              <a:rPr sz="600" b="1" spc="-5" dirty="0">
                <a:latin typeface="Arial"/>
                <a:cs typeface="Arial"/>
              </a:rPr>
              <a:t>e</a:t>
            </a:r>
            <a:r>
              <a:rPr sz="600" b="1" dirty="0">
                <a:latin typeface="Arial"/>
                <a:cs typeface="Arial"/>
              </a:rPr>
              <a:t>m</a:t>
            </a:r>
            <a:r>
              <a:rPr sz="600" b="1" spc="-5" dirty="0">
                <a:latin typeface="Arial"/>
                <a:cs typeface="Arial"/>
              </a:rPr>
              <a:t>en</a:t>
            </a:r>
            <a:r>
              <a:rPr sz="600" b="1" dirty="0">
                <a:latin typeface="Arial"/>
                <a:cs typeface="Arial"/>
              </a:rPr>
              <a:t>t </a:t>
            </a:r>
            <a:r>
              <a:rPr sz="600" b="1" spc="-5" dirty="0">
                <a:latin typeface="Arial"/>
                <a:cs typeface="Arial"/>
              </a:rPr>
              <a:t>a</a:t>
            </a:r>
            <a:r>
              <a:rPr sz="600" b="1" dirty="0">
                <a:latin typeface="Arial"/>
                <a:cs typeface="Arial"/>
              </a:rPr>
              <a:t>nd  </a:t>
            </a:r>
            <a:r>
              <a:rPr sz="600" b="1" spc="-5" dirty="0">
                <a:latin typeface="Arial"/>
                <a:cs typeface="Arial"/>
              </a:rPr>
              <a:t>System </a:t>
            </a:r>
            <a:r>
              <a:rPr sz="600" b="1" dirty="0">
                <a:latin typeface="Arial"/>
                <a:cs typeface="Arial"/>
              </a:rPr>
              <a:t> </a:t>
            </a:r>
            <a:r>
              <a:rPr sz="600" b="1" spc="-5" dirty="0">
                <a:latin typeface="Arial"/>
                <a:cs typeface="Arial"/>
              </a:rPr>
              <a:t>Integration</a:t>
            </a:r>
            <a:endParaRPr sz="600">
              <a:latin typeface="Arial"/>
              <a:cs typeface="Arial"/>
            </a:endParaRPr>
          </a:p>
          <a:p>
            <a:pPr algn="ctr">
              <a:lnSpc>
                <a:spcPts val="715"/>
              </a:lnSpc>
            </a:pPr>
            <a:r>
              <a:rPr sz="600" spc="-5" dirty="0">
                <a:latin typeface="Arial"/>
                <a:cs typeface="Arial"/>
              </a:rPr>
              <a:t>Aar</a:t>
            </a:r>
            <a:r>
              <a:rPr sz="600" dirty="0">
                <a:latin typeface="Arial"/>
                <a:cs typeface="Arial"/>
              </a:rPr>
              <a:t>on</a:t>
            </a:r>
            <a:r>
              <a:rPr sz="600" spc="-5" dirty="0">
                <a:latin typeface="Arial"/>
                <a:cs typeface="Arial"/>
              </a:rPr>
              <a:t> Cole</a:t>
            </a:r>
            <a:r>
              <a:rPr sz="600" dirty="0">
                <a:latin typeface="Arial"/>
                <a:cs typeface="Arial"/>
              </a:rPr>
              <a:t>m</a:t>
            </a:r>
            <a:r>
              <a:rPr sz="600" spc="-5" dirty="0">
                <a:latin typeface="Arial"/>
                <a:cs typeface="Arial"/>
              </a:rPr>
              <a:t>a</a:t>
            </a:r>
            <a:r>
              <a:rPr sz="600" dirty="0">
                <a:latin typeface="Arial"/>
                <a:cs typeface="Arial"/>
              </a:rPr>
              <a:t>n</a:t>
            </a:r>
            <a:endParaRPr sz="600">
              <a:latin typeface="Arial"/>
              <a:cs typeface="Arial"/>
            </a:endParaRPr>
          </a:p>
        </p:txBody>
      </p:sp>
      <p:grpSp>
        <p:nvGrpSpPr>
          <p:cNvPr id="112" name="object 105">
            <a:extLst>
              <a:ext uri="{FF2B5EF4-FFF2-40B4-BE49-F238E27FC236}">
                <a16:creationId xmlns:a16="http://schemas.microsoft.com/office/drawing/2014/main" id="{61F51EB1-7858-4144-8311-50C98C7C9D73}"/>
              </a:ext>
            </a:extLst>
          </p:cNvPr>
          <p:cNvGrpSpPr/>
          <p:nvPr/>
        </p:nvGrpSpPr>
        <p:grpSpPr>
          <a:xfrm>
            <a:off x="8624695" y="2142152"/>
            <a:ext cx="807085" cy="2430145"/>
            <a:chOff x="7824595" y="2598338"/>
            <a:chExt cx="807085" cy="2430145"/>
          </a:xfrm>
        </p:grpSpPr>
        <p:sp>
          <p:nvSpPr>
            <p:cNvPr id="113" name="object 106">
              <a:extLst>
                <a:ext uri="{FF2B5EF4-FFF2-40B4-BE49-F238E27FC236}">
                  <a16:creationId xmlns:a16="http://schemas.microsoft.com/office/drawing/2014/main" id="{D2665D98-28C8-45E7-B7D8-6E3941D360C7}"/>
                </a:ext>
              </a:extLst>
            </p:cNvPr>
            <p:cNvSpPr/>
            <p:nvPr/>
          </p:nvSpPr>
          <p:spPr>
            <a:xfrm>
              <a:off x="8327552" y="2604688"/>
              <a:ext cx="297815" cy="457200"/>
            </a:xfrm>
            <a:custGeom>
              <a:avLst/>
              <a:gdLst/>
              <a:ahLst/>
              <a:cxnLst/>
              <a:rect l="l" t="t" r="r" b="b"/>
              <a:pathLst>
                <a:path w="297815" h="457200">
                  <a:moveTo>
                    <a:pt x="0" y="0"/>
                  </a:moveTo>
                  <a:lnTo>
                    <a:pt x="0" y="114198"/>
                  </a:lnTo>
                  <a:lnTo>
                    <a:pt x="297239" y="114198"/>
                  </a:lnTo>
                  <a:lnTo>
                    <a:pt x="297239" y="456792"/>
                  </a:lnTo>
                  <a:lnTo>
                    <a:pt x="183040" y="456792"/>
                  </a:lnTo>
                </a:path>
              </a:pathLst>
            </a:custGeom>
            <a:ln w="12688">
              <a:solidFill>
                <a:srgbClr val="404040"/>
              </a:solidFill>
            </a:ln>
          </p:spPr>
          <p:txBody>
            <a:bodyPr wrap="square" lIns="0" tIns="0" rIns="0" bIns="0" rtlCol="0"/>
            <a:lstStyle/>
            <a:p>
              <a:endParaRPr/>
            </a:p>
          </p:txBody>
        </p:sp>
        <p:pic>
          <p:nvPicPr>
            <p:cNvPr id="114" name="object 107">
              <a:extLst>
                <a:ext uri="{FF2B5EF4-FFF2-40B4-BE49-F238E27FC236}">
                  <a16:creationId xmlns:a16="http://schemas.microsoft.com/office/drawing/2014/main" id="{6E7A6783-E749-47B5-99A9-CAEBB3E739CA}"/>
                </a:ext>
              </a:extLst>
            </p:cNvPr>
            <p:cNvPicPr/>
            <p:nvPr/>
          </p:nvPicPr>
          <p:blipFill>
            <a:blip r:embed="rId31" cstate="print"/>
            <a:stretch>
              <a:fillRect/>
            </a:stretch>
          </p:blipFill>
          <p:spPr>
            <a:xfrm>
              <a:off x="7840732" y="4559390"/>
              <a:ext cx="694593" cy="469001"/>
            </a:xfrm>
            <a:prstGeom prst="rect">
              <a:avLst/>
            </a:prstGeom>
          </p:spPr>
        </p:pic>
        <p:pic>
          <p:nvPicPr>
            <p:cNvPr id="115" name="object 108">
              <a:extLst>
                <a:ext uri="{FF2B5EF4-FFF2-40B4-BE49-F238E27FC236}">
                  <a16:creationId xmlns:a16="http://schemas.microsoft.com/office/drawing/2014/main" id="{A543F36E-8C3C-48F8-927E-21C6B235D763}"/>
                </a:ext>
              </a:extLst>
            </p:cNvPr>
            <p:cNvPicPr/>
            <p:nvPr/>
          </p:nvPicPr>
          <p:blipFill>
            <a:blip r:embed="rId17" cstate="print"/>
            <a:stretch>
              <a:fillRect/>
            </a:stretch>
          </p:blipFill>
          <p:spPr>
            <a:xfrm>
              <a:off x="7824595" y="4546056"/>
              <a:ext cx="685998" cy="456792"/>
            </a:xfrm>
            <a:prstGeom prst="rect">
              <a:avLst/>
            </a:prstGeom>
          </p:spPr>
        </p:pic>
      </p:grpSp>
      <p:sp>
        <p:nvSpPr>
          <p:cNvPr id="116" name="object 109">
            <a:extLst>
              <a:ext uri="{FF2B5EF4-FFF2-40B4-BE49-F238E27FC236}">
                <a16:creationId xmlns:a16="http://schemas.microsoft.com/office/drawing/2014/main" id="{3D5627FB-B461-4A13-84A5-AE9E32796535}"/>
              </a:ext>
            </a:extLst>
          </p:cNvPr>
          <p:cNvSpPr txBox="1"/>
          <p:nvPr/>
        </p:nvSpPr>
        <p:spPr>
          <a:xfrm>
            <a:off x="8624695" y="4089870"/>
            <a:ext cx="686435" cy="457200"/>
          </a:xfrm>
          <a:prstGeom prst="rect">
            <a:avLst/>
          </a:prstGeom>
          <a:ln w="9516">
            <a:solidFill>
              <a:srgbClr val="000000"/>
            </a:solidFill>
          </a:ln>
        </p:spPr>
        <p:txBody>
          <a:bodyPr vert="horz" wrap="square" lIns="0" tIns="38735" rIns="0" bIns="0" rtlCol="0">
            <a:spAutoFit/>
          </a:bodyPr>
          <a:lstStyle/>
          <a:p>
            <a:pPr marL="635" algn="ctr">
              <a:lnSpc>
                <a:spcPct val="100000"/>
              </a:lnSpc>
              <a:spcBef>
                <a:spcPts val="305"/>
              </a:spcBef>
            </a:pPr>
            <a:r>
              <a:rPr sz="600" b="1" spc="-5" dirty="0">
                <a:latin typeface="Arial"/>
                <a:cs typeface="Arial"/>
              </a:rPr>
              <a:t>P.2.7.4</a:t>
            </a:r>
            <a:endParaRPr sz="600">
              <a:latin typeface="Arial"/>
              <a:cs typeface="Arial"/>
            </a:endParaRPr>
          </a:p>
          <a:p>
            <a:pPr marL="78105" marR="70485" indent="635" algn="ctr">
              <a:lnSpc>
                <a:spcPct val="100000"/>
              </a:lnSpc>
            </a:pPr>
            <a:r>
              <a:rPr sz="600" b="1" spc="-5" dirty="0">
                <a:latin typeface="Arial"/>
                <a:cs typeface="Arial"/>
              </a:rPr>
              <a:t>Cryomodule </a:t>
            </a:r>
            <a:r>
              <a:rPr sz="600" b="1" dirty="0">
                <a:latin typeface="Arial"/>
                <a:cs typeface="Arial"/>
              </a:rPr>
              <a:t> </a:t>
            </a:r>
            <a:r>
              <a:rPr sz="600" b="1" spc="-5" dirty="0">
                <a:latin typeface="Arial"/>
                <a:cs typeface="Arial"/>
              </a:rPr>
              <a:t>Controls </a:t>
            </a:r>
            <a:r>
              <a:rPr sz="600" b="1" spc="20" dirty="0">
                <a:latin typeface="Arial"/>
                <a:cs typeface="Arial"/>
              </a:rPr>
              <a:t> </a:t>
            </a:r>
            <a:r>
              <a:rPr sz="600" spc="-5" dirty="0">
                <a:latin typeface="Arial"/>
                <a:cs typeface="Arial"/>
              </a:rPr>
              <a:t>Aar</a:t>
            </a:r>
            <a:r>
              <a:rPr sz="600" dirty="0">
                <a:latin typeface="Arial"/>
                <a:cs typeface="Arial"/>
              </a:rPr>
              <a:t>on</a:t>
            </a:r>
            <a:r>
              <a:rPr sz="600" spc="-5" dirty="0">
                <a:latin typeface="Arial"/>
                <a:cs typeface="Arial"/>
              </a:rPr>
              <a:t> Cole</a:t>
            </a:r>
            <a:r>
              <a:rPr sz="600" dirty="0">
                <a:latin typeface="Arial"/>
                <a:cs typeface="Arial"/>
              </a:rPr>
              <a:t>m</a:t>
            </a:r>
            <a:r>
              <a:rPr sz="600" spc="-5" dirty="0">
                <a:latin typeface="Arial"/>
                <a:cs typeface="Arial"/>
              </a:rPr>
              <a:t>a</a:t>
            </a:r>
            <a:r>
              <a:rPr sz="600" dirty="0">
                <a:latin typeface="Arial"/>
                <a:cs typeface="Arial"/>
              </a:rPr>
              <a:t>n</a:t>
            </a:r>
            <a:endParaRPr sz="600">
              <a:latin typeface="Arial"/>
              <a:cs typeface="Arial"/>
            </a:endParaRPr>
          </a:p>
        </p:txBody>
      </p:sp>
      <p:grpSp>
        <p:nvGrpSpPr>
          <p:cNvPr id="117" name="object 110">
            <a:extLst>
              <a:ext uri="{FF2B5EF4-FFF2-40B4-BE49-F238E27FC236}">
                <a16:creationId xmlns:a16="http://schemas.microsoft.com/office/drawing/2014/main" id="{9887C219-A966-4E63-B4DF-3D5E9DF2B1B9}"/>
              </a:ext>
            </a:extLst>
          </p:cNvPr>
          <p:cNvGrpSpPr/>
          <p:nvPr/>
        </p:nvGrpSpPr>
        <p:grpSpPr>
          <a:xfrm>
            <a:off x="3507648" y="2142152"/>
            <a:ext cx="5923915" cy="3570604"/>
            <a:chOff x="2707548" y="2598338"/>
            <a:chExt cx="5923915" cy="3570604"/>
          </a:xfrm>
        </p:grpSpPr>
        <p:sp>
          <p:nvSpPr>
            <p:cNvPr id="118" name="object 111">
              <a:extLst>
                <a:ext uri="{FF2B5EF4-FFF2-40B4-BE49-F238E27FC236}">
                  <a16:creationId xmlns:a16="http://schemas.microsoft.com/office/drawing/2014/main" id="{878A544A-0A33-42DD-B818-3E439C164F23}"/>
                </a:ext>
              </a:extLst>
            </p:cNvPr>
            <p:cNvSpPr/>
            <p:nvPr/>
          </p:nvSpPr>
          <p:spPr>
            <a:xfrm>
              <a:off x="8327552" y="2604688"/>
              <a:ext cx="297815" cy="2169795"/>
            </a:xfrm>
            <a:custGeom>
              <a:avLst/>
              <a:gdLst/>
              <a:ahLst/>
              <a:cxnLst/>
              <a:rect l="l" t="t" r="r" b="b"/>
              <a:pathLst>
                <a:path w="297815" h="2169795">
                  <a:moveTo>
                    <a:pt x="0" y="0"/>
                  </a:moveTo>
                  <a:lnTo>
                    <a:pt x="0" y="114198"/>
                  </a:lnTo>
                  <a:lnTo>
                    <a:pt x="297239" y="114198"/>
                  </a:lnTo>
                  <a:lnTo>
                    <a:pt x="297239" y="2169764"/>
                  </a:lnTo>
                  <a:lnTo>
                    <a:pt x="183040" y="2169764"/>
                  </a:lnTo>
                </a:path>
              </a:pathLst>
            </a:custGeom>
            <a:ln w="12688">
              <a:solidFill>
                <a:srgbClr val="404040"/>
              </a:solidFill>
            </a:ln>
          </p:spPr>
          <p:txBody>
            <a:bodyPr wrap="square" lIns="0" tIns="0" rIns="0" bIns="0" rtlCol="0"/>
            <a:lstStyle/>
            <a:p>
              <a:endParaRPr/>
            </a:p>
          </p:txBody>
        </p:sp>
        <p:pic>
          <p:nvPicPr>
            <p:cNvPr id="119" name="object 112">
              <a:extLst>
                <a:ext uri="{FF2B5EF4-FFF2-40B4-BE49-F238E27FC236}">
                  <a16:creationId xmlns:a16="http://schemas.microsoft.com/office/drawing/2014/main" id="{75775A7F-281E-421C-BDC4-6C8A67ADBC65}"/>
                </a:ext>
              </a:extLst>
            </p:cNvPr>
            <p:cNvPicPr/>
            <p:nvPr/>
          </p:nvPicPr>
          <p:blipFill>
            <a:blip r:embed="rId32" cstate="print"/>
            <a:stretch>
              <a:fillRect/>
            </a:stretch>
          </p:blipFill>
          <p:spPr>
            <a:xfrm>
              <a:off x="2725735" y="5708224"/>
              <a:ext cx="689310" cy="460093"/>
            </a:xfrm>
            <a:prstGeom prst="rect">
              <a:avLst/>
            </a:prstGeom>
          </p:spPr>
        </p:pic>
        <p:pic>
          <p:nvPicPr>
            <p:cNvPr id="120" name="object 113">
              <a:extLst>
                <a:ext uri="{FF2B5EF4-FFF2-40B4-BE49-F238E27FC236}">
                  <a16:creationId xmlns:a16="http://schemas.microsoft.com/office/drawing/2014/main" id="{E8C82B88-961B-44C1-84BB-2C31DE94C371}"/>
                </a:ext>
              </a:extLst>
            </p:cNvPr>
            <p:cNvPicPr/>
            <p:nvPr/>
          </p:nvPicPr>
          <p:blipFill>
            <a:blip r:embed="rId33" cstate="print"/>
            <a:stretch>
              <a:fillRect/>
            </a:stretch>
          </p:blipFill>
          <p:spPr>
            <a:xfrm>
              <a:off x="2707548" y="5688847"/>
              <a:ext cx="685188" cy="456792"/>
            </a:xfrm>
            <a:prstGeom prst="rect">
              <a:avLst/>
            </a:prstGeom>
          </p:spPr>
        </p:pic>
      </p:grpSp>
      <p:sp>
        <p:nvSpPr>
          <p:cNvPr id="121" name="object 114">
            <a:extLst>
              <a:ext uri="{FF2B5EF4-FFF2-40B4-BE49-F238E27FC236}">
                <a16:creationId xmlns:a16="http://schemas.microsoft.com/office/drawing/2014/main" id="{32D82F0C-3F23-4117-9CB0-73CA1ED97809}"/>
              </a:ext>
            </a:extLst>
          </p:cNvPr>
          <p:cNvSpPr txBox="1"/>
          <p:nvPr/>
        </p:nvSpPr>
        <p:spPr>
          <a:xfrm>
            <a:off x="3507648" y="5232661"/>
            <a:ext cx="688975" cy="457200"/>
          </a:xfrm>
          <a:prstGeom prst="rect">
            <a:avLst/>
          </a:prstGeom>
          <a:ln w="3175">
            <a:solidFill>
              <a:srgbClr val="404040"/>
            </a:solidFill>
          </a:ln>
        </p:spPr>
        <p:txBody>
          <a:bodyPr vert="horz" wrap="square" lIns="0" tIns="38100" rIns="0" bIns="0" rtlCol="0">
            <a:spAutoFit/>
          </a:bodyPr>
          <a:lstStyle/>
          <a:p>
            <a:pPr marL="141605" marR="62230" indent="-74295">
              <a:lnSpc>
                <a:spcPct val="100000"/>
              </a:lnSpc>
              <a:spcBef>
                <a:spcPts val="300"/>
              </a:spcBef>
            </a:pPr>
            <a:r>
              <a:rPr sz="600" b="1" dirty="0">
                <a:latin typeface="Arial"/>
                <a:cs typeface="Arial"/>
              </a:rPr>
              <a:t>P</a:t>
            </a:r>
            <a:r>
              <a:rPr sz="600" b="1" spc="-5" dirty="0">
                <a:latin typeface="Arial"/>
                <a:cs typeface="Arial"/>
              </a:rPr>
              <a:t>.2.</a:t>
            </a:r>
            <a:r>
              <a:rPr sz="600" b="1" dirty="0">
                <a:latin typeface="Arial"/>
                <a:cs typeface="Arial"/>
              </a:rPr>
              <a:t>2</a:t>
            </a:r>
            <a:r>
              <a:rPr sz="600" b="1" spc="-5" dirty="0">
                <a:latin typeface="Arial"/>
                <a:cs typeface="Arial"/>
              </a:rPr>
              <a:t>.</a:t>
            </a:r>
            <a:r>
              <a:rPr sz="600" b="1" dirty="0">
                <a:latin typeface="Arial"/>
                <a:cs typeface="Arial"/>
              </a:rPr>
              <a:t>8</a:t>
            </a:r>
            <a:r>
              <a:rPr sz="600" b="1" spc="-5" dirty="0">
                <a:latin typeface="Arial"/>
                <a:cs typeface="Arial"/>
              </a:rPr>
              <a:t> Co</a:t>
            </a:r>
            <a:r>
              <a:rPr sz="600" b="1" dirty="0">
                <a:latin typeface="Arial"/>
                <a:cs typeface="Arial"/>
              </a:rPr>
              <a:t>u</a:t>
            </a:r>
            <a:r>
              <a:rPr sz="600" b="1" spc="-5" dirty="0">
                <a:latin typeface="Arial"/>
                <a:cs typeface="Arial"/>
              </a:rPr>
              <a:t>pl</a:t>
            </a:r>
            <a:r>
              <a:rPr sz="600" b="1" dirty="0">
                <a:latin typeface="Arial"/>
                <a:cs typeface="Arial"/>
              </a:rPr>
              <a:t>er  </a:t>
            </a:r>
            <a:r>
              <a:rPr sz="600" b="1" spc="-5" dirty="0">
                <a:latin typeface="Arial"/>
                <a:cs typeface="Arial"/>
              </a:rPr>
              <a:t>Waveguide </a:t>
            </a:r>
            <a:r>
              <a:rPr sz="600" b="1" dirty="0">
                <a:latin typeface="Arial"/>
                <a:cs typeface="Arial"/>
              </a:rPr>
              <a:t> </a:t>
            </a:r>
            <a:r>
              <a:rPr sz="600" b="1" spc="-5" dirty="0">
                <a:latin typeface="Arial"/>
                <a:cs typeface="Arial"/>
              </a:rPr>
              <a:t>Transition </a:t>
            </a:r>
            <a:r>
              <a:rPr sz="600" b="1" dirty="0">
                <a:latin typeface="Arial"/>
                <a:cs typeface="Arial"/>
              </a:rPr>
              <a:t> </a:t>
            </a:r>
            <a:r>
              <a:rPr sz="600" spc="-5" dirty="0">
                <a:latin typeface="Arial"/>
                <a:cs typeface="Arial"/>
              </a:rPr>
              <a:t>Yoon</a:t>
            </a:r>
            <a:r>
              <a:rPr sz="600" spc="-15" dirty="0">
                <a:latin typeface="Arial"/>
                <a:cs typeface="Arial"/>
              </a:rPr>
              <a:t> </a:t>
            </a:r>
            <a:r>
              <a:rPr sz="600" spc="-5" dirty="0">
                <a:latin typeface="Arial"/>
                <a:cs typeface="Arial"/>
              </a:rPr>
              <a:t>Kang</a:t>
            </a:r>
            <a:endParaRPr sz="600">
              <a:latin typeface="Arial"/>
              <a:cs typeface="Arial"/>
            </a:endParaRPr>
          </a:p>
        </p:txBody>
      </p:sp>
      <p:grpSp>
        <p:nvGrpSpPr>
          <p:cNvPr id="122" name="object 115">
            <a:extLst>
              <a:ext uri="{FF2B5EF4-FFF2-40B4-BE49-F238E27FC236}">
                <a16:creationId xmlns:a16="http://schemas.microsoft.com/office/drawing/2014/main" id="{D2170BB4-0EAE-4179-BB92-90B18F82E0BB}"/>
              </a:ext>
            </a:extLst>
          </p:cNvPr>
          <p:cNvGrpSpPr/>
          <p:nvPr/>
        </p:nvGrpSpPr>
        <p:grpSpPr>
          <a:xfrm>
            <a:off x="2747266" y="2142152"/>
            <a:ext cx="2519680" cy="3325495"/>
            <a:chOff x="1947166" y="2598338"/>
            <a:chExt cx="2519680" cy="3325495"/>
          </a:xfrm>
        </p:grpSpPr>
        <p:sp>
          <p:nvSpPr>
            <p:cNvPr id="123" name="object 116">
              <a:extLst>
                <a:ext uri="{FF2B5EF4-FFF2-40B4-BE49-F238E27FC236}">
                  <a16:creationId xmlns:a16="http://schemas.microsoft.com/office/drawing/2014/main" id="{7302F07C-7E68-48D5-B352-CD19F0B435A5}"/>
                </a:ext>
              </a:extLst>
            </p:cNvPr>
            <p:cNvSpPr/>
            <p:nvPr/>
          </p:nvSpPr>
          <p:spPr>
            <a:xfrm>
              <a:off x="2593350" y="2604688"/>
              <a:ext cx="411480" cy="3312795"/>
            </a:xfrm>
            <a:custGeom>
              <a:avLst/>
              <a:gdLst/>
              <a:ahLst/>
              <a:cxnLst/>
              <a:rect l="l" t="t" r="r" b="b"/>
              <a:pathLst>
                <a:path w="411480" h="3312795">
                  <a:moveTo>
                    <a:pt x="411437" y="0"/>
                  </a:moveTo>
                  <a:lnTo>
                    <a:pt x="411437" y="114198"/>
                  </a:lnTo>
                  <a:lnTo>
                    <a:pt x="0" y="114198"/>
                  </a:lnTo>
                  <a:lnTo>
                    <a:pt x="0" y="3312555"/>
                  </a:lnTo>
                  <a:lnTo>
                    <a:pt x="114198" y="3312555"/>
                  </a:lnTo>
                </a:path>
              </a:pathLst>
            </a:custGeom>
            <a:ln w="12688">
              <a:solidFill>
                <a:srgbClr val="000000"/>
              </a:solidFill>
            </a:ln>
          </p:spPr>
          <p:txBody>
            <a:bodyPr wrap="square" lIns="0" tIns="0" rIns="0" bIns="0" rtlCol="0"/>
            <a:lstStyle/>
            <a:p>
              <a:endParaRPr/>
            </a:p>
          </p:txBody>
        </p:sp>
        <p:sp>
          <p:nvSpPr>
            <p:cNvPr id="124" name="object 117">
              <a:extLst>
                <a:ext uri="{FF2B5EF4-FFF2-40B4-BE49-F238E27FC236}">
                  <a16:creationId xmlns:a16="http://schemas.microsoft.com/office/drawing/2014/main" id="{057025D8-8052-43F2-8484-D4B1BEAFB6FC}"/>
                </a:ext>
              </a:extLst>
            </p:cNvPr>
            <p:cNvSpPr/>
            <p:nvPr/>
          </p:nvSpPr>
          <p:spPr>
            <a:xfrm>
              <a:off x="1953516" y="2604688"/>
              <a:ext cx="0" cy="222250"/>
            </a:xfrm>
            <a:custGeom>
              <a:avLst/>
              <a:gdLst/>
              <a:ahLst/>
              <a:cxnLst/>
              <a:rect l="l" t="t" r="r" b="b"/>
              <a:pathLst>
                <a:path h="222250">
                  <a:moveTo>
                    <a:pt x="0" y="0"/>
                  </a:moveTo>
                  <a:lnTo>
                    <a:pt x="0" y="221916"/>
                  </a:lnTo>
                </a:path>
              </a:pathLst>
            </a:custGeom>
            <a:ln w="12688">
              <a:solidFill>
                <a:srgbClr val="000000"/>
              </a:solidFill>
            </a:ln>
          </p:spPr>
          <p:txBody>
            <a:bodyPr wrap="square" lIns="0" tIns="0" rIns="0" bIns="0" rtlCol="0"/>
            <a:lstStyle/>
            <a:p>
              <a:endParaRPr/>
            </a:p>
          </p:txBody>
        </p:sp>
        <p:pic>
          <p:nvPicPr>
            <p:cNvPr id="125" name="object 118">
              <a:extLst>
                <a:ext uri="{FF2B5EF4-FFF2-40B4-BE49-F238E27FC236}">
                  <a16:creationId xmlns:a16="http://schemas.microsoft.com/office/drawing/2014/main" id="{47BAD086-D569-49E0-88BF-F07310DC1FAB}"/>
                </a:ext>
              </a:extLst>
            </p:cNvPr>
            <p:cNvPicPr/>
            <p:nvPr/>
          </p:nvPicPr>
          <p:blipFill>
            <a:blip r:embed="rId34" cstate="print"/>
            <a:stretch>
              <a:fillRect/>
            </a:stretch>
          </p:blipFill>
          <p:spPr>
            <a:xfrm>
              <a:off x="3776575" y="2849657"/>
              <a:ext cx="690109" cy="460093"/>
            </a:xfrm>
            <a:prstGeom prst="rect">
              <a:avLst/>
            </a:prstGeom>
          </p:spPr>
        </p:pic>
        <p:pic>
          <p:nvPicPr>
            <p:cNvPr id="126" name="object 119">
              <a:extLst>
                <a:ext uri="{FF2B5EF4-FFF2-40B4-BE49-F238E27FC236}">
                  <a16:creationId xmlns:a16="http://schemas.microsoft.com/office/drawing/2014/main" id="{4C018D7C-0225-4B4F-8B5E-F8CB1BD69004}"/>
                </a:ext>
              </a:extLst>
            </p:cNvPr>
            <p:cNvPicPr/>
            <p:nvPr/>
          </p:nvPicPr>
          <p:blipFill>
            <a:blip r:embed="rId35" cstate="print"/>
            <a:stretch>
              <a:fillRect/>
            </a:stretch>
          </p:blipFill>
          <p:spPr>
            <a:xfrm>
              <a:off x="3758818" y="2833084"/>
              <a:ext cx="685188" cy="456792"/>
            </a:xfrm>
            <a:prstGeom prst="rect">
              <a:avLst/>
            </a:prstGeom>
          </p:spPr>
        </p:pic>
      </p:grpSp>
      <p:sp>
        <p:nvSpPr>
          <p:cNvPr id="127" name="object 120">
            <a:extLst>
              <a:ext uri="{FF2B5EF4-FFF2-40B4-BE49-F238E27FC236}">
                <a16:creationId xmlns:a16="http://schemas.microsoft.com/office/drawing/2014/main" id="{C7410F89-49F8-480E-98E5-7D655C2B6DF8}"/>
              </a:ext>
            </a:extLst>
          </p:cNvPr>
          <p:cNvSpPr txBox="1"/>
          <p:nvPr/>
        </p:nvSpPr>
        <p:spPr>
          <a:xfrm>
            <a:off x="4558918" y="2374469"/>
            <a:ext cx="696595" cy="457200"/>
          </a:xfrm>
          <a:prstGeom prst="rect">
            <a:avLst/>
          </a:prstGeom>
          <a:ln w="3175">
            <a:solidFill>
              <a:srgbClr val="404040"/>
            </a:solidFill>
          </a:ln>
        </p:spPr>
        <p:txBody>
          <a:bodyPr vert="horz" wrap="square" lIns="0" tIns="0" rIns="0" bIns="0" rtlCol="0">
            <a:spAutoFit/>
          </a:bodyPr>
          <a:lstStyle/>
          <a:p>
            <a:pPr>
              <a:lnSpc>
                <a:spcPct val="100000"/>
              </a:lnSpc>
            </a:pPr>
            <a:endParaRPr sz="600">
              <a:latin typeface="Times New Roman"/>
              <a:cs typeface="Times New Roman"/>
            </a:endParaRPr>
          </a:p>
          <a:p>
            <a:pPr marL="130810">
              <a:lnSpc>
                <a:spcPct val="100000"/>
              </a:lnSpc>
              <a:spcBef>
                <a:spcPts val="350"/>
              </a:spcBef>
            </a:pPr>
            <a:r>
              <a:rPr sz="600" b="1" spc="-5" dirty="0">
                <a:latin typeface="Arial"/>
                <a:cs typeface="Arial"/>
              </a:rPr>
              <a:t>Partner</a:t>
            </a:r>
            <a:r>
              <a:rPr sz="600" b="1" spc="-40" dirty="0">
                <a:latin typeface="Arial"/>
                <a:cs typeface="Arial"/>
              </a:rPr>
              <a:t> </a:t>
            </a:r>
            <a:r>
              <a:rPr sz="600" b="1" spc="-5" dirty="0">
                <a:latin typeface="Arial"/>
                <a:cs typeface="Arial"/>
              </a:rPr>
              <a:t>Lab</a:t>
            </a:r>
            <a:endParaRPr sz="600">
              <a:latin typeface="Arial"/>
              <a:cs typeface="Arial"/>
            </a:endParaRPr>
          </a:p>
        </p:txBody>
      </p:sp>
      <p:grpSp>
        <p:nvGrpSpPr>
          <p:cNvPr id="128" name="object 121">
            <a:extLst>
              <a:ext uri="{FF2B5EF4-FFF2-40B4-BE49-F238E27FC236}">
                <a16:creationId xmlns:a16="http://schemas.microsoft.com/office/drawing/2014/main" id="{636133B8-644B-4D48-8AD5-A7286C8E251B}"/>
              </a:ext>
            </a:extLst>
          </p:cNvPr>
          <p:cNvGrpSpPr/>
          <p:nvPr/>
        </p:nvGrpSpPr>
        <p:grpSpPr>
          <a:xfrm>
            <a:off x="4437560" y="2142152"/>
            <a:ext cx="1743710" cy="711835"/>
            <a:chOff x="3637460" y="2598338"/>
            <a:chExt cx="1743710" cy="711835"/>
          </a:xfrm>
        </p:grpSpPr>
        <p:sp>
          <p:nvSpPr>
            <p:cNvPr id="129" name="object 122">
              <a:extLst>
                <a:ext uri="{FF2B5EF4-FFF2-40B4-BE49-F238E27FC236}">
                  <a16:creationId xmlns:a16="http://schemas.microsoft.com/office/drawing/2014/main" id="{3CA9BD5B-1D76-47F8-8AEF-0AF0C4667323}"/>
                </a:ext>
              </a:extLst>
            </p:cNvPr>
            <p:cNvSpPr/>
            <p:nvPr/>
          </p:nvSpPr>
          <p:spPr>
            <a:xfrm>
              <a:off x="3643810" y="2604688"/>
              <a:ext cx="411480" cy="457200"/>
            </a:xfrm>
            <a:custGeom>
              <a:avLst/>
              <a:gdLst/>
              <a:ahLst/>
              <a:cxnLst/>
              <a:rect l="l" t="t" r="r" b="b"/>
              <a:pathLst>
                <a:path w="411479" h="457200">
                  <a:moveTo>
                    <a:pt x="411437" y="0"/>
                  </a:moveTo>
                  <a:lnTo>
                    <a:pt x="411437" y="114198"/>
                  </a:lnTo>
                  <a:lnTo>
                    <a:pt x="0" y="114198"/>
                  </a:lnTo>
                  <a:lnTo>
                    <a:pt x="0" y="456792"/>
                  </a:lnTo>
                  <a:lnTo>
                    <a:pt x="115008" y="456792"/>
                  </a:lnTo>
                </a:path>
              </a:pathLst>
            </a:custGeom>
            <a:ln w="12688">
              <a:solidFill>
                <a:srgbClr val="404040"/>
              </a:solidFill>
            </a:ln>
          </p:spPr>
          <p:txBody>
            <a:bodyPr wrap="square" lIns="0" tIns="0" rIns="0" bIns="0" rtlCol="0"/>
            <a:lstStyle/>
            <a:p>
              <a:endParaRPr/>
            </a:p>
          </p:txBody>
        </p:sp>
        <p:pic>
          <p:nvPicPr>
            <p:cNvPr id="130" name="object 123">
              <a:extLst>
                <a:ext uri="{FF2B5EF4-FFF2-40B4-BE49-F238E27FC236}">
                  <a16:creationId xmlns:a16="http://schemas.microsoft.com/office/drawing/2014/main" id="{1143D98C-CCA0-4B0C-9029-8D5AAD04CE09}"/>
                </a:ext>
              </a:extLst>
            </p:cNvPr>
            <p:cNvPicPr/>
            <p:nvPr/>
          </p:nvPicPr>
          <p:blipFill>
            <a:blip r:embed="rId36" cstate="print"/>
            <a:stretch>
              <a:fillRect/>
            </a:stretch>
          </p:blipFill>
          <p:spPr>
            <a:xfrm>
              <a:off x="4690969" y="2849657"/>
              <a:ext cx="690109" cy="460093"/>
            </a:xfrm>
            <a:prstGeom prst="rect">
              <a:avLst/>
            </a:prstGeom>
          </p:spPr>
        </p:pic>
        <p:pic>
          <p:nvPicPr>
            <p:cNvPr id="131" name="object 124">
              <a:extLst>
                <a:ext uri="{FF2B5EF4-FFF2-40B4-BE49-F238E27FC236}">
                  <a16:creationId xmlns:a16="http://schemas.microsoft.com/office/drawing/2014/main" id="{15D7175D-83DA-4AF5-AAF5-5D9E6B414AC7}"/>
                </a:ext>
              </a:extLst>
            </p:cNvPr>
            <p:cNvPicPr/>
            <p:nvPr/>
          </p:nvPicPr>
          <p:blipFill>
            <a:blip r:embed="rId35" cstate="print"/>
            <a:stretch>
              <a:fillRect/>
            </a:stretch>
          </p:blipFill>
          <p:spPr>
            <a:xfrm>
              <a:off x="4672403" y="2833084"/>
              <a:ext cx="685188" cy="456792"/>
            </a:xfrm>
            <a:prstGeom prst="rect">
              <a:avLst/>
            </a:prstGeom>
          </p:spPr>
        </p:pic>
      </p:grpSp>
      <p:sp>
        <p:nvSpPr>
          <p:cNvPr id="132" name="object 125">
            <a:extLst>
              <a:ext uri="{FF2B5EF4-FFF2-40B4-BE49-F238E27FC236}">
                <a16:creationId xmlns:a16="http://schemas.microsoft.com/office/drawing/2014/main" id="{84798026-B3E6-48C9-9B10-7B666DE289AC}"/>
              </a:ext>
            </a:extLst>
          </p:cNvPr>
          <p:cNvSpPr txBox="1"/>
          <p:nvPr/>
        </p:nvSpPr>
        <p:spPr>
          <a:xfrm>
            <a:off x="5472503" y="2374469"/>
            <a:ext cx="685800" cy="457200"/>
          </a:xfrm>
          <a:prstGeom prst="rect">
            <a:avLst/>
          </a:prstGeom>
          <a:ln w="3175">
            <a:solidFill>
              <a:srgbClr val="404040"/>
            </a:solidFill>
          </a:ln>
        </p:spPr>
        <p:txBody>
          <a:bodyPr vert="horz" wrap="square" lIns="0" tIns="0" rIns="0" bIns="0" rtlCol="0">
            <a:spAutoFit/>
          </a:bodyPr>
          <a:lstStyle/>
          <a:p>
            <a:pPr algn="ctr">
              <a:lnSpc>
                <a:spcPts val="680"/>
              </a:lnSpc>
            </a:pPr>
            <a:r>
              <a:rPr sz="600" b="1" spc="-5" dirty="0">
                <a:latin typeface="Arial"/>
                <a:cs typeface="Arial"/>
              </a:rPr>
              <a:t>P.2.4.1</a:t>
            </a:r>
            <a:endParaRPr sz="600">
              <a:latin typeface="Arial"/>
              <a:cs typeface="Arial"/>
            </a:endParaRPr>
          </a:p>
          <a:p>
            <a:pPr marL="31115" marR="23495" algn="ctr">
              <a:lnSpc>
                <a:spcPct val="100000"/>
              </a:lnSpc>
            </a:pPr>
            <a:r>
              <a:rPr sz="600" b="1" spc="-5" dirty="0">
                <a:latin typeface="Arial"/>
                <a:cs typeface="Arial"/>
              </a:rPr>
              <a:t>M</a:t>
            </a:r>
            <a:r>
              <a:rPr sz="600" b="1" dirty="0">
                <a:latin typeface="Arial"/>
                <a:cs typeface="Arial"/>
              </a:rPr>
              <a:t>a</a:t>
            </a:r>
            <a:r>
              <a:rPr sz="600" b="1" spc="-5" dirty="0">
                <a:latin typeface="Arial"/>
                <a:cs typeface="Arial"/>
              </a:rPr>
              <a:t>na</a:t>
            </a:r>
            <a:r>
              <a:rPr sz="600" b="1" dirty="0">
                <a:latin typeface="Arial"/>
                <a:cs typeface="Arial"/>
              </a:rPr>
              <a:t>g</a:t>
            </a:r>
            <a:r>
              <a:rPr sz="600" b="1" spc="-5" dirty="0">
                <a:latin typeface="Arial"/>
                <a:cs typeface="Arial"/>
              </a:rPr>
              <a:t>e</a:t>
            </a:r>
            <a:r>
              <a:rPr sz="600" b="1" dirty="0">
                <a:latin typeface="Arial"/>
                <a:cs typeface="Arial"/>
              </a:rPr>
              <a:t>m</a:t>
            </a:r>
            <a:r>
              <a:rPr sz="600" b="1" spc="-5" dirty="0">
                <a:latin typeface="Arial"/>
                <a:cs typeface="Arial"/>
              </a:rPr>
              <a:t>en</a:t>
            </a:r>
            <a:r>
              <a:rPr sz="600" b="1" dirty="0">
                <a:latin typeface="Arial"/>
                <a:cs typeface="Arial"/>
              </a:rPr>
              <a:t>t </a:t>
            </a:r>
            <a:r>
              <a:rPr sz="600" b="1" spc="-5" dirty="0">
                <a:latin typeface="Arial"/>
                <a:cs typeface="Arial"/>
              </a:rPr>
              <a:t>a</a:t>
            </a:r>
            <a:r>
              <a:rPr sz="600" b="1" dirty="0">
                <a:latin typeface="Arial"/>
                <a:cs typeface="Arial"/>
              </a:rPr>
              <a:t>nd  </a:t>
            </a:r>
            <a:r>
              <a:rPr sz="600" b="1" spc="-5" dirty="0">
                <a:latin typeface="Arial"/>
                <a:cs typeface="Arial"/>
              </a:rPr>
              <a:t>System </a:t>
            </a:r>
            <a:r>
              <a:rPr sz="600" b="1" dirty="0">
                <a:latin typeface="Arial"/>
                <a:cs typeface="Arial"/>
              </a:rPr>
              <a:t> </a:t>
            </a:r>
            <a:r>
              <a:rPr sz="600" b="1" spc="-5" dirty="0">
                <a:latin typeface="Arial"/>
                <a:cs typeface="Arial"/>
              </a:rPr>
              <a:t>Integration</a:t>
            </a:r>
            <a:endParaRPr sz="600">
              <a:latin typeface="Arial"/>
              <a:cs typeface="Arial"/>
            </a:endParaRPr>
          </a:p>
          <a:p>
            <a:pPr algn="ctr">
              <a:lnSpc>
                <a:spcPts val="715"/>
              </a:lnSpc>
            </a:pPr>
            <a:r>
              <a:rPr sz="600" spc="-5" dirty="0">
                <a:latin typeface="Arial"/>
                <a:cs typeface="Arial"/>
              </a:rPr>
              <a:t>Brian</a:t>
            </a:r>
            <a:r>
              <a:rPr sz="600" spc="-40" dirty="0">
                <a:latin typeface="Arial"/>
                <a:cs typeface="Arial"/>
              </a:rPr>
              <a:t> </a:t>
            </a:r>
            <a:r>
              <a:rPr sz="600" spc="-5" dirty="0">
                <a:latin typeface="Arial"/>
                <a:cs typeface="Arial"/>
              </a:rPr>
              <a:t>Degraff</a:t>
            </a:r>
            <a:endParaRPr sz="600">
              <a:latin typeface="Arial"/>
              <a:cs typeface="Arial"/>
            </a:endParaRPr>
          </a:p>
        </p:txBody>
      </p:sp>
      <p:grpSp>
        <p:nvGrpSpPr>
          <p:cNvPr id="133" name="object 126">
            <a:extLst>
              <a:ext uri="{FF2B5EF4-FFF2-40B4-BE49-F238E27FC236}">
                <a16:creationId xmlns:a16="http://schemas.microsoft.com/office/drawing/2014/main" id="{ADEC841B-C4E0-49F8-A55A-C06F8E7BDE64}"/>
              </a:ext>
            </a:extLst>
          </p:cNvPr>
          <p:cNvGrpSpPr/>
          <p:nvPr/>
        </p:nvGrpSpPr>
        <p:grpSpPr>
          <a:xfrm>
            <a:off x="5472503" y="2142152"/>
            <a:ext cx="805815" cy="1286510"/>
            <a:chOff x="4672403" y="2598338"/>
            <a:chExt cx="805815" cy="1286510"/>
          </a:xfrm>
        </p:grpSpPr>
        <p:sp>
          <p:nvSpPr>
            <p:cNvPr id="134" name="object 127">
              <a:extLst>
                <a:ext uri="{FF2B5EF4-FFF2-40B4-BE49-F238E27FC236}">
                  <a16:creationId xmlns:a16="http://schemas.microsoft.com/office/drawing/2014/main" id="{06457A61-308F-47DC-8DF1-24FBE8C791B3}"/>
                </a:ext>
              </a:extLst>
            </p:cNvPr>
            <p:cNvSpPr/>
            <p:nvPr/>
          </p:nvSpPr>
          <p:spPr>
            <a:xfrm>
              <a:off x="5174551" y="2604688"/>
              <a:ext cx="297815" cy="457200"/>
            </a:xfrm>
            <a:custGeom>
              <a:avLst/>
              <a:gdLst/>
              <a:ahLst/>
              <a:cxnLst/>
              <a:rect l="l" t="t" r="r" b="b"/>
              <a:pathLst>
                <a:path w="297814" h="457200">
                  <a:moveTo>
                    <a:pt x="0" y="0"/>
                  </a:moveTo>
                  <a:lnTo>
                    <a:pt x="0" y="114198"/>
                  </a:lnTo>
                  <a:lnTo>
                    <a:pt x="297239" y="114198"/>
                  </a:lnTo>
                  <a:lnTo>
                    <a:pt x="297239" y="456792"/>
                  </a:lnTo>
                  <a:lnTo>
                    <a:pt x="183040" y="456792"/>
                  </a:lnTo>
                </a:path>
              </a:pathLst>
            </a:custGeom>
            <a:ln w="12688">
              <a:solidFill>
                <a:srgbClr val="404040"/>
              </a:solidFill>
            </a:ln>
          </p:spPr>
          <p:txBody>
            <a:bodyPr wrap="square" lIns="0" tIns="0" rIns="0" bIns="0" rtlCol="0"/>
            <a:lstStyle/>
            <a:p>
              <a:endParaRPr/>
            </a:p>
          </p:txBody>
        </p:sp>
        <p:pic>
          <p:nvPicPr>
            <p:cNvPr id="135" name="object 128">
              <a:extLst>
                <a:ext uri="{FF2B5EF4-FFF2-40B4-BE49-F238E27FC236}">
                  <a16:creationId xmlns:a16="http://schemas.microsoft.com/office/drawing/2014/main" id="{62B7987F-DD47-44AE-9C9C-30C84314EF60}"/>
                </a:ext>
              </a:extLst>
            </p:cNvPr>
            <p:cNvPicPr/>
            <p:nvPr/>
          </p:nvPicPr>
          <p:blipFill>
            <a:blip r:embed="rId37" cstate="print"/>
            <a:stretch>
              <a:fillRect/>
            </a:stretch>
          </p:blipFill>
          <p:spPr>
            <a:xfrm>
              <a:off x="4690970" y="3424262"/>
              <a:ext cx="690109" cy="460093"/>
            </a:xfrm>
            <a:prstGeom prst="rect">
              <a:avLst/>
            </a:prstGeom>
          </p:spPr>
        </p:pic>
        <p:pic>
          <p:nvPicPr>
            <p:cNvPr id="136" name="object 129">
              <a:extLst>
                <a:ext uri="{FF2B5EF4-FFF2-40B4-BE49-F238E27FC236}">
                  <a16:creationId xmlns:a16="http://schemas.microsoft.com/office/drawing/2014/main" id="{27C8C8FA-5CD4-47F7-84BF-01EC5D9688E4}"/>
                </a:ext>
              </a:extLst>
            </p:cNvPr>
            <p:cNvPicPr/>
            <p:nvPr/>
          </p:nvPicPr>
          <p:blipFill>
            <a:blip r:embed="rId38" cstate="print"/>
            <a:stretch>
              <a:fillRect/>
            </a:stretch>
          </p:blipFill>
          <p:spPr>
            <a:xfrm>
              <a:off x="4672403" y="3404075"/>
              <a:ext cx="685188" cy="456792"/>
            </a:xfrm>
            <a:prstGeom prst="rect">
              <a:avLst/>
            </a:prstGeom>
          </p:spPr>
        </p:pic>
      </p:grpSp>
      <p:sp>
        <p:nvSpPr>
          <p:cNvPr id="137" name="object 130">
            <a:extLst>
              <a:ext uri="{FF2B5EF4-FFF2-40B4-BE49-F238E27FC236}">
                <a16:creationId xmlns:a16="http://schemas.microsoft.com/office/drawing/2014/main" id="{DAC1F7CF-07C3-48E8-8FE7-A1B6BBEE7103}"/>
              </a:ext>
            </a:extLst>
          </p:cNvPr>
          <p:cNvSpPr txBox="1"/>
          <p:nvPr/>
        </p:nvSpPr>
        <p:spPr>
          <a:xfrm>
            <a:off x="5472503" y="2947889"/>
            <a:ext cx="685800" cy="457200"/>
          </a:xfrm>
          <a:prstGeom prst="rect">
            <a:avLst/>
          </a:prstGeom>
          <a:ln w="3175">
            <a:solidFill>
              <a:srgbClr val="404040"/>
            </a:solidFill>
          </a:ln>
        </p:spPr>
        <p:txBody>
          <a:bodyPr vert="horz" wrap="square" lIns="0" tIns="3810" rIns="0" bIns="0" rtlCol="0">
            <a:spAutoFit/>
          </a:bodyPr>
          <a:lstStyle/>
          <a:p>
            <a:pPr>
              <a:lnSpc>
                <a:spcPct val="100000"/>
              </a:lnSpc>
              <a:spcBef>
                <a:spcPts val="30"/>
              </a:spcBef>
            </a:pPr>
            <a:endParaRPr sz="550">
              <a:latin typeface="Times New Roman"/>
              <a:cs typeface="Times New Roman"/>
            </a:endParaRPr>
          </a:p>
          <a:p>
            <a:pPr marL="109855" marR="17145" indent="-85090">
              <a:lnSpc>
                <a:spcPct val="100000"/>
              </a:lnSpc>
            </a:pPr>
            <a:r>
              <a:rPr sz="600" b="1" dirty="0">
                <a:latin typeface="Arial"/>
                <a:cs typeface="Arial"/>
              </a:rPr>
              <a:t>P</a:t>
            </a:r>
            <a:r>
              <a:rPr sz="600" b="1" spc="-5" dirty="0">
                <a:latin typeface="Arial"/>
                <a:cs typeface="Arial"/>
              </a:rPr>
              <a:t>.2.</a:t>
            </a:r>
            <a:r>
              <a:rPr sz="600" b="1" dirty="0">
                <a:latin typeface="Arial"/>
                <a:cs typeface="Arial"/>
              </a:rPr>
              <a:t>4</a:t>
            </a:r>
            <a:r>
              <a:rPr sz="600" b="1" spc="-5" dirty="0">
                <a:latin typeface="Arial"/>
                <a:cs typeface="Arial"/>
              </a:rPr>
              <a:t>.</a:t>
            </a:r>
            <a:r>
              <a:rPr sz="600" b="1" dirty="0">
                <a:latin typeface="Arial"/>
                <a:cs typeface="Arial"/>
              </a:rPr>
              <a:t>2</a:t>
            </a:r>
            <a:r>
              <a:rPr sz="600" b="1" spc="-5" dirty="0">
                <a:latin typeface="Arial"/>
                <a:cs typeface="Arial"/>
              </a:rPr>
              <a:t> C</a:t>
            </a:r>
            <a:r>
              <a:rPr sz="600" b="1" dirty="0">
                <a:latin typeface="Arial"/>
                <a:cs typeface="Arial"/>
              </a:rPr>
              <a:t>r</a:t>
            </a:r>
            <a:r>
              <a:rPr sz="600" b="1" spc="-5" dirty="0">
                <a:latin typeface="Arial"/>
                <a:cs typeface="Arial"/>
              </a:rPr>
              <a:t>yo</a:t>
            </a:r>
            <a:r>
              <a:rPr sz="600" b="1" dirty="0">
                <a:latin typeface="Arial"/>
                <a:cs typeface="Arial"/>
              </a:rPr>
              <a:t>g</a:t>
            </a:r>
            <a:r>
              <a:rPr sz="600" b="1" spc="-5" dirty="0">
                <a:latin typeface="Arial"/>
                <a:cs typeface="Arial"/>
              </a:rPr>
              <a:t>en</a:t>
            </a:r>
            <a:r>
              <a:rPr sz="600" b="1" spc="5" dirty="0">
                <a:latin typeface="Arial"/>
                <a:cs typeface="Arial"/>
              </a:rPr>
              <a:t>i</a:t>
            </a:r>
            <a:r>
              <a:rPr sz="600" b="1" dirty="0">
                <a:latin typeface="Arial"/>
                <a:cs typeface="Arial"/>
              </a:rPr>
              <a:t>c  </a:t>
            </a:r>
            <a:r>
              <a:rPr sz="600" b="1" spc="-5" dirty="0">
                <a:latin typeface="Arial"/>
                <a:cs typeface="Arial"/>
              </a:rPr>
              <a:t>Components </a:t>
            </a:r>
            <a:r>
              <a:rPr sz="600" b="1" dirty="0">
                <a:latin typeface="Arial"/>
                <a:cs typeface="Arial"/>
              </a:rPr>
              <a:t> </a:t>
            </a:r>
            <a:r>
              <a:rPr sz="600" spc="-5" dirty="0">
                <a:latin typeface="Arial"/>
                <a:cs typeface="Arial"/>
              </a:rPr>
              <a:t>Brian</a:t>
            </a:r>
            <a:r>
              <a:rPr sz="600" spc="-15" dirty="0">
                <a:latin typeface="Arial"/>
                <a:cs typeface="Arial"/>
              </a:rPr>
              <a:t> </a:t>
            </a:r>
            <a:r>
              <a:rPr sz="600" spc="-5" dirty="0">
                <a:latin typeface="Arial"/>
                <a:cs typeface="Arial"/>
              </a:rPr>
              <a:t>Degraff</a:t>
            </a:r>
            <a:endParaRPr sz="600">
              <a:latin typeface="Arial"/>
              <a:cs typeface="Arial"/>
            </a:endParaRPr>
          </a:p>
        </p:txBody>
      </p:sp>
      <p:grpSp>
        <p:nvGrpSpPr>
          <p:cNvPr id="138" name="object 131">
            <a:extLst>
              <a:ext uri="{FF2B5EF4-FFF2-40B4-BE49-F238E27FC236}">
                <a16:creationId xmlns:a16="http://schemas.microsoft.com/office/drawing/2014/main" id="{262928D3-B42F-413C-89A0-146AC9F67E65}"/>
              </a:ext>
            </a:extLst>
          </p:cNvPr>
          <p:cNvGrpSpPr/>
          <p:nvPr/>
        </p:nvGrpSpPr>
        <p:grpSpPr>
          <a:xfrm>
            <a:off x="5472503" y="2142152"/>
            <a:ext cx="805815" cy="1856105"/>
            <a:chOff x="4672403" y="2598338"/>
            <a:chExt cx="805815" cy="1856105"/>
          </a:xfrm>
        </p:grpSpPr>
        <p:sp>
          <p:nvSpPr>
            <p:cNvPr id="139" name="object 132">
              <a:extLst>
                <a:ext uri="{FF2B5EF4-FFF2-40B4-BE49-F238E27FC236}">
                  <a16:creationId xmlns:a16="http://schemas.microsoft.com/office/drawing/2014/main" id="{E4F2FB40-077E-4A2C-B725-3706DA3AA109}"/>
                </a:ext>
              </a:extLst>
            </p:cNvPr>
            <p:cNvSpPr/>
            <p:nvPr/>
          </p:nvSpPr>
          <p:spPr>
            <a:xfrm>
              <a:off x="5174551" y="2604688"/>
              <a:ext cx="297815" cy="1028065"/>
            </a:xfrm>
            <a:custGeom>
              <a:avLst/>
              <a:gdLst/>
              <a:ahLst/>
              <a:cxnLst/>
              <a:rect l="l" t="t" r="r" b="b"/>
              <a:pathLst>
                <a:path w="297814" h="1028064">
                  <a:moveTo>
                    <a:pt x="0" y="0"/>
                  </a:moveTo>
                  <a:lnTo>
                    <a:pt x="0" y="114198"/>
                  </a:lnTo>
                  <a:lnTo>
                    <a:pt x="297239" y="114198"/>
                  </a:lnTo>
                  <a:lnTo>
                    <a:pt x="297239" y="1027782"/>
                  </a:lnTo>
                  <a:lnTo>
                    <a:pt x="183040" y="1027782"/>
                  </a:lnTo>
                </a:path>
              </a:pathLst>
            </a:custGeom>
            <a:ln w="12688">
              <a:solidFill>
                <a:srgbClr val="404040"/>
              </a:solidFill>
            </a:ln>
          </p:spPr>
          <p:txBody>
            <a:bodyPr wrap="square" lIns="0" tIns="0" rIns="0" bIns="0" rtlCol="0"/>
            <a:lstStyle/>
            <a:p>
              <a:endParaRPr/>
            </a:p>
          </p:txBody>
        </p:sp>
        <p:pic>
          <p:nvPicPr>
            <p:cNvPr id="140" name="object 133">
              <a:extLst>
                <a:ext uri="{FF2B5EF4-FFF2-40B4-BE49-F238E27FC236}">
                  <a16:creationId xmlns:a16="http://schemas.microsoft.com/office/drawing/2014/main" id="{6C90B0DE-9EC6-4CE9-AE01-F2E6940E3111}"/>
                </a:ext>
              </a:extLst>
            </p:cNvPr>
            <p:cNvPicPr/>
            <p:nvPr/>
          </p:nvPicPr>
          <p:blipFill>
            <a:blip r:embed="rId39" cstate="print"/>
            <a:stretch>
              <a:fillRect/>
            </a:stretch>
          </p:blipFill>
          <p:spPr>
            <a:xfrm>
              <a:off x="4690970" y="3993640"/>
              <a:ext cx="690109" cy="460516"/>
            </a:xfrm>
            <a:prstGeom prst="rect">
              <a:avLst/>
            </a:prstGeom>
          </p:spPr>
        </p:pic>
        <p:pic>
          <p:nvPicPr>
            <p:cNvPr id="141" name="object 134">
              <a:extLst>
                <a:ext uri="{FF2B5EF4-FFF2-40B4-BE49-F238E27FC236}">
                  <a16:creationId xmlns:a16="http://schemas.microsoft.com/office/drawing/2014/main" id="{DF6783D8-251B-49D8-AC6B-E7AA15560033}"/>
                </a:ext>
              </a:extLst>
            </p:cNvPr>
            <p:cNvPicPr/>
            <p:nvPr/>
          </p:nvPicPr>
          <p:blipFill>
            <a:blip r:embed="rId40" cstate="print"/>
            <a:stretch>
              <a:fillRect/>
            </a:stretch>
          </p:blipFill>
          <p:spPr>
            <a:xfrm>
              <a:off x="4672403" y="3975065"/>
              <a:ext cx="685188" cy="456792"/>
            </a:xfrm>
            <a:prstGeom prst="rect">
              <a:avLst/>
            </a:prstGeom>
          </p:spPr>
        </p:pic>
      </p:grpSp>
      <p:sp>
        <p:nvSpPr>
          <p:cNvPr id="142" name="object 135">
            <a:extLst>
              <a:ext uri="{FF2B5EF4-FFF2-40B4-BE49-F238E27FC236}">
                <a16:creationId xmlns:a16="http://schemas.microsoft.com/office/drawing/2014/main" id="{F1246AE1-76BA-45E0-B691-8C8CDA71F1DD}"/>
              </a:ext>
            </a:extLst>
          </p:cNvPr>
          <p:cNvSpPr txBox="1"/>
          <p:nvPr/>
        </p:nvSpPr>
        <p:spPr>
          <a:xfrm>
            <a:off x="5472503" y="3518879"/>
            <a:ext cx="685800" cy="457200"/>
          </a:xfrm>
          <a:prstGeom prst="rect">
            <a:avLst/>
          </a:prstGeom>
          <a:ln w="3175">
            <a:solidFill>
              <a:srgbClr val="404040"/>
            </a:solidFill>
          </a:ln>
        </p:spPr>
        <p:txBody>
          <a:bodyPr vert="horz" wrap="square" lIns="0" tIns="3810" rIns="0" bIns="0" rtlCol="0">
            <a:spAutoFit/>
          </a:bodyPr>
          <a:lstStyle/>
          <a:p>
            <a:pPr>
              <a:lnSpc>
                <a:spcPct val="100000"/>
              </a:lnSpc>
              <a:spcBef>
                <a:spcPts val="30"/>
              </a:spcBef>
            </a:pPr>
            <a:endParaRPr sz="550">
              <a:latin typeface="Times New Roman"/>
              <a:cs typeface="Times New Roman"/>
            </a:endParaRPr>
          </a:p>
          <a:p>
            <a:pPr marL="60960" indent="-57785">
              <a:lnSpc>
                <a:spcPct val="100000"/>
              </a:lnSpc>
            </a:pPr>
            <a:r>
              <a:rPr sz="600" b="1" dirty="0">
                <a:latin typeface="Arial"/>
                <a:cs typeface="Arial"/>
              </a:rPr>
              <a:t>P</a:t>
            </a:r>
            <a:r>
              <a:rPr sz="600" b="1" spc="-5" dirty="0">
                <a:latin typeface="Arial"/>
                <a:cs typeface="Arial"/>
              </a:rPr>
              <a:t>.2.</a:t>
            </a:r>
            <a:r>
              <a:rPr sz="600" b="1" dirty="0">
                <a:latin typeface="Arial"/>
                <a:cs typeface="Arial"/>
              </a:rPr>
              <a:t>4</a:t>
            </a:r>
            <a:r>
              <a:rPr sz="600" b="1" spc="-5" dirty="0">
                <a:latin typeface="Arial"/>
                <a:cs typeface="Arial"/>
              </a:rPr>
              <a:t>.</a:t>
            </a:r>
            <a:r>
              <a:rPr sz="600" b="1" dirty="0">
                <a:latin typeface="Arial"/>
                <a:cs typeface="Arial"/>
              </a:rPr>
              <a:t>3</a:t>
            </a:r>
            <a:r>
              <a:rPr sz="600" b="1" spc="-5" dirty="0">
                <a:latin typeface="Arial"/>
                <a:cs typeface="Arial"/>
              </a:rPr>
              <a:t> C</a:t>
            </a:r>
            <a:r>
              <a:rPr sz="600" b="1" dirty="0">
                <a:latin typeface="Arial"/>
                <a:cs typeface="Arial"/>
              </a:rPr>
              <a:t>r</a:t>
            </a:r>
            <a:r>
              <a:rPr sz="600" b="1" spc="-5" dirty="0">
                <a:latin typeface="Arial"/>
                <a:cs typeface="Arial"/>
              </a:rPr>
              <a:t>yo</a:t>
            </a:r>
            <a:r>
              <a:rPr sz="600" b="1" dirty="0">
                <a:latin typeface="Arial"/>
                <a:cs typeface="Arial"/>
              </a:rPr>
              <a:t>g</a:t>
            </a:r>
            <a:r>
              <a:rPr sz="600" b="1" spc="-5" dirty="0">
                <a:latin typeface="Arial"/>
                <a:cs typeface="Arial"/>
              </a:rPr>
              <a:t>en</a:t>
            </a:r>
            <a:r>
              <a:rPr sz="600" b="1" spc="5" dirty="0">
                <a:latin typeface="Arial"/>
                <a:cs typeface="Arial"/>
              </a:rPr>
              <a:t>i</a:t>
            </a:r>
            <a:r>
              <a:rPr sz="600" b="1" spc="-5" dirty="0">
                <a:latin typeface="Arial"/>
                <a:cs typeface="Arial"/>
              </a:rPr>
              <a:t>cs  System</a:t>
            </a:r>
            <a:r>
              <a:rPr sz="600" b="1" spc="-20" dirty="0">
                <a:latin typeface="Arial"/>
                <a:cs typeface="Arial"/>
              </a:rPr>
              <a:t> </a:t>
            </a:r>
            <a:r>
              <a:rPr sz="600" b="1" spc="-5" dirty="0">
                <a:latin typeface="Arial"/>
                <a:cs typeface="Arial"/>
              </a:rPr>
              <a:t>Testing</a:t>
            </a:r>
            <a:endParaRPr sz="600">
              <a:latin typeface="Arial"/>
              <a:cs typeface="Arial"/>
            </a:endParaRPr>
          </a:p>
          <a:p>
            <a:pPr marL="118110">
              <a:lnSpc>
                <a:spcPct val="100000"/>
              </a:lnSpc>
            </a:pPr>
            <a:r>
              <a:rPr sz="600" spc="-5" dirty="0">
                <a:latin typeface="Arial"/>
                <a:cs typeface="Arial"/>
              </a:rPr>
              <a:t>Brian</a:t>
            </a:r>
            <a:r>
              <a:rPr sz="600" spc="-40" dirty="0">
                <a:latin typeface="Arial"/>
                <a:cs typeface="Arial"/>
              </a:rPr>
              <a:t> </a:t>
            </a:r>
            <a:r>
              <a:rPr sz="600" spc="-5" dirty="0">
                <a:latin typeface="Arial"/>
                <a:cs typeface="Arial"/>
              </a:rPr>
              <a:t>Degraff</a:t>
            </a:r>
            <a:endParaRPr sz="600">
              <a:latin typeface="Arial"/>
              <a:cs typeface="Arial"/>
            </a:endParaRPr>
          </a:p>
        </p:txBody>
      </p:sp>
      <p:grpSp>
        <p:nvGrpSpPr>
          <p:cNvPr id="143" name="object 136">
            <a:extLst>
              <a:ext uri="{FF2B5EF4-FFF2-40B4-BE49-F238E27FC236}">
                <a16:creationId xmlns:a16="http://schemas.microsoft.com/office/drawing/2014/main" id="{24013E32-D7ED-45C6-B67B-1E4482D99C60}"/>
              </a:ext>
            </a:extLst>
          </p:cNvPr>
          <p:cNvGrpSpPr/>
          <p:nvPr/>
        </p:nvGrpSpPr>
        <p:grpSpPr>
          <a:xfrm>
            <a:off x="5968301" y="2142152"/>
            <a:ext cx="2312035" cy="1611630"/>
            <a:chOff x="5168201" y="2598338"/>
            <a:chExt cx="2312035" cy="1611630"/>
          </a:xfrm>
        </p:grpSpPr>
        <p:sp>
          <p:nvSpPr>
            <p:cNvPr id="144" name="object 137">
              <a:extLst>
                <a:ext uri="{FF2B5EF4-FFF2-40B4-BE49-F238E27FC236}">
                  <a16:creationId xmlns:a16="http://schemas.microsoft.com/office/drawing/2014/main" id="{35A61712-C20F-47EC-8669-46D5C9169D05}"/>
                </a:ext>
              </a:extLst>
            </p:cNvPr>
            <p:cNvSpPr/>
            <p:nvPr/>
          </p:nvSpPr>
          <p:spPr>
            <a:xfrm>
              <a:off x="5174551" y="2604688"/>
              <a:ext cx="297815" cy="1598930"/>
            </a:xfrm>
            <a:custGeom>
              <a:avLst/>
              <a:gdLst/>
              <a:ahLst/>
              <a:cxnLst/>
              <a:rect l="l" t="t" r="r" b="b"/>
              <a:pathLst>
                <a:path w="297814" h="1598929">
                  <a:moveTo>
                    <a:pt x="0" y="0"/>
                  </a:moveTo>
                  <a:lnTo>
                    <a:pt x="0" y="114198"/>
                  </a:lnTo>
                  <a:lnTo>
                    <a:pt x="297239" y="114198"/>
                  </a:lnTo>
                  <a:lnTo>
                    <a:pt x="297239" y="1598773"/>
                  </a:lnTo>
                  <a:lnTo>
                    <a:pt x="183040" y="1598773"/>
                  </a:lnTo>
                </a:path>
              </a:pathLst>
            </a:custGeom>
            <a:ln w="12688">
              <a:solidFill>
                <a:srgbClr val="404040"/>
              </a:solidFill>
            </a:ln>
          </p:spPr>
          <p:txBody>
            <a:bodyPr wrap="square" lIns="0" tIns="0" rIns="0" bIns="0" rtlCol="0"/>
            <a:lstStyle/>
            <a:p>
              <a:endParaRPr/>
            </a:p>
          </p:txBody>
        </p:sp>
        <p:pic>
          <p:nvPicPr>
            <p:cNvPr id="145" name="object 138">
              <a:extLst>
                <a:ext uri="{FF2B5EF4-FFF2-40B4-BE49-F238E27FC236}">
                  <a16:creationId xmlns:a16="http://schemas.microsoft.com/office/drawing/2014/main" id="{07B69B98-CAD2-494F-B6C9-F1172D22DA78}"/>
                </a:ext>
              </a:extLst>
            </p:cNvPr>
            <p:cNvPicPr/>
            <p:nvPr/>
          </p:nvPicPr>
          <p:blipFill>
            <a:blip r:embed="rId41" cstate="print"/>
            <a:stretch>
              <a:fillRect/>
            </a:stretch>
          </p:blipFill>
          <p:spPr>
            <a:xfrm>
              <a:off x="6789897" y="2849657"/>
              <a:ext cx="690109" cy="460093"/>
            </a:xfrm>
            <a:prstGeom prst="rect">
              <a:avLst/>
            </a:prstGeom>
          </p:spPr>
        </p:pic>
        <p:pic>
          <p:nvPicPr>
            <p:cNvPr id="146" name="object 139">
              <a:extLst>
                <a:ext uri="{FF2B5EF4-FFF2-40B4-BE49-F238E27FC236}">
                  <a16:creationId xmlns:a16="http://schemas.microsoft.com/office/drawing/2014/main" id="{DE4CFAE4-B059-4426-B4B7-BD596EF1CD8A}"/>
                </a:ext>
              </a:extLst>
            </p:cNvPr>
            <p:cNvPicPr/>
            <p:nvPr/>
          </p:nvPicPr>
          <p:blipFill>
            <a:blip r:embed="rId35" cstate="print"/>
            <a:stretch>
              <a:fillRect/>
            </a:stretch>
          </p:blipFill>
          <p:spPr>
            <a:xfrm>
              <a:off x="6774134" y="2833084"/>
              <a:ext cx="685188" cy="456792"/>
            </a:xfrm>
            <a:prstGeom prst="rect">
              <a:avLst/>
            </a:prstGeom>
          </p:spPr>
        </p:pic>
      </p:grpSp>
      <p:sp>
        <p:nvSpPr>
          <p:cNvPr id="147" name="object 140">
            <a:extLst>
              <a:ext uri="{FF2B5EF4-FFF2-40B4-BE49-F238E27FC236}">
                <a16:creationId xmlns:a16="http://schemas.microsoft.com/office/drawing/2014/main" id="{5E9E4DFF-D614-4673-9120-8C1D493E2752}"/>
              </a:ext>
            </a:extLst>
          </p:cNvPr>
          <p:cNvSpPr txBox="1"/>
          <p:nvPr/>
        </p:nvSpPr>
        <p:spPr>
          <a:xfrm>
            <a:off x="7574234" y="2374469"/>
            <a:ext cx="685800" cy="457200"/>
          </a:xfrm>
          <a:prstGeom prst="rect">
            <a:avLst/>
          </a:prstGeom>
          <a:ln w="3175">
            <a:solidFill>
              <a:srgbClr val="404040"/>
            </a:solidFill>
          </a:ln>
        </p:spPr>
        <p:txBody>
          <a:bodyPr vert="horz" wrap="square" lIns="0" tIns="0" rIns="0" bIns="0" rtlCol="0">
            <a:spAutoFit/>
          </a:bodyPr>
          <a:lstStyle/>
          <a:p>
            <a:pPr algn="ctr">
              <a:lnSpc>
                <a:spcPts val="680"/>
              </a:lnSpc>
            </a:pPr>
            <a:r>
              <a:rPr sz="600" b="1" spc="-5" dirty="0">
                <a:latin typeface="Arial"/>
                <a:cs typeface="Arial"/>
              </a:rPr>
              <a:t>P.2.6.1</a:t>
            </a:r>
            <a:endParaRPr sz="600">
              <a:latin typeface="Arial"/>
              <a:cs typeface="Arial"/>
            </a:endParaRPr>
          </a:p>
          <a:p>
            <a:pPr marL="31115" marR="23495" algn="ctr">
              <a:lnSpc>
                <a:spcPct val="100000"/>
              </a:lnSpc>
            </a:pPr>
            <a:r>
              <a:rPr sz="600" b="1" spc="-5" dirty="0">
                <a:latin typeface="Arial"/>
                <a:cs typeface="Arial"/>
              </a:rPr>
              <a:t>M</a:t>
            </a:r>
            <a:r>
              <a:rPr sz="600" b="1" dirty="0">
                <a:latin typeface="Arial"/>
                <a:cs typeface="Arial"/>
              </a:rPr>
              <a:t>a</a:t>
            </a:r>
            <a:r>
              <a:rPr sz="600" b="1" spc="-5" dirty="0">
                <a:latin typeface="Arial"/>
                <a:cs typeface="Arial"/>
              </a:rPr>
              <a:t>na</a:t>
            </a:r>
            <a:r>
              <a:rPr sz="600" b="1" dirty="0">
                <a:latin typeface="Arial"/>
                <a:cs typeface="Arial"/>
              </a:rPr>
              <a:t>g</a:t>
            </a:r>
            <a:r>
              <a:rPr sz="600" b="1" spc="-5" dirty="0">
                <a:latin typeface="Arial"/>
                <a:cs typeface="Arial"/>
              </a:rPr>
              <a:t>e</a:t>
            </a:r>
            <a:r>
              <a:rPr sz="600" b="1" dirty="0">
                <a:latin typeface="Arial"/>
                <a:cs typeface="Arial"/>
              </a:rPr>
              <a:t>m</a:t>
            </a:r>
            <a:r>
              <a:rPr sz="600" b="1" spc="-5" dirty="0">
                <a:latin typeface="Arial"/>
                <a:cs typeface="Arial"/>
              </a:rPr>
              <a:t>en</a:t>
            </a:r>
            <a:r>
              <a:rPr sz="600" b="1" dirty="0">
                <a:latin typeface="Arial"/>
                <a:cs typeface="Arial"/>
              </a:rPr>
              <a:t>t </a:t>
            </a:r>
            <a:r>
              <a:rPr sz="600" b="1" spc="-5" dirty="0">
                <a:latin typeface="Arial"/>
                <a:cs typeface="Arial"/>
              </a:rPr>
              <a:t>a</a:t>
            </a:r>
            <a:r>
              <a:rPr sz="600" b="1" dirty="0">
                <a:latin typeface="Arial"/>
                <a:cs typeface="Arial"/>
              </a:rPr>
              <a:t>nd  </a:t>
            </a:r>
            <a:r>
              <a:rPr sz="600" b="1" spc="-5" dirty="0">
                <a:latin typeface="Arial"/>
                <a:cs typeface="Arial"/>
              </a:rPr>
              <a:t>System </a:t>
            </a:r>
            <a:r>
              <a:rPr sz="600" b="1" dirty="0">
                <a:latin typeface="Arial"/>
                <a:cs typeface="Arial"/>
              </a:rPr>
              <a:t> </a:t>
            </a:r>
            <a:r>
              <a:rPr sz="600" b="1" spc="-5" dirty="0">
                <a:latin typeface="Arial"/>
                <a:cs typeface="Arial"/>
              </a:rPr>
              <a:t>Integration</a:t>
            </a:r>
            <a:endParaRPr sz="600">
              <a:latin typeface="Arial"/>
              <a:cs typeface="Arial"/>
            </a:endParaRPr>
          </a:p>
          <a:p>
            <a:pPr marL="635" algn="ctr">
              <a:lnSpc>
                <a:spcPts val="715"/>
              </a:lnSpc>
            </a:pPr>
            <a:r>
              <a:rPr sz="600" spc="-5" dirty="0">
                <a:latin typeface="Arial"/>
                <a:cs typeface="Arial"/>
              </a:rPr>
              <a:t>Jo</a:t>
            </a:r>
            <a:r>
              <a:rPr sz="600" dirty="0">
                <a:latin typeface="Arial"/>
                <a:cs typeface="Arial"/>
              </a:rPr>
              <a:t>hn</a:t>
            </a:r>
            <a:r>
              <a:rPr sz="600" spc="-5" dirty="0">
                <a:latin typeface="Arial"/>
                <a:cs typeface="Arial"/>
              </a:rPr>
              <a:t> M</a:t>
            </a:r>
            <a:r>
              <a:rPr sz="600" dirty="0">
                <a:latin typeface="Arial"/>
                <a:cs typeface="Arial"/>
              </a:rPr>
              <a:t>a</a:t>
            </a:r>
            <a:r>
              <a:rPr sz="600" spc="-5" dirty="0">
                <a:latin typeface="Arial"/>
                <a:cs typeface="Arial"/>
              </a:rPr>
              <a:t>mm</a:t>
            </a:r>
            <a:r>
              <a:rPr sz="600" dirty="0">
                <a:latin typeface="Arial"/>
                <a:cs typeface="Arial"/>
              </a:rPr>
              <a:t>o</a:t>
            </a:r>
            <a:r>
              <a:rPr sz="600" spc="-5" dirty="0">
                <a:latin typeface="Arial"/>
                <a:cs typeface="Arial"/>
              </a:rPr>
              <a:t>sser</a:t>
            </a:r>
            <a:endParaRPr sz="600">
              <a:latin typeface="Arial"/>
              <a:cs typeface="Arial"/>
            </a:endParaRPr>
          </a:p>
        </p:txBody>
      </p:sp>
      <p:grpSp>
        <p:nvGrpSpPr>
          <p:cNvPr id="148" name="object 141">
            <a:extLst>
              <a:ext uri="{FF2B5EF4-FFF2-40B4-BE49-F238E27FC236}">
                <a16:creationId xmlns:a16="http://schemas.microsoft.com/office/drawing/2014/main" id="{3853C7BC-15BD-4BF6-B3DE-049CC9B37306}"/>
              </a:ext>
            </a:extLst>
          </p:cNvPr>
          <p:cNvGrpSpPr/>
          <p:nvPr/>
        </p:nvGrpSpPr>
        <p:grpSpPr>
          <a:xfrm>
            <a:off x="7574234" y="2142152"/>
            <a:ext cx="805815" cy="1286510"/>
            <a:chOff x="6774134" y="2598338"/>
            <a:chExt cx="805815" cy="1286510"/>
          </a:xfrm>
        </p:grpSpPr>
        <p:sp>
          <p:nvSpPr>
            <p:cNvPr id="149" name="object 142">
              <a:extLst>
                <a:ext uri="{FF2B5EF4-FFF2-40B4-BE49-F238E27FC236}">
                  <a16:creationId xmlns:a16="http://schemas.microsoft.com/office/drawing/2014/main" id="{66B30140-D1AE-4A15-9DC5-F30F9DB03F8D}"/>
                </a:ext>
              </a:extLst>
            </p:cNvPr>
            <p:cNvSpPr/>
            <p:nvPr/>
          </p:nvSpPr>
          <p:spPr>
            <a:xfrm>
              <a:off x="7276282" y="2604688"/>
              <a:ext cx="297815" cy="457200"/>
            </a:xfrm>
            <a:custGeom>
              <a:avLst/>
              <a:gdLst/>
              <a:ahLst/>
              <a:cxnLst/>
              <a:rect l="l" t="t" r="r" b="b"/>
              <a:pathLst>
                <a:path w="297815" h="457200">
                  <a:moveTo>
                    <a:pt x="0" y="0"/>
                  </a:moveTo>
                  <a:lnTo>
                    <a:pt x="0" y="114198"/>
                  </a:lnTo>
                  <a:lnTo>
                    <a:pt x="297239" y="114198"/>
                  </a:lnTo>
                  <a:lnTo>
                    <a:pt x="297239" y="456792"/>
                  </a:lnTo>
                  <a:lnTo>
                    <a:pt x="183040" y="456792"/>
                  </a:lnTo>
                </a:path>
              </a:pathLst>
            </a:custGeom>
            <a:ln w="12688">
              <a:solidFill>
                <a:srgbClr val="404040"/>
              </a:solidFill>
            </a:ln>
          </p:spPr>
          <p:txBody>
            <a:bodyPr wrap="square" lIns="0" tIns="0" rIns="0" bIns="0" rtlCol="0"/>
            <a:lstStyle/>
            <a:p>
              <a:endParaRPr/>
            </a:p>
          </p:txBody>
        </p:sp>
        <p:pic>
          <p:nvPicPr>
            <p:cNvPr id="150" name="object 143">
              <a:extLst>
                <a:ext uri="{FF2B5EF4-FFF2-40B4-BE49-F238E27FC236}">
                  <a16:creationId xmlns:a16="http://schemas.microsoft.com/office/drawing/2014/main" id="{C2209FEB-41A3-4627-A36C-A1A8684C999B}"/>
                </a:ext>
              </a:extLst>
            </p:cNvPr>
            <p:cNvPicPr/>
            <p:nvPr/>
          </p:nvPicPr>
          <p:blipFill>
            <a:blip r:embed="rId42" cstate="print"/>
            <a:stretch>
              <a:fillRect/>
            </a:stretch>
          </p:blipFill>
          <p:spPr>
            <a:xfrm>
              <a:off x="6789897" y="3424262"/>
              <a:ext cx="690109" cy="460093"/>
            </a:xfrm>
            <a:prstGeom prst="rect">
              <a:avLst/>
            </a:prstGeom>
          </p:spPr>
        </p:pic>
        <p:pic>
          <p:nvPicPr>
            <p:cNvPr id="151" name="object 144">
              <a:extLst>
                <a:ext uri="{FF2B5EF4-FFF2-40B4-BE49-F238E27FC236}">
                  <a16:creationId xmlns:a16="http://schemas.microsoft.com/office/drawing/2014/main" id="{5FD47FAD-D64E-4607-A87D-18A356E380EA}"/>
                </a:ext>
              </a:extLst>
            </p:cNvPr>
            <p:cNvPicPr/>
            <p:nvPr/>
          </p:nvPicPr>
          <p:blipFill>
            <a:blip r:embed="rId38" cstate="print"/>
            <a:stretch>
              <a:fillRect/>
            </a:stretch>
          </p:blipFill>
          <p:spPr>
            <a:xfrm>
              <a:off x="6774134" y="3404075"/>
              <a:ext cx="685188" cy="456792"/>
            </a:xfrm>
            <a:prstGeom prst="rect">
              <a:avLst/>
            </a:prstGeom>
          </p:spPr>
        </p:pic>
      </p:grpSp>
      <p:sp>
        <p:nvSpPr>
          <p:cNvPr id="152" name="object 145">
            <a:extLst>
              <a:ext uri="{FF2B5EF4-FFF2-40B4-BE49-F238E27FC236}">
                <a16:creationId xmlns:a16="http://schemas.microsoft.com/office/drawing/2014/main" id="{C8BC0DE8-7D93-418F-80B1-ABBB0751AF55}"/>
              </a:ext>
            </a:extLst>
          </p:cNvPr>
          <p:cNvSpPr txBox="1"/>
          <p:nvPr/>
        </p:nvSpPr>
        <p:spPr>
          <a:xfrm>
            <a:off x="7574234" y="2947889"/>
            <a:ext cx="685800" cy="457200"/>
          </a:xfrm>
          <a:prstGeom prst="rect">
            <a:avLst/>
          </a:prstGeom>
          <a:ln w="3175">
            <a:solidFill>
              <a:srgbClr val="404040"/>
            </a:solidFill>
          </a:ln>
        </p:spPr>
        <p:txBody>
          <a:bodyPr vert="horz" wrap="square" lIns="0" tIns="38100" rIns="0" bIns="0" rtlCol="0">
            <a:spAutoFit/>
          </a:bodyPr>
          <a:lstStyle/>
          <a:p>
            <a:pPr marL="120650" marR="7620" indent="-106680">
              <a:lnSpc>
                <a:spcPct val="100000"/>
              </a:lnSpc>
              <a:spcBef>
                <a:spcPts val="300"/>
              </a:spcBef>
            </a:pPr>
            <a:r>
              <a:rPr sz="600" b="1" dirty="0">
                <a:latin typeface="Arial"/>
                <a:cs typeface="Arial"/>
              </a:rPr>
              <a:t>P</a:t>
            </a:r>
            <a:r>
              <a:rPr sz="600" b="1" spc="-5" dirty="0">
                <a:latin typeface="Arial"/>
                <a:cs typeface="Arial"/>
              </a:rPr>
              <a:t>.2.</a:t>
            </a:r>
            <a:r>
              <a:rPr sz="600" b="1" dirty="0">
                <a:latin typeface="Arial"/>
                <a:cs typeface="Arial"/>
              </a:rPr>
              <a:t>6</a:t>
            </a:r>
            <a:r>
              <a:rPr sz="600" b="1" spc="-5" dirty="0">
                <a:latin typeface="Arial"/>
                <a:cs typeface="Arial"/>
              </a:rPr>
              <a:t>.</a:t>
            </a:r>
            <a:r>
              <a:rPr sz="600" b="1" dirty="0">
                <a:latin typeface="Arial"/>
                <a:cs typeface="Arial"/>
              </a:rPr>
              <a:t>2</a:t>
            </a:r>
            <a:r>
              <a:rPr sz="600" b="1" spc="-5" dirty="0">
                <a:latin typeface="Arial"/>
                <a:cs typeface="Arial"/>
              </a:rPr>
              <a:t> Co</a:t>
            </a:r>
            <a:r>
              <a:rPr sz="600" b="1" dirty="0">
                <a:latin typeface="Arial"/>
                <a:cs typeface="Arial"/>
              </a:rPr>
              <a:t>m</a:t>
            </a:r>
            <a:r>
              <a:rPr sz="600" b="1" spc="-5" dirty="0">
                <a:latin typeface="Arial"/>
                <a:cs typeface="Arial"/>
              </a:rPr>
              <a:t>p</a:t>
            </a:r>
            <a:r>
              <a:rPr sz="600" b="1" spc="5" dirty="0">
                <a:latin typeface="Arial"/>
                <a:cs typeface="Arial"/>
              </a:rPr>
              <a:t>l</a:t>
            </a:r>
            <a:r>
              <a:rPr sz="600" b="1" spc="-5" dirty="0">
                <a:latin typeface="Arial"/>
                <a:cs typeface="Arial"/>
              </a:rPr>
              <a:t>eted  Cryomodule</a:t>
            </a:r>
            <a:endParaRPr sz="600">
              <a:latin typeface="Arial"/>
              <a:cs typeface="Arial"/>
            </a:endParaRPr>
          </a:p>
          <a:p>
            <a:pPr algn="ctr">
              <a:lnSpc>
                <a:spcPct val="100000"/>
              </a:lnSpc>
            </a:pPr>
            <a:r>
              <a:rPr sz="600" b="1" spc="-5" dirty="0">
                <a:latin typeface="Arial"/>
                <a:cs typeface="Arial"/>
              </a:rPr>
              <a:t>Testing</a:t>
            </a:r>
            <a:endParaRPr sz="600">
              <a:latin typeface="Arial"/>
              <a:cs typeface="Arial"/>
            </a:endParaRPr>
          </a:p>
          <a:p>
            <a:pPr marL="635" algn="ctr">
              <a:lnSpc>
                <a:spcPct val="100000"/>
              </a:lnSpc>
            </a:pPr>
            <a:r>
              <a:rPr sz="600" spc="-5" dirty="0">
                <a:latin typeface="Arial"/>
                <a:cs typeface="Arial"/>
              </a:rPr>
              <a:t>Jo</a:t>
            </a:r>
            <a:r>
              <a:rPr sz="600" dirty="0">
                <a:latin typeface="Arial"/>
                <a:cs typeface="Arial"/>
              </a:rPr>
              <a:t>hn</a:t>
            </a:r>
            <a:r>
              <a:rPr sz="600" spc="-5" dirty="0">
                <a:latin typeface="Arial"/>
                <a:cs typeface="Arial"/>
              </a:rPr>
              <a:t> M</a:t>
            </a:r>
            <a:r>
              <a:rPr sz="600" dirty="0">
                <a:latin typeface="Arial"/>
                <a:cs typeface="Arial"/>
              </a:rPr>
              <a:t>a</a:t>
            </a:r>
            <a:r>
              <a:rPr sz="600" spc="-5" dirty="0">
                <a:latin typeface="Arial"/>
                <a:cs typeface="Arial"/>
              </a:rPr>
              <a:t>mm</a:t>
            </a:r>
            <a:r>
              <a:rPr sz="600" dirty="0">
                <a:latin typeface="Arial"/>
                <a:cs typeface="Arial"/>
              </a:rPr>
              <a:t>o</a:t>
            </a:r>
            <a:r>
              <a:rPr sz="600" spc="-5" dirty="0">
                <a:latin typeface="Arial"/>
                <a:cs typeface="Arial"/>
              </a:rPr>
              <a:t>sser</a:t>
            </a:r>
            <a:endParaRPr sz="600">
              <a:latin typeface="Arial"/>
              <a:cs typeface="Arial"/>
            </a:endParaRPr>
          </a:p>
        </p:txBody>
      </p:sp>
      <p:grpSp>
        <p:nvGrpSpPr>
          <p:cNvPr id="153" name="object 146">
            <a:extLst>
              <a:ext uri="{FF2B5EF4-FFF2-40B4-BE49-F238E27FC236}">
                <a16:creationId xmlns:a16="http://schemas.microsoft.com/office/drawing/2014/main" id="{57CFE974-7ABD-4AAF-B372-78071AA5B34E}"/>
              </a:ext>
            </a:extLst>
          </p:cNvPr>
          <p:cNvGrpSpPr/>
          <p:nvPr/>
        </p:nvGrpSpPr>
        <p:grpSpPr>
          <a:xfrm>
            <a:off x="7574234" y="2142152"/>
            <a:ext cx="805815" cy="1856105"/>
            <a:chOff x="6774134" y="2598338"/>
            <a:chExt cx="805815" cy="1856105"/>
          </a:xfrm>
        </p:grpSpPr>
        <p:sp>
          <p:nvSpPr>
            <p:cNvPr id="154" name="object 147">
              <a:extLst>
                <a:ext uri="{FF2B5EF4-FFF2-40B4-BE49-F238E27FC236}">
                  <a16:creationId xmlns:a16="http://schemas.microsoft.com/office/drawing/2014/main" id="{1F8C9A54-B413-45D9-A870-CF13D1AAA2B3}"/>
                </a:ext>
              </a:extLst>
            </p:cNvPr>
            <p:cNvSpPr/>
            <p:nvPr/>
          </p:nvSpPr>
          <p:spPr>
            <a:xfrm>
              <a:off x="7276282" y="2604688"/>
              <a:ext cx="297815" cy="1028065"/>
            </a:xfrm>
            <a:custGeom>
              <a:avLst/>
              <a:gdLst/>
              <a:ahLst/>
              <a:cxnLst/>
              <a:rect l="l" t="t" r="r" b="b"/>
              <a:pathLst>
                <a:path w="297815" h="1028064">
                  <a:moveTo>
                    <a:pt x="0" y="0"/>
                  </a:moveTo>
                  <a:lnTo>
                    <a:pt x="0" y="114198"/>
                  </a:lnTo>
                  <a:lnTo>
                    <a:pt x="297239" y="114198"/>
                  </a:lnTo>
                  <a:lnTo>
                    <a:pt x="297239" y="1027782"/>
                  </a:lnTo>
                  <a:lnTo>
                    <a:pt x="183040" y="1027782"/>
                  </a:lnTo>
                </a:path>
              </a:pathLst>
            </a:custGeom>
            <a:ln w="12688">
              <a:solidFill>
                <a:srgbClr val="404040"/>
              </a:solidFill>
            </a:ln>
          </p:spPr>
          <p:txBody>
            <a:bodyPr wrap="square" lIns="0" tIns="0" rIns="0" bIns="0" rtlCol="0"/>
            <a:lstStyle/>
            <a:p>
              <a:endParaRPr/>
            </a:p>
          </p:txBody>
        </p:sp>
        <p:pic>
          <p:nvPicPr>
            <p:cNvPr id="155" name="object 148">
              <a:extLst>
                <a:ext uri="{FF2B5EF4-FFF2-40B4-BE49-F238E27FC236}">
                  <a16:creationId xmlns:a16="http://schemas.microsoft.com/office/drawing/2014/main" id="{40FE5ADB-AE18-4FE5-85EC-34C4C017C1A7}"/>
                </a:ext>
              </a:extLst>
            </p:cNvPr>
            <p:cNvPicPr/>
            <p:nvPr/>
          </p:nvPicPr>
          <p:blipFill>
            <a:blip r:embed="rId43" cstate="print"/>
            <a:stretch>
              <a:fillRect/>
            </a:stretch>
          </p:blipFill>
          <p:spPr>
            <a:xfrm>
              <a:off x="6789897" y="3993640"/>
              <a:ext cx="690109" cy="460516"/>
            </a:xfrm>
            <a:prstGeom prst="rect">
              <a:avLst/>
            </a:prstGeom>
          </p:spPr>
        </p:pic>
        <p:pic>
          <p:nvPicPr>
            <p:cNvPr id="156" name="object 149">
              <a:extLst>
                <a:ext uri="{FF2B5EF4-FFF2-40B4-BE49-F238E27FC236}">
                  <a16:creationId xmlns:a16="http://schemas.microsoft.com/office/drawing/2014/main" id="{D8FAFEEA-B54F-476A-B867-9457E5960CFD}"/>
                </a:ext>
              </a:extLst>
            </p:cNvPr>
            <p:cNvPicPr/>
            <p:nvPr/>
          </p:nvPicPr>
          <p:blipFill>
            <a:blip r:embed="rId40" cstate="print"/>
            <a:stretch>
              <a:fillRect/>
            </a:stretch>
          </p:blipFill>
          <p:spPr>
            <a:xfrm>
              <a:off x="6774134" y="3975065"/>
              <a:ext cx="685188" cy="456792"/>
            </a:xfrm>
            <a:prstGeom prst="rect">
              <a:avLst/>
            </a:prstGeom>
          </p:spPr>
        </p:pic>
      </p:grpSp>
      <p:sp>
        <p:nvSpPr>
          <p:cNvPr id="157" name="object 150">
            <a:extLst>
              <a:ext uri="{FF2B5EF4-FFF2-40B4-BE49-F238E27FC236}">
                <a16:creationId xmlns:a16="http://schemas.microsoft.com/office/drawing/2014/main" id="{981877EE-5865-4DFD-8319-07F327C5C637}"/>
              </a:ext>
            </a:extLst>
          </p:cNvPr>
          <p:cNvSpPr txBox="1"/>
          <p:nvPr/>
        </p:nvSpPr>
        <p:spPr>
          <a:xfrm>
            <a:off x="7574234" y="3518879"/>
            <a:ext cx="685800" cy="457200"/>
          </a:xfrm>
          <a:prstGeom prst="rect">
            <a:avLst/>
          </a:prstGeom>
          <a:ln w="3175">
            <a:solidFill>
              <a:srgbClr val="404040"/>
            </a:solidFill>
          </a:ln>
        </p:spPr>
        <p:txBody>
          <a:bodyPr vert="horz" wrap="square" lIns="0" tIns="38735" rIns="0" bIns="0" rtlCol="0">
            <a:spAutoFit/>
          </a:bodyPr>
          <a:lstStyle/>
          <a:p>
            <a:pPr algn="ctr">
              <a:lnSpc>
                <a:spcPts val="715"/>
              </a:lnSpc>
              <a:spcBef>
                <a:spcPts val="305"/>
              </a:spcBef>
            </a:pPr>
            <a:r>
              <a:rPr sz="600" b="1" spc="-5" dirty="0">
                <a:latin typeface="Arial"/>
                <a:cs typeface="Arial"/>
              </a:rPr>
              <a:t>P.2.6.3</a:t>
            </a:r>
            <a:endParaRPr sz="600">
              <a:latin typeface="Arial"/>
              <a:cs typeface="Arial"/>
            </a:endParaRPr>
          </a:p>
          <a:p>
            <a:pPr marL="75565" marR="67945" algn="ctr">
              <a:lnSpc>
                <a:spcPts val="720"/>
              </a:lnSpc>
              <a:spcBef>
                <a:spcPts val="20"/>
              </a:spcBef>
            </a:pPr>
            <a:r>
              <a:rPr sz="600" b="1" spc="-5" dirty="0">
                <a:latin typeface="Arial"/>
                <a:cs typeface="Arial"/>
              </a:rPr>
              <a:t>Cr</a:t>
            </a:r>
            <a:r>
              <a:rPr sz="600" b="1" dirty="0">
                <a:latin typeface="Arial"/>
                <a:cs typeface="Arial"/>
              </a:rPr>
              <a:t>y</a:t>
            </a:r>
            <a:r>
              <a:rPr sz="600" b="1" spc="-5" dirty="0">
                <a:latin typeface="Arial"/>
                <a:cs typeface="Arial"/>
              </a:rPr>
              <a:t>o</a:t>
            </a:r>
            <a:r>
              <a:rPr sz="600" b="1" dirty="0">
                <a:latin typeface="Arial"/>
                <a:cs typeface="Arial"/>
              </a:rPr>
              <a:t>m</a:t>
            </a:r>
            <a:r>
              <a:rPr sz="600" b="1" spc="-5" dirty="0">
                <a:latin typeface="Arial"/>
                <a:cs typeface="Arial"/>
              </a:rPr>
              <a:t>o</a:t>
            </a:r>
            <a:r>
              <a:rPr sz="600" b="1" dirty="0">
                <a:latin typeface="Arial"/>
                <a:cs typeface="Arial"/>
              </a:rPr>
              <a:t>d</a:t>
            </a:r>
            <a:r>
              <a:rPr sz="600" b="1" spc="-5" dirty="0">
                <a:latin typeface="Arial"/>
                <a:cs typeface="Arial"/>
              </a:rPr>
              <a:t>ul</a:t>
            </a:r>
            <a:r>
              <a:rPr sz="600" b="1" dirty="0">
                <a:latin typeface="Arial"/>
                <a:cs typeface="Arial"/>
              </a:rPr>
              <a:t>e </a:t>
            </a:r>
            <a:r>
              <a:rPr sz="600" b="1" spc="-5" dirty="0">
                <a:latin typeface="Arial"/>
                <a:cs typeface="Arial"/>
              </a:rPr>
              <a:t>in  Tunnel</a:t>
            </a:r>
            <a:endParaRPr sz="600">
              <a:latin typeface="Arial"/>
              <a:cs typeface="Arial"/>
            </a:endParaRPr>
          </a:p>
          <a:p>
            <a:pPr marL="635" algn="ctr">
              <a:lnSpc>
                <a:spcPts val="695"/>
              </a:lnSpc>
            </a:pPr>
            <a:r>
              <a:rPr sz="600" spc="-5" dirty="0">
                <a:latin typeface="Arial"/>
                <a:cs typeface="Arial"/>
              </a:rPr>
              <a:t>Jo</a:t>
            </a:r>
            <a:r>
              <a:rPr sz="600" dirty="0">
                <a:latin typeface="Arial"/>
                <a:cs typeface="Arial"/>
              </a:rPr>
              <a:t>hn</a:t>
            </a:r>
            <a:r>
              <a:rPr sz="600" spc="-5" dirty="0">
                <a:latin typeface="Arial"/>
                <a:cs typeface="Arial"/>
              </a:rPr>
              <a:t> M</a:t>
            </a:r>
            <a:r>
              <a:rPr sz="600" dirty="0">
                <a:latin typeface="Arial"/>
                <a:cs typeface="Arial"/>
              </a:rPr>
              <a:t>a</a:t>
            </a:r>
            <a:r>
              <a:rPr sz="600" spc="-5" dirty="0">
                <a:latin typeface="Arial"/>
                <a:cs typeface="Arial"/>
              </a:rPr>
              <a:t>mm</a:t>
            </a:r>
            <a:r>
              <a:rPr sz="600" dirty="0">
                <a:latin typeface="Arial"/>
                <a:cs typeface="Arial"/>
              </a:rPr>
              <a:t>o</a:t>
            </a:r>
            <a:r>
              <a:rPr sz="600" spc="-5" dirty="0">
                <a:latin typeface="Arial"/>
                <a:cs typeface="Arial"/>
              </a:rPr>
              <a:t>sser</a:t>
            </a:r>
            <a:endParaRPr sz="600">
              <a:latin typeface="Arial"/>
              <a:cs typeface="Arial"/>
            </a:endParaRPr>
          </a:p>
        </p:txBody>
      </p:sp>
      <p:grpSp>
        <p:nvGrpSpPr>
          <p:cNvPr id="158" name="object 151">
            <a:extLst>
              <a:ext uri="{FF2B5EF4-FFF2-40B4-BE49-F238E27FC236}">
                <a16:creationId xmlns:a16="http://schemas.microsoft.com/office/drawing/2014/main" id="{575CEB65-A295-4375-BBA7-59ED30A57DB4}"/>
              </a:ext>
            </a:extLst>
          </p:cNvPr>
          <p:cNvGrpSpPr/>
          <p:nvPr/>
        </p:nvGrpSpPr>
        <p:grpSpPr>
          <a:xfrm>
            <a:off x="7574234" y="2142152"/>
            <a:ext cx="805815" cy="2426335"/>
            <a:chOff x="6774134" y="2598338"/>
            <a:chExt cx="805815" cy="2426335"/>
          </a:xfrm>
        </p:grpSpPr>
        <p:sp>
          <p:nvSpPr>
            <p:cNvPr id="159" name="object 152">
              <a:extLst>
                <a:ext uri="{FF2B5EF4-FFF2-40B4-BE49-F238E27FC236}">
                  <a16:creationId xmlns:a16="http://schemas.microsoft.com/office/drawing/2014/main" id="{D73E889E-A13D-4C25-999B-EEEEEC8FE148}"/>
                </a:ext>
              </a:extLst>
            </p:cNvPr>
            <p:cNvSpPr/>
            <p:nvPr/>
          </p:nvSpPr>
          <p:spPr>
            <a:xfrm>
              <a:off x="7276282" y="2604688"/>
              <a:ext cx="297815" cy="1598930"/>
            </a:xfrm>
            <a:custGeom>
              <a:avLst/>
              <a:gdLst/>
              <a:ahLst/>
              <a:cxnLst/>
              <a:rect l="l" t="t" r="r" b="b"/>
              <a:pathLst>
                <a:path w="297815" h="1598929">
                  <a:moveTo>
                    <a:pt x="0" y="0"/>
                  </a:moveTo>
                  <a:lnTo>
                    <a:pt x="0" y="114198"/>
                  </a:lnTo>
                  <a:lnTo>
                    <a:pt x="297239" y="114198"/>
                  </a:lnTo>
                  <a:lnTo>
                    <a:pt x="297239" y="1598773"/>
                  </a:lnTo>
                  <a:lnTo>
                    <a:pt x="183040" y="1598773"/>
                  </a:lnTo>
                </a:path>
              </a:pathLst>
            </a:custGeom>
            <a:ln w="12688">
              <a:solidFill>
                <a:srgbClr val="404040"/>
              </a:solidFill>
            </a:ln>
          </p:spPr>
          <p:txBody>
            <a:bodyPr wrap="square" lIns="0" tIns="0" rIns="0" bIns="0" rtlCol="0"/>
            <a:lstStyle/>
            <a:p>
              <a:endParaRPr/>
            </a:p>
          </p:txBody>
        </p:sp>
        <p:pic>
          <p:nvPicPr>
            <p:cNvPr id="160" name="object 153">
              <a:extLst>
                <a:ext uri="{FF2B5EF4-FFF2-40B4-BE49-F238E27FC236}">
                  <a16:creationId xmlns:a16="http://schemas.microsoft.com/office/drawing/2014/main" id="{646D5813-C562-4934-9543-CBEA6DFA502E}"/>
                </a:ext>
              </a:extLst>
            </p:cNvPr>
            <p:cNvPicPr/>
            <p:nvPr/>
          </p:nvPicPr>
          <p:blipFill>
            <a:blip r:embed="rId44" cstate="print"/>
            <a:stretch>
              <a:fillRect/>
            </a:stretch>
          </p:blipFill>
          <p:spPr>
            <a:xfrm>
              <a:off x="6789897" y="4564249"/>
              <a:ext cx="690109" cy="460093"/>
            </a:xfrm>
            <a:prstGeom prst="rect">
              <a:avLst/>
            </a:prstGeom>
          </p:spPr>
        </p:pic>
        <p:pic>
          <p:nvPicPr>
            <p:cNvPr id="161" name="object 154">
              <a:extLst>
                <a:ext uri="{FF2B5EF4-FFF2-40B4-BE49-F238E27FC236}">
                  <a16:creationId xmlns:a16="http://schemas.microsoft.com/office/drawing/2014/main" id="{6717D024-E289-4730-92EE-4FD101E24893}"/>
                </a:ext>
              </a:extLst>
            </p:cNvPr>
            <p:cNvPicPr/>
            <p:nvPr/>
          </p:nvPicPr>
          <p:blipFill>
            <a:blip r:embed="rId45" cstate="print"/>
            <a:stretch>
              <a:fillRect/>
            </a:stretch>
          </p:blipFill>
          <p:spPr>
            <a:xfrm>
              <a:off x="6774134" y="4546056"/>
              <a:ext cx="685188" cy="456792"/>
            </a:xfrm>
            <a:prstGeom prst="rect">
              <a:avLst/>
            </a:prstGeom>
          </p:spPr>
        </p:pic>
      </p:grpSp>
      <p:sp>
        <p:nvSpPr>
          <p:cNvPr id="162" name="object 155">
            <a:extLst>
              <a:ext uri="{FF2B5EF4-FFF2-40B4-BE49-F238E27FC236}">
                <a16:creationId xmlns:a16="http://schemas.microsoft.com/office/drawing/2014/main" id="{0E8BC357-0EAC-43A4-AE86-2995E5A501A8}"/>
              </a:ext>
            </a:extLst>
          </p:cNvPr>
          <p:cNvSpPr txBox="1"/>
          <p:nvPr/>
        </p:nvSpPr>
        <p:spPr>
          <a:xfrm>
            <a:off x="7574234" y="4089870"/>
            <a:ext cx="685800" cy="457200"/>
          </a:xfrm>
          <a:prstGeom prst="rect">
            <a:avLst/>
          </a:prstGeom>
          <a:ln w="3175">
            <a:solidFill>
              <a:srgbClr val="404040"/>
            </a:solidFill>
          </a:ln>
        </p:spPr>
        <p:txBody>
          <a:bodyPr vert="horz" wrap="square" lIns="0" tIns="38735" rIns="0" bIns="0" rtlCol="0">
            <a:spAutoFit/>
          </a:bodyPr>
          <a:lstStyle/>
          <a:p>
            <a:pPr algn="ctr">
              <a:lnSpc>
                <a:spcPct val="100000"/>
              </a:lnSpc>
              <a:spcBef>
                <a:spcPts val="305"/>
              </a:spcBef>
            </a:pPr>
            <a:r>
              <a:rPr sz="600" b="1" spc="-5" dirty="0">
                <a:latin typeface="Arial"/>
                <a:cs typeface="Arial"/>
              </a:rPr>
              <a:t>P.2.6.4</a:t>
            </a:r>
            <a:endParaRPr sz="600">
              <a:latin typeface="Arial"/>
              <a:cs typeface="Arial"/>
            </a:endParaRPr>
          </a:p>
          <a:p>
            <a:pPr marL="16510" marR="8890" algn="ctr">
              <a:lnSpc>
                <a:spcPct val="100000"/>
              </a:lnSpc>
            </a:pPr>
            <a:r>
              <a:rPr sz="600" b="1" spc="-5" dirty="0">
                <a:latin typeface="Arial"/>
                <a:cs typeface="Arial"/>
              </a:rPr>
              <a:t>Cryomodule </a:t>
            </a:r>
            <a:r>
              <a:rPr sz="600" b="1" dirty="0">
                <a:latin typeface="Arial"/>
                <a:cs typeface="Arial"/>
              </a:rPr>
              <a:t> </a:t>
            </a:r>
            <a:r>
              <a:rPr sz="600" b="1" spc="-5" dirty="0">
                <a:latin typeface="Arial"/>
                <a:cs typeface="Arial"/>
              </a:rPr>
              <a:t>Testing</a:t>
            </a:r>
            <a:r>
              <a:rPr sz="600" b="1" spc="125" dirty="0">
                <a:latin typeface="Arial"/>
                <a:cs typeface="Arial"/>
              </a:rPr>
              <a:t> </a:t>
            </a:r>
            <a:r>
              <a:rPr sz="600" b="1" spc="-5" dirty="0">
                <a:latin typeface="Arial"/>
                <a:cs typeface="Arial"/>
              </a:rPr>
              <a:t>in</a:t>
            </a:r>
            <a:r>
              <a:rPr sz="600" b="1" spc="-25" dirty="0">
                <a:latin typeface="Arial"/>
                <a:cs typeface="Arial"/>
              </a:rPr>
              <a:t> </a:t>
            </a:r>
            <a:r>
              <a:rPr sz="600" b="1" spc="-5" dirty="0">
                <a:latin typeface="Arial"/>
                <a:cs typeface="Arial"/>
              </a:rPr>
              <a:t>Tunnel </a:t>
            </a:r>
            <a:r>
              <a:rPr sz="600" b="1" spc="-155" dirty="0">
                <a:latin typeface="Arial"/>
                <a:cs typeface="Arial"/>
              </a:rPr>
              <a:t> </a:t>
            </a:r>
            <a:r>
              <a:rPr sz="600" spc="-5" dirty="0">
                <a:latin typeface="Arial"/>
                <a:cs typeface="Arial"/>
              </a:rPr>
              <a:t>John</a:t>
            </a:r>
            <a:r>
              <a:rPr sz="600" spc="-30" dirty="0">
                <a:latin typeface="Arial"/>
                <a:cs typeface="Arial"/>
              </a:rPr>
              <a:t> </a:t>
            </a:r>
            <a:r>
              <a:rPr sz="600" spc="-5" dirty="0">
                <a:latin typeface="Arial"/>
                <a:cs typeface="Arial"/>
              </a:rPr>
              <a:t>Mammosser</a:t>
            </a:r>
            <a:endParaRPr sz="600">
              <a:latin typeface="Arial"/>
              <a:cs typeface="Arial"/>
            </a:endParaRPr>
          </a:p>
        </p:txBody>
      </p:sp>
      <p:grpSp>
        <p:nvGrpSpPr>
          <p:cNvPr id="163" name="object 156">
            <a:extLst>
              <a:ext uri="{FF2B5EF4-FFF2-40B4-BE49-F238E27FC236}">
                <a16:creationId xmlns:a16="http://schemas.microsoft.com/office/drawing/2014/main" id="{90DAABC1-8FC9-4A8B-9AA7-2A6D584850BD}"/>
              </a:ext>
            </a:extLst>
          </p:cNvPr>
          <p:cNvGrpSpPr/>
          <p:nvPr/>
        </p:nvGrpSpPr>
        <p:grpSpPr>
          <a:xfrm>
            <a:off x="7574234" y="2142152"/>
            <a:ext cx="805815" cy="2995930"/>
            <a:chOff x="6774134" y="2598338"/>
            <a:chExt cx="805815" cy="2995930"/>
          </a:xfrm>
        </p:grpSpPr>
        <p:sp>
          <p:nvSpPr>
            <p:cNvPr id="164" name="object 157">
              <a:extLst>
                <a:ext uri="{FF2B5EF4-FFF2-40B4-BE49-F238E27FC236}">
                  <a16:creationId xmlns:a16="http://schemas.microsoft.com/office/drawing/2014/main" id="{374210DA-D720-4EAF-99C7-5DEE1691D343}"/>
                </a:ext>
              </a:extLst>
            </p:cNvPr>
            <p:cNvSpPr/>
            <p:nvPr/>
          </p:nvSpPr>
          <p:spPr>
            <a:xfrm>
              <a:off x="7276282" y="2604688"/>
              <a:ext cx="297815" cy="2169795"/>
            </a:xfrm>
            <a:custGeom>
              <a:avLst/>
              <a:gdLst/>
              <a:ahLst/>
              <a:cxnLst/>
              <a:rect l="l" t="t" r="r" b="b"/>
              <a:pathLst>
                <a:path w="297815" h="2169795">
                  <a:moveTo>
                    <a:pt x="0" y="0"/>
                  </a:moveTo>
                  <a:lnTo>
                    <a:pt x="0" y="114198"/>
                  </a:lnTo>
                  <a:lnTo>
                    <a:pt x="297239" y="114198"/>
                  </a:lnTo>
                  <a:lnTo>
                    <a:pt x="297239" y="2169764"/>
                  </a:lnTo>
                  <a:lnTo>
                    <a:pt x="183040" y="2169764"/>
                  </a:lnTo>
                </a:path>
              </a:pathLst>
            </a:custGeom>
            <a:ln w="12688">
              <a:solidFill>
                <a:srgbClr val="404040"/>
              </a:solidFill>
            </a:ln>
          </p:spPr>
          <p:txBody>
            <a:bodyPr wrap="square" lIns="0" tIns="0" rIns="0" bIns="0" rtlCol="0"/>
            <a:lstStyle/>
            <a:p>
              <a:endParaRPr/>
            </a:p>
          </p:txBody>
        </p:sp>
        <p:pic>
          <p:nvPicPr>
            <p:cNvPr id="165" name="object 158">
              <a:extLst>
                <a:ext uri="{FF2B5EF4-FFF2-40B4-BE49-F238E27FC236}">
                  <a16:creationId xmlns:a16="http://schemas.microsoft.com/office/drawing/2014/main" id="{9AB11FF8-FAC7-4AD7-A7A2-92E087FD7CB0}"/>
                </a:ext>
              </a:extLst>
            </p:cNvPr>
            <p:cNvPicPr/>
            <p:nvPr/>
          </p:nvPicPr>
          <p:blipFill>
            <a:blip r:embed="rId46" cstate="print"/>
            <a:stretch>
              <a:fillRect/>
            </a:stretch>
          </p:blipFill>
          <p:spPr>
            <a:xfrm>
              <a:off x="6789897" y="5133619"/>
              <a:ext cx="690109" cy="460093"/>
            </a:xfrm>
            <a:prstGeom prst="rect">
              <a:avLst/>
            </a:prstGeom>
          </p:spPr>
        </p:pic>
        <p:pic>
          <p:nvPicPr>
            <p:cNvPr id="166" name="object 159">
              <a:extLst>
                <a:ext uri="{FF2B5EF4-FFF2-40B4-BE49-F238E27FC236}">
                  <a16:creationId xmlns:a16="http://schemas.microsoft.com/office/drawing/2014/main" id="{722825D2-FEF6-48E3-B9DA-492AC966E4CD}"/>
                </a:ext>
              </a:extLst>
            </p:cNvPr>
            <p:cNvPicPr/>
            <p:nvPr/>
          </p:nvPicPr>
          <p:blipFill>
            <a:blip r:embed="rId21" cstate="print"/>
            <a:stretch>
              <a:fillRect/>
            </a:stretch>
          </p:blipFill>
          <p:spPr>
            <a:xfrm>
              <a:off x="6774134" y="5117047"/>
              <a:ext cx="685188" cy="457602"/>
            </a:xfrm>
            <a:prstGeom prst="rect">
              <a:avLst/>
            </a:prstGeom>
          </p:spPr>
        </p:pic>
      </p:grpSp>
      <p:sp>
        <p:nvSpPr>
          <p:cNvPr id="167" name="object 160">
            <a:extLst>
              <a:ext uri="{FF2B5EF4-FFF2-40B4-BE49-F238E27FC236}">
                <a16:creationId xmlns:a16="http://schemas.microsoft.com/office/drawing/2014/main" id="{5B237B2E-1A0E-4E91-B78E-1B7D98ABB0EE}"/>
              </a:ext>
            </a:extLst>
          </p:cNvPr>
          <p:cNvSpPr txBox="1"/>
          <p:nvPr/>
        </p:nvSpPr>
        <p:spPr>
          <a:xfrm>
            <a:off x="7574234" y="4660860"/>
            <a:ext cx="685800" cy="457834"/>
          </a:xfrm>
          <a:prstGeom prst="rect">
            <a:avLst/>
          </a:prstGeom>
          <a:ln w="3175">
            <a:solidFill>
              <a:srgbClr val="404040"/>
            </a:solidFill>
          </a:ln>
        </p:spPr>
        <p:txBody>
          <a:bodyPr vert="horz" wrap="square" lIns="0" tIns="3810" rIns="0" bIns="0" rtlCol="0">
            <a:spAutoFit/>
          </a:bodyPr>
          <a:lstStyle/>
          <a:p>
            <a:pPr>
              <a:lnSpc>
                <a:spcPct val="100000"/>
              </a:lnSpc>
              <a:spcBef>
                <a:spcPts val="30"/>
              </a:spcBef>
            </a:pPr>
            <a:endParaRPr sz="550">
              <a:latin typeface="Times New Roman"/>
              <a:cs typeface="Times New Roman"/>
            </a:endParaRPr>
          </a:p>
          <a:p>
            <a:pPr marL="16510" marR="8255" indent="60960">
              <a:lnSpc>
                <a:spcPct val="100000"/>
              </a:lnSpc>
            </a:pPr>
            <a:r>
              <a:rPr sz="600" b="1" spc="-5" dirty="0">
                <a:latin typeface="Arial"/>
                <a:cs typeface="Arial"/>
              </a:rPr>
              <a:t>P.2.6.5 Plasma </a:t>
            </a:r>
            <a:r>
              <a:rPr sz="600" b="1" dirty="0">
                <a:latin typeface="Arial"/>
                <a:cs typeface="Arial"/>
              </a:rPr>
              <a:t> </a:t>
            </a:r>
            <a:r>
              <a:rPr sz="600" b="1" spc="-5" dirty="0">
                <a:latin typeface="Arial"/>
                <a:cs typeface="Arial"/>
              </a:rPr>
              <a:t>Process</a:t>
            </a:r>
            <a:r>
              <a:rPr sz="600" b="1" spc="-35" dirty="0">
                <a:latin typeface="Arial"/>
                <a:cs typeface="Arial"/>
              </a:rPr>
              <a:t> </a:t>
            </a:r>
            <a:r>
              <a:rPr sz="600" b="1" spc="-5" dirty="0">
                <a:latin typeface="Arial"/>
                <a:cs typeface="Arial"/>
              </a:rPr>
              <a:t>MB</a:t>
            </a:r>
            <a:r>
              <a:rPr sz="600" b="1" spc="-30" dirty="0">
                <a:latin typeface="Arial"/>
                <a:cs typeface="Arial"/>
              </a:rPr>
              <a:t> </a:t>
            </a:r>
            <a:r>
              <a:rPr sz="600" b="1" spc="-5" dirty="0">
                <a:latin typeface="Arial"/>
                <a:cs typeface="Arial"/>
              </a:rPr>
              <a:t>Cryo. </a:t>
            </a:r>
            <a:r>
              <a:rPr sz="600" b="1" spc="-150" dirty="0">
                <a:latin typeface="Arial"/>
                <a:cs typeface="Arial"/>
              </a:rPr>
              <a:t> </a:t>
            </a:r>
            <a:r>
              <a:rPr sz="600" spc="-5" dirty="0">
                <a:latin typeface="Arial"/>
                <a:cs typeface="Arial"/>
              </a:rPr>
              <a:t>John</a:t>
            </a:r>
            <a:r>
              <a:rPr sz="600" spc="-30" dirty="0">
                <a:latin typeface="Arial"/>
                <a:cs typeface="Arial"/>
              </a:rPr>
              <a:t> </a:t>
            </a:r>
            <a:r>
              <a:rPr sz="600" spc="-5" dirty="0">
                <a:latin typeface="Arial"/>
                <a:cs typeface="Arial"/>
              </a:rPr>
              <a:t>Mammosser</a:t>
            </a:r>
            <a:endParaRPr sz="600">
              <a:latin typeface="Arial"/>
              <a:cs typeface="Arial"/>
            </a:endParaRPr>
          </a:p>
        </p:txBody>
      </p:sp>
      <p:sp>
        <p:nvSpPr>
          <p:cNvPr id="168" name="object 161">
            <a:extLst>
              <a:ext uri="{FF2B5EF4-FFF2-40B4-BE49-F238E27FC236}">
                <a16:creationId xmlns:a16="http://schemas.microsoft.com/office/drawing/2014/main" id="{71DD8D91-3A80-483F-B3BB-3DD57A9BCF8B}"/>
              </a:ext>
            </a:extLst>
          </p:cNvPr>
          <p:cNvSpPr/>
          <p:nvPr/>
        </p:nvSpPr>
        <p:spPr>
          <a:xfrm>
            <a:off x="8076382" y="2148502"/>
            <a:ext cx="297815" cy="2741930"/>
          </a:xfrm>
          <a:custGeom>
            <a:avLst/>
            <a:gdLst/>
            <a:ahLst/>
            <a:cxnLst/>
            <a:rect l="l" t="t" r="r" b="b"/>
            <a:pathLst>
              <a:path w="297815" h="2741929">
                <a:moveTo>
                  <a:pt x="0" y="0"/>
                </a:moveTo>
                <a:lnTo>
                  <a:pt x="0" y="114198"/>
                </a:lnTo>
                <a:lnTo>
                  <a:pt x="297239" y="114198"/>
                </a:lnTo>
                <a:lnTo>
                  <a:pt x="297239" y="2741564"/>
                </a:lnTo>
                <a:lnTo>
                  <a:pt x="183040" y="2741564"/>
                </a:lnTo>
              </a:path>
            </a:pathLst>
          </a:custGeom>
          <a:ln w="12688">
            <a:solidFill>
              <a:srgbClr val="404040"/>
            </a:solidFill>
          </a:ln>
        </p:spPr>
        <p:txBody>
          <a:bodyPr wrap="square" lIns="0" tIns="0" rIns="0" bIns="0" rtlCol="0"/>
          <a:lstStyle/>
          <a:p>
            <a:endParaRPr/>
          </a:p>
        </p:txBody>
      </p:sp>
      <p:sp>
        <p:nvSpPr>
          <p:cNvPr id="169" name="Rectangle 168">
            <a:extLst>
              <a:ext uri="{FF2B5EF4-FFF2-40B4-BE49-F238E27FC236}">
                <a16:creationId xmlns:a16="http://schemas.microsoft.com/office/drawing/2014/main" id="{104E223D-DEE1-489C-BA4A-6F5D53E8BAE6}"/>
              </a:ext>
            </a:extLst>
          </p:cNvPr>
          <p:cNvSpPr/>
          <p:nvPr/>
        </p:nvSpPr>
        <p:spPr>
          <a:xfrm>
            <a:off x="6426958" y="1341796"/>
            <a:ext cx="1093895" cy="3287110"/>
          </a:xfrm>
          <a:prstGeom prst="rect">
            <a:avLst/>
          </a:prstGeom>
          <a:noFill/>
          <a:ln w="38100">
            <a:solidFill>
              <a:srgbClr val="FF0000"/>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Tree>
    <p:extLst>
      <p:ext uri="{BB962C8B-B14F-4D97-AF65-F5344CB8AC3E}">
        <p14:creationId xmlns:p14="http://schemas.microsoft.com/office/powerpoint/2010/main" val="4005543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since CD 2/3</a:t>
            </a:r>
          </a:p>
        </p:txBody>
      </p:sp>
      <p:sp>
        <p:nvSpPr>
          <p:cNvPr id="3" name="Content Placeholder 2"/>
          <p:cNvSpPr>
            <a:spLocks noGrp="1"/>
          </p:cNvSpPr>
          <p:nvPr>
            <p:ph idx="1"/>
          </p:nvPr>
        </p:nvSpPr>
        <p:spPr/>
        <p:txBody>
          <a:bodyPr/>
          <a:lstStyle/>
          <a:p>
            <a:r>
              <a:rPr lang="en-US" dirty="0"/>
              <a:t>Initial Procurements for Utilities have begun</a:t>
            </a:r>
          </a:p>
          <a:p>
            <a:r>
              <a:rPr lang="en-US" dirty="0"/>
              <a:t>The vacuum manifold through the chase at Slot 26 have been installed</a:t>
            </a:r>
          </a:p>
        </p:txBody>
      </p:sp>
      <p:sp>
        <p:nvSpPr>
          <p:cNvPr id="5" name="Rectangle: Rounded Corners 4">
            <a:extLst>
              <a:ext uri="{FF2B5EF4-FFF2-40B4-BE49-F238E27FC236}">
                <a16:creationId xmlns:a16="http://schemas.microsoft.com/office/drawing/2014/main" id="{F9BDF306-48F4-4702-9409-3B1AD449911E}"/>
              </a:ext>
            </a:extLst>
          </p:cNvPr>
          <p:cNvSpPr/>
          <p:nvPr/>
        </p:nvSpPr>
        <p:spPr>
          <a:xfrm>
            <a:off x="9872830" y="365760"/>
            <a:ext cx="1736250"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2</a:t>
            </a:r>
            <a:endParaRPr lang="en-US" b="1" dirty="0">
              <a:solidFill>
                <a:schemeClr val="bg1"/>
              </a:solidFill>
            </a:endParaRPr>
          </a:p>
        </p:txBody>
      </p:sp>
      <p:pic>
        <p:nvPicPr>
          <p:cNvPr id="7" name="Content Placeholder 5">
            <a:extLst>
              <a:ext uri="{FF2B5EF4-FFF2-40B4-BE49-F238E27FC236}">
                <a16:creationId xmlns:a16="http://schemas.microsoft.com/office/drawing/2014/main" id="{A6C68B7E-6BA9-4A7A-8D3A-2CA0267172D7}"/>
              </a:ext>
            </a:extLst>
          </p:cNvPr>
          <p:cNvPicPr>
            <a:picLocks noChangeAspect="1"/>
          </p:cNvPicPr>
          <p:nvPr/>
        </p:nvPicPr>
        <p:blipFill>
          <a:blip r:embed="rId2"/>
          <a:stretch>
            <a:fillRect/>
          </a:stretch>
        </p:blipFill>
        <p:spPr bwMode="auto">
          <a:xfrm>
            <a:off x="447675" y="3312830"/>
            <a:ext cx="11430000" cy="624453"/>
          </a:xfrm>
          <a:prstGeom prst="rect">
            <a:avLst/>
          </a:prstGeom>
          <a:noFill/>
          <a:ln w="9525">
            <a:noFill/>
            <a:miter lim="800000"/>
            <a:headEnd/>
            <a:tailEnd/>
          </a:ln>
        </p:spPr>
      </p:pic>
    </p:spTree>
    <p:extLst>
      <p:ext uri="{BB962C8B-B14F-4D97-AF65-F5344CB8AC3E}">
        <p14:creationId xmlns:p14="http://schemas.microsoft.com/office/powerpoint/2010/main" val="1682546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71608-900A-EA4E-9673-97FFC3D14BB8}"/>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27BF6969-DEE8-F248-9F28-CFAC526F6A0D}"/>
              </a:ext>
            </a:extLst>
          </p:cNvPr>
          <p:cNvSpPr>
            <a:spLocks noGrp="1"/>
          </p:cNvSpPr>
          <p:nvPr>
            <p:ph idx="1"/>
          </p:nvPr>
        </p:nvSpPr>
        <p:spPr/>
        <p:txBody>
          <a:bodyPr/>
          <a:lstStyle/>
          <a:p>
            <a:r>
              <a:rPr lang="en-US" dirty="0"/>
              <a:t>We have begun the procurement phase for utilities a few months early to ensure that our procurements arrive on time</a:t>
            </a:r>
          </a:p>
          <a:p>
            <a:pPr lvl="1"/>
            <a:r>
              <a:rPr lang="en-US" dirty="0"/>
              <a:t>Based on recent procurement efforts for normal operations</a:t>
            </a:r>
          </a:p>
          <a:p>
            <a:r>
              <a:rPr lang="en-US" dirty="0"/>
              <a:t>Ion Pump Controller (Beamline Vacuum) Obsolescence </a:t>
            </a:r>
          </a:p>
          <a:p>
            <a:endParaRPr lang="en-US" dirty="0"/>
          </a:p>
        </p:txBody>
      </p:sp>
      <p:sp>
        <p:nvSpPr>
          <p:cNvPr id="4" name="Rectangle: Rounded Corners 3">
            <a:extLst>
              <a:ext uri="{FF2B5EF4-FFF2-40B4-BE49-F238E27FC236}">
                <a16:creationId xmlns:a16="http://schemas.microsoft.com/office/drawing/2014/main" id="{72AF10B7-5D26-4769-A447-BBA8639A4D83}"/>
              </a:ext>
            </a:extLst>
          </p:cNvPr>
          <p:cNvSpPr/>
          <p:nvPr/>
        </p:nvSpPr>
        <p:spPr>
          <a:xfrm>
            <a:off x="9872830" y="365760"/>
            <a:ext cx="1736250"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2</a:t>
            </a:r>
          </a:p>
        </p:txBody>
      </p:sp>
    </p:spTree>
    <p:extLst>
      <p:ext uri="{BB962C8B-B14F-4D97-AF65-F5344CB8AC3E}">
        <p14:creationId xmlns:p14="http://schemas.microsoft.com/office/powerpoint/2010/main" val="1242002740"/>
      </p:ext>
    </p:extLst>
  </p:cSld>
  <p:clrMapOvr>
    <a:masterClrMapping/>
  </p:clrMapOvr>
</p:sld>
</file>

<file path=ppt/theme/theme1.xml><?xml version="1.0" encoding="utf-8"?>
<a:theme xmlns:a="http://schemas.openxmlformats.org/drawingml/2006/main" name="ORNL">
  <a:themeElements>
    <a:clrScheme name="ORNL theme colors 180717 final">
      <a:dk1>
        <a:sysClr val="windowText" lastClr="000000"/>
      </a:dk1>
      <a:lt1>
        <a:sysClr val="window" lastClr="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38100">
          <a:solidFill>
            <a:schemeClr val="bg2"/>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ORNL 16x9 template 180719" id="{91F5A9DE-0FF5-42D2-8B71-414341298470}" vid="{19B61368-BE15-4FF9-B836-7A1A3976FBB8}"/>
    </a:ext>
  </a:extLst>
</a:theme>
</file>

<file path=ppt/theme/theme2.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975B17BC858B94FAA5409F11FF9B884" ma:contentTypeVersion="0" ma:contentTypeDescription="Create a new document." ma:contentTypeScope="" ma:versionID="ba30602e445ba7bd833ef2f532e4a59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6F5DE5-FF42-42F2-9962-F83010572F4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4FF1CA81-B025-421E-9746-B1FF59551E5E}">
  <ds:schemaRefs>
    <ds:schemaRef ds:uri="http://schemas.microsoft.com/sharepoint/v3/contenttype/forms"/>
  </ds:schemaRefs>
</ds:datastoreItem>
</file>

<file path=customXml/itemProps3.xml><?xml version="1.0" encoding="utf-8"?>
<ds:datastoreItem xmlns:ds="http://schemas.openxmlformats.org/officeDocument/2006/customXml" ds:itemID="{4950AF3C-223B-4322-9D84-8F5422CEAF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1209</Words>
  <Application>Microsoft Office PowerPoint</Application>
  <PresentationFormat>Widescreen</PresentationFormat>
  <Paragraphs>202</Paragraphs>
  <Slides>20</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Black</vt:lpstr>
      <vt:lpstr>Arial Narrow</vt:lpstr>
      <vt:lpstr>Century Gothic</vt:lpstr>
      <vt:lpstr>Times New Roman</vt:lpstr>
      <vt:lpstr>ORNL</vt:lpstr>
      <vt:lpstr>PowerPoint Presentation</vt:lpstr>
      <vt:lpstr>Outline</vt:lpstr>
      <vt:lpstr>Scope</vt:lpstr>
      <vt:lpstr>Scope – P.2.5.2 Beamline Vacuum</vt:lpstr>
      <vt:lpstr>Scope – P.2.5.3 Insulating Vacuum</vt:lpstr>
      <vt:lpstr>Scope – Water Systems</vt:lpstr>
      <vt:lpstr>Organization</vt:lpstr>
      <vt:lpstr>Progress since CD 2/3</vt:lpstr>
      <vt:lpstr>Challenges</vt:lpstr>
      <vt:lpstr>Final Design Status</vt:lpstr>
      <vt:lpstr>Installation Plans</vt:lpstr>
      <vt:lpstr>Estimate at Complete</vt:lpstr>
      <vt:lpstr>Cost Estimate by FY</vt:lpstr>
      <vt:lpstr>Labor Profile</vt:lpstr>
      <vt:lpstr>Labor Profile</vt:lpstr>
      <vt:lpstr>P.02.05 Utility Systems Risk Register</vt:lpstr>
      <vt:lpstr>Responses to Recommendations</vt:lpstr>
      <vt:lpstr>ESH&amp;Q and COVID-19 Impacts</vt:lpstr>
      <vt:lpstr>12-Month Look-Ahead</vt:lpstr>
      <vt:lpstr>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2018-07-12T19:30:01Z</dcterms:created>
  <dcterms:modified xsi:type="dcterms:W3CDTF">2021-09-02T18:38:13Z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0x0101003975B17BC858B94FAA5409F11FF9B884</vt:lpwstr>
  </property>
</Properties>
</file>