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5" r:id="rId6"/>
    <p:sldId id="266" r:id="rId7"/>
    <p:sldId id="267" r:id="rId8"/>
    <p:sldId id="270" r:id="rId9"/>
    <p:sldId id="262" r:id="rId1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5161" autoAdjust="0"/>
  </p:normalViewPr>
  <p:slideViewPr>
    <p:cSldViewPr snapToGrid="0" showGuides="1">
      <p:cViewPr varScale="1">
        <p:scale>
          <a:sx n="105" d="100"/>
          <a:sy n="105" d="100"/>
        </p:scale>
        <p:origin x="19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4/19/2022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1865126"/>
          </a:xfrm>
        </p:spPr>
        <p:txBody>
          <a:bodyPr/>
          <a:lstStyle/>
          <a:p>
            <a:r>
              <a:rPr lang="en-US" dirty="0"/>
              <a:t>ML Improvement Project Budget Status</a:t>
            </a:r>
            <a:br>
              <a:rPr lang="en-US" dirty="0"/>
            </a:br>
            <a:r>
              <a:rPr lang="en-US" sz="2800" i="1" dirty="0"/>
              <a:t>March 2022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ML Team Meeting – April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790695"/>
            <a:ext cx="5440514" cy="1183641"/>
          </a:xfrm>
        </p:spPr>
        <p:txBody>
          <a:bodyPr/>
          <a:lstStyle/>
          <a:p>
            <a:r>
              <a:rPr lang="en-US" dirty="0"/>
              <a:t>Mike Dayton</a:t>
            </a:r>
          </a:p>
          <a:p>
            <a:r>
              <a:rPr lang="en-US" dirty="0"/>
              <a:t>4/21/2022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3E617B-F948-4985-9828-2E0C1CE9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NRML0001 ORNL Labor FY22 Actuals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294DE-231D-4BD5-BC11-0D895F516F08}"/>
              </a:ext>
            </a:extLst>
          </p:cNvPr>
          <p:cNvSpPr txBox="1"/>
          <p:nvPr/>
        </p:nvSpPr>
        <p:spPr>
          <a:xfrm>
            <a:off x="9554220" y="296523"/>
            <a:ext cx="23022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  <a:latin typeface="+mn-lt"/>
              </a:rPr>
              <a:t>As of 4/19/2022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709F97-8BA2-4645-8B01-78B262B9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785241"/>
            <a:ext cx="11668125" cy="971550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543A92-EBC6-4A3B-B83F-A9037B0E8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5" y="1754973"/>
            <a:ext cx="6619098" cy="4700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9E71D4-F9E5-4EB9-9950-0D4F25A0F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698" y="5910453"/>
            <a:ext cx="4231876" cy="545211"/>
          </a:xfrm>
          <a:prstGeom prst="rect">
            <a:avLst/>
          </a:prstGeom>
        </p:spPr>
      </p:pic>
      <p:pic>
        <p:nvPicPr>
          <p:cNvPr id="10" name="Picture 9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3322A65D-BADF-49F8-B243-4C336F1DF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056" y="1903877"/>
            <a:ext cx="3121938" cy="3820267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6B54A7F-834F-4F56-ADD9-40BC59CDE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2853" y="4105318"/>
            <a:ext cx="1636733" cy="166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0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64E791-9F5F-4339-A94C-76F50991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NRML0002 Post-Doc FY22 Actuals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84C00-EC4D-460D-821A-32E88A76AA74}"/>
              </a:ext>
            </a:extLst>
          </p:cNvPr>
          <p:cNvSpPr txBox="1"/>
          <p:nvPr/>
        </p:nvSpPr>
        <p:spPr>
          <a:xfrm>
            <a:off x="9554220" y="296523"/>
            <a:ext cx="23022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  <a:latin typeface="+mn-lt"/>
              </a:rPr>
              <a:t>As of 4/19/2022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3B58C9-1F4A-44DA-8C7A-3BCC2EE5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776097"/>
            <a:ext cx="11668125" cy="97155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4726A5F-D3F2-493E-B3F5-18C00C5B7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78" y="1747647"/>
            <a:ext cx="6599616" cy="4657155"/>
          </a:xfrm>
          <a:prstGeom prst="rect">
            <a:avLst/>
          </a:prstGeom>
        </p:spPr>
      </p:pic>
      <p:pic>
        <p:nvPicPr>
          <p:cNvPr id="11" name="Picture 10" descr="Chart, treemap chart&#10;&#10;Description automatically generated">
            <a:extLst>
              <a:ext uri="{FF2B5EF4-FFF2-40B4-BE49-F238E27FC236}">
                <a16:creationId xmlns:a16="http://schemas.microsoft.com/office/drawing/2014/main" id="{96C05331-919A-44CB-8973-22675D39C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277" y="2066925"/>
            <a:ext cx="3686175" cy="2724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F1AB0F-5636-4091-94F3-82DBF744F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904" y="5837874"/>
            <a:ext cx="4400441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1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505A8B-A13E-4B58-92A5-0A47DDAE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NRML0004 Materials and Supplies FY22 Actuals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F4E64-3876-43F5-A07F-39A51BB99AEB}"/>
              </a:ext>
            </a:extLst>
          </p:cNvPr>
          <p:cNvSpPr txBox="1"/>
          <p:nvPr/>
        </p:nvSpPr>
        <p:spPr>
          <a:xfrm>
            <a:off x="9801108" y="338075"/>
            <a:ext cx="23022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  <a:latin typeface="+mn-lt"/>
              </a:rPr>
              <a:t>As of 4/19/2022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4DB7FF-F375-48C0-B706-063CF46EA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812673"/>
            <a:ext cx="11668125" cy="97155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2BD24C3-8EF4-4BB5-A41A-89BAEBEC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34" y="1802511"/>
            <a:ext cx="6235309" cy="4561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C2427-FD4B-4F72-A9E0-08CCFF6D7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232" y="5753290"/>
            <a:ext cx="4533519" cy="5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1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4705-D955-45A9-A624-648ED41A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NRML0005 Travel FY22 Actuals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F328C-80E9-405A-96E7-A4CE9A83A198}"/>
              </a:ext>
            </a:extLst>
          </p:cNvPr>
          <p:cNvSpPr txBox="1"/>
          <p:nvPr/>
        </p:nvSpPr>
        <p:spPr>
          <a:xfrm>
            <a:off x="9554220" y="296523"/>
            <a:ext cx="23022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  <a:latin typeface="+mn-lt"/>
              </a:rPr>
              <a:t>As of 4/19/2022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0A562-5C98-4AB7-9A07-2252699E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794385"/>
            <a:ext cx="11668125" cy="97155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5D4932-5F0E-417D-9547-D9AF25A98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45" y="1839658"/>
            <a:ext cx="7883843" cy="43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263B-2D99-C240-A7AC-62C0839B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Report (Summary)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DBE6A-C57F-4D8E-826D-38ECE81E96D3}"/>
              </a:ext>
            </a:extLst>
          </p:cNvPr>
          <p:cNvSpPr txBox="1"/>
          <p:nvPr/>
        </p:nvSpPr>
        <p:spPr>
          <a:xfrm>
            <a:off x="9554220" y="296523"/>
            <a:ext cx="23022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  <a:latin typeface="+mn-lt"/>
              </a:rPr>
              <a:t>As of 4/19/2022</a:t>
            </a:r>
          </a:p>
        </p:txBody>
      </p:sp>
      <p:pic>
        <p:nvPicPr>
          <p:cNvPr id="4" name="Picture 3" descr="Graphical user interface, application, email, Excel&#10;&#10;Description automatically generated">
            <a:extLst>
              <a:ext uri="{FF2B5EF4-FFF2-40B4-BE49-F238E27FC236}">
                <a16:creationId xmlns:a16="http://schemas.microsoft.com/office/drawing/2014/main" id="{71F90566-8024-405D-B869-64AC990FF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89" y="722206"/>
            <a:ext cx="10030175" cy="570602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F13AD3-531C-42CC-A9EB-DC18E4C13A6E}"/>
              </a:ext>
            </a:extLst>
          </p:cNvPr>
          <p:cNvCxnSpPr/>
          <p:nvPr/>
        </p:nvCxnSpPr>
        <p:spPr>
          <a:xfrm flipH="1">
            <a:off x="7891272" y="6336792"/>
            <a:ext cx="2322576" cy="0"/>
          </a:xfrm>
          <a:prstGeom prst="straightConnector1">
            <a:avLst/>
          </a:prstGeom>
          <a:ln w="28575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64ADBE-CED1-4487-8396-8AE98EA860F6}"/>
              </a:ext>
            </a:extLst>
          </p:cNvPr>
          <p:cNvCxnSpPr/>
          <p:nvPr/>
        </p:nvCxnSpPr>
        <p:spPr>
          <a:xfrm flipV="1">
            <a:off x="10204704" y="5816725"/>
            <a:ext cx="0" cy="510923"/>
          </a:xfrm>
          <a:prstGeom prst="straightConnector1">
            <a:avLst/>
          </a:prstGeom>
          <a:ln w="28575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A624A51-2F85-4AC4-B481-D86DC33F1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466" y="5223592"/>
            <a:ext cx="4187462" cy="5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0621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1F8FACE1F99428C06DCA838C05B83" ma:contentTypeVersion="2" ma:contentTypeDescription="Create a new document." ma:contentTypeScope="" ma:versionID="98f3728f7159859adc6220edadcbeeab">
  <xsd:schema xmlns:xsd="http://www.w3.org/2001/XMLSchema" xmlns:xs="http://www.w3.org/2001/XMLSchema" xmlns:p="http://schemas.microsoft.com/office/2006/metadata/properties" xmlns:ns2="69fbb70a-400a-4393-801d-6c885acc4b1f" targetNamespace="http://schemas.microsoft.com/office/2006/metadata/properties" ma:root="true" ma:fieldsID="713936044d81efe868d126d7875817cb" ns2:_="">
    <xsd:import namespace="69fbb70a-400a-4393-801d-6c885acc4b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bb70a-400a-4393-801d-6c885acc4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ECFB88-5C5D-460A-9F91-4065D26A681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Century Gothic</vt:lpstr>
      <vt:lpstr>ORNL</vt:lpstr>
      <vt:lpstr>ML Improvement Project Budget Status March 2022  ML Team Meeting – April 2022</vt:lpstr>
      <vt:lpstr>NRML0001 ORNL Labor FY22 Actuals</vt:lpstr>
      <vt:lpstr>NRML0002 Post-Doc FY22 Actuals</vt:lpstr>
      <vt:lpstr>NRML0004 Materials and Supplies FY22 Actuals</vt:lpstr>
      <vt:lpstr>NRML0005 Travel FY22 Actuals</vt:lpstr>
      <vt:lpstr>Dashboard Report (Summary)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2022-04-19T12:58:39Z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0x01010074A1F8FACE1F99428C06DCA838C05B83</vt:lpwstr>
  </property>
</Properties>
</file>