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1042" r:id="rId3"/>
    <p:sldId id="626" r:id="rId4"/>
    <p:sldId id="5869" r:id="rId5"/>
    <p:sldId id="5870" r:id="rId6"/>
    <p:sldId id="841" r:id="rId7"/>
    <p:sldId id="443" r:id="rId8"/>
    <p:sldId id="273" r:id="rId9"/>
    <p:sldId id="2253" r:id="rId10"/>
    <p:sldId id="2254" r:id="rId11"/>
    <p:sldId id="2259" r:id="rId12"/>
    <p:sldId id="260" r:id="rId13"/>
    <p:sldId id="842" r:id="rId14"/>
    <p:sldId id="642" r:id="rId15"/>
    <p:sldId id="2270" r:id="rId16"/>
    <p:sldId id="2269" r:id="rId17"/>
    <p:sldId id="2268" r:id="rId18"/>
    <p:sldId id="631" r:id="rId19"/>
    <p:sldId id="852" r:id="rId20"/>
  </p:sldIdLst>
  <p:sldSz cx="12192000" cy="6858000"/>
  <p:notesSz cx="7010400" cy="9296400"/>
  <p:embeddedFontLst>
    <p:embeddedFont>
      <p:font typeface="Arial Black" panose="020B0A0402010202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a0PIY1+aVviVHTAD57xauOerJ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F574CD-CDD7-466C-8E26-54EFA6E44AB2}" v="20" dt="2023-09-26T23:57:17.0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0" autoAdjust="0"/>
    <p:restoredTop sz="94660"/>
  </p:normalViewPr>
  <p:slideViewPr>
    <p:cSldViewPr snapToGrid="0">
      <p:cViewPr varScale="1">
        <p:scale>
          <a:sx n="57" d="100"/>
          <a:sy n="57" d="100"/>
        </p:scale>
        <p:origin x="54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56" Type="http://customschemas.google.com/relationships/presentationmetadata" Target="meta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yberger, Arne" userId="731f3b4f-0377-4f9e-b496-2e4720b109d1" providerId="ADAL" clId="{F4B9CE7A-817F-412D-B522-AF81AB72E374}"/>
    <pc:docChg chg="custSel modSld">
      <pc:chgData name="Freyberger, Arne" userId="731f3b4f-0377-4f9e-b496-2e4720b109d1" providerId="ADAL" clId="{F4B9CE7A-817F-412D-B522-AF81AB72E374}" dt="2023-03-02T16:30:19.739" v="18" actId="1076"/>
      <pc:docMkLst>
        <pc:docMk/>
      </pc:docMkLst>
      <pc:sldChg chg="addSp delSp modSp mod">
        <pc:chgData name="Freyberger, Arne" userId="731f3b4f-0377-4f9e-b496-2e4720b109d1" providerId="ADAL" clId="{F4B9CE7A-817F-412D-B522-AF81AB72E374}" dt="2023-03-02T16:30:19.739" v="18" actId="1076"/>
        <pc:sldMkLst>
          <pc:docMk/>
          <pc:sldMk cId="4045624468" sldId="2265"/>
        </pc:sldMkLst>
        <pc:spChg chg="mod">
          <ac:chgData name="Freyberger, Arne" userId="731f3b4f-0377-4f9e-b496-2e4720b109d1" providerId="ADAL" clId="{F4B9CE7A-817F-412D-B522-AF81AB72E374}" dt="2023-02-23T20:53:11.163" v="15" actId="20577"/>
          <ac:spMkLst>
            <pc:docMk/>
            <pc:sldMk cId="4045624468" sldId="2265"/>
            <ac:spMk id="6" creationId="{4330ADE0-D14A-32E5-A613-BB5B1EFBBBC8}"/>
          </ac:spMkLst>
        </pc:spChg>
        <pc:picChg chg="add mod">
          <ac:chgData name="Freyberger, Arne" userId="731f3b4f-0377-4f9e-b496-2e4720b109d1" providerId="ADAL" clId="{F4B9CE7A-817F-412D-B522-AF81AB72E374}" dt="2023-03-02T16:30:19.739" v="18" actId="1076"/>
          <ac:picMkLst>
            <pc:docMk/>
            <pc:sldMk cId="4045624468" sldId="2265"/>
            <ac:picMk id="3" creationId="{86056F20-3CC3-8148-8793-A40653BE3B9E}"/>
          </ac:picMkLst>
        </pc:picChg>
        <pc:picChg chg="del">
          <ac:chgData name="Freyberger, Arne" userId="731f3b4f-0377-4f9e-b496-2e4720b109d1" providerId="ADAL" clId="{F4B9CE7A-817F-412D-B522-AF81AB72E374}" dt="2023-03-02T16:29:48.184" v="16" actId="21"/>
          <ac:picMkLst>
            <pc:docMk/>
            <pc:sldMk cId="4045624468" sldId="2265"/>
            <ac:picMk id="9" creationId="{D0432967-6E06-B125-FA15-10753619D09F}"/>
          </ac:picMkLst>
        </pc:picChg>
      </pc:sldChg>
    </pc:docChg>
  </pc:docChgLst>
  <pc:docChgLst>
    <pc:chgData name="Freyberger, Arne" userId="731f3b4f-0377-4f9e-b496-2e4720b109d1" providerId="ADAL" clId="{E9F574CD-CDD7-466C-8E26-54EFA6E44AB2}"/>
    <pc:docChg chg="undo custSel addSld delSld modSld sldOrd delMainMaster modMainMaster">
      <pc:chgData name="Freyberger, Arne" userId="731f3b4f-0377-4f9e-b496-2e4720b109d1" providerId="ADAL" clId="{E9F574CD-CDD7-466C-8E26-54EFA6E44AB2}" dt="2023-09-26T23:57:44.123" v="4074" actId="2696"/>
      <pc:docMkLst>
        <pc:docMk/>
      </pc:docMkLst>
      <pc:sldChg chg="modSp mod">
        <pc:chgData name="Freyberger, Arne" userId="731f3b4f-0377-4f9e-b496-2e4720b109d1" providerId="ADAL" clId="{E9F574CD-CDD7-466C-8E26-54EFA6E44AB2}" dt="2023-09-26T15:56:32.213" v="147" actId="20577"/>
        <pc:sldMkLst>
          <pc:docMk/>
          <pc:sldMk cId="0" sldId="256"/>
        </pc:sldMkLst>
        <pc:spChg chg="mod">
          <ac:chgData name="Freyberger, Arne" userId="731f3b4f-0377-4f9e-b496-2e4720b109d1" providerId="ADAL" clId="{E9F574CD-CDD7-466C-8E26-54EFA6E44AB2}" dt="2023-09-26T15:56:32.213" v="147" actId="20577"/>
          <ac:spMkLst>
            <pc:docMk/>
            <pc:sldMk cId="0" sldId="256"/>
            <ac:spMk id="2" creationId="{FA4F8EEE-6573-ED66-8C00-8265F0C6952C}"/>
          </ac:spMkLst>
        </pc:spChg>
        <pc:spChg chg="mod">
          <ac:chgData name="Freyberger, Arne" userId="731f3b4f-0377-4f9e-b496-2e4720b109d1" providerId="ADAL" clId="{E9F574CD-CDD7-466C-8E26-54EFA6E44AB2}" dt="2023-09-26T15:55:49.159" v="80" actId="20577"/>
          <ac:spMkLst>
            <pc:docMk/>
            <pc:sldMk cId="0" sldId="256"/>
            <ac:spMk id="134" creationId="{00000000-0000-0000-0000-000000000000}"/>
          </ac:spMkLst>
        </pc:spChg>
        <pc:spChg chg="mod">
          <ac:chgData name="Freyberger, Arne" userId="731f3b4f-0377-4f9e-b496-2e4720b109d1" providerId="ADAL" clId="{E9F574CD-CDD7-466C-8E26-54EFA6E44AB2}" dt="2023-09-26T15:55:58.872" v="90" actId="20577"/>
          <ac:spMkLst>
            <pc:docMk/>
            <pc:sldMk cId="0" sldId="256"/>
            <ac:spMk id="135" creationId="{00000000-0000-0000-0000-000000000000}"/>
          </ac:spMkLst>
        </pc:spChg>
      </pc:sldChg>
      <pc:sldChg chg="modSp mod ord chgLayout">
        <pc:chgData name="Freyberger, Arne" userId="731f3b4f-0377-4f9e-b496-2e4720b109d1" providerId="ADAL" clId="{E9F574CD-CDD7-466C-8E26-54EFA6E44AB2}" dt="2023-09-26T18:45:56.190" v="712"/>
        <pc:sldMkLst>
          <pc:docMk/>
          <pc:sldMk cId="1317020871" sldId="273"/>
        </pc:sldMkLst>
        <pc:spChg chg="mod ord">
          <ac:chgData name="Freyberger, Arne" userId="731f3b4f-0377-4f9e-b496-2e4720b109d1" providerId="ADAL" clId="{E9F574CD-CDD7-466C-8E26-54EFA6E44AB2}" dt="2023-09-26T17:39:25.177" v="386" actId="700"/>
          <ac:spMkLst>
            <pc:docMk/>
            <pc:sldMk cId="1317020871" sldId="273"/>
            <ac:spMk id="2" creationId="{401B4161-348B-412F-8DF8-659DCEFC44EF}"/>
          </ac:spMkLst>
        </pc:spChg>
      </pc:sldChg>
      <pc:sldChg chg="modSp mod ord modClrScheme chgLayout">
        <pc:chgData name="Freyberger, Arne" userId="731f3b4f-0377-4f9e-b496-2e4720b109d1" providerId="ADAL" clId="{E9F574CD-CDD7-466C-8E26-54EFA6E44AB2}" dt="2023-09-26T18:45:38.362" v="710"/>
        <pc:sldMkLst>
          <pc:docMk/>
          <pc:sldMk cId="3237578178" sldId="443"/>
        </pc:sldMkLst>
        <pc:spChg chg="mod ord">
          <ac:chgData name="Freyberger, Arne" userId="731f3b4f-0377-4f9e-b496-2e4720b109d1" providerId="ADAL" clId="{E9F574CD-CDD7-466C-8E26-54EFA6E44AB2}" dt="2023-09-26T17:39:13.492" v="385" actId="700"/>
          <ac:spMkLst>
            <pc:docMk/>
            <pc:sldMk cId="3237578178" sldId="443"/>
            <ac:spMk id="2" creationId="{C4F1B5F4-18F1-E93D-3166-954C503FA0FC}"/>
          </ac:spMkLst>
        </pc:spChg>
        <pc:spChg chg="mod ord">
          <ac:chgData name="Freyberger, Arne" userId="731f3b4f-0377-4f9e-b496-2e4720b109d1" providerId="ADAL" clId="{E9F574CD-CDD7-466C-8E26-54EFA6E44AB2}" dt="2023-09-26T17:39:13.492" v="385" actId="700"/>
          <ac:spMkLst>
            <pc:docMk/>
            <pc:sldMk cId="3237578178" sldId="443"/>
            <ac:spMk id="4" creationId="{7FEEBF78-3E6B-3915-DE21-262594067D3E}"/>
          </ac:spMkLst>
        </pc:spChg>
        <pc:picChg chg="mod ord">
          <ac:chgData name="Freyberger, Arne" userId="731f3b4f-0377-4f9e-b496-2e4720b109d1" providerId="ADAL" clId="{E9F574CD-CDD7-466C-8E26-54EFA6E44AB2}" dt="2023-09-26T17:39:13.492" v="385" actId="700"/>
          <ac:picMkLst>
            <pc:docMk/>
            <pc:sldMk cId="3237578178" sldId="443"/>
            <ac:picMk id="13" creationId="{6B12DCA0-5292-96A8-0510-230173D4A6F3}"/>
          </ac:picMkLst>
        </pc:picChg>
      </pc:sldChg>
      <pc:sldChg chg="modSp add mod modTransition">
        <pc:chgData name="Freyberger, Arne" userId="731f3b4f-0377-4f9e-b496-2e4720b109d1" providerId="ADAL" clId="{E9F574CD-CDD7-466C-8E26-54EFA6E44AB2}" dt="2023-09-26T16:04:17.069" v="193" actId="20577"/>
        <pc:sldMkLst>
          <pc:docMk/>
          <pc:sldMk cId="949855995" sldId="626"/>
        </pc:sldMkLst>
        <pc:spChg chg="mod">
          <ac:chgData name="Freyberger, Arne" userId="731f3b4f-0377-4f9e-b496-2e4720b109d1" providerId="ADAL" clId="{E9F574CD-CDD7-466C-8E26-54EFA6E44AB2}" dt="2023-09-26T16:04:13.254" v="191" actId="403"/>
          <ac:spMkLst>
            <pc:docMk/>
            <pc:sldMk cId="949855995" sldId="626"/>
            <ac:spMk id="9" creationId="{00000000-0000-0000-0000-000000000000}"/>
          </ac:spMkLst>
        </pc:spChg>
        <pc:spChg chg="mod">
          <ac:chgData name="Freyberger, Arne" userId="731f3b4f-0377-4f9e-b496-2e4720b109d1" providerId="ADAL" clId="{E9F574CD-CDD7-466C-8E26-54EFA6E44AB2}" dt="2023-09-26T16:04:17.069" v="193" actId="20577"/>
          <ac:spMkLst>
            <pc:docMk/>
            <pc:sldMk cId="949855995" sldId="626"/>
            <ac:spMk id="15" creationId="{00000000-0000-0000-0000-000000000000}"/>
          </ac:spMkLst>
        </pc:spChg>
      </pc:sldChg>
      <pc:sldChg chg="ord">
        <pc:chgData name="Freyberger, Arne" userId="731f3b4f-0377-4f9e-b496-2e4720b109d1" providerId="ADAL" clId="{E9F574CD-CDD7-466C-8E26-54EFA6E44AB2}" dt="2023-09-26T16:12:25.358" v="266"/>
        <pc:sldMkLst>
          <pc:docMk/>
          <pc:sldMk cId="189173378" sldId="631"/>
        </pc:sldMkLst>
      </pc:sldChg>
      <pc:sldChg chg="del">
        <pc:chgData name="Freyberger, Arne" userId="731f3b4f-0377-4f9e-b496-2e4720b109d1" providerId="ADAL" clId="{E9F574CD-CDD7-466C-8E26-54EFA6E44AB2}" dt="2023-09-26T16:05:50.503" v="195" actId="47"/>
        <pc:sldMkLst>
          <pc:docMk/>
          <pc:sldMk cId="1668490702" sldId="698"/>
        </pc:sldMkLst>
      </pc:sldChg>
      <pc:sldChg chg="del">
        <pc:chgData name="Freyberger, Arne" userId="731f3b4f-0377-4f9e-b496-2e4720b109d1" providerId="ADAL" clId="{E9F574CD-CDD7-466C-8E26-54EFA6E44AB2}" dt="2023-09-26T16:06:15.731" v="199" actId="47"/>
        <pc:sldMkLst>
          <pc:docMk/>
          <pc:sldMk cId="3043547517" sldId="714"/>
        </pc:sldMkLst>
      </pc:sldChg>
      <pc:sldChg chg="del">
        <pc:chgData name="Freyberger, Arne" userId="731f3b4f-0377-4f9e-b496-2e4720b109d1" providerId="ADAL" clId="{E9F574CD-CDD7-466C-8E26-54EFA6E44AB2}" dt="2023-09-26T16:06:12.498" v="198" actId="47"/>
        <pc:sldMkLst>
          <pc:docMk/>
          <pc:sldMk cId="264650646" sldId="718"/>
        </pc:sldMkLst>
      </pc:sldChg>
      <pc:sldChg chg="del ord">
        <pc:chgData name="Freyberger, Arne" userId="731f3b4f-0377-4f9e-b496-2e4720b109d1" providerId="ADAL" clId="{E9F574CD-CDD7-466C-8E26-54EFA6E44AB2}" dt="2023-09-26T18:45:15.533" v="706"/>
        <pc:sldMkLst>
          <pc:docMk/>
          <pc:sldMk cId="4025503579" sldId="841"/>
        </pc:sldMkLst>
      </pc:sldChg>
      <pc:sldChg chg="modSp mod">
        <pc:chgData name="Freyberger, Arne" userId="731f3b4f-0377-4f9e-b496-2e4720b109d1" providerId="ADAL" clId="{E9F574CD-CDD7-466C-8E26-54EFA6E44AB2}" dt="2023-09-26T16:11:20.916" v="239" actId="20577"/>
        <pc:sldMkLst>
          <pc:docMk/>
          <pc:sldMk cId="3869010825" sldId="842"/>
        </pc:sldMkLst>
        <pc:spChg chg="mod">
          <ac:chgData name="Freyberger, Arne" userId="731f3b4f-0377-4f9e-b496-2e4720b109d1" providerId="ADAL" clId="{E9F574CD-CDD7-466C-8E26-54EFA6E44AB2}" dt="2023-09-26T16:11:20.916" v="239" actId="20577"/>
          <ac:spMkLst>
            <pc:docMk/>
            <pc:sldMk cId="3869010825" sldId="842"/>
            <ac:spMk id="4" creationId="{00000000-0000-0000-0000-000000000000}"/>
          </ac:spMkLst>
        </pc:spChg>
      </pc:sldChg>
      <pc:sldChg chg="ord">
        <pc:chgData name="Freyberger, Arne" userId="731f3b4f-0377-4f9e-b496-2e4720b109d1" providerId="ADAL" clId="{E9F574CD-CDD7-466C-8E26-54EFA6E44AB2}" dt="2023-09-26T17:33:11.269" v="268"/>
        <pc:sldMkLst>
          <pc:docMk/>
          <pc:sldMk cId="3912050682" sldId="852"/>
        </pc:sldMkLst>
      </pc:sldChg>
      <pc:sldChg chg="add">
        <pc:chgData name="Freyberger, Arne" userId="731f3b4f-0377-4f9e-b496-2e4720b109d1" providerId="ADAL" clId="{E9F574CD-CDD7-466C-8E26-54EFA6E44AB2}" dt="2023-09-26T17:43:12.776" v="690"/>
        <pc:sldMkLst>
          <pc:docMk/>
          <pc:sldMk cId="2320126174" sldId="2254"/>
        </pc:sldMkLst>
      </pc:sldChg>
      <pc:sldChg chg="modSp mod">
        <pc:chgData name="Freyberger, Arne" userId="731f3b4f-0377-4f9e-b496-2e4720b109d1" providerId="ADAL" clId="{E9F574CD-CDD7-466C-8E26-54EFA6E44AB2}" dt="2023-09-26T16:12:04.297" v="264" actId="20577"/>
        <pc:sldMkLst>
          <pc:docMk/>
          <pc:sldMk cId="1518643488" sldId="2259"/>
        </pc:sldMkLst>
        <pc:spChg chg="mod">
          <ac:chgData name="Freyberger, Arne" userId="731f3b4f-0377-4f9e-b496-2e4720b109d1" providerId="ADAL" clId="{E9F574CD-CDD7-466C-8E26-54EFA6E44AB2}" dt="2023-09-26T16:12:04.297" v="264" actId="20577"/>
          <ac:spMkLst>
            <pc:docMk/>
            <pc:sldMk cId="1518643488" sldId="2259"/>
            <ac:spMk id="2" creationId="{7732E8AA-5B65-D28C-0048-348D5E8177CE}"/>
          </ac:spMkLst>
        </pc:spChg>
      </pc:sldChg>
      <pc:sldChg chg="del">
        <pc:chgData name="Freyberger, Arne" userId="731f3b4f-0377-4f9e-b496-2e4720b109d1" providerId="ADAL" clId="{E9F574CD-CDD7-466C-8E26-54EFA6E44AB2}" dt="2023-09-26T16:05:53.056" v="196" actId="47"/>
        <pc:sldMkLst>
          <pc:docMk/>
          <pc:sldMk cId="4045624468" sldId="2265"/>
        </pc:sldMkLst>
      </pc:sldChg>
      <pc:sldChg chg="del ord">
        <pc:chgData name="Freyberger, Arne" userId="731f3b4f-0377-4f9e-b496-2e4720b109d1" providerId="ADAL" clId="{E9F574CD-CDD7-466C-8E26-54EFA6E44AB2}" dt="2023-09-26T23:57:44.123" v="4074" actId="2696"/>
        <pc:sldMkLst>
          <pc:docMk/>
          <pc:sldMk cId="3434260668" sldId="2266"/>
        </pc:sldMkLst>
      </pc:sldChg>
      <pc:sldChg chg="ord">
        <pc:chgData name="Freyberger, Arne" userId="731f3b4f-0377-4f9e-b496-2e4720b109d1" providerId="ADAL" clId="{E9F574CD-CDD7-466C-8E26-54EFA6E44AB2}" dt="2023-09-26T16:06:55.376" v="202"/>
        <pc:sldMkLst>
          <pc:docMk/>
          <pc:sldMk cId="1989860103" sldId="2268"/>
        </pc:sldMkLst>
      </pc:sldChg>
      <pc:sldChg chg="addSp delSp modSp new mod chgLayout">
        <pc:chgData name="Freyberger, Arne" userId="731f3b4f-0377-4f9e-b496-2e4720b109d1" providerId="ADAL" clId="{E9F574CD-CDD7-466C-8E26-54EFA6E44AB2}" dt="2023-09-26T23:57:23.415" v="4073" actId="1076"/>
        <pc:sldMkLst>
          <pc:docMk/>
          <pc:sldMk cId="166594848" sldId="2269"/>
        </pc:sldMkLst>
        <pc:spChg chg="mod ord">
          <ac:chgData name="Freyberger, Arne" userId="731f3b4f-0377-4f9e-b496-2e4720b109d1" providerId="ADAL" clId="{E9F574CD-CDD7-466C-8E26-54EFA6E44AB2}" dt="2023-09-26T17:44:17.419" v="703" actId="20577"/>
          <ac:spMkLst>
            <pc:docMk/>
            <pc:sldMk cId="166594848" sldId="2269"/>
            <ac:spMk id="2" creationId="{0ABD0CD2-3DA3-04A4-34D5-073EA4DC6728}"/>
          </ac:spMkLst>
        </pc:spChg>
        <pc:spChg chg="del mod">
          <ac:chgData name="Freyberger, Arne" userId="731f3b4f-0377-4f9e-b496-2e4720b109d1" providerId="ADAL" clId="{E9F574CD-CDD7-466C-8E26-54EFA6E44AB2}" dt="2023-09-26T17:33:40.002" v="271" actId="478"/>
          <ac:spMkLst>
            <pc:docMk/>
            <pc:sldMk cId="166594848" sldId="2269"/>
            <ac:spMk id="3" creationId="{36EECCC1-F870-F938-48BD-07EC21D4F946}"/>
          </ac:spMkLst>
        </pc:spChg>
        <pc:spChg chg="add mod">
          <ac:chgData name="Freyberger, Arne" userId="731f3b4f-0377-4f9e-b496-2e4720b109d1" providerId="ADAL" clId="{E9F574CD-CDD7-466C-8E26-54EFA6E44AB2}" dt="2023-09-26T23:57:02.634" v="4070" actId="1076"/>
          <ac:spMkLst>
            <pc:docMk/>
            <pc:sldMk cId="166594848" sldId="2269"/>
            <ac:spMk id="6" creationId="{5A030A74-2F31-E3E1-1E59-8C1BAA324357}"/>
          </ac:spMkLst>
        </pc:spChg>
        <pc:picChg chg="add mod">
          <ac:chgData name="Freyberger, Arne" userId="731f3b4f-0377-4f9e-b496-2e4720b109d1" providerId="ADAL" clId="{E9F574CD-CDD7-466C-8E26-54EFA6E44AB2}" dt="2023-09-26T23:54:29.542" v="3910" actId="1076"/>
          <ac:picMkLst>
            <pc:docMk/>
            <pc:sldMk cId="166594848" sldId="2269"/>
            <ac:picMk id="5" creationId="{A7D25A0A-AC5D-E404-5B9C-5C2E5456DBEA}"/>
          </ac:picMkLst>
        </pc:picChg>
        <pc:picChg chg="add mod">
          <ac:chgData name="Freyberger, Arne" userId="731f3b4f-0377-4f9e-b496-2e4720b109d1" providerId="ADAL" clId="{E9F574CD-CDD7-466C-8E26-54EFA6E44AB2}" dt="2023-09-26T23:57:23.415" v="4073" actId="1076"/>
          <ac:picMkLst>
            <pc:docMk/>
            <pc:sldMk cId="166594848" sldId="2269"/>
            <ac:picMk id="7" creationId="{87BFBD36-F4F2-C1B2-4648-0D7FFA3BCB44}"/>
          </ac:picMkLst>
        </pc:picChg>
      </pc:sldChg>
      <pc:sldChg chg="addSp delSp modSp new mod modClrScheme chgLayout">
        <pc:chgData name="Freyberger, Arne" userId="731f3b4f-0377-4f9e-b496-2e4720b109d1" providerId="ADAL" clId="{E9F574CD-CDD7-466C-8E26-54EFA6E44AB2}" dt="2023-09-26T23:51:28.551" v="3907" actId="20577"/>
        <pc:sldMkLst>
          <pc:docMk/>
          <pc:sldMk cId="2024219626" sldId="2270"/>
        </pc:sldMkLst>
        <pc:spChg chg="mod ord">
          <ac:chgData name="Freyberger, Arne" userId="731f3b4f-0377-4f9e-b496-2e4720b109d1" providerId="ADAL" clId="{E9F574CD-CDD7-466C-8E26-54EFA6E44AB2}" dt="2023-09-26T18:58:07.826" v="1080" actId="700"/>
          <ac:spMkLst>
            <pc:docMk/>
            <pc:sldMk cId="2024219626" sldId="2270"/>
            <ac:spMk id="2" creationId="{B810F8BC-A647-CFDA-0147-FB457E612531}"/>
          </ac:spMkLst>
        </pc:spChg>
        <pc:spChg chg="add del mod">
          <ac:chgData name="Freyberger, Arne" userId="731f3b4f-0377-4f9e-b496-2e4720b109d1" providerId="ADAL" clId="{E9F574CD-CDD7-466C-8E26-54EFA6E44AB2}" dt="2023-09-26T18:53:21.197" v="840"/>
          <ac:spMkLst>
            <pc:docMk/>
            <pc:sldMk cId="2024219626" sldId="2270"/>
            <ac:spMk id="3" creationId="{04331C24-B90C-FDE0-CAD3-0FADF7F80926}"/>
          </ac:spMkLst>
        </pc:spChg>
        <pc:spChg chg="add del mod">
          <ac:chgData name="Freyberger, Arne" userId="731f3b4f-0377-4f9e-b496-2e4720b109d1" providerId="ADAL" clId="{E9F574CD-CDD7-466C-8E26-54EFA6E44AB2}" dt="2023-09-26T18:58:18.546" v="1081" actId="478"/>
          <ac:spMkLst>
            <pc:docMk/>
            <pc:sldMk cId="2024219626" sldId="2270"/>
            <ac:spMk id="4" creationId="{45AB69CF-3E38-EF8A-7BD5-98D236777F91}"/>
          </ac:spMkLst>
        </pc:spChg>
        <pc:spChg chg="add mod ord">
          <ac:chgData name="Freyberger, Arne" userId="731f3b4f-0377-4f9e-b496-2e4720b109d1" providerId="ADAL" clId="{E9F574CD-CDD7-466C-8E26-54EFA6E44AB2}" dt="2023-09-26T23:51:28.551" v="3907" actId="20577"/>
          <ac:spMkLst>
            <pc:docMk/>
            <pc:sldMk cId="2024219626" sldId="2270"/>
            <ac:spMk id="5" creationId="{72F45036-4A25-C5DE-850E-AFB118D7A7A2}"/>
          </ac:spMkLst>
        </pc:spChg>
      </pc:sldChg>
      <pc:sldChg chg="del">
        <pc:chgData name="Freyberger, Arne" userId="731f3b4f-0377-4f9e-b496-2e4720b109d1" providerId="ADAL" clId="{E9F574CD-CDD7-466C-8E26-54EFA6E44AB2}" dt="2023-09-26T16:06:05.899" v="197" actId="47"/>
        <pc:sldMkLst>
          <pc:docMk/>
          <pc:sldMk cId="3170034195" sldId="2270"/>
        </pc:sldMkLst>
      </pc:sldChg>
      <pc:sldChg chg="del">
        <pc:chgData name="Freyberger, Arne" userId="731f3b4f-0377-4f9e-b496-2e4720b109d1" providerId="ADAL" clId="{E9F574CD-CDD7-466C-8E26-54EFA6E44AB2}" dt="2023-09-26T16:06:50.877" v="200" actId="47"/>
        <pc:sldMkLst>
          <pc:docMk/>
          <pc:sldMk cId="2243307956" sldId="2272"/>
        </pc:sldMkLst>
      </pc:sldChg>
      <pc:sldChg chg="del">
        <pc:chgData name="Freyberger, Arne" userId="731f3b4f-0377-4f9e-b496-2e4720b109d1" providerId="ADAL" clId="{E9F574CD-CDD7-466C-8E26-54EFA6E44AB2}" dt="2023-09-26T16:02:05.867" v="168" actId="47"/>
        <pc:sldMkLst>
          <pc:docMk/>
          <pc:sldMk cId="3191437667" sldId="2273"/>
        </pc:sldMkLst>
      </pc:sldChg>
      <pc:sldChg chg="del">
        <pc:chgData name="Freyberger, Arne" userId="731f3b4f-0377-4f9e-b496-2e4720b109d1" providerId="ADAL" clId="{E9F574CD-CDD7-466C-8E26-54EFA6E44AB2}" dt="2023-09-26T16:02:02.261" v="167" actId="47"/>
        <pc:sldMkLst>
          <pc:docMk/>
          <pc:sldMk cId="1256410828" sldId="2274"/>
        </pc:sldMkLst>
      </pc:sldChg>
      <pc:sldChg chg="addSp modSp new mod modClrScheme chgLayout">
        <pc:chgData name="Freyberger, Arne" userId="731f3b4f-0377-4f9e-b496-2e4720b109d1" providerId="ADAL" clId="{E9F574CD-CDD7-466C-8E26-54EFA6E44AB2}" dt="2023-09-26T22:26:00.594" v="2747" actId="20577"/>
        <pc:sldMkLst>
          <pc:docMk/>
          <pc:sldMk cId="3293743413" sldId="5870"/>
        </pc:sldMkLst>
        <pc:spChg chg="mod ord">
          <ac:chgData name="Freyberger, Arne" userId="731f3b4f-0377-4f9e-b496-2e4720b109d1" providerId="ADAL" clId="{E9F574CD-CDD7-466C-8E26-54EFA6E44AB2}" dt="2023-09-26T21:52:43.595" v="1280" actId="700"/>
          <ac:spMkLst>
            <pc:docMk/>
            <pc:sldMk cId="3293743413" sldId="5870"/>
            <ac:spMk id="2" creationId="{C9F5A968-2CBC-876C-54A7-EBBF09EABEBF}"/>
          </ac:spMkLst>
        </pc:spChg>
        <pc:spChg chg="add mod ord">
          <ac:chgData name="Freyberger, Arne" userId="731f3b4f-0377-4f9e-b496-2e4720b109d1" providerId="ADAL" clId="{E9F574CD-CDD7-466C-8E26-54EFA6E44AB2}" dt="2023-09-26T22:26:00.594" v="2747" actId="20577"/>
          <ac:spMkLst>
            <pc:docMk/>
            <pc:sldMk cId="3293743413" sldId="5870"/>
            <ac:spMk id="3" creationId="{0D465FA6-7CF6-1268-060F-95302642A326}"/>
          </ac:spMkLst>
        </pc:spChg>
      </pc:sldChg>
      <pc:sldChg chg="new del">
        <pc:chgData name="Freyberger, Arne" userId="731f3b4f-0377-4f9e-b496-2e4720b109d1" providerId="ADAL" clId="{E9F574CD-CDD7-466C-8E26-54EFA6E44AB2}" dt="2023-09-26T23:54:10.879" v="3909" actId="680"/>
        <pc:sldMkLst>
          <pc:docMk/>
          <pc:sldMk cId="3557038123" sldId="5871"/>
        </pc:sldMkLst>
      </pc:sldChg>
      <pc:sldMasterChg chg="modSldLayout">
        <pc:chgData name="Freyberger, Arne" userId="731f3b4f-0377-4f9e-b496-2e4720b109d1" providerId="ADAL" clId="{E9F574CD-CDD7-466C-8E26-54EFA6E44AB2}" dt="2023-09-26T16:03:07.067" v="175" actId="1076"/>
        <pc:sldMasterMkLst>
          <pc:docMk/>
          <pc:sldMasterMk cId="0" sldId="2147483648"/>
        </pc:sldMasterMkLst>
        <pc:sldLayoutChg chg="addSp delSp modSp mod">
          <pc:chgData name="Freyberger, Arne" userId="731f3b4f-0377-4f9e-b496-2e4720b109d1" providerId="ADAL" clId="{E9F574CD-CDD7-466C-8E26-54EFA6E44AB2}" dt="2023-09-26T15:59:35.962" v="150" actId="1076"/>
          <pc:sldLayoutMkLst>
            <pc:docMk/>
            <pc:sldMasterMk cId="0" sldId="2147483648"/>
            <pc:sldLayoutMk cId="0" sldId="2147483649"/>
          </pc:sldLayoutMkLst>
          <pc:picChg chg="del">
            <ac:chgData name="Freyberger, Arne" userId="731f3b4f-0377-4f9e-b496-2e4720b109d1" providerId="ADAL" clId="{E9F574CD-CDD7-466C-8E26-54EFA6E44AB2}" dt="2023-09-26T15:57:23.567" v="148" actId="478"/>
            <ac:picMkLst>
              <pc:docMk/>
              <pc:sldMasterMk cId="0" sldId="2147483648"/>
              <pc:sldLayoutMk cId="0" sldId="2147483649"/>
              <ac:picMk id="3" creationId="{BBA7D538-BB4D-31D8-6830-CDC84A42D885}"/>
            </ac:picMkLst>
          </pc:picChg>
          <pc:picChg chg="add mod">
            <ac:chgData name="Freyberger, Arne" userId="731f3b4f-0377-4f9e-b496-2e4720b109d1" providerId="ADAL" clId="{E9F574CD-CDD7-466C-8E26-54EFA6E44AB2}" dt="2023-09-26T15:59:35.962" v="150" actId="1076"/>
            <ac:picMkLst>
              <pc:docMk/>
              <pc:sldMasterMk cId="0" sldId="2147483648"/>
              <pc:sldLayoutMk cId="0" sldId="2147483649"/>
              <ac:picMk id="4" creationId="{30049475-0229-150D-BCDF-A10353635F15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0:18.563" v="153" actId="1076"/>
          <pc:sldLayoutMkLst>
            <pc:docMk/>
            <pc:sldMasterMk cId="0" sldId="2147483648"/>
            <pc:sldLayoutMk cId="0" sldId="2147483651"/>
          </pc:sldLayoutMkLst>
          <pc:picChg chg="add mod">
            <ac:chgData name="Freyberger, Arne" userId="731f3b4f-0377-4f9e-b496-2e4720b109d1" providerId="ADAL" clId="{E9F574CD-CDD7-466C-8E26-54EFA6E44AB2}" dt="2023-09-26T16:00:18.563" v="153" actId="1076"/>
            <ac:picMkLst>
              <pc:docMk/>
              <pc:sldMasterMk cId="0" sldId="2147483648"/>
              <pc:sldLayoutMk cId="0" sldId="2147483651"/>
              <ac:picMk id="2" creationId="{E97A0EB1-1A58-C1BF-3D7C-787F5F9E956F}"/>
            </ac:picMkLst>
          </pc:picChg>
          <pc:picChg chg="del">
            <ac:chgData name="Freyberger, Arne" userId="731f3b4f-0377-4f9e-b496-2e4720b109d1" providerId="ADAL" clId="{E9F574CD-CDD7-466C-8E26-54EFA6E44AB2}" dt="2023-09-26T16:00:07.424" v="151" actId="478"/>
            <ac:picMkLst>
              <pc:docMk/>
              <pc:sldMasterMk cId="0" sldId="2147483648"/>
              <pc:sldLayoutMk cId="0" sldId="2147483651"/>
              <ac:picMk id="3" creationId="{BFEF77E2-4CB9-EC42-4790-31340DE44815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0:25.225" v="156" actId="1076"/>
          <pc:sldLayoutMkLst>
            <pc:docMk/>
            <pc:sldMasterMk cId="0" sldId="2147483648"/>
            <pc:sldLayoutMk cId="0" sldId="2147483652"/>
          </pc:sldLayoutMkLst>
          <pc:picChg chg="del">
            <ac:chgData name="Freyberger, Arne" userId="731f3b4f-0377-4f9e-b496-2e4720b109d1" providerId="ADAL" clId="{E9F574CD-CDD7-466C-8E26-54EFA6E44AB2}" dt="2023-09-26T16:00:21.544" v="154" actId="478"/>
            <ac:picMkLst>
              <pc:docMk/>
              <pc:sldMasterMk cId="0" sldId="2147483648"/>
              <pc:sldLayoutMk cId="0" sldId="2147483652"/>
              <ac:picMk id="2" creationId="{F8A2EB60-8447-14EA-2F88-E0C363E86459}"/>
            </ac:picMkLst>
          </pc:picChg>
          <pc:picChg chg="add mod">
            <ac:chgData name="Freyberger, Arne" userId="731f3b4f-0377-4f9e-b496-2e4720b109d1" providerId="ADAL" clId="{E9F574CD-CDD7-466C-8E26-54EFA6E44AB2}" dt="2023-09-26T16:00:25.225" v="156" actId="1076"/>
            <ac:picMkLst>
              <pc:docMk/>
              <pc:sldMasterMk cId="0" sldId="2147483648"/>
              <pc:sldLayoutMk cId="0" sldId="2147483652"/>
              <ac:picMk id="3" creationId="{E6358297-772F-29B0-DA62-1601F3F30D55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0:39.147" v="159" actId="1076"/>
          <pc:sldLayoutMkLst>
            <pc:docMk/>
            <pc:sldMasterMk cId="0" sldId="2147483648"/>
            <pc:sldLayoutMk cId="0" sldId="2147483653"/>
          </pc:sldLayoutMkLst>
          <pc:picChg chg="del">
            <ac:chgData name="Freyberger, Arne" userId="731f3b4f-0377-4f9e-b496-2e4720b109d1" providerId="ADAL" clId="{E9F574CD-CDD7-466C-8E26-54EFA6E44AB2}" dt="2023-09-26T16:00:29.248" v="157" actId="478"/>
            <ac:picMkLst>
              <pc:docMk/>
              <pc:sldMasterMk cId="0" sldId="2147483648"/>
              <pc:sldLayoutMk cId="0" sldId="2147483653"/>
              <ac:picMk id="2" creationId="{E0A46200-D944-4E19-D8D0-D4D22BF47378}"/>
            </ac:picMkLst>
          </pc:picChg>
          <pc:picChg chg="add mod">
            <ac:chgData name="Freyberger, Arne" userId="731f3b4f-0377-4f9e-b496-2e4720b109d1" providerId="ADAL" clId="{E9F574CD-CDD7-466C-8E26-54EFA6E44AB2}" dt="2023-09-26T16:00:39.147" v="159" actId="1076"/>
            <ac:picMkLst>
              <pc:docMk/>
              <pc:sldMasterMk cId="0" sldId="2147483648"/>
              <pc:sldLayoutMk cId="0" sldId="2147483653"/>
              <ac:picMk id="3" creationId="{993EE61E-5D66-0480-1A16-D9145EB530FA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0:45.717" v="162" actId="1076"/>
          <pc:sldLayoutMkLst>
            <pc:docMk/>
            <pc:sldMasterMk cId="0" sldId="2147483648"/>
            <pc:sldLayoutMk cId="0" sldId="2147483654"/>
          </pc:sldLayoutMkLst>
          <pc:picChg chg="del">
            <ac:chgData name="Freyberger, Arne" userId="731f3b4f-0377-4f9e-b496-2e4720b109d1" providerId="ADAL" clId="{E9F574CD-CDD7-466C-8E26-54EFA6E44AB2}" dt="2023-09-26T16:00:43.252" v="160" actId="478"/>
            <ac:picMkLst>
              <pc:docMk/>
              <pc:sldMasterMk cId="0" sldId="2147483648"/>
              <pc:sldLayoutMk cId="0" sldId="2147483654"/>
              <ac:picMk id="2" creationId="{0EC6F913-C507-10F9-189B-075DC7C7C18A}"/>
            </ac:picMkLst>
          </pc:picChg>
          <pc:picChg chg="add mod">
            <ac:chgData name="Freyberger, Arne" userId="731f3b4f-0377-4f9e-b496-2e4720b109d1" providerId="ADAL" clId="{E9F574CD-CDD7-466C-8E26-54EFA6E44AB2}" dt="2023-09-26T16:00:45.717" v="162" actId="1076"/>
            <ac:picMkLst>
              <pc:docMk/>
              <pc:sldMasterMk cId="0" sldId="2147483648"/>
              <pc:sldLayoutMk cId="0" sldId="2147483654"/>
              <ac:picMk id="3" creationId="{AFA51A19-D1B5-B8DA-2CA8-6C9A7E7BA43F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0:55.105" v="165" actId="1076"/>
          <pc:sldLayoutMkLst>
            <pc:docMk/>
            <pc:sldMasterMk cId="0" sldId="2147483648"/>
            <pc:sldLayoutMk cId="0" sldId="2147483655"/>
          </pc:sldLayoutMkLst>
          <pc:picChg chg="del">
            <ac:chgData name="Freyberger, Arne" userId="731f3b4f-0377-4f9e-b496-2e4720b109d1" providerId="ADAL" clId="{E9F574CD-CDD7-466C-8E26-54EFA6E44AB2}" dt="2023-09-26T16:00:51.523" v="163" actId="478"/>
            <ac:picMkLst>
              <pc:docMk/>
              <pc:sldMasterMk cId="0" sldId="2147483648"/>
              <pc:sldLayoutMk cId="0" sldId="2147483655"/>
              <ac:picMk id="2" creationId="{3A0555F3-40C2-B373-04A0-A7527DBB9D05}"/>
            </ac:picMkLst>
          </pc:picChg>
          <pc:picChg chg="add mod">
            <ac:chgData name="Freyberger, Arne" userId="731f3b4f-0377-4f9e-b496-2e4720b109d1" providerId="ADAL" clId="{E9F574CD-CDD7-466C-8E26-54EFA6E44AB2}" dt="2023-09-26T16:00:55.105" v="165" actId="1076"/>
            <ac:picMkLst>
              <pc:docMk/>
              <pc:sldMasterMk cId="0" sldId="2147483648"/>
              <pc:sldLayoutMk cId="0" sldId="2147483655"/>
              <ac:picMk id="3" creationId="{98EDDC7A-8007-86F7-9C39-CEF8FB88C638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2:56.975" v="172" actId="1076"/>
          <pc:sldLayoutMkLst>
            <pc:docMk/>
            <pc:sldMasterMk cId="0" sldId="2147483648"/>
            <pc:sldLayoutMk cId="2812445767" sldId="2147483662"/>
          </pc:sldLayoutMkLst>
          <pc:picChg chg="del">
            <ac:chgData name="Freyberger, Arne" userId="731f3b4f-0377-4f9e-b496-2e4720b109d1" providerId="ADAL" clId="{E9F574CD-CDD7-466C-8E26-54EFA6E44AB2}" dt="2023-09-26T16:02:40.223" v="169" actId="478"/>
            <ac:picMkLst>
              <pc:docMk/>
              <pc:sldMasterMk cId="0" sldId="2147483648"/>
              <pc:sldLayoutMk cId="2812445767" sldId="2147483662"/>
              <ac:picMk id="4" creationId="{366E44F9-0525-C31D-5623-17465A2AD39A}"/>
            </ac:picMkLst>
          </pc:picChg>
          <pc:picChg chg="add mod">
            <ac:chgData name="Freyberger, Arne" userId="731f3b4f-0377-4f9e-b496-2e4720b109d1" providerId="ADAL" clId="{E9F574CD-CDD7-466C-8E26-54EFA6E44AB2}" dt="2023-09-26T16:02:56.975" v="172" actId="1076"/>
            <ac:picMkLst>
              <pc:docMk/>
              <pc:sldMasterMk cId="0" sldId="2147483648"/>
              <pc:sldLayoutMk cId="2812445767" sldId="2147483662"/>
              <ac:picMk id="5" creationId="{ED046882-ECEC-5F64-3EF9-F70F2821B847}"/>
            </ac:picMkLst>
          </pc:picChg>
        </pc:sldLayoutChg>
        <pc:sldLayoutChg chg="addSp delSp modSp mod">
          <pc:chgData name="Freyberger, Arne" userId="731f3b4f-0377-4f9e-b496-2e4720b109d1" providerId="ADAL" clId="{E9F574CD-CDD7-466C-8E26-54EFA6E44AB2}" dt="2023-09-26T16:03:07.067" v="175" actId="1076"/>
          <pc:sldLayoutMkLst>
            <pc:docMk/>
            <pc:sldMasterMk cId="0" sldId="2147483648"/>
            <pc:sldLayoutMk cId="2040930373" sldId="2147483664"/>
          </pc:sldLayoutMkLst>
          <pc:picChg chg="del">
            <ac:chgData name="Freyberger, Arne" userId="731f3b4f-0377-4f9e-b496-2e4720b109d1" providerId="ADAL" clId="{E9F574CD-CDD7-466C-8E26-54EFA6E44AB2}" dt="2023-09-26T16:03:03.024" v="173" actId="478"/>
            <ac:picMkLst>
              <pc:docMk/>
              <pc:sldMasterMk cId="0" sldId="2147483648"/>
              <pc:sldLayoutMk cId="2040930373" sldId="2147483664"/>
              <ac:picMk id="2" creationId="{7F39FB8F-F4BB-7276-C83E-7953FBED63FA}"/>
            </ac:picMkLst>
          </pc:picChg>
          <pc:picChg chg="add mod">
            <ac:chgData name="Freyberger, Arne" userId="731f3b4f-0377-4f9e-b496-2e4720b109d1" providerId="ADAL" clId="{E9F574CD-CDD7-466C-8E26-54EFA6E44AB2}" dt="2023-09-26T16:03:07.067" v="175" actId="1076"/>
            <ac:picMkLst>
              <pc:docMk/>
              <pc:sldMasterMk cId="0" sldId="2147483648"/>
              <pc:sldLayoutMk cId="2040930373" sldId="2147483664"/>
              <ac:picMk id="3" creationId="{4CA535CD-1C74-1F16-79A6-3CA25F339BCE}"/>
            </ac:picMkLst>
          </pc:picChg>
        </pc:sldLayoutChg>
      </pc:sldMasterChg>
      <pc:sldMasterChg chg="del delSldLayout">
        <pc:chgData name="Freyberger, Arne" userId="731f3b4f-0377-4f9e-b496-2e4720b109d1" providerId="ADAL" clId="{E9F574CD-CDD7-466C-8E26-54EFA6E44AB2}" dt="2023-09-26T16:02:02.261" v="167" actId="47"/>
        <pc:sldMasterMkLst>
          <pc:docMk/>
          <pc:sldMasterMk cId="1747999964" sldId="2147483665"/>
        </pc:sldMasterMkLst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5472737" sldId="2147483666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2242020425" sldId="2147483667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576831730" sldId="2147483668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4062825396" sldId="2147483669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3915259239" sldId="2147483670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869194702" sldId="2147483671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2651204288" sldId="2147483672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4044790445" sldId="2147483673"/>
          </pc:sldLayoutMkLst>
        </pc:sldLayoutChg>
        <pc:sldLayoutChg chg="del">
          <pc:chgData name="Freyberger, Arne" userId="731f3b4f-0377-4f9e-b496-2e4720b109d1" providerId="ADAL" clId="{E9F574CD-CDD7-466C-8E26-54EFA6E44AB2}" dt="2023-09-26T16:02:02.261" v="167" actId="47"/>
          <pc:sldLayoutMkLst>
            <pc:docMk/>
            <pc:sldMasterMk cId="1747999964" sldId="2147483665"/>
            <pc:sldLayoutMk cId="4124650116" sldId="2147483674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 custT="1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Produce and/or distribute stable isotopes and radioisotopes in short supply or unavailable in the U.S., including related isotope services.</a:t>
          </a:r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 custT="1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b="1" dirty="0"/>
            <a:t>Maintain mission readiness of critical national infrastructure and core competencies needed to manufacture isotopes and ensure national preparedness to respond to supply chain gaps during national crisis.</a:t>
          </a:r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b="1" dirty="0"/>
            <a:t>Conduct research and development (R&amp;D) to develop transformative isotope production, separation, and enrichment technologies to enable federal, academic, and industrial innovation, research, and emerging technologies. Nurture a diverse and inclusive domestic workforce with unique and world-leading core competencies.</a:t>
          </a:r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 custT="1"/>
      <dgm:spPr>
        <a:solidFill>
          <a:srgbClr val="005C0F"/>
        </a:solidFill>
      </dgm:spPr>
      <dgm:t>
        <a:bodyPr/>
        <a:lstStyle/>
        <a:p>
          <a:r>
            <a:rPr lang="en-US" sz="1600" b="1" dirty="0"/>
            <a:t>Mitigate U.S. dependence on foreign supplies of isotopes and promote robust domestic supply chains for U.S. economic resilience.</a:t>
          </a:r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96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 custLinFactNeighborX="0" custLinFactNeighborY="-2690"/>
      <dgm:spPr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97C3CD-1228-4821-B5E4-182F0A66E25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F241BA-B6A7-49FC-9B36-76B8D919E0F8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Research program enables advances and workforce development</a:t>
          </a:r>
          <a:endParaRPr lang="en-US" dirty="0"/>
        </a:p>
      </dgm:t>
    </dgm:pt>
    <dgm:pt modelId="{ECFED6CE-4A59-4128-A185-834DC10E575D}" type="parTrans" cxnId="{BF6B88D8-A7A3-4525-880C-8A97AB5479E7}">
      <dgm:prSet/>
      <dgm:spPr/>
      <dgm:t>
        <a:bodyPr/>
        <a:lstStyle/>
        <a:p>
          <a:endParaRPr lang="en-US"/>
        </a:p>
      </dgm:t>
    </dgm:pt>
    <dgm:pt modelId="{E3C42F62-1F73-4669-9F81-8642B06AA54C}" type="sibTrans" cxnId="{BF6B88D8-A7A3-4525-880C-8A97AB5479E7}">
      <dgm:prSet/>
      <dgm:spPr/>
      <dgm:t>
        <a:bodyPr/>
        <a:lstStyle/>
        <a:p>
          <a:endParaRPr lang="en-US"/>
        </a:p>
      </dgm:t>
    </dgm:pt>
    <dgm:pt modelId="{FB5DDC66-CB65-4292-869C-6CDFF86B8503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Coordinated isotope production capacity mitigates shortages</a:t>
          </a:r>
          <a:endParaRPr lang="en-US" dirty="0"/>
        </a:p>
      </dgm:t>
    </dgm:pt>
    <dgm:pt modelId="{A3F9846F-959C-453E-AE86-D7E46D721404}" type="parTrans" cxnId="{4D4EB435-620B-4046-BDBA-A64EE0BFC297}">
      <dgm:prSet/>
      <dgm:spPr/>
      <dgm:t>
        <a:bodyPr/>
        <a:lstStyle/>
        <a:p>
          <a:endParaRPr lang="en-US"/>
        </a:p>
      </dgm:t>
    </dgm:pt>
    <dgm:pt modelId="{27F2C0C5-F263-4803-9617-1CFB29ADEE27}" type="sibTrans" cxnId="{4D4EB435-620B-4046-BDBA-A64EE0BFC297}">
      <dgm:prSet/>
      <dgm:spPr/>
      <dgm:t>
        <a:bodyPr/>
        <a:lstStyle/>
        <a:p>
          <a:endParaRPr lang="en-US"/>
        </a:p>
      </dgm:t>
    </dgm:pt>
    <dgm:pt modelId="{7A9986BA-48B9-4B1B-B5ED-669CB1C1E1AB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Ability to n</a:t>
          </a: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urture markets, provide high risk, or boutique isotopes</a:t>
          </a:r>
          <a:endParaRPr lang="en-US" dirty="0"/>
        </a:p>
      </dgm:t>
    </dgm:pt>
    <dgm:pt modelId="{08A031DA-587D-4235-85FD-1BC7A7C7CE11}" type="parTrans" cxnId="{4D6F8B02-A8DD-4D3F-899A-18CD14E32492}">
      <dgm:prSet/>
      <dgm:spPr/>
      <dgm:t>
        <a:bodyPr/>
        <a:lstStyle/>
        <a:p>
          <a:endParaRPr lang="en-US"/>
        </a:p>
      </dgm:t>
    </dgm:pt>
    <dgm:pt modelId="{9DF25CE0-C51D-466A-B826-31B5236E6722}" type="sibTrans" cxnId="{4D6F8B02-A8DD-4D3F-899A-18CD14E32492}">
      <dgm:prSet/>
      <dgm:spPr/>
      <dgm:t>
        <a:bodyPr/>
        <a:lstStyle/>
        <a:p>
          <a:endParaRPr lang="en-US"/>
        </a:p>
      </dgm:t>
    </dgm:pt>
    <dgm:pt modelId="{2B4EB29A-C508-473D-B58A-88065EB15C12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Equal opportunity to access, technology</a:t>
          </a:r>
          <a:endParaRPr lang="en-US" dirty="0"/>
        </a:p>
      </dgm:t>
    </dgm:pt>
    <dgm:pt modelId="{A536187E-88CF-4B90-9AD4-8DC00836D7A4}" type="parTrans" cxnId="{B79AACE9-DFCF-482B-A198-129775EC5713}">
      <dgm:prSet/>
      <dgm:spPr/>
      <dgm:t>
        <a:bodyPr/>
        <a:lstStyle/>
        <a:p>
          <a:endParaRPr lang="en-US"/>
        </a:p>
      </dgm:t>
    </dgm:pt>
    <dgm:pt modelId="{41A791E4-2BCB-4505-AE96-D3D277DB0799}" type="sibTrans" cxnId="{B79AACE9-DFCF-482B-A198-129775EC5713}">
      <dgm:prSet/>
      <dgm:spPr/>
      <dgm:t>
        <a:bodyPr/>
        <a:lstStyle/>
        <a:p>
          <a:endParaRPr lang="en-US"/>
        </a:p>
      </dgm:t>
    </dgm:pt>
    <dgm:pt modelId="{7F592DE2-C9D4-4C27-B338-E0464B32C931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Leverage world-class capabilities at national laboratories</a:t>
          </a:r>
          <a:endParaRPr lang="en-US" dirty="0"/>
        </a:p>
      </dgm:t>
    </dgm:pt>
    <dgm:pt modelId="{C10AF244-04A2-41A6-8A5E-E3937EA6B7A6}" type="parTrans" cxnId="{9D09CA3F-4572-4F3B-886F-4BC6631452D7}">
      <dgm:prSet/>
      <dgm:spPr/>
      <dgm:t>
        <a:bodyPr/>
        <a:lstStyle/>
        <a:p>
          <a:endParaRPr lang="en-US"/>
        </a:p>
      </dgm:t>
    </dgm:pt>
    <dgm:pt modelId="{FA1B3D88-D9DC-443E-AAE7-D2EB64427E5C}" type="sibTrans" cxnId="{9D09CA3F-4572-4F3B-886F-4BC6631452D7}">
      <dgm:prSet/>
      <dgm:spPr/>
      <dgm:t>
        <a:bodyPr/>
        <a:lstStyle/>
        <a:p>
          <a:endParaRPr lang="en-US"/>
        </a:p>
      </dgm:t>
    </dgm:pt>
    <dgm:pt modelId="{F80012AD-AD98-431F-BD1C-477ADC3C2811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“Non-profit”, “No-compete”, research and </a:t>
          </a:r>
          <a:r>
            <a:rPr lang="en-US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government,stature</a:t>
          </a:r>
          <a:r>
            <a: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enables unique perspective</a:t>
          </a:r>
          <a:endParaRPr lang="en-US" dirty="0"/>
        </a:p>
      </dgm:t>
    </dgm:pt>
    <dgm:pt modelId="{5CF43AC7-97AB-4794-B69C-1D9DD57B21EC}" type="parTrans" cxnId="{50005331-E9B3-47A6-BA06-F05D4D836D58}">
      <dgm:prSet/>
      <dgm:spPr/>
      <dgm:t>
        <a:bodyPr/>
        <a:lstStyle/>
        <a:p>
          <a:endParaRPr lang="en-US"/>
        </a:p>
      </dgm:t>
    </dgm:pt>
    <dgm:pt modelId="{86A40F48-82B8-437A-A3D6-1A053D27E06D}" type="sibTrans" cxnId="{50005331-E9B3-47A6-BA06-F05D4D836D58}">
      <dgm:prSet/>
      <dgm:spPr/>
      <dgm:t>
        <a:bodyPr/>
        <a:lstStyle/>
        <a:p>
          <a:endParaRPr lang="en-US"/>
        </a:p>
      </dgm:t>
    </dgm:pt>
    <dgm:pt modelId="{AE1B404F-A50B-4188-96DC-C9BF6DB07051}" type="pres">
      <dgm:prSet presAssocID="{8697C3CD-1228-4821-B5E4-182F0A66E25B}" presName="Name0" presStyleCnt="0">
        <dgm:presLayoutVars>
          <dgm:chMax val="7"/>
          <dgm:chPref val="7"/>
          <dgm:dir/>
        </dgm:presLayoutVars>
      </dgm:prSet>
      <dgm:spPr/>
    </dgm:pt>
    <dgm:pt modelId="{A4050663-9548-4BDE-B460-825C180DE454}" type="pres">
      <dgm:prSet presAssocID="{8697C3CD-1228-4821-B5E4-182F0A66E25B}" presName="Name1" presStyleCnt="0"/>
      <dgm:spPr/>
    </dgm:pt>
    <dgm:pt modelId="{1A0901B5-1D4D-4A4E-A938-07CF2828FB84}" type="pres">
      <dgm:prSet presAssocID="{8697C3CD-1228-4821-B5E4-182F0A66E25B}" presName="cycle" presStyleCnt="0"/>
      <dgm:spPr/>
    </dgm:pt>
    <dgm:pt modelId="{3F099E49-55EF-4AFA-BD86-36D96DAE3700}" type="pres">
      <dgm:prSet presAssocID="{8697C3CD-1228-4821-B5E4-182F0A66E25B}" presName="srcNode" presStyleLbl="node1" presStyleIdx="0" presStyleCnt="6"/>
      <dgm:spPr/>
    </dgm:pt>
    <dgm:pt modelId="{2B57BB52-2511-475B-8C10-FD8166796A20}" type="pres">
      <dgm:prSet presAssocID="{8697C3CD-1228-4821-B5E4-182F0A66E25B}" presName="conn" presStyleLbl="parChTrans1D2" presStyleIdx="0" presStyleCnt="1"/>
      <dgm:spPr/>
    </dgm:pt>
    <dgm:pt modelId="{40E86F29-E63F-402D-8C53-423ABE9A0A1D}" type="pres">
      <dgm:prSet presAssocID="{8697C3CD-1228-4821-B5E4-182F0A66E25B}" presName="extraNode" presStyleLbl="node1" presStyleIdx="0" presStyleCnt="6"/>
      <dgm:spPr/>
    </dgm:pt>
    <dgm:pt modelId="{30E3D47A-5DD2-44C7-9429-D22E779F5B41}" type="pres">
      <dgm:prSet presAssocID="{8697C3CD-1228-4821-B5E4-182F0A66E25B}" presName="dstNode" presStyleLbl="node1" presStyleIdx="0" presStyleCnt="6"/>
      <dgm:spPr/>
    </dgm:pt>
    <dgm:pt modelId="{477F3D18-BC77-4682-8AD8-608600F0AC56}" type="pres">
      <dgm:prSet presAssocID="{D5F241BA-B6A7-49FC-9B36-76B8D919E0F8}" presName="text_1" presStyleLbl="node1" presStyleIdx="0" presStyleCnt="6">
        <dgm:presLayoutVars>
          <dgm:bulletEnabled val="1"/>
        </dgm:presLayoutVars>
      </dgm:prSet>
      <dgm:spPr/>
    </dgm:pt>
    <dgm:pt modelId="{3EAB0E8C-573E-41CA-9BC1-5B7345DE125A}" type="pres">
      <dgm:prSet presAssocID="{D5F241BA-B6A7-49FC-9B36-76B8D919E0F8}" presName="accent_1" presStyleCnt="0"/>
      <dgm:spPr/>
    </dgm:pt>
    <dgm:pt modelId="{C1177D47-60C2-4F75-ADBD-F9E552DF0DD7}" type="pres">
      <dgm:prSet presAssocID="{D5F241BA-B6A7-49FC-9B36-76B8D919E0F8}" presName="accentRepeatNode" presStyleLbl="solidFgAcc1" presStyleIdx="0" presStyleCnt="6"/>
      <dgm:spPr/>
    </dgm:pt>
    <dgm:pt modelId="{C492AD28-F99C-48C5-A297-8D0ADE0C1182}" type="pres">
      <dgm:prSet presAssocID="{FB5DDC66-CB65-4292-869C-6CDFF86B8503}" presName="text_2" presStyleLbl="node1" presStyleIdx="1" presStyleCnt="6">
        <dgm:presLayoutVars>
          <dgm:bulletEnabled val="1"/>
        </dgm:presLayoutVars>
      </dgm:prSet>
      <dgm:spPr/>
    </dgm:pt>
    <dgm:pt modelId="{7C50F127-78EF-4CD2-95C0-DDA0F0AD1CBC}" type="pres">
      <dgm:prSet presAssocID="{FB5DDC66-CB65-4292-869C-6CDFF86B8503}" presName="accent_2" presStyleCnt="0"/>
      <dgm:spPr/>
    </dgm:pt>
    <dgm:pt modelId="{F247CC7E-A8CD-476C-9A23-8EFA900FF064}" type="pres">
      <dgm:prSet presAssocID="{FB5DDC66-CB65-4292-869C-6CDFF86B8503}" presName="accentRepeatNode" presStyleLbl="solidFgAcc1" presStyleIdx="1" presStyleCnt="6"/>
      <dgm:spPr/>
    </dgm:pt>
    <dgm:pt modelId="{6A3CFF16-DAE2-4241-B7AE-B4A3CFC235F4}" type="pres">
      <dgm:prSet presAssocID="{7A9986BA-48B9-4B1B-B5ED-669CB1C1E1AB}" presName="text_3" presStyleLbl="node1" presStyleIdx="2" presStyleCnt="6">
        <dgm:presLayoutVars>
          <dgm:bulletEnabled val="1"/>
        </dgm:presLayoutVars>
      </dgm:prSet>
      <dgm:spPr/>
    </dgm:pt>
    <dgm:pt modelId="{8CBBA283-7B59-4D4A-A8FB-7FE664A8A957}" type="pres">
      <dgm:prSet presAssocID="{7A9986BA-48B9-4B1B-B5ED-669CB1C1E1AB}" presName="accent_3" presStyleCnt="0"/>
      <dgm:spPr/>
    </dgm:pt>
    <dgm:pt modelId="{F0ED2383-8AEE-4B07-9DDF-314E57A22B6F}" type="pres">
      <dgm:prSet presAssocID="{7A9986BA-48B9-4B1B-B5ED-669CB1C1E1AB}" presName="accentRepeatNode" presStyleLbl="solidFgAcc1" presStyleIdx="2" presStyleCnt="6"/>
      <dgm:spPr/>
    </dgm:pt>
    <dgm:pt modelId="{E8C8054B-BFF1-449C-891A-3852D8E886AF}" type="pres">
      <dgm:prSet presAssocID="{7F592DE2-C9D4-4C27-B338-E0464B32C931}" presName="text_4" presStyleLbl="node1" presStyleIdx="3" presStyleCnt="6">
        <dgm:presLayoutVars>
          <dgm:bulletEnabled val="1"/>
        </dgm:presLayoutVars>
      </dgm:prSet>
      <dgm:spPr/>
    </dgm:pt>
    <dgm:pt modelId="{D626ED25-3360-4AE9-B2BC-13C5C8A9FB89}" type="pres">
      <dgm:prSet presAssocID="{7F592DE2-C9D4-4C27-B338-E0464B32C931}" presName="accent_4" presStyleCnt="0"/>
      <dgm:spPr/>
    </dgm:pt>
    <dgm:pt modelId="{20EB4990-4527-4CC6-8CE4-CFE9DE65A320}" type="pres">
      <dgm:prSet presAssocID="{7F592DE2-C9D4-4C27-B338-E0464B32C931}" presName="accentRepeatNode" presStyleLbl="solidFgAcc1" presStyleIdx="3" presStyleCnt="6"/>
      <dgm:spPr/>
    </dgm:pt>
    <dgm:pt modelId="{A7452C86-265D-44F9-8758-2EF053AB4097}" type="pres">
      <dgm:prSet presAssocID="{F80012AD-AD98-431F-BD1C-477ADC3C2811}" presName="text_5" presStyleLbl="node1" presStyleIdx="4" presStyleCnt="6">
        <dgm:presLayoutVars>
          <dgm:bulletEnabled val="1"/>
        </dgm:presLayoutVars>
      </dgm:prSet>
      <dgm:spPr/>
    </dgm:pt>
    <dgm:pt modelId="{1260778E-805E-4D4B-8C25-287B0DAAA162}" type="pres">
      <dgm:prSet presAssocID="{F80012AD-AD98-431F-BD1C-477ADC3C2811}" presName="accent_5" presStyleCnt="0"/>
      <dgm:spPr/>
    </dgm:pt>
    <dgm:pt modelId="{C4BA6741-80D6-481A-B8E5-9FE06FD864D7}" type="pres">
      <dgm:prSet presAssocID="{F80012AD-AD98-431F-BD1C-477ADC3C2811}" presName="accentRepeatNode" presStyleLbl="solidFgAcc1" presStyleIdx="4" presStyleCnt="6"/>
      <dgm:spPr/>
    </dgm:pt>
    <dgm:pt modelId="{B990F430-9DF6-4E9C-B938-72CD15D6C96E}" type="pres">
      <dgm:prSet presAssocID="{2B4EB29A-C508-473D-B58A-88065EB15C12}" presName="text_6" presStyleLbl="node1" presStyleIdx="5" presStyleCnt="6">
        <dgm:presLayoutVars>
          <dgm:bulletEnabled val="1"/>
        </dgm:presLayoutVars>
      </dgm:prSet>
      <dgm:spPr/>
    </dgm:pt>
    <dgm:pt modelId="{1E23CD8D-A24B-4287-ACC4-E64424674D8F}" type="pres">
      <dgm:prSet presAssocID="{2B4EB29A-C508-473D-B58A-88065EB15C12}" presName="accent_6" presStyleCnt="0"/>
      <dgm:spPr/>
    </dgm:pt>
    <dgm:pt modelId="{C96DDF26-11E6-4EEC-8E83-148700662E1A}" type="pres">
      <dgm:prSet presAssocID="{2B4EB29A-C508-473D-B58A-88065EB15C12}" presName="accentRepeatNode" presStyleLbl="solidFgAcc1" presStyleIdx="5" presStyleCnt="6"/>
      <dgm:spPr/>
    </dgm:pt>
  </dgm:ptLst>
  <dgm:cxnLst>
    <dgm:cxn modelId="{4D6F8B02-A8DD-4D3F-899A-18CD14E32492}" srcId="{8697C3CD-1228-4821-B5E4-182F0A66E25B}" destId="{7A9986BA-48B9-4B1B-B5ED-669CB1C1E1AB}" srcOrd="2" destOrd="0" parTransId="{08A031DA-587D-4235-85FD-1BC7A7C7CE11}" sibTransId="{9DF25CE0-C51D-466A-B826-31B5236E6722}"/>
    <dgm:cxn modelId="{E1F3CE11-32BE-428F-8FA8-F8DFDB2FE1DE}" type="presOf" srcId="{E3C42F62-1F73-4669-9F81-8642B06AA54C}" destId="{2B57BB52-2511-475B-8C10-FD8166796A20}" srcOrd="0" destOrd="0" presId="urn:microsoft.com/office/officeart/2008/layout/VerticalCurvedList"/>
    <dgm:cxn modelId="{50005331-E9B3-47A6-BA06-F05D4D836D58}" srcId="{8697C3CD-1228-4821-B5E4-182F0A66E25B}" destId="{F80012AD-AD98-431F-BD1C-477ADC3C2811}" srcOrd="4" destOrd="0" parTransId="{5CF43AC7-97AB-4794-B69C-1D9DD57B21EC}" sibTransId="{86A40F48-82B8-437A-A3D6-1A053D27E06D}"/>
    <dgm:cxn modelId="{4D4EB435-620B-4046-BDBA-A64EE0BFC297}" srcId="{8697C3CD-1228-4821-B5E4-182F0A66E25B}" destId="{FB5DDC66-CB65-4292-869C-6CDFF86B8503}" srcOrd="1" destOrd="0" parTransId="{A3F9846F-959C-453E-AE86-D7E46D721404}" sibTransId="{27F2C0C5-F263-4803-9617-1CFB29ADEE27}"/>
    <dgm:cxn modelId="{BD41D938-585D-456D-BF60-11180E610B33}" type="presOf" srcId="{F80012AD-AD98-431F-BD1C-477ADC3C2811}" destId="{A7452C86-265D-44F9-8758-2EF053AB4097}" srcOrd="0" destOrd="0" presId="urn:microsoft.com/office/officeart/2008/layout/VerticalCurvedList"/>
    <dgm:cxn modelId="{9D09CA3F-4572-4F3B-886F-4BC6631452D7}" srcId="{8697C3CD-1228-4821-B5E4-182F0A66E25B}" destId="{7F592DE2-C9D4-4C27-B338-E0464B32C931}" srcOrd="3" destOrd="0" parTransId="{C10AF244-04A2-41A6-8A5E-E3937EA6B7A6}" sibTransId="{FA1B3D88-D9DC-443E-AAE7-D2EB64427E5C}"/>
    <dgm:cxn modelId="{5446EC6C-0262-415B-A3BF-F912773AE015}" type="presOf" srcId="{7A9986BA-48B9-4B1B-B5ED-669CB1C1E1AB}" destId="{6A3CFF16-DAE2-4241-B7AE-B4A3CFC235F4}" srcOrd="0" destOrd="0" presId="urn:microsoft.com/office/officeart/2008/layout/VerticalCurvedList"/>
    <dgm:cxn modelId="{E26F3451-B415-4937-B9C1-20D151BD3B58}" type="presOf" srcId="{8697C3CD-1228-4821-B5E4-182F0A66E25B}" destId="{AE1B404F-A50B-4188-96DC-C9BF6DB07051}" srcOrd="0" destOrd="0" presId="urn:microsoft.com/office/officeart/2008/layout/VerticalCurvedList"/>
    <dgm:cxn modelId="{6F2CE376-168A-44EB-B995-9332F0FF7712}" type="presOf" srcId="{D5F241BA-B6A7-49FC-9B36-76B8D919E0F8}" destId="{477F3D18-BC77-4682-8AD8-608600F0AC56}" srcOrd="0" destOrd="0" presId="urn:microsoft.com/office/officeart/2008/layout/VerticalCurvedList"/>
    <dgm:cxn modelId="{24644097-B9BD-4177-ACFE-12E5DBC13DD6}" type="presOf" srcId="{2B4EB29A-C508-473D-B58A-88065EB15C12}" destId="{B990F430-9DF6-4E9C-B938-72CD15D6C96E}" srcOrd="0" destOrd="0" presId="urn:microsoft.com/office/officeart/2008/layout/VerticalCurvedList"/>
    <dgm:cxn modelId="{406D15A5-4BA0-4933-996A-E79DFEF0560B}" type="presOf" srcId="{FB5DDC66-CB65-4292-869C-6CDFF86B8503}" destId="{C492AD28-F99C-48C5-A297-8D0ADE0C1182}" srcOrd="0" destOrd="0" presId="urn:microsoft.com/office/officeart/2008/layout/VerticalCurvedList"/>
    <dgm:cxn modelId="{38BF0BD5-C0BB-4D47-BB0D-3241BDEBAD31}" type="presOf" srcId="{7F592DE2-C9D4-4C27-B338-E0464B32C931}" destId="{E8C8054B-BFF1-449C-891A-3852D8E886AF}" srcOrd="0" destOrd="0" presId="urn:microsoft.com/office/officeart/2008/layout/VerticalCurvedList"/>
    <dgm:cxn modelId="{BF6B88D8-A7A3-4525-880C-8A97AB5479E7}" srcId="{8697C3CD-1228-4821-B5E4-182F0A66E25B}" destId="{D5F241BA-B6A7-49FC-9B36-76B8D919E0F8}" srcOrd="0" destOrd="0" parTransId="{ECFED6CE-4A59-4128-A185-834DC10E575D}" sibTransId="{E3C42F62-1F73-4669-9F81-8642B06AA54C}"/>
    <dgm:cxn modelId="{B79AACE9-DFCF-482B-A198-129775EC5713}" srcId="{8697C3CD-1228-4821-B5E4-182F0A66E25B}" destId="{2B4EB29A-C508-473D-B58A-88065EB15C12}" srcOrd="5" destOrd="0" parTransId="{A536187E-88CF-4B90-9AD4-8DC00836D7A4}" sibTransId="{41A791E4-2BCB-4505-AE96-D3D277DB0799}"/>
    <dgm:cxn modelId="{F17C0499-813F-433E-9716-22C7F119308F}" type="presParOf" srcId="{AE1B404F-A50B-4188-96DC-C9BF6DB07051}" destId="{A4050663-9548-4BDE-B460-825C180DE454}" srcOrd="0" destOrd="0" presId="urn:microsoft.com/office/officeart/2008/layout/VerticalCurvedList"/>
    <dgm:cxn modelId="{06E901F9-9217-473B-A5CF-97002954987C}" type="presParOf" srcId="{A4050663-9548-4BDE-B460-825C180DE454}" destId="{1A0901B5-1D4D-4A4E-A938-07CF2828FB84}" srcOrd="0" destOrd="0" presId="urn:microsoft.com/office/officeart/2008/layout/VerticalCurvedList"/>
    <dgm:cxn modelId="{81989547-5953-4BA0-A4DA-774FD45190AA}" type="presParOf" srcId="{1A0901B5-1D4D-4A4E-A938-07CF2828FB84}" destId="{3F099E49-55EF-4AFA-BD86-36D96DAE3700}" srcOrd="0" destOrd="0" presId="urn:microsoft.com/office/officeart/2008/layout/VerticalCurvedList"/>
    <dgm:cxn modelId="{97CF56C1-53E2-4761-96E0-AE3FE95F06FB}" type="presParOf" srcId="{1A0901B5-1D4D-4A4E-A938-07CF2828FB84}" destId="{2B57BB52-2511-475B-8C10-FD8166796A20}" srcOrd="1" destOrd="0" presId="urn:microsoft.com/office/officeart/2008/layout/VerticalCurvedList"/>
    <dgm:cxn modelId="{B930E50A-535A-4195-B16E-A6C524B5C942}" type="presParOf" srcId="{1A0901B5-1D4D-4A4E-A938-07CF2828FB84}" destId="{40E86F29-E63F-402D-8C53-423ABE9A0A1D}" srcOrd="2" destOrd="0" presId="urn:microsoft.com/office/officeart/2008/layout/VerticalCurvedList"/>
    <dgm:cxn modelId="{2EFBBBDC-9A76-4ED3-8A3B-BD9EC365573E}" type="presParOf" srcId="{1A0901B5-1D4D-4A4E-A938-07CF2828FB84}" destId="{30E3D47A-5DD2-44C7-9429-D22E779F5B41}" srcOrd="3" destOrd="0" presId="urn:microsoft.com/office/officeart/2008/layout/VerticalCurvedList"/>
    <dgm:cxn modelId="{ACD0BE66-30CB-4BE6-A1DD-77C49060DF84}" type="presParOf" srcId="{A4050663-9548-4BDE-B460-825C180DE454}" destId="{477F3D18-BC77-4682-8AD8-608600F0AC56}" srcOrd="1" destOrd="0" presId="urn:microsoft.com/office/officeart/2008/layout/VerticalCurvedList"/>
    <dgm:cxn modelId="{9C721954-09F5-4136-A2E5-D3E7F7742766}" type="presParOf" srcId="{A4050663-9548-4BDE-B460-825C180DE454}" destId="{3EAB0E8C-573E-41CA-9BC1-5B7345DE125A}" srcOrd="2" destOrd="0" presId="urn:microsoft.com/office/officeart/2008/layout/VerticalCurvedList"/>
    <dgm:cxn modelId="{22B6A143-B1E5-4DAC-BA5B-689030BB558B}" type="presParOf" srcId="{3EAB0E8C-573E-41CA-9BC1-5B7345DE125A}" destId="{C1177D47-60C2-4F75-ADBD-F9E552DF0DD7}" srcOrd="0" destOrd="0" presId="urn:microsoft.com/office/officeart/2008/layout/VerticalCurvedList"/>
    <dgm:cxn modelId="{05B2FB33-D488-4384-BABC-8A1F8C4E0144}" type="presParOf" srcId="{A4050663-9548-4BDE-B460-825C180DE454}" destId="{C492AD28-F99C-48C5-A297-8D0ADE0C1182}" srcOrd="3" destOrd="0" presId="urn:microsoft.com/office/officeart/2008/layout/VerticalCurvedList"/>
    <dgm:cxn modelId="{22AEFD10-4644-45B9-9AC2-FB80B2BDE731}" type="presParOf" srcId="{A4050663-9548-4BDE-B460-825C180DE454}" destId="{7C50F127-78EF-4CD2-95C0-DDA0F0AD1CBC}" srcOrd="4" destOrd="0" presId="urn:microsoft.com/office/officeart/2008/layout/VerticalCurvedList"/>
    <dgm:cxn modelId="{B3BB3B3A-7DD8-4F01-9C38-E0CA0BE9EB6E}" type="presParOf" srcId="{7C50F127-78EF-4CD2-95C0-DDA0F0AD1CBC}" destId="{F247CC7E-A8CD-476C-9A23-8EFA900FF064}" srcOrd="0" destOrd="0" presId="urn:microsoft.com/office/officeart/2008/layout/VerticalCurvedList"/>
    <dgm:cxn modelId="{EFA72505-9474-4C56-9FD9-D79D09F714CB}" type="presParOf" srcId="{A4050663-9548-4BDE-B460-825C180DE454}" destId="{6A3CFF16-DAE2-4241-B7AE-B4A3CFC235F4}" srcOrd="5" destOrd="0" presId="urn:microsoft.com/office/officeart/2008/layout/VerticalCurvedList"/>
    <dgm:cxn modelId="{42B72E5A-859D-40A2-A982-30EE4BCAF96C}" type="presParOf" srcId="{A4050663-9548-4BDE-B460-825C180DE454}" destId="{8CBBA283-7B59-4D4A-A8FB-7FE664A8A957}" srcOrd="6" destOrd="0" presId="urn:microsoft.com/office/officeart/2008/layout/VerticalCurvedList"/>
    <dgm:cxn modelId="{9F9BB37D-D329-4F0B-9403-193D1EB47557}" type="presParOf" srcId="{8CBBA283-7B59-4D4A-A8FB-7FE664A8A957}" destId="{F0ED2383-8AEE-4B07-9DDF-314E57A22B6F}" srcOrd="0" destOrd="0" presId="urn:microsoft.com/office/officeart/2008/layout/VerticalCurvedList"/>
    <dgm:cxn modelId="{1E724998-8B6E-400C-A5EB-E7AA69009DCE}" type="presParOf" srcId="{A4050663-9548-4BDE-B460-825C180DE454}" destId="{E8C8054B-BFF1-449C-891A-3852D8E886AF}" srcOrd="7" destOrd="0" presId="urn:microsoft.com/office/officeart/2008/layout/VerticalCurvedList"/>
    <dgm:cxn modelId="{029BEECC-9615-4E04-9376-62030277706B}" type="presParOf" srcId="{A4050663-9548-4BDE-B460-825C180DE454}" destId="{D626ED25-3360-4AE9-B2BC-13C5C8A9FB89}" srcOrd="8" destOrd="0" presId="urn:microsoft.com/office/officeart/2008/layout/VerticalCurvedList"/>
    <dgm:cxn modelId="{5AB45F96-201D-4398-B605-B329E2B70481}" type="presParOf" srcId="{D626ED25-3360-4AE9-B2BC-13C5C8A9FB89}" destId="{20EB4990-4527-4CC6-8CE4-CFE9DE65A320}" srcOrd="0" destOrd="0" presId="urn:microsoft.com/office/officeart/2008/layout/VerticalCurvedList"/>
    <dgm:cxn modelId="{86122D36-4510-4FEC-88A4-95DC9DAAE251}" type="presParOf" srcId="{A4050663-9548-4BDE-B460-825C180DE454}" destId="{A7452C86-265D-44F9-8758-2EF053AB4097}" srcOrd="9" destOrd="0" presId="urn:microsoft.com/office/officeart/2008/layout/VerticalCurvedList"/>
    <dgm:cxn modelId="{9DE44787-127F-4369-8337-D6481C258D37}" type="presParOf" srcId="{A4050663-9548-4BDE-B460-825C180DE454}" destId="{1260778E-805E-4D4B-8C25-287B0DAAA162}" srcOrd="10" destOrd="0" presId="urn:microsoft.com/office/officeart/2008/layout/VerticalCurvedList"/>
    <dgm:cxn modelId="{9FA101E3-68F3-48C9-9C57-C741973EA5CF}" type="presParOf" srcId="{1260778E-805E-4D4B-8C25-287B0DAAA162}" destId="{C4BA6741-80D6-481A-B8E5-9FE06FD864D7}" srcOrd="0" destOrd="0" presId="urn:microsoft.com/office/officeart/2008/layout/VerticalCurvedList"/>
    <dgm:cxn modelId="{07A77FF7-D804-48DF-ABF8-64EDA1C2E64E}" type="presParOf" srcId="{A4050663-9548-4BDE-B460-825C180DE454}" destId="{B990F430-9DF6-4E9C-B938-72CD15D6C96E}" srcOrd="11" destOrd="0" presId="urn:microsoft.com/office/officeart/2008/layout/VerticalCurvedList"/>
    <dgm:cxn modelId="{AAB765C8-817A-4248-AF5F-81276A78F814}" type="presParOf" srcId="{A4050663-9548-4BDE-B460-825C180DE454}" destId="{1E23CD8D-A24B-4287-ACC4-E64424674D8F}" srcOrd="12" destOrd="0" presId="urn:microsoft.com/office/officeart/2008/layout/VerticalCurvedList"/>
    <dgm:cxn modelId="{C36E5E32-5E73-4354-AD10-14CFB722FE48}" type="presParOf" srcId="{1E23CD8D-A24B-4287-ACC4-E64424674D8F}" destId="{C96DDF26-11E6-4EEC-8E83-148700662E1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9982F5-B017-49CA-8213-2AE2A085961D}" type="doc">
      <dgm:prSet loTypeId="urn:microsoft.com/office/officeart/2005/8/layout/pList2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83A1D4-B187-4180-AC81-D0253AF018DB}">
      <dgm:prSet phldrT="[Text]" custT="1"/>
      <dgm:spPr/>
      <dgm:t>
        <a:bodyPr/>
        <a:lstStyle/>
        <a:p>
          <a:r>
            <a:rPr lang="en-US" sz="1800" dirty="0"/>
            <a:t>Basic Research</a:t>
          </a:r>
        </a:p>
      </dgm:t>
    </dgm:pt>
    <dgm:pt modelId="{1FBDA670-9220-45B8-989F-C24D8D49EB25}" type="parTrans" cxnId="{14616B71-A584-4D7A-84AF-17243BF08121}">
      <dgm:prSet/>
      <dgm:spPr/>
      <dgm:t>
        <a:bodyPr/>
        <a:lstStyle/>
        <a:p>
          <a:endParaRPr lang="en-US"/>
        </a:p>
      </dgm:t>
    </dgm:pt>
    <dgm:pt modelId="{70E40368-03EC-438F-BA26-FDA56D16A1B3}" type="sibTrans" cxnId="{14616B71-A584-4D7A-84AF-17243BF08121}">
      <dgm:prSet/>
      <dgm:spPr/>
      <dgm:t>
        <a:bodyPr/>
        <a:lstStyle/>
        <a:p>
          <a:endParaRPr lang="en-US"/>
        </a:p>
      </dgm:t>
    </dgm:pt>
    <dgm:pt modelId="{DF2F5B5E-1AA5-4372-9442-D5BBEA5CB3EA}">
      <dgm:prSet phldrT="[Text]" custT="1"/>
      <dgm:spPr/>
      <dgm:t>
        <a:bodyPr/>
        <a:lstStyle/>
        <a:p>
          <a:r>
            <a:rPr lang="en-US" sz="1400" dirty="0"/>
            <a:t>Physics</a:t>
          </a:r>
        </a:p>
      </dgm:t>
    </dgm:pt>
    <dgm:pt modelId="{BABFEF3E-F652-4C9D-BCAA-7434D7CD1BE6}" type="parTrans" cxnId="{BFE45460-F759-4098-B96A-3490DFDA5D03}">
      <dgm:prSet/>
      <dgm:spPr/>
      <dgm:t>
        <a:bodyPr/>
        <a:lstStyle/>
        <a:p>
          <a:endParaRPr lang="en-US"/>
        </a:p>
      </dgm:t>
    </dgm:pt>
    <dgm:pt modelId="{55BC7F64-2245-474B-94E8-94396ECDFA49}" type="sibTrans" cxnId="{BFE45460-F759-4098-B96A-3490DFDA5D03}">
      <dgm:prSet/>
      <dgm:spPr/>
      <dgm:t>
        <a:bodyPr/>
        <a:lstStyle/>
        <a:p>
          <a:endParaRPr lang="en-US"/>
        </a:p>
      </dgm:t>
    </dgm:pt>
    <dgm:pt modelId="{31CB10C1-16B3-4B4E-84F5-3427F60AF25C}">
      <dgm:prSet phldrT="[Text]" custT="1"/>
      <dgm:spPr/>
      <dgm:t>
        <a:bodyPr/>
        <a:lstStyle/>
        <a:p>
          <a:r>
            <a:rPr lang="en-US" sz="1400" dirty="0"/>
            <a:t>Environment</a:t>
          </a:r>
        </a:p>
      </dgm:t>
    </dgm:pt>
    <dgm:pt modelId="{95C9E057-2630-4DD3-A459-ED0CF28F06F0}" type="parTrans" cxnId="{11EC550A-D36D-4BC2-9D68-7BA015C5543F}">
      <dgm:prSet/>
      <dgm:spPr/>
      <dgm:t>
        <a:bodyPr/>
        <a:lstStyle/>
        <a:p>
          <a:endParaRPr lang="en-US"/>
        </a:p>
      </dgm:t>
    </dgm:pt>
    <dgm:pt modelId="{B71CCD0E-F363-46F6-B6B6-446EA8111C0C}" type="sibTrans" cxnId="{11EC550A-D36D-4BC2-9D68-7BA015C5543F}">
      <dgm:prSet/>
      <dgm:spPr/>
      <dgm:t>
        <a:bodyPr/>
        <a:lstStyle/>
        <a:p>
          <a:endParaRPr lang="en-US"/>
        </a:p>
      </dgm:t>
    </dgm:pt>
    <dgm:pt modelId="{86E3231E-EF67-4809-9AB6-3E06BE30E960}">
      <dgm:prSet phldrT="[Text]" custT="1"/>
      <dgm:spPr/>
      <dgm:t>
        <a:bodyPr/>
        <a:lstStyle/>
        <a:p>
          <a:r>
            <a:rPr lang="en-US" sz="1800" dirty="0"/>
            <a:t>Medicine</a:t>
          </a:r>
        </a:p>
      </dgm:t>
    </dgm:pt>
    <dgm:pt modelId="{6D6724C7-8CEE-46C5-AE2E-FEC0B09DAC25}" type="parTrans" cxnId="{88032653-7331-4C47-9357-1DB1B711E988}">
      <dgm:prSet/>
      <dgm:spPr/>
      <dgm:t>
        <a:bodyPr/>
        <a:lstStyle/>
        <a:p>
          <a:endParaRPr lang="en-US"/>
        </a:p>
      </dgm:t>
    </dgm:pt>
    <dgm:pt modelId="{E7AFBA87-E969-4579-92CF-AFCF3F39D309}" type="sibTrans" cxnId="{88032653-7331-4C47-9357-1DB1B711E988}">
      <dgm:prSet/>
      <dgm:spPr/>
      <dgm:t>
        <a:bodyPr/>
        <a:lstStyle/>
        <a:p>
          <a:endParaRPr lang="en-US"/>
        </a:p>
      </dgm:t>
    </dgm:pt>
    <dgm:pt modelId="{16EF12CE-8C93-4B89-9B1E-1F0965641FB3}">
      <dgm:prSet phldrT="[Text]" custT="1"/>
      <dgm:spPr/>
      <dgm:t>
        <a:bodyPr/>
        <a:lstStyle/>
        <a:p>
          <a:r>
            <a:rPr lang="en-US" sz="1400" dirty="0"/>
            <a:t>Therapies</a:t>
          </a:r>
        </a:p>
      </dgm:t>
    </dgm:pt>
    <dgm:pt modelId="{5ECBC13F-EAA7-4177-85FF-F22BFECAA0B8}" type="parTrans" cxnId="{A46A8F68-A8D0-4D56-8246-EE3551AE392C}">
      <dgm:prSet/>
      <dgm:spPr/>
      <dgm:t>
        <a:bodyPr/>
        <a:lstStyle/>
        <a:p>
          <a:endParaRPr lang="en-US"/>
        </a:p>
      </dgm:t>
    </dgm:pt>
    <dgm:pt modelId="{22C73CE6-748C-4637-9D06-9C8DE369213C}" type="sibTrans" cxnId="{A46A8F68-A8D0-4D56-8246-EE3551AE392C}">
      <dgm:prSet/>
      <dgm:spPr/>
      <dgm:t>
        <a:bodyPr/>
        <a:lstStyle/>
        <a:p>
          <a:endParaRPr lang="en-US"/>
        </a:p>
      </dgm:t>
    </dgm:pt>
    <dgm:pt modelId="{5D55178B-7DA6-420C-9C42-45E914332ABC}">
      <dgm:prSet phldrT="[Text]"/>
      <dgm:spPr/>
      <dgm:t>
        <a:bodyPr/>
        <a:lstStyle/>
        <a:p>
          <a:r>
            <a:rPr lang="en-US" dirty="0"/>
            <a:t>Industry</a:t>
          </a:r>
        </a:p>
      </dgm:t>
    </dgm:pt>
    <dgm:pt modelId="{8FD6E385-1E22-40DA-9E2C-13C7E3413E3B}" type="parTrans" cxnId="{E94A67E7-E447-4FC2-A464-B0808815CE61}">
      <dgm:prSet/>
      <dgm:spPr/>
      <dgm:t>
        <a:bodyPr/>
        <a:lstStyle/>
        <a:p>
          <a:endParaRPr lang="en-US"/>
        </a:p>
      </dgm:t>
    </dgm:pt>
    <dgm:pt modelId="{06AEF4C8-E812-4093-BF5B-BB907C2967F9}" type="sibTrans" cxnId="{E94A67E7-E447-4FC2-A464-B0808815CE61}">
      <dgm:prSet/>
      <dgm:spPr/>
      <dgm:t>
        <a:bodyPr/>
        <a:lstStyle/>
        <a:p>
          <a:endParaRPr lang="en-US"/>
        </a:p>
      </dgm:t>
    </dgm:pt>
    <dgm:pt modelId="{94A4D180-F7D8-4F5E-A699-2EC93046324C}">
      <dgm:prSet phldrT="[Text]"/>
      <dgm:spPr/>
      <dgm:t>
        <a:bodyPr/>
        <a:lstStyle/>
        <a:p>
          <a:r>
            <a:rPr lang="en-US" dirty="0"/>
            <a:t>Standards</a:t>
          </a:r>
        </a:p>
      </dgm:t>
    </dgm:pt>
    <dgm:pt modelId="{4B4F1482-ACA6-4525-8782-0017C48EFFAA}" type="parTrans" cxnId="{7BFDCECA-42A5-4150-8048-CD356091CE99}">
      <dgm:prSet/>
      <dgm:spPr/>
      <dgm:t>
        <a:bodyPr/>
        <a:lstStyle/>
        <a:p>
          <a:endParaRPr lang="en-US"/>
        </a:p>
      </dgm:t>
    </dgm:pt>
    <dgm:pt modelId="{1BDF3745-C6EE-4D1B-9472-C543C8E6F954}" type="sibTrans" cxnId="{7BFDCECA-42A5-4150-8048-CD356091CE99}">
      <dgm:prSet/>
      <dgm:spPr/>
      <dgm:t>
        <a:bodyPr/>
        <a:lstStyle/>
        <a:p>
          <a:endParaRPr lang="en-US"/>
        </a:p>
      </dgm:t>
    </dgm:pt>
    <dgm:pt modelId="{9C461654-A4CF-4A03-A5D2-CA501460B3F3}">
      <dgm:prSet phldrT="[Text]"/>
      <dgm:spPr/>
      <dgm:t>
        <a:bodyPr/>
        <a:lstStyle/>
        <a:p>
          <a:r>
            <a:rPr lang="en-US" dirty="0"/>
            <a:t>Inspections</a:t>
          </a:r>
        </a:p>
      </dgm:t>
    </dgm:pt>
    <dgm:pt modelId="{505EE5D8-892B-4DF7-8015-4D684E28D9A4}" type="parTrans" cxnId="{06E31174-9B3B-4170-86EA-05DA5B093DBF}">
      <dgm:prSet/>
      <dgm:spPr/>
      <dgm:t>
        <a:bodyPr/>
        <a:lstStyle/>
        <a:p>
          <a:endParaRPr lang="en-US"/>
        </a:p>
      </dgm:t>
    </dgm:pt>
    <dgm:pt modelId="{9648E4A0-1C25-40F5-87A3-B3F5051C2C42}" type="sibTrans" cxnId="{06E31174-9B3B-4170-86EA-05DA5B093DBF}">
      <dgm:prSet/>
      <dgm:spPr/>
      <dgm:t>
        <a:bodyPr/>
        <a:lstStyle/>
        <a:p>
          <a:endParaRPr lang="en-US"/>
        </a:p>
      </dgm:t>
    </dgm:pt>
    <dgm:pt modelId="{17ECF97B-D7B1-4E92-B342-890035590C2E}">
      <dgm:prSet/>
      <dgm:spPr/>
      <dgm:t>
        <a:bodyPr/>
        <a:lstStyle/>
        <a:p>
          <a:r>
            <a:rPr lang="en-US" dirty="0"/>
            <a:t>National Security</a:t>
          </a:r>
        </a:p>
      </dgm:t>
    </dgm:pt>
    <dgm:pt modelId="{9BB2E2A8-6D05-4375-BA5A-2972FC8B18F1}" type="parTrans" cxnId="{8168FE3E-FEDA-4B1E-B8FB-6CC078C22254}">
      <dgm:prSet/>
      <dgm:spPr/>
      <dgm:t>
        <a:bodyPr/>
        <a:lstStyle/>
        <a:p>
          <a:endParaRPr lang="en-US"/>
        </a:p>
      </dgm:t>
    </dgm:pt>
    <dgm:pt modelId="{3A7B677F-1135-4CB2-A913-FCD791FEF247}" type="sibTrans" cxnId="{8168FE3E-FEDA-4B1E-B8FB-6CC078C22254}">
      <dgm:prSet/>
      <dgm:spPr/>
      <dgm:t>
        <a:bodyPr/>
        <a:lstStyle/>
        <a:p>
          <a:endParaRPr lang="en-US"/>
        </a:p>
      </dgm:t>
    </dgm:pt>
    <dgm:pt modelId="{ADAF9E69-9EE3-4B97-A390-71446EA57733}">
      <dgm:prSet phldrT="[Text]" custT="1"/>
      <dgm:spPr/>
      <dgm:t>
        <a:bodyPr/>
        <a:lstStyle/>
        <a:p>
          <a:r>
            <a:rPr lang="en-US" sz="1400" dirty="0"/>
            <a:t>Imaging/Diagnostics</a:t>
          </a:r>
        </a:p>
      </dgm:t>
    </dgm:pt>
    <dgm:pt modelId="{A49BB891-7256-4822-B688-5E9B1C278E80}" type="parTrans" cxnId="{D529629F-55BF-4815-A78B-DCA5A20F4114}">
      <dgm:prSet/>
      <dgm:spPr/>
      <dgm:t>
        <a:bodyPr/>
        <a:lstStyle/>
        <a:p>
          <a:endParaRPr lang="en-US"/>
        </a:p>
      </dgm:t>
    </dgm:pt>
    <dgm:pt modelId="{18A0140A-CB29-4464-98C4-2CC691998AC3}" type="sibTrans" cxnId="{D529629F-55BF-4815-A78B-DCA5A20F4114}">
      <dgm:prSet/>
      <dgm:spPr/>
      <dgm:t>
        <a:bodyPr/>
        <a:lstStyle/>
        <a:p>
          <a:endParaRPr lang="en-US"/>
        </a:p>
      </dgm:t>
    </dgm:pt>
    <dgm:pt modelId="{12FE9B92-9566-4BC7-AAD4-17985A8463EB}">
      <dgm:prSet/>
      <dgm:spPr/>
      <dgm:t>
        <a:bodyPr/>
        <a:lstStyle/>
        <a:p>
          <a:r>
            <a:rPr lang="en-US" dirty="0"/>
            <a:t>Communication</a:t>
          </a:r>
        </a:p>
      </dgm:t>
    </dgm:pt>
    <dgm:pt modelId="{9D458FD0-19F7-44D9-9B0E-191CBF6B4721}" type="parTrans" cxnId="{62CFD198-7EF2-4FB5-8CA2-90C849D4278E}">
      <dgm:prSet/>
      <dgm:spPr/>
      <dgm:t>
        <a:bodyPr/>
        <a:lstStyle/>
        <a:p>
          <a:endParaRPr lang="en-US"/>
        </a:p>
      </dgm:t>
    </dgm:pt>
    <dgm:pt modelId="{D08474E1-3052-4F1E-8D85-86DCE83D42D6}" type="sibTrans" cxnId="{62CFD198-7EF2-4FB5-8CA2-90C849D4278E}">
      <dgm:prSet/>
      <dgm:spPr/>
      <dgm:t>
        <a:bodyPr/>
        <a:lstStyle/>
        <a:p>
          <a:endParaRPr lang="en-US"/>
        </a:p>
      </dgm:t>
    </dgm:pt>
    <dgm:pt modelId="{9C51D27F-79FA-43EB-96FC-8569D2F8ED95}">
      <dgm:prSet/>
      <dgm:spPr/>
      <dgm:t>
        <a:bodyPr/>
        <a:lstStyle/>
        <a:p>
          <a:r>
            <a:rPr lang="en-US" dirty="0"/>
            <a:t>Detection</a:t>
          </a:r>
        </a:p>
      </dgm:t>
    </dgm:pt>
    <dgm:pt modelId="{0E23EB09-AB78-4646-ABE0-E573A5DFF6DB}" type="parTrans" cxnId="{85B3331A-C9F2-4417-B2B0-0BC80627D779}">
      <dgm:prSet/>
      <dgm:spPr/>
      <dgm:t>
        <a:bodyPr/>
        <a:lstStyle/>
        <a:p>
          <a:endParaRPr lang="en-US"/>
        </a:p>
      </dgm:t>
    </dgm:pt>
    <dgm:pt modelId="{F850FBD6-2D4B-4B71-A2AE-09689347B77B}" type="sibTrans" cxnId="{85B3331A-C9F2-4417-B2B0-0BC80627D779}">
      <dgm:prSet/>
      <dgm:spPr/>
      <dgm:t>
        <a:bodyPr/>
        <a:lstStyle/>
        <a:p>
          <a:endParaRPr lang="en-US"/>
        </a:p>
      </dgm:t>
    </dgm:pt>
    <dgm:pt modelId="{A3BEA9A0-0775-4B92-BF60-FAE95CBCE5ED}">
      <dgm:prSet phldrT="[Text]" custT="1"/>
      <dgm:spPr/>
      <dgm:t>
        <a:bodyPr/>
        <a:lstStyle/>
        <a:p>
          <a:r>
            <a:rPr lang="en-US" sz="1400" dirty="0"/>
            <a:t>Super Heavy Elements</a:t>
          </a:r>
        </a:p>
      </dgm:t>
    </dgm:pt>
    <dgm:pt modelId="{FD90664D-BECD-45D7-A60F-81B9FCAF5ACB}" type="parTrans" cxnId="{0A2F7560-4118-4FE0-BBE9-BA370220BCB6}">
      <dgm:prSet/>
      <dgm:spPr/>
      <dgm:t>
        <a:bodyPr/>
        <a:lstStyle/>
        <a:p>
          <a:endParaRPr lang="en-US"/>
        </a:p>
      </dgm:t>
    </dgm:pt>
    <dgm:pt modelId="{EBA03F12-A903-4A59-811B-8FDA65013C20}" type="sibTrans" cxnId="{0A2F7560-4118-4FE0-BBE9-BA370220BCB6}">
      <dgm:prSet/>
      <dgm:spPr/>
      <dgm:t>
        <a:bodyPr/>
        <a:lstStyle/>
        <a:p>
          <a:endParaRPr lang="en-US"/>
        </a:p>
      </dgm:t>
    </dgm:pt>
    <dgm:pt modelId="{A18BAC78-CFBA-4BD9-A210-03830A494318}">
      <dgm:prSet phldrT="[Text]" custT="1"/>
      <dgm:spPr/>
      <dgm:t>
        <a:bodyPr/>
        <a:lstStyle/>
        <a:p>
          <a:r>
            <a:rPr lang="en-US" sz="1400" dirty="0"/>
            <a:t>Nuclear Physics</a:t>
          </a:r>
        </a:p>
      </dgm:t>
    </dgm:pt>
    <dgm:pt modelId="{264F90ED-95D8-4E15-8C5F-DD045ECB88EB}" type="parTrans" cxnId="{E999A863-44D2-42A1-BB9D-6025C19BB9FC}">
      <dgm:prSet/>
      <dgm:spPr/>
      <dgm:t>
        <a:bodyPr/>
        <a:lstStyle/>
        <a:p>
          <a:endParaRPr lang="en-US"/>
        </a:p>
      </dgm:t>
    </dgm:pt>
    <dgm:pt modelId="{E7F603E1-EAA4-49A1-AD41-784D08058740}" type="sibTrans" cxnId="{E999A863-44D2-42A1-BB9D-6025C19BB9FC}">
      <dgm:prSet/>
      <dgm:spPr/>
      <dgm:t>
        <a:bodyPr/>
        <a:lstStyle/>
        <a:p>
          <a:endParaRPr lang="en-US"/>
        </a:p>
      </dgm:t>
    </dgm:pt>
    <dgm:pt modelId="{850BD98B-6FD2-43D6-A295-69BBCF41E2A2}">
      <dgm:prSet phldrT="[Text]" custT="1"/>
      <dgm:spPr/>
      <dgm:t>
        <a:bodyPr/>
        <a:lstStyle/>
        <a:p>
          <a:r>
            <a:rPr lang="en-US" sz="1400" dirty="0"/>
            <a:t>Materials</a:t>
          </a:r>
        </a:p>
      </dgm:t>
    </dgm:pt>
    <dgm:pt modelId="{CA433958-E47B-4002-B7BC-E51800D2C762}" type="parTrans" cxnId="{A96938FE-043A-44D8-9231-00162E0A870D}">
      <dgm:prSet/>
      <dgm:spPr/>
      <dgm:t>
        <a:bodyPr/>
        <a:lstStyle/>
        <a:p>
          <a:endParaRPr lang="en-US"/>
        </a:p>
      </dgm:t>
    </dgm:pt>
    <dgm:pt modelId="{2AB66EDE-49F7-4219-84E7-BDEFAB01AEAE}" type="sibTrans" cxnId="{A96938FE-043A-44D8-9231-00162E0A870D}">
      <dgm:prSet/>
      <dgm:spPr/>
      <dgm:t>
        <a:bodyPr/>
        <a:lstStyle/>
        <a:p>
          <a:endParaRPr lang="en-US"/>
        </a:p>
      </dgm:t>
    </dgm:pt>
    <dgm:pt modelId="{F2CC8790-3CB9-43F4-A85C-4720885F3862}">
      <dgm:prSet phldrT="[Text]" custT="1"/>
      <dgm:spPr/>
      <dgm:t>
        <a:bodyPr/>
        <a:lstStyle/>
        <a:p>
          <a:r>
            <a:rPr lang="en-US" sz="1400" dirty="0"/>
            <a:t>Agriculture</a:t>
          </a:r>
        </a:p>
      </dgm:t>
    </dgm:pt>
    <dgm:pt modelId="{3025C6A6-0571-409E-B858-AC71C8F42312}" type="parTrans" cxnId="{3479D0A6-2CE9-4963-A0AA-9DD34ECE8905}">
      <dgm:prSet/>
      <dgm:spPr/>
      <dgm:t>
        <a:bodyPr/>
        <a:lstStyle/>
        <a:p>
          <a:endParaRPr lang="en-US"/>
        </a:p>
      </dgm:t>
    </dgm:pt>
    <dgm:pt modelId="{FDE90DB7-06E2-4BBB-9CD4-0ACE1EB8441B}" type="sibTrans" cxnId="{3479D0A6-2CE9-4963-A0AA-9DD34ECE8905}">
      <dgm:prSet/>
      <dgm:spPr/>
      <dgm:t>
        <a:bodyPr/>
        <a:lstStyle/>
        <a:p>
          <a:endParaRPr lang="en-US"/>
        </a:p>
      </dgm:t>
    </dgm:pt>
    <dgm:pt modelId="{EC0143DE-8A96-4787-8BB4-8D9452C44790}">
      <dgm:prSet phldrT="[Text]" custT="1"/>
      <dgm:spPr/>
      <dgm:t>
        <a:bodyPr/>
        <a:lstStyle/>
        <a:p>
          <a:r>
            <a:rPr lang="en-US" sz="1400" dirty="0"/>
            <a:t>Analytical Chemistry</a:t>
          </a:r>
        </a:p>
      </dgm:t>
    </dgm:pt>
    <dgm:pt modelId="{2D53DEAC-0FCE-4CF3-AAAD-1650B5A266CA}" type="parTrans" cxnId="{25DDA4D1-6045-445D-BC5B-9966243890BA}">
      <dgm:prSet/>
      <dgm:spPr/>
      <dgm:t>
        <a:bodyPr/>
        <a:lstStyle/>
        <a:p>
          <a:endParaRPr lang="en-US"/>
        </a:p>
      </dgm:t>
    </dgm:pt>
    <dgm:pt modelId="{DEAFF725-4AC2-4C5D-B922-B9A3C8011FA0}" type="sibTrans" cxnId="{25DDA4D1-6045-445D-BC5B-9966243890BA}">
      <dgm:prSet/>
      <dgm:spPr/>
      <dgm:t>
        <a:bodyPr/>
        <a:lstStyle/>
        <a:p>
          <a:endParaRPr lang="en-US"/>
        </a:p>
      </dgm:t>
    </dgm:pt>
    <dgm:pt modelId="{7CC53380-60D3-45D1-8177-349E77FC4135}">
      <dgm:prSet phldrT="[Text]" custT="1"/>
      <dgm:spPr/>
      <dgm:t>
        <a:bodyPr/>
        <a:lstStyle/>
        <a:p>
          <a:r>
            <a:rPr lang="en-US" sz="1400" dirty="0"/>
            <a:t>Geosciences</a:t>
          </a:r>
        </a:p>
      </dgm:t>
    </dgm:pt>
    <dgm:pt modelId="{74D31019-8C8C-4560-A3F9-923B732A9D4B}" type="parTrans" cxnId="{FD1C913A-A7AD-4C7A-867F-E0AE6B6C5ACA}">
      <dgm:prSet/>
      <dgm:spPr/>
      <dgm:t>
        <a:bodyPr/>
        <a:lstStyle/>
        <a:p>
          <a:endParaRPr lang="en-US"/>
        </a:p>
      </dgm:t>
    </dgm:pt>
    <dgm:pt modelId="{EF77A748-6A23-433C-A3E5-BAA84F311E1B}" type="sibTrans" cxnId="{FD1C913A-A7AD-4C7A-867F-E0AE6B6C5ACA}">
      <dgm:prSet/>
      <dgm:spPr/>
      <dgm:t>
        <a:bodyPr/>
        <a:lstStyle/>
        <a:p>
          <a:endParaRPr lang="en-US"/>
        </a:p>
      </dgm:t>
    </dgm:pt>
    <dgm:pt modelId="{E105FBE8-8E66-446A-A038-9B3A293AACBA}">
      <dgm:prSet phldrT="[Text]" custT="1"/>
      <dgm:spPr/>
      <dgm:t>
        <a:bodyPr/>
        <a:lstStyle/>
        <a:p>
          <a:r>
            <a:rPr lang="en-US" sz="1400" dirty="0"/>
            <a:t>Research</a:t>
          </a:r>
        </a:p>
      </dgm:t>
    </dgm:pt>
    <dgm:pt modelId="{F933FC59-1D69-450F-8308-9CA19B715A96}" type="parTrans" cxnId="{DDC489AA-9ABC-430E-AAC3-E283AD4B48E7}">
      <dgm:prSet/>
      <dgm:spPr/>
      <dgm:t>
        <a:bodyPr/>
        <a:lstStyle/>
        <a:p>
          <a:endParaRPr lang="en-US"/>
        </a:p>
      </dgm:t>
    </dgm:pt>
    <dgm:pt modelId="{4A9D3C4D-5EB9-4308-A680-DBBC972E3929}" type="sibTrans" cxnId="{DDC489AA-9ABC-430E-AAC3-E283AD4B48E7}">
      <dgm:prSet/>
      <dgm:spPr/>
      <dgm:t>
        <a:bodyPr/>
        <a:lstStyle/>
        <a:p>
          <a:endParaRPr lang="en-US"/>
        </a:p>
      </dgm:t>
    </dgm:pt>
    <dgm:pt modelId="{25FC7D44-3197-463B-B998-C8CF2FB0A012}">
      <dgm:prSet phldrT="[Text]" custT="1"/>
      <dgm:spPr/>
      <dgm:t>
        <a:bodyPr/>
        <a:lstStyle/>
        <a:p>
          <a:r>
            <a:rPr lang="en-US" sz="1400" dirty="0"/>
            <a:t>Dental</a:t>
          </a:r>
        </a:p>
      </dgm:t>
    </dgm:pt>
    <dgm:pt modelId="{0ED03FAF-4723-4322-9137-A089BEF97F0E}" type="parTrans" cxnId="{A33DA374-2807-4CC4-B8A2-67456091C62A}">
      <dgm:prSet/>
      <dgm:spPr/>
      <dgm:t>
        <a:bodyPr/>
        <a:lstStyle/>
        <a:p>
          <a:endParaRPr lang="en-US"/>
        </a:p>
      </dgm:t>
    </dgm:pt>
    <dgm:pt modelId="{8C14EBB1-9A82-4BFA-A022-4BDED87A7CF1}" type="sibTrans" cxnId="{A33DA374-2807-4CC4-B8A2-67456091C62A}">
      <dgm:prSet/>
      <dgm:spPr/>
      <dgm:t>
        <a:bodyPr/>
        <a:lstStyle/>
        <a:p>
          <a:endParaRPr lang="en-US"/>
        </a:p>
      </dgm:t>
    </dgm:pt>
    <dgm:pt modelId="{2021511E-54A4-4A35-9FAE-456428B12E9D}">
      <dgm:prSet phldrT="[Text]"/>
      <dgm:spPr/>
      <dgm:t>
        <a:bodyPr/>
        <a:lstStyle/>
        <a:p>
          <a:r>
            <a:rPr lang="en-US" dirty="0"/>
            <a:t>Testing</a:t>
          </a:r>
        </a:p>
      </dgm:t>
    </dgm:pt>
    <dgm:pt modelId="{5F535313-9606-4563-A9C5-7918E2C2639A}" type="parTrans" cxnId="{E3F43883-BC66-4A08-9444-109EB914CF82}">
      <dgm:prSet/>
      <dgm:spPr/>
      <dgm:t>
        <a:bodyPr/>
        <a:lstStyle/>
        <a:p>
          <a:endParaRPr lang="en-US"/>
        </a:p>
      </dgm:t>
    </dgm:pt>
    <dgm:pt modelId="{6C833C8E-F044-4805-B96C-AB1E213D492C}" type="sibTrans" cxnId="{E3F43883-BC66-4A08-9444-109EB914CF82}">
      <dgm:prSet/>
      <dgm:spPr/>
      <dgm:t>
        <a:bodyPr/>
        <a:lstStyle/>
        <a:p>
          <a:endParaRPr lang="en-US"/>
        </a:p>
      </dgm:t>
    </dgm:pt>
    <dgm:pt modelId="{9EA4C40F-322A-4343-954B-7E00B6487B95}">
      <dgm:prSet phldrT="[Text]"/>
      <dgm:spPr/>
      <dgm:t>
        <a:bodyPr/>
        <a:lstStyle/>
        <a:p>
          <a:r>
            <a:rPr lang="en-US" dirty="0"/>
            <a:t>Sources</a:t>
          </a:r>
        </a:p>
      </dgm:t>
    </dgm:pt>
    <dgm:pt modelId="{E9434485-D741-4A91-B7A5-7B19BD9D1BFA}" type="parTrans" cxnId="{FB272D72-DDC1-42AB-9FF2-4E4F4D13B9AA}">
      <dgm:prSet/>
      <dgm:spPr/>
      <dgm:t>
        <a:bodyPr/>
        <a:lstStyle/>
        <a:p>
          <a:endParaRPr lang="en-US"/>
        </a:p>
      </dgm:t>
    </dgm:pt>
    <dgm:pt modelId="{DD0D6DD5-838C-40F7-ABEF-DD14B5157095}" type="sibTrans" cxnId="{FB272D72-DDC1-42AB-9FF2-4E4F4D13B9AA}">
      <dgm:prSet/>
      <dgm:spPr/>
      <dgm:t>
        <a:bodyPr/>
        <a:lstStyle/>
        <a:p>
          <a:endParaRPr lang="en-US"/>
        </a:p>
      </dgm:t>
    </dgm:pt>
    <dgm:pt modelId="{7CDDFBE7-43BD-42DF-8E46-C624453488D9}">
      <dgm:prSet phldrT="[Text]"/>
      <dgm:spPr/>
      <dgm:t>
        <a:bodyPr/>
        <a:lstStyle/>
        <a:p>
          <a:r>
            <a:rPr lang="en-US" dirty="0"/>
            <a:t>Nuclear Data</a:t>
          </a:r>
        </a:p>
      </dgm:t>
    </dgm:pt>
    <dgm:pt modelId="{1D70E925-4D64-4BCC-A331-12655FB24016}" type="parTrans" cxnId="{3CB1DF75-21D3-49F8-9009-5039CD166F6E}">
      <dgm:prSet/>
      <dgm:spPr/>
      <dgm:t>
        <a:bodyPr/>
        <a:lstStyle/>
        <a:p>
          <a:endParaRPr lang="en-US"/>
        </a:p>
      </dgm:t>
    </dgm:pt>
    <dgm:pt modelId="{E380A28C-AE56-485F-9309-51C353370479}" type="sibTrans" cxnId="{3CB1DF75-21D3-49F8-9009-5039CD166F6E}">
      <dgm:prSet/>
      <dgm:spPr/>
      <dgm:t>
        <a:bodyPr/>
        <a:lstStyle/>
        <a:p>
          <a:endParaRPr lang="en-US"/>
        </a:p>
      </dgm:t>
    </dgm:pt>
    <dgm:pt modelId="{BCAFBD25-FDBD-4A23-B45F-864AE7D00FC7}">
      <dgm:prSet phldrT="[Text]"/>
      <dgm:spPr/>
      <dgm:t>
        <a:bodyPr/>
        <a:lstStyle/>
        <a:p>
          <a:r>
            <a:rPr lang="en-US" dirty="0"/>
            <a:t>Forensics</a:t>
          </a:r>
        </a:p>
      </dgm:t>
    </dgm:pt>
    <dgm:pt modelId="{4708AD2F-D143-4BF9-B21A-E278A1B3F069}" type="parTrans" cxnId="{52BC2BE9-48DA-47B7-AA4B-F4C67004C36A}">
      <dgm:prSet/>
      <dgm:spPr/>
      <dgm:t>
        <a:bodyPr/>
        <a:lstStyle/>
        <a:p>
          <a:endParaRPr lang="en-US"/>
        </a:p>
      </dgm:t>
    </dgm:pt>
    <dgm:pt modelId="{DABC0D9A-0418-45E1-A16B-159E1CC9ED7F}" type="sibTrans" cxnId="{52BC2BE9-48DA-47B7-AA4B-F4C67004C36A}">
      <dgm:prSet/>
      <dgm:spPr/>
      <dgm:t>
        <a:bodyPr/>
        <a:lstStyle/>
        <a:p>
          <a:endParaRPr lang="en-US"/>
        </a:p>
      </dgm:t>
    </dgm:pt>
    <dgm:pt modelId="{483BEA98-26EC-442F-8D28-D9E8CA8ED783}">
      <dgm:prSet/>
      <dgm:spPr/>
      <dgm:t>
        <a:bodyPr/>
        <a:lstStyle/>
        <a:p>
          <a:r>
            <a:rPr lang="en-US" dirty="0"/>
            <a:t>Nuclear Data</a:t>
          </a:r>
        </a:p>
      </dgm:t>
    </dgm:pt>
    <dgm:pt modelId="{19BF6379-9B70-42F3-8E05-F4570FF05CE7}" type="parTrans" cxnId="{C9D33A1F-6BA8-4FF4-AA30-956D73E9E875}">
      <dgm:prSet/>
      <dgm:spPr/>
      <dgm:t>
        <a:bodyPr/>
        <a:lstStyle/>
        <a:p>
          <a:endParaRPr lang="en-US"/>
        </a:p>
      </dgm:t>
    </dgm:pt>
    <dgm:pt modelId="{D9687D93-9BD4-4FF2-8F83-EB6BF3556198}" type="sibTrans" cxnId="{C9D33A1F-6BA8-4FF4-AA30-956D73E9E875}">
      <dgm:prSet/>
      <dgm:spPr/>
      <dgm:t>
        <a:bodyPr/>
        <a:lstStyle/>
        <a:p>
          <a:endParaRPr lang="en-US"/>
        </a:p>
      </dgm:t>
    </dgm:pt>
    <dgm:pt modelId="{F5229F24-2688-47BC-8A2A-729CA409B8D0}">
      <dgm:prSet/>
      <dgm:spPr/>
      <dgm:t>
        <a:bodyPr/>
        <a:lstStyle/>
        <a:p>
          <a:r>
            <a:rPr lang="en-US" dirty="0"/>
            <a:t>Global Positioning</a:t>
          </a:r>
        </a:p>
      </dgm:t>
    </dgm:pt>
    <dgm:pt modelId="{AD9F2164-0E28-47FD-A4FB-720CA137E43C}" type="parTrans" cxnId="{4B0897E2-E3F5-4364-8778-40D77E073F58}">
      <dgm:prSet/>
      <dgm:spPr/>
      <dgm:t>
        <a:bodyPr/>
        <a:lstStyle/>
        <a:p>
          <a:endParaRPr lang="en-US"/>
        </a:p>
      </dgm:t>
    </dgm:pt>
    <dgm:pt modelId="{6C8C29B7-4196-497E-AD8E-EE7DE346A78E}" type="sibTrans" cxnId="{4B0897E2-E3F5-4364-8778-40D77E073F58}">
      <dgm:prSet/>
      <dgm:spPr/>
      <dgm:t>
        <a:bodyPr/>
        <a:lstStyle/>
        <a:p>
          <a:endParaRPr lang="en-US"/>
        </a:p>
      </dgm:t>
    </dgm:pt>
    <dgm:pt modelId="{9B0BE854-55BA-4629-A9DB-B66B48A8A586}">
      <dgm:prSet/>
      <dgm:spPr/>
      <dgm:t>
        <a:bodyPr/>
        <a:lstStyle/>
        <a:p>
          <a:r>
            <a:rPr lang="en-US" dirty="0"/>
            <a:t>Sources</a:t>
          </a:r>
        </a:p>
      </dgm:t>
    </dgm:pt>
    <dgm:pt modelId="{902F5EBF-0C7B-4262-B6BB-85A6691EDA07}" type="parTrans" cxnId="{5F6E9520-494F-496F-8B75-24AC02304491}">
      <dgm:prSet/>
      <dgm:spPr/>
      <dgm:t>
        <a:bodyPr/>
        <a:lstStyle/>
        <a:p>
          <a:endParaRPr lang="en-US"/>
        </a:p>
      </dgm:t>
    </dgm:pt>
    <dgm:pt modelId="{014E202F-F16C-4EF6-9BEF-B785B42B8697}" type="sibTrans" cxnId="{5F6E9520-494F-496F-8B75-24AC02304491}">
      <dgm:prSet/>
      <dgm:spPr/>
      <dgm:t>
        <a:bodyPr/>
        <a:lstStyle/>
        <a:p>
          <a:endParaRPr lang="en-US"/>
        </a:p>
      </dgm:t>
    </dgm:pt>
    <dgm:pt modelId="{6E44FE37-138D-47AC-BF47-05ABD3A567E0}" type="pres">
      <dgm:prSet presAssocID="{AF9982F5-B017-49CA-8213-2AE2A085961D}" presName="Name0" presStyleCnt="0">
        <dgm:presLayoutVars>
          <dgm:dir/>
          <dgm:resizeHandles val="exact"/>
        </dgm:presLayoutVars>
      </dgm:prSet>
      <dgm:spPr/>
    </dgm:pt>
    <dgm:pt modelId="{CF932A7E-37C4-49C2-AC08-ED1FF9347E15}" type="pres">
      <dgm:prSet presAssocID="{AF9982F5-B017-49CA-8213-2AE2A085961D}" presName="bkgdShp" presStyleLbl="alignAccFollowNode1" presStyleIdx="0" presStyleCnt="1"/>
      <dgm:spPr/>
    </dgm:pt>
    <dgm:pt modelId="{2A63E378-F4AB-4348-91F9-5159EF6C1AE5}" type="pres">
      <dgm:prSet presAssocID="{AF9982F5-B017-49CA-8213-2AE2A085961D}" presName="linComp" presStyleCnt="0"/>
      <dgm:spPr/>
    </dgm:pt>
    <dgm:pt modelId="{CF0BB5A7-62AC-49EC-8F9F-B15D28D229D0}" type="pres">
      <dgm:prSet presAssocID="{5D83A1D4-B187-4180-AC81-D0253AF018DB}" presName="compNode" presStyleCnt="0"/>
      <dgm:spPr/>
    </dgm:pt>
    <dgm:pt modelId="{87C97822-BDD3-4B47-BC55-4CFCE723B6B7}" type="pres">
      <dgm:prSet presAssocID="{5D83A1D4-B187-4180-AC81-D0253AF018DB}" presName="node" presStyleLbl="node1" presStyleIdx="0" presStyleCnt="4">
        <dgm:presLayoutVars>
          <dgm:bulletEnabled val="1"/>
        </dgm:presLayoutVars>
      </dgm:prSet>
      <dgm:spPr/>
    </dgm:pt>
    <dgm:pt modelId="{84B553C0-0638-44E3-868D-D2F32E427757}" type="pres">
      <dgm:prSet presAssocID="{5D83A1D4-B187-4180-AC81-D0253AF018DB}" presName="invisiNode" presStyleLbl="node1" presStyleIdx="0" presStyleCnt="4"/>
      <dgm:spPr/>
    </dgm:pt>
    <dgm:pt modelId="{18975671-BB48-422D-8C8A-B24C3C513A69}" type="pres">
      <dgm:prSet presAssocID="{5D83A1D4-B187-4180-AC81-D0253AF018DB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2F96C1B-1E6D-4072-9075-2EBEEDF38430}" type="pres">
      <dgm:prSet presAssocID="{70E40368-03EC-438F-BA26-FDA56D16A1B3}" presName="sibTrans" presStyleLbl="sibTrans2D1" presStyleIdx="0" presStyleCnt="0"/>
      <dgm:spPr/>
    </dgm:pt>
    <dgm:pt modelId="{EC6B9CB2-71E6-4865-90C7-96597BD8EB5F}" type="pres">
      <dgm:prSet presAssocID="{86E3231E-EF67-4809-9AB6-3E06BE30E960}" presName="compNode" presStyleCnt="0"/>
      <dgm:spPr/>
    </dgm:pt>
    <dgm:pt modelId="{C4AECA9A-F145-4306-A0A6-66FE2C6DA07E}" type="pres">
      <dgm:prSet presAssocID="{86E3231E-EF67-4809-9AB6-3E06BE30E960}" presName="node" presStyleLbl="node1" presStyleIdx="1" presStyleCnt="4">
        <dgm:presLayoutVars>
          <dgm:bulletEnabled val="1"/>
        </dgm:presLayoutVars>
      </dgm:prSet>
      <dgm:spPr/>
    </dgm:pt>
    <dgm:pt modelId="{7EE0C1C4-9718-4C1B-AA66-06D498240D42}" type="pres">
      <dgm:prSet presAssocID="{86E3231E-EF67-4809-9AB6-3E06BE30E960}" presName="invisiNode" presStyleLbl="node1" presStyleIdx="1" presStyleCnt="4"/>
      <dgm:spPr/>
    </dgm:pt>
    <dgm:pt modelId="{28ABEB80-6F24-481A-84DE-8AA82B8BAB00}" type="pres">
      <dgm:prSet presAssocID="{86E3231E-EF67-4809-9AB6-3E06BE30E960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389645-E984-4B02-88A0-5C4F2BCF7676}" type="pres">
      <dgm:prSet presAssocID="{E7AFBA87-E969-4579-92CF-AFCF3F39D309}" presName="sibTrans" presStyleLbl="sibTrans2D1" presStyleIdx="0" presStyleCnt="0"/>
      <dgm:spPr/>
    </dgm:pt>
    <dgm:pt modelId="{14B7F885-897F-49A2-A6EC-D387FC4F2186}" type="pres">
      <dgm:prSet presAssocID="{5D55178B-7DA6-420C-9C42-45E914332ABC}" presName="compNode" presStyleCnt="0"/>
      <dgm:spPr/>
    </dgm:pt>
    <dgm:pt modelId="{C62B3CBB-2E52-4AFF-9ACD-99BEB5F42A8A}" type="pres">
      <dgm:prSet presAssocID="{5D55178B-7DA6-420C-9C42-45E914332ABC}" presName="node" presStyleLbl="node1" presStyleIdx="2" presStyleCnt="4">
        <dgm:presLayoutVars>
          <dgm:bulletEnabled val="1"/>
        </dgm:presLayoutVars>
      </dgm:prSet>
      <dgm:spPr/>
    </dgm:pt>
    <dgm:pt modelId="{F42268FD-A7C8-443C-81D8-2DC8CA721C65}" type="pres">
      <dgm:prSet presAssocID="{5D55178B-7DA6-420C-9C42-45E914332ABC}" presName="invisiNode" presStyleLbl="node1" presStyleIdx="2" presStyleCnt="4"/>
      <dgm:spPr/>
    </dgm:pt>
    <dgm:pt modelId="{59C3B367-EF60-41D3-AB32-6970FCC37CAF}" type="pres">
      <dgm:prSet presAssocID="{5D55178B-7DA6-420C-9C42-45E914332ABC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EBBC644-D2B9-4574-BE90-EE571060F23A}" type="pres">
      <dgm:prSet presAssocID="{06AEF4C8-E812-4093-BF5B-BB907C2967F9}" presName="sibTrans" presStyleLbl="sibTrans2D1" presStyleIdx="0" presStyleCnt="0"/>
      <dgm:spPr/>
    </dgm:pt>
    <dgm:pt modelId="{1E7DDE42-CC4C-4228-9284-EAF051C06F71}" type="pres">
      <dgm:prSet presAssocID="{17ECF97B-D7B1-4E92-B342-890035590C2E}" presName="compNode" presStyleCnt="0"/>
      <dgm:spPr/>
    </dgm:pt>
    <dgm:pt modelId="{4F88151C-FE63-4B66-8A41-2C2544D9DAFF}" type="pres">
      <dgm:prSet presAssocID="{17ECF97B-D7B1-4E92-B342-890035590C2E}" presName="node" presStyleLbl="node1" presStyleIdx="3" presStyleCnt="4">
        <dgm:presLayoutVars>
          <dgm:bulletEnabled val="1"/>
        </dgm:presLayoutVars>
      </dgm:prSet>
      <dgm:spPr/>
    </dgm:pt>
    <dgm:pt modelId="{08C46D20-B5E1-4847-A908-AA84A8A009C7}" type="pres">
      <dgm:prSet presAssocID="{17ECF97B-D7B1-4E92-B342-890035590C2E}" presName="invisiNode" presStyleLbl="node1" presStyleIdx="3" presStyleCnt="4"/>
      <dgm:spPr/>
    </dgm:pt>
    <dgm:pt modelId="{FA9E5C92-F5EA-4427-9EBC-B7AEB99E2F1D}" type="pres">
      <dgm:prSet presAssocID="{17ECF97B-D7B1-4E92-B342-890035590C2E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</dgm:ptLst>
  <dgm:cxnLst>
    <dgm:cxn modelId="{7C2F1304-4F1C-4DED-9626-8D953EB19778}" type="presOf" srcId="{31CB10C1-16B3-4B4E-84F5-3427F60AF25C}" destId="{87C97822-BDD3-4B47-BC55-4CFCE723B6B7}" srcOrd="0" destOrd="4" presId="urn:microsoft.com/office/officeart/2005/8/layout/pList2"/>
    <dgm:cxn modelId="{11EC550A-D36D-4BC2-9D68-7BA015C5543F}" srcId="{5D83A1D4-B187-4180-AC81-D0253AF018DB}" destId="{31CB10C1-16B3-4B4E-84F5-3427F60AF25C}" srcOrd="1" destOrd="0" parTransId="{95C9E057-2630-4DD3-A459-ED0CF28F06F0}" sibTransId="{B71CCD0E-F363-46F6-B6B6-446EA8111C0C}"/>
    <dgm:cxn modelId="{A9DE810E-1D41-479D-B472-50628FA2A893}" type="presOf" srcId="{F2CC8790-3CB9-43F4-A85C-4720885F3862}" destId="{87C97822-BDD3-4B47-BC55-4CFCE723B6B7}" srcOrd="0" destOrd="6" presId="urn:microsoft.com/office/officeart/2005/8/layout/pList2"/>
    <dgm:cxn modelId="{EB9A6417-F29B-45B9-A08B-E1F3CBBE1123}" type="presOf" srcId="{12FE9B92-9566-4BC7-AAD4-17985A8463EB}" destId="{4F88151C-FE63-4B66-8A41-2C2544D9DAFF}" srcOrd="0" destOrd="1" presId="urn:microsoft.com/office/officeart/2005/8/layout/pList2"/>
    <dgm:cxn modelId="{85B3331A-C9F2-4417-B2B0-0BC80627D779}" srcId="{17ECF97B-D7B1-4E92-B342-890035590C2E}" destId="{9C51D27F-79FA-43EB-96FC-8569D2F8ED95}" srcOrd="1" destOrd="0" parTransId="{0E23EB09-AB78-4646-ABE0-E573A5DFF6DB}" sibTransId="{F850FBD6-2D4B-4B71-A2AE-09689347B77B}"/>
    <dgm:cxn modelId="{C9D33A1F-6BA8-4FF4-AA30-956D73E9E875}" srcId="{17ECF97B-D7B1-4E92-B342-890035590C2E}" destId="{483BEA98-26EC-442F-8D28-D9E8CA8ED783}" srcOrd="2" destOrd="0" parTransId="{19BF6379-9B70-42F3-8E05-F4570FF05CE7}" sibTransId="{D9687D93-9BD4-4FF2-8F83-EB6BF3556198}"/>
    <dgm:cxn modelId="{5F6E9520-494F-496F-8B75-24AC02304491}" srcId="{17ECF97B-D7B1-4E92-B342-890035590C2E}" destId="{9B0BE854-55BA-4629-A9DB-B66B48A8A586}" srcOrd="4" destOrd="0" parTransId="{902F5EBF-0C7B-4262-B6BB-85A6691EDA07}" sibTransId="{014E202F-F16C-4EF6-9BEF-B785B42B8697}"/>
    <dgm:cxn modelId="{1D2D3D31-130D-4420-A387-203C9BBF4D3C}" type="presOf" srcId="{7CC53380-60D3-45D1-8177-349E77FC4135}" destId="{87C97822-BDD3-4B47-BC55-4CFCE723B6B7}" srcOrd="0" destOrd="8" presId="urn:microsoft.com/office/officeart/2005/8/layout/pList2"/>
    <dgm:cxn modelId="{DCBB9B33-878A-4023-AE74-6D0E638F5A0C}" type="presOf" srcId="{5D83A1D4-B187-4180-AC81-D0253AF018DB}" destId="{87C97822-BDD3-4B47-BC55-4CFCE723B6B7}" srcOrd="0" destOrd="0" presId="urn:microsoft.com/office/officeart/2005/8/layout/pList2"/>
    <dgm:cxn modelId="{FD1C913A-A7AD-4C7A-867F-E0AE6B6C5ACA}" srcId="{5D83A1D4-B187-4180-AC81-D0253AF018DB}" destId="{7CC53380-60D3-45D1-8177-349E77FC4135}" srcOrd="5" destOrd="0" parTransId="{74D31019-8C8C-4560-A3F9-923B732A9D4B}" sibTransId="{EF77A748-6A23-433C-A3E5-BAA84F311E1B}"/>
    <dgm:cxn modelId="{8168FE3E-FEDA-4B1E-B8FB-6CC078C22254}" srcId="{AF9982F5-B017-49CA-8213-2AE2A085961D}" destId="{17ECF97B-D7B1-4E92-B342-890035590C2E}" srcOrd="3" destOrd="0" parTransId="{9BB2E2A8-6D05-4375-BA5A-2972FC8B18F1}" sibTransId="{3A7B677F-1135-4CB2-A913-FCD791FEF247}"/>
    <dgm:cxn modelId="{399F6F5D-0AF8-4636-B466-7EE5473138E4}" type="presOf" srcId="{06AEF4C8-E812-4093-BF5B-BB907C2967F9}" destId="{0EBBC644-D2B9-4574-BE90-EE571060F23A}" srcOrd="0" destOrd="0" presId="urn:microsoft.com/office/officeart/2005/8/layout/pList2"/>
    <dgm:cxn modelId="{BFE45460-F759-4098-B96A-3490DFDA5D03}" srcId="{5D83A1D4-B187-4180-AC81-D0253AF018DB}" destId="{DF2F5B5E-1AA5-4372-9442-D5BBEA5CB3EA}" srcOrd="0" destOrd="0" parTransId="{BABFEF3E-F652-4C9D-BCAA-7434D7CD1BE6}" sibTransId="{55BC7F64-2245-474B-94E8-94396ECDFA49}"/>
    <dgm:cxn modelId="{0A2F7560-4118-4FE0-BBE9-BA370220BCB6}" srcId="{DF2F5B5E-1AA5-4372-9442-D5BBEA5CB3EA}" destId="{A3BEA9A0-0775-4B92-BF60-FAE95CBCE5ED}" srcOrd="0" destOrd="0" parTransId="{FD90664D-BECD-45D7-A60F-81B9FCAF5ACB}" sibTransId="{EBA03F12-A903-4A59-811B-8FDA65013C20}"/>
    <dgm:cxn modelId="{3A6F1C42-9FA0-4371-87A3-77E22452B6A7}" type="presOf" srcId="{ADAF9E69-9EE3-4B97-A390-71446EA57733}" destId="{C4AECA9A-F145-4306-A0A6-66FE2C6DA07E}" srcOrd="0" destOrd="2" presId="urn:microsoft.com/office/officeart/2005/8/layout/pList2"/>
    <dgm:cxn modelId="{E999A863-44D2-42A1-BB9D-6025C19BB9FC}" srcId="{DF2F5B5E-1AA5-4372-9442-D5BBEA5CB3EA}" destId="{A18BAC78-CFBA-4BD9-A210-03830A494318}" srcOrd="1" destOrd="0" parTransId="{264F90ED-95D8-4E15-8C5F-DD045ECB88EB}" sibTransId="{E7F603E1-EAA4-49A1-AD41-784D08058740}"/>
    <dgm:cxn modelId="{A46A8F68-A8D0-4D56-8246-EE3551AE392C}" srcId="{86E3231E-EF67-4809-9AB6-3E06BE30E960}" destId="{16EF12CE-8C93-4B89-9B1E-1F0965641FB3}" srcOrd="0" destOrd="0" parTransId="{5ECBC13F-EAA7-4177-85FF-F22BFECAA0B8}" sibTransId="{22C73CE6-748C-4637-9D06-9C8DE369213C}"/>
    <dgm:cxn modelId="{D51C686D-B3C5-48CB-81E1-D4A5C2611B59}" type="presOf" srcId="{EC0143DE-8A96-4787-8BB4-8D9452C44790}" destId="{87C97822-BDD3-4B47-BC55-4CFCE723B6B7}" srcOrd="0" destOrd="7" presId="urn:microsoft.com/office/officeart/2005/8/layout/pList2"/>
    <dgm:cxn modelId="{14616B71-A584-4D7A-84AF-17243BF08121}" srcId="{AF9982F5-B017-49CA-8213-2AE2A085961D}" destId="{5D83A1D4-B187-4180-AC81-D0253AF018DB}" srcOrd="0" destOrd="0" parTransId="{1FBDA670-9220-45B8-989F-C24D8D49EB25}" sibTransId="{70E40368-03EC-438F-BA26-FDA56D16A1B3}"/>
    <dgm:cxn modelId="{FB272D72-DDC1-42AB-9FF2-4E4F4D13B9AA}" srcId="{5D55178B-7DA6-420C-9C42-45E914332ABC}" destId="{9EA4C40F-322A-4343-954B-7E00B6487B95}" srcOrd="3" destOrd="0" parTransId="{E9434485-D741-4A91-B7A5-7B19BD9D1BFA}" sibTransId="{DD0D6DD5-838C-40F7-ABEF-DD14B5157095}"/>
    <dgm:cxn modelId="{01EF2E72-9919-45D3-801E-D0129E96BC31}" type="presOf" srcId="{86E3231E-EF67-4809-9AB6-3E06BE30E960}" destId="{C4AECA9A-F145-4306-A0A6-66FE2C6DA07E}" srcOrd="0" destOrd="0" presId="urn:microsoft.com/office/officeart/2005/8/layout/pList2"/>
    <dgm:cxn modelId="{88032653-7331-4C47-9357-1DB1B711E988}" srcId="{AF9982F5-B017-49CA-8213-2AE2A085961D}" destId="{86E3231E-EF67-4809-9AB6-3E06BE30E960}" srcOrd="1" destOrd="0" parTransId="{6D6724C7-8CEE-46C5-AE2E-FEC0B09DAC25}" sibTransId="{E7AFBA87-E969-4579-92CF-AFCF3F39D309}"/>
    <dgm:cxn modelId="{98E10874-EAC7-4F5E-A00A-DE6B2B3EF517}" type="presOf" srcId="{5D55178B-7DA6-420C-9C42-45E914332ABC}" destId="{C62B3CBB-2E52-4AFF-9ACD-99BEB5F42A8A}" srcOrd="0" destOrd="0" presId="urn:microsoft.com/office/officeart/2005/8/layout/pList2"/>
    <dgm:cxn modelId="{06E31174-9B3B-4170-86EA-05DA5B093DBF}" srcId="{5D55178B-7DA6-420C-9C42-45E914332ABC}" destId="{9C461654-A4CF-4A03-A5D2-CA501460B3F3}" srcOrd="1" destOrd="0" parTransId="{505EE5D8-892B-4DF7-8015-4D684E28D9A4}" sibTransId="{9648E4A0-1C25-40F5-87A3-B3F5051C2C42}"/>
    <dgm:cxn modelId="{A33DA374-2807-4CC4-B8A2-67456091C62A}" srcId="{86E3231E-EF67-4809-9AB6-3E06BE30E960}" destId="{25FC7D44-3197-463B-B998-C8CF2FB0A012}" srcOrd="3" destOrd="0" parTransId="{0ED03FAF-4723-4322-9137-A089BEF97F0E}" sibTransId="{8C14EBB1-9A82-4BFA-A022-4BDED87A7CF1}"/>
    <dgm:cxn modelId="{FD53C275-0B9D-42E5-9C1D-021E72A91822}" type="presOf" srcId="{16EF12CE-8C93-4B89-9B1E-1F0965641FB3}" destId="{C4AECA9A-F145-4306-A0A6-66FE2C6DA07E}" srcOrd="0" destOrd="1" presId="urn:microsoft.com/office/officeart/2005/8/layout/pList2"/>
    <dgm:cxn modelId="{3CB1DF75-21D3-49F8-9009-5039CD166F6E}" srcId="{5D55178B-7DA6-420C-9C42-45E914332ABC}" destId="{7CDDFBE7-43BD-42DF-8E46-C624453488D9}" srcOrd="4" destOrd="0" parTransId="{1D70E925-4D64-4BCC-A331-12655FB24016}" sibTransId="{E380A28C-AE56-485F-9309-51C353370479}"/>
    <dgm:cxn modelId="{A3B2F875-93D1-483F-BF40-56748EB193B4}" type="presOf" srcId="{9C51D27F-79FA-43EB-96FC-8569D2F8ED95}" destId="{4F88151C-FE63-4B66-8A41-2C2544D9DAFF}" srcOrd="0" destOrd="2" presId="urn:microsoft.com/office/officeart/2005/8/layout/pList2"/>
    <dgm:cxn modelId="{E3F43883-BC66-4A08-9444-109EB914CF82}" srcId="{5D55178B-7DA6-420C-9C42-45E914332ABC}" destId="{2021511E-54A4-4A35-9FAE-456428B12E9D}" srcOrd="2" destOrd="0" parTransId="{5F535313-9606-4563-A9C5-7918E2C2639A}" sibTransId="{6C833C8E-F044-4805-B96C-AB1E213D492C}"/>
    <dgm:cxn modelId="{62CFD198-7EF2-4FB5-8CA2-90C849D4278E}" srcId="{17ECF97B-D7B1-4E92-B342-890035590C2E}" destId="{12FE9B92-9566-4BC7-AAD4-17985A8463EB}" srcOrd="0" destOrd="0" parTransId="{9D458FD0-19F7-44D9-9B0E-191CBF6B4721}" sibTransId="{D08474E1-3052-4F1E-8D85-86DCE83D42D6}"/>
    <dgm:cxn modelId="{7976379F-A8FD-4C5E-8B09-78C89E7CEA22}" type="presOf" srcId="{AF9982F5-B017-49CA-8213-2AE2A085961D}" destId="{6E44FE37-138D-47AC-BF47-05ABD3A567E0}" srcOrd="0" destOrd="0" presId="urn:microsoft.com/office/officeart/2005/8/layout/pList2"/>
    <dgm:cxn modelId="{D529629F-55BF-4815-A78B-DCA5A20F4114}" srcId="{86E3231E-EF67-4809-9AB6-3E06BE30E960}" destId="{ADAF9E69-9EE3-4B97-A390-71446EA57733}" srcOrd="1" destOrd="0" parTransId="{A49BB891-7256-4822-B688-5E9B1C278E80}" sibTransId="{18A0140A-CB29-4464-98C4-2CC691998AC3}"/>
    <dgm:cxn modelId="{AF38A0A1-3BF7-4DA7-B12A-787AA1143E1A}" type="presOf" srcId="{25FC7D44-3197-463B-B998-C8CF2FB0A012}" destId="{C4AECA9A-F145-4306-A0A6-66FE2C6DA07E}" srcOrd="0" destOrd="4" presId="urn:microsoft.com/office/officeart/2005/8/layout/pList2"/>
    <dgm:cxn modelId="{7118ACA1-8E68-460C-B5CF-DE7EE324059E}" type="presOf" srcId="{A3BEA9A0-0775-4B92-BF60-FAE95CBCE5ED}" destId="{87C97822-BDD3-4B47-BC55-4CFCE723B6B7}" srcOrd="0" destOrd="2" presId="urn:microsoft.com/office/officeart/2005/8/layout/pList2"/>
    <dgm:cxn modelId="{910EF8A2-3FA5-4A57-8420-95F3F5716475}" type="presOf" srcId="{DF2F5B5E-1AA5-4372-9442-D5BBEA5CB3EA}" destId="{87C97822-BDD3-4B47-BC55-4CFCE723B6B7}" srcOrd="0" destOrd="1" presId="urn:microsoft.com/office/officeart/2005/8/layout/pList2"/>
    <dgm:cxn modelId="{D96E43A5-5FB7-48E5-B8ED-075D7F0D8C8C}" type="presOf" srcId="{9B0BE854-55BA-4629-A9DB-B66B48A8A586}" destId="{4F88151C-FE63-4B66-8A41-2C2544D9DAFF}" srcOrd="0" destOrd="5" presId="urn:microsoft.com/office/officeart/2005/8/layout/pList2"/>
    <dgm:cxn modelId="{3479D0A6-2CE9-4963-A0AA-9DD34ECE8905}" srcId="{5D83A1D4-B187-4180-AC81-D0253AF018DB}" destId="{F2CC8790-3CB9-43F4-A85C-4720885F3862}" srcOrd="3" destOrd="0" parTransId="{3025C6A6-0571-409E-B858-AC71C8F42312}" sibTransId="{FDE90DB7-06E2-4BBB-9CD4-0ACE1EB8441B}"/>
    <dgm:cxn modelId="{DDC489AA-9ABC-430E-AAC3-E283AD4B48E7}" srcId="{86E3231E-EF67-4809-9AB6-3E06BE30E960}" destId="{E105FBE8-8E66-446A-A038-9B3A293AACBA}" srcOrd="2" destOrd="0" parTransId="{F933FC59-1D69-450F-8308-9CA19B715A96}" sibTransId="{4A9D3C4D-5EB9-4308-A680-DBBC972E3929}"/>
    <dgm:cxn modelId="{04EB42AC-6E6E-4641-8235-B93BD5D4D249}" type="presOf" srcId="{9C461654-A4CF-4A03-A5D2-CA501460B3F3}" destId="{C62B3CBB-2E52-4AFF-9ACD-99BEB5F42A8A}" srcOrd="0" destOrd="2" presId="urn:microsoft.com/office/officeart/2005/8/layout/pList2"/>
    <dgm:cxn modelId="{E4B36DAC-79C1-4DEF-9C68-9E7B7A3DC708}" type="presOf" srcId="{E7AFBA87-E969-4579-92CF-AFCF3F39D309}" destId="{31389645-E984-4B02-88A0-5C4F2BCF7676}" srcOrd="0" destOrd="0" presId="urn:microsoft.com/office/officeart/2005/8/layout/pList2"/>
    <dgm:cxn modelId="{7B22D7AF-3369-4E7C-886A-2DA78095AC7A}" type="presOf" srcId="{70E40368-03EC-438F-BA26-FDA56D16A1B3}" destId="{E2F96C1B-1E6D-4072-9075-2EBEEDF38430}" srcOrd="0" destOrd="0" presId="urn:microsoft.com/office/officeart/2005/8/layout/pList2"/>
    <dgm:cxn modelId="{59CDE0BC-F5B7-4B51-87D3-9AAECF2DBAFC}" type="presOf" srcId="{17ECF97B-D7B1-4E92-B342-890035590C2E}" destId="{4F88151C-FE63-4B66-8A41-2C2544D9DAFF}" srcOrd="0" destOrd="0" presId="urn:microsoft.com/office/officeart/2005/8/layout/pList2"/>
    <dgm:cxn modelId="{3DE2E9BC-0082-422C-AD51-4BEEBBD8BCE2}" type="presOf" srcId="{E105FBE8-8E66-446A-A038-9B3A293AACBA}" destId="{C4AECA9A-F145-4306-A0A6-66FE2C6DA07E}" srcOrd="0" destOrd="3" presId="urn:microsoft.com/office/officeart/2005/8/layout/pList2"/>
    <dgm:cxn modelId="{1DD0E8C4-D622-41A5-ACC2-0BDDC436A19E}" type="presOf" srcId="{850BD98B-6FD2-43D6-A295-69BBCF41E2A2}" destId="{87C97822-BDD3-4B47-BC55-4CFCE723B6B7}" srcOrd="0" destOrd="5" presId="urn:microsoft.com/office/officeart/2005/8/layout/pList2"/>
    <dgm:cxn modelId="{7BFDCECA-42A5-4150-8048-CD356091CE99}" srcId="{5D55178B-7DA6-420C-9C42-45E914332ABC}" destId="{94A4D180-F7D8-4F5E-A699-2EC93046324C}" srcOrd="0" destOrd="0" parTransId="{4B4F1482-ACA6-4525-8782-0017C48EFFAA}" sibTransId="{1BDF3745-C6EE-4D1B-9472-C543C8E6F954}"/>
    <dgm:cxn modelId="{D74F87CC-8EE9-48F9-AA1F-5E82520A39F7}" type="presOf" srcId="{F5229F24-2688-47BC-8A2A-729CA409B8D0}" destId="{4F88151C-FE63-4B66-8A41-2C2544D9DAFF}" srcOrd="0" destOrd="4" presId="urn:microsoft.com/office/officeart/2005/8/layout/pList2"/>
    <dgm:cxn modelId="{25DDA4D1-6045-445D-BC5B-9966243890BA}" srcId="{5D83A1D4-B187-4180-AC81-D0253AF018DB}" destId="{EC0143DE-8A96-4787-8BB4-8D9452C44790}" srcOrd="4" destOrd="0" parTransId="{2D53DEAC-0FCE-4CF3-AAAD-1650B5A266CA}" sibTransId="{DEAFF725-4AC2-4C5D-B922-B9A3C8011FA0}"/>
    <dgm:cxn modelId="{073DAAD4-48C6-4F12-B38D-CB440276EC12}" type="presOf" srcId="{94A4D180-F7D8-4F5E-A699-2EC93046324C}" destId="{C62B3CBB-2E52-4AFF-9ACD-99BEB5F42A8A}" srcOrd="0" destOrd="1" presId="urn:microsoft.com/office/officeart/2005/8/layout/pList2"/>
    <dgm:cxn modelId="{EAC70ED8-5A33-4D84-A194-8501ED71BB37}" type="presOf" srcId="{9EA4C40F-322A-4343-954B-7E00B6487B95}" destId="{C62B3CBB-2E52-4AFF-9ACD-99BEB5F42A8A}" srcOrd="0" destOrd="4" presId="urn:microsoft.com/office/officeart/2005/8/layout/pList2"/>
    <dgm:cxn modelId="{5E8ADBD8-CAE5-42AB-A1B7-A9BE2C30BF58}" type="presOf" srcId="{2021511E-54A4-4A35-9FAE-456428B12E9D}" destId="{C62B3CBB-2E52-4AFF-9ACD-99BEB5F42A8A}" srcOrd="0" destOrd="3" presId="urn:microsoft.com/office/officeart/2005/8/layout/pList2"/>
    <dgm:cxn modelId="{4B0897E2-E3F5-4364-8778-40D77E073F58}" srcId="{17ECF97B-D7B1-4E92-B342-890035590C2E}" destId="{F5229F24-2688-47BC-8A2A-729CA409B8D0}" srcOrd="3" destOrd="0" parTransId="{AD9F2164-0E28-47FD-A4FB-720CA137E43C}" sibTransId="{6C8C29B7-4196-497E-AD8E-EE7DE346A78E}"/>
    <dgm:cxn modelId="{E94A67E7-E447-4FC2-A464-B0808815CE61}" srcId="{AF9982F5-B017-49CA-8213-2AE2A085961D}" destId="{5D55178B-7DA6-420C-9C42-45E914332ABC}" srcOrd="2" destOrd="0" parTransId="{8FD6E385-1E22-40DA-9E2C-13C7E3413E3B}" sibTransId="{06AEF4C8-E812-4093-BF5B-BB907C2967F9}"/>
    <dgm:cxn modelId="{52BC2BE9-48DA-47B7-AA4B-F4C67004C36A}" srcId="{5D55178B-7DA6-420C-9C42-45E914332ABC}" destId="{BCAFBD25-FDBD-4A23-B45F-864AE7D00FC7}" srcOrd="5" destOrd="0" parTransId="{4708AD2F-D143-4BF9-B21A-E278A1B3F069}" sibTransId="{DABC0D9A-0418-45E1-A16B-159E1CC9ED7F}"/>
    <dgm:cxn modelId="{04E988ED-9211-4D1D-A859-7FDD60D69CE0}" type="presOf" srcId="{7CDDFBE7-43BD-42DF-8E46-C624453488D9}" destId="{C62B3CBB-2E52-4AFF-9ACD-99BEB5F42A8A}" srcOrd="0" destOrd="5" presId="urn:microsoft.com/office/officeart/2005/8/layout/pList2"/>
    <dgm:cxn modelId="{D20E10F6-AD79-4759-900F-2F52F3554388}" type="presOf" srcId="{A18BAC78-CFBA-4BD9-A210-03830A494318}" destId="{87C97822-BDD3-4B47-BC55-4CFCE723B6B7}" srcOrd="0" destOrd="3" presId="urn:microsoft.com/office/officeart/2005/8/layout/pList2"/>
    <dgm:cxn modelId="{C264EFFD-3CE2-4CFD-A33E-544BB0733957}" type="presOf" srcId="{BCAFBD25-FDBD-4A23-B45F-864AE7D00FC7}" destId="{C62B3CBB-2E52-4AFF-9ACD-99BEB5F42A8A}" srcOrd="0" destOrd="6" presId="urn:microsoft.com/office/officeart/2005/8/layout/pList2"/>
    <dgm:cxn modelId="{A96938FE-043A-44D8-9231-00162E0A870D}" srcId="{5D83A1D4-B187-4180-AC81-D0253AF018DB}" destId="{850BD98B-6FD2-43D6-A295-69BBCF41E2A2}" srcOrd="2" destOrd="0" parTransId="{CA433958-E47B-4002-B7BC-E51800D2C762}" sibTransId="{2AB66EDE-49F7-4219-84E7-BDEFAB01AEAE}"/>
    <dgm:cxn modelId="{1516EBFE-3816-4012-A8B1-2B71A78F485B}" type="presOf" srcId="{483BEA98-26EC-442F-8D28-D9E8CA8ED783}" destId="{4F88151C-FE63-4B66-8A41-2C2544D9DAFF}" srcOrd="0" destOrd="3" presId="urn:microsoft.com/office/officeart/2005/8/layout/pList2"/>
    <dgm:cxn modelId="{07E0F6B5-D287-495E-BF6A-5EBAA01201EF}" type="presParOf" srcId="{6E44FE37-138D-47AC-BF47-05ABD3A567E0}" destId="{CF932A7E-37C4-49C2-AC08-ED1FF9347E15}" srcOrd="0" destOrd="0" presId="urn:microsoft.com/office/officeart/2005/8/layout/pList2"/>
    <dgm:cxn modelId="{A0944F21-D500-48BA-9E59-D03A115D07D3}" type="presParOf" srcId="{6E44FE37-138D-47AC-BF47-05ABD3A567E0}" destId="{2A63E378-F4AB-4348-91F9-5159EF6C1AE5}" srcOrd="1" destOrd="0" presId="urn:microsoft.com/office/officeart/2005/8/layout/pList2"/>
    <dgm:cxn modelId="{5BEFD2FE-EBE3-4BB3-BFDC-10C7E2C65DD7}" type="presParOf" srcId="{2A63E378-F4AB-4348-91F9-5159EF6C1AE5}" destId="{CF0BB5A7-62AC-49EC-8F9F-B15D28D229D0}" srcOrd="0" destOrd="0" presId="urn:microsoft.com/office/officeart/2005/8/layout/pList2"/>
    <dgm:cxn modelId="{41627F24-6F5C-4C64-8B89-596065B1453B}" type="presParOf" srcId="{CF0BB5A7-62AC-49EC-8F9F-B15D28D229D0}" destId="{87C97822-BDD3-4B47-BC55-4CFCE723B6B7}" srcOrd="0" destOrd="0" presId="urn:microsoft.com/office/officeart/2005/8/layout/pList2"/>
    <dgm:cxn modelId="{22F15D3F-B1F2-4D8B-A6C7-68B5598635AD}" type="presParOf" srcId="{CF0BB5A7-62AC-49EC-8F9F-B15D28D229D0}" destId="{84B553C0-0638-44E3-868D-D2F32E427757}" srcOrd="1" destOrd="0" presId="urn:microsoft.com/office/officeart/2005/8/layout/pList2"/>
    <dgm:cxn modelId="{799D6798-9300-4C98-8E8F-41B3093CEC0E}" type="presParOf" srcId="{CF0BB5A7-62AC-49EC-8F9F-B15D28D229D0}" destId="{18975671-BB48-422D-8C8A-B24C3C513A69}" srcOrd="2" destOrd="0" presId="urn:microsoft.com/office/officeart/2005/8/layout/pList2"/>
    <dgm:cxn modelId="{5FC76307-6B98-4F07-AD5B-BAD545389751}" type="presParOf" srcId="{2A63E378-F4AB-4348-91F9-5159EF6C1AE5}" destId="{E2F96C1B-1E6D-4072-9075-2EBEEDF38430}" srcOrd="1" destOrd="0" presId="urn:microsoft.com/office/officeart/2005/8/layout/pList2"/>
    <dgm:cxn modelId="{44E4A8F1-839F-4E8A-A660-F11F7C155A78}" type="presParOf" srcId="{2A63E378-F4AB-4348-91F9-5159EF6C1AE5}" destId="{EC6B9CB2-71E6-4865-90C7-96597BD8EB5F}" srcOrd="2" destOrd="0" presId="urn:microsoft.com/office/officeart/2005/8/layout/pList2"/>
    <dgm:cxn modelId="{99C5E50A-017D-44D1-9F89-5F552AC0FAF7}" type="presParOf" srcId="{EC6B9CB2-71E6-4865-90C7-96597BD8EB5F}" destId="{C4AECA9A-F145-4306-A0A6-66FE2C6DA07E}" srcOrd="0" destOrd="0" presId="urn:microsoft.com/office/officeart/2005/8/layout/pList2"/>
    <dgm:cxn modelId="{ED644192-9829-4CCB-8504-F41F08F73D54}" type="presParOf" srcId="{EC6B9CB2-71E6-4865-90C7-96597BD8EB5F}" destId="{7EE0C1C4-9718-4C1B-AA66-06D498240D42}" srcOrd="1" destOrd="0" presId="urn:microsoft.com/office/officeart/2005/8/layout/pList2"/>
    <dgm:cxn modelId="{E7B843DD-C82C-4C78-B61C-1140DE266234}" type="presParOf" srcId="{EC6B9CB2-71E6-4865-90C7-96597BD8EB5F}" destId="{28ABEB80-6F24-481A-84DE-8AA82B8BAB00}" srcOrd="2" destOrd="0" presId="urn:microsoft.com/office/officeart/2005/8/layout/pList2"/>
    <dgm:cxn modelId="{BE500A0C-5D27-46E1-8251-C404ED680E3A}" type="presParOf" srcId="{2A63E378-F4AB-4348-91F9-5159EF6C1AE5}" destId="{31389645-E984-4B02-88A0-5C4F2BCF7676}" srcOrd="3" destOrd="0" presId="urn:microsoft.com/office/officeart/2005/8/layout/pList2"/>
    <dgm:cxn modelId="{87BBAB2E-C3CE-45B9-B54F-F915956E5EFE}" type="presParOf" srcId="{2A63E378-F4AB-4348-91F9-5159EF6C1AE5}" destId="{14B7F885-897F-49A2-A6EC-D387FC4F2186}" srcOrd="4" destOrd="0" presId="urn:microsoft.com/office/officeart/2005/8/layout/pList2"/>
    <dgm:cxn modelId="{16ADEC12-ECED-443F-8960-9FB906406665}" type="presParOf" srcId="{14B7F885-897F-49A2-A6EC-D387FC4F2186}" destId="{C62B3CBB-2E52-4AFF-9ACD-99BEB5F42A8A}" srcOrd="0" destOrd="0" presId="urn:microsoft.com/office/officeart/2005/8/layout/pList2"/>
    <dgm:cxn modelId="{0B979501-42E0-495C-AD7D-7937DD5995DB}" type="presParOf" srcId="{14B7F885-897F-49A2-A6EC-D387FC4F2186}" destId="{F42268FD-A7C8-443C-81D8-2DC8CA721C65}" srcOrd="1" destOrd="0" presId="urn:microsoft.com/office/officeart/2005/8/layout/pList2"/>
    <dgm:cxn modelId="{E4BC45F8-6BC0-4B2A-B8A2-A2D24C59F36C}" type="presParOf" srcId="{14B7F885-897F-49A2-A6EC-D387FC4F2186}" destId="{59C3B367-EF60-41D3-AB32-6970FCC37CAF}" srcOrd="2" destOrd="0" presId="urn:microsoft.com/office/officeart/2005/8/layout/pList2"/>
    <dgm:cxn modelId="{10D41B78-08CD-4E4E-8BED-DAEAD0EA7D4D}" type="presParOf" srcId="{2A63E378-F4AB-4348-91F9-5159EF6C1AE5}" destId="{0EBBC644-D2B9-4574-BE90-EE571060F23A}" srcOrd="5" destOrd="0" presId="urn:microsoft.com/office/officeart/2005/8/layout/pList2"/>
    <dgm:cxn modelId="{FB1830CB-9F67-4CF3-B03C-F1C63AE25212}" type="presParOf" srcId="{2A63E378-F4AB-4348-91F9-5159EF6C1AE5}" destId="{1E7DDE42-CC4C-4228-9284-EAF051C06F71}" srcOrd="6" destOrd="0" presId="urn:microsoft.com/office/officeart/2005/8/layout/pList2"/>
    <dgm:cxn modelId="{FCB7E525-A521-489C-8EC1-8E5D82738400}" type="presParOf" srcId="{1E7DDE42-CC4C-4228-9284-EAF051C06F71}" destId="{4F88151C-FE63-4B66-8A41-2C2544D9DAFF}" srcOrd="0" destOrd="0" presId="urn:microsoft.com/office/officeart/2005/8/layout/pList2"/>
    <dgm:cxn modelId="{C57BAC30-7C69-4E37-8C67-5DDC87972C30}" type="presParOf" srcId="{1E7DDE42-CC4C-4228-9284-EAF051C06F71}" destId="{08C46D20-B5E1-4847-A908-AA84A8A009C7}" srcOrd="1" destOrd="0" presId="urn:microsoft.com/office/officeart/2005/8/layout/pList2"/>
    <dgm:cxn modelId="{6C28261E-C611-4ED0-A34A-13BB7D07BA7B}" type="presParOf" srcId="{1E7DDE42-CC4C-4228-9284-EAF051C06F71}" destId="{FA9E5C92-F5EA-4427-9EBC-B7AEB99E2F1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Produce and/or distribute stable isotopes and radioisotopes in short supply or unavailable in the U.S., including related isotope services.</a:t>
          </a:r>
        </a:p>
      </dsp:txBody>
      <dsp:txXfrm>
        <a:off x="1734349" y="0"/>
        <a:ext cx="6343779" cy="1187236"/>
      </dsp:txXfrm>
    </dsp:sp>
    <dsp:sp modelId="{D2873932-1116-4F08-9D8D-5591F6167F33}">
      <dsp:nvSpPr>
        <dsp:cNvPr id="0" name=""/>
        <dsp:cNvSpPr/>
      </dsp:nvSpPr>
      <dsp:spPr>
        <a:xfrm>
          <a:off x="118723" y="123596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332352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600" b="1" kern="1200" dirty="0"/>
            <a:t>Maintain mission readiness of critical national infrastructure and core competencies needed to manufacture isotopes and ensure national preparedness to respond to supply chain gaps during national crisis.</a:t>
          </a:r>
        </a:p>
      </dsp:txBody>
      <dsp:txXfrm>
        <a:off x="1734349" y="1332352"/>
        <a:ext cx="6343779" cy="1187236"/>
      </dsp:txXfrm>
    </dsp:sp>
    <dsp:sp modelId="{A4CB784D-6798-44A1-AC9C-1F871AD126F2}">
      <dsp:nvSpPr>
        <dsp:cNvPr id="0" name=""/>
        <dsp:cNvSpPr/>
      </dsp:nvSpPr>
      <dsp:spPr>
        <a:xfrm>
          <a:off x="118723" y="1399134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5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611919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/>
            <a:t>Conduct research and development (R&amp;D) to develop transformative isotope production, separation, and enrichment technologies to enable federal, academic, and industrial innovation, research, and emerging technologies. Nurture a diverse and inclusive domestic workforce with unique and world-leading core competencies.</a:t>
          </a:r>
        </a:p>
      </dsp:txBody>
      <dsp:txXfrm>
        <a:off x="1734349" y="2611919"/>
        <a:ext cx="6343779" cy="1187236"/>
      </dsp:txXfrm>
    </dsp:sp>
    <dsp:sp modelId="{1A4D543C-672B-4B4A-AAE4-32C5EE7A7B2E}">
      <dsp:nvSpPr>
        <dsp:cNvPr id="0" name=""/>
        <dsp:cNvSpPr/>
      </dsp:nvSpPr>
      <dsp:spPr>
        <a:xfrm>
          <a:off x="118723" y="2730643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892330"/>
          <a:ext cx="8078129" cy="1187236"/>
        </a:xfrm>
        <a:prstGeom prst="roundRect">
          <a:avLst>
            <a:gd name="adj" fmla="val 10000"/>
          </a:avLst>
        </a:prstGeom>
        <a:solidFill>
          <a:srgbClr val="005C0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Mitigate U.S. dependence on foreign supplies of isotopes and promote robust domestic supply chains for U.S. economic resilience.</a:t>
          </a:r>
        </a:p>
      </dsp:txBody>
      <dsp:txXfrm>
        <a:off x="1734349" y="3892330"/>
        <a:ext cx="6343779" cy="1187236"/>
      </dsp:txXfrm>
    </dsp:sp>
    <dsp:sp modelId="{BD5BB06D-1CB2-440D-8A0F-40EE7E596EA8}">
      <dsp:nvSpPr>
        <dsp:cNvPr id="0" name=""/>
        <dsp:cNvSpPr/>
      </dsp:nvSpPr>
      <dsp:spPr>
        <a:xfrm>
          <a:off x="118723" y="4036603"/>
          <a:ext cx="1615625" cy="94978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7BB52-2511-475B-8C10-FD8166796A20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7F3D18-BC77-4682-8AD8-608600F0AC56}">
      <dsp:nvSpPr>
        <dsp:cNvPr id="0" name=""/>
        <dsp:cNvSpPr/>
      </dsp:nvSpPr>
      <dsp:spPr>
        <a:xfrm>
          <a:off x="434398" y="285347"/>
          <a:ext cx="9565892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Research program enables advances and workforce development</a:t>
          </a:r>
          <a:endParaRPr lang="en-US" sz="1800" kern="1200" dirty="0"/>
        </a:p>
      </dsp:txBody>
      <dsp:txXfrm>
        <a:off x="434398" y="285347"/>
        <a:ext cx="9565892" cy="570477"/>
      </dsp:txXfrm>
    </dsp:sp>
    <dsp:sp modelId="{C1177D47-60C2-4F75-ADBD-F9E552DF0DD7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2AD28-F99C-48C5-A297-8D0ADE0C1182}">
      <dsp:nvSpPr>
        <dsp:cNvPr id="0" name=""/>
        <dsp:cNvSpPr/>
      </dsp:nvSpPr>
      <dsp:spPr>
        <a:xfrm>
          <a:off x="903654" y="1140954"/>
          <a:ext cx="909663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Coordinated isotope production capacity mitigates shortages</a:t>
          </a:r>
          <a:endParaRPr lang="en-US" sz="1800" kern="1200" dirty="0"/>
        </a:p>
      </dsp:txBody>
      <dsp:txXfrm>
        <a:off x="903654" y="1140954"/>
        <a:ext cx="9096636" cy="570477"/>
      </dsp:txXfrm>
    </dsp:sp>
    <dsp:sp modelId="{F247CC7E-A8CD-476C-9A23-8EFA900FF064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FF16-DAE2-4241-B7AE-B4A3CFC235F4}">
      <dsp:nvSpPr>
        <dsp:cNvPr id="0" name=""/>
        <dsp:cNvSpPr/>
      </dsp:nvSpPr>
      <dsp:spPr>
        <a:xfrm>
          <a:off x="1118233" y="1996562"/>
          <a:ext cx="888205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Ability to n</a:t>
          </a: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urture markets, provide high risk, or boutique isotopes</a:t>
          </a:r>
          <a:endParaRPr lang="en-US" sz="1800" kern="1200" dirty="0"/>
        </a:p>
      </dsp:txBody>
      <dsp:txXfrm>
        <a:off x="1118233" y="1996562"/>
        <a:ext cx="8882056" cy="570477"/>
      </dsp:txXfrm>
    </dsp:sp>
    <dsp:sp modelId="{F0ED2383-8AEE-4B07-9DDF-314E57A22B6F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8054B-BFF1-449C-891A-3852D8E886AF}">
      <dsp:nvSpPr>
        <dsp:cNvPr id="0" name=""/>
        <dsp:cNvSpPr/>
      </dsp:nvSpPr>
      <dsp:spPr>
        <a:xfrm>
          <a:off x="1118233" y="2851627"/>
          <a:ext cx="888205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Leverage world-class capabilities at national laboratories</a:t>
          </a:r>
          <a:endParaRPr lang="en-US" sz="1800" kern="1200" dirty="0"/>
        </a:p>
      </dsp:txBody>
      <dsp:txXfrm>
        <a:off x="1118233" y="2851627"/>
        <a:ext cx="8882056" cy="570477"/>
      </dsp:txXfrm>
    </dsp:sp>
    <dsp:sp modelId="{20EB4990-4527-4CC6-8CE4-CFE9DE65A320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452C86-265D-44F9-8758-2EF053AB4097}">
      <dsp:nvSpPr>
        <dsp:cNvPr id="0" name=""/>
        <dsp:cNvSpPr/>
      </dsp:nvSpPr>
      <dsp:spPr>
        <a:xfrm>
          <a:off x="903654" y="3707235"/>
          <a:ext cx="9096636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“Non-profit”, “No-compete”, research and </a:t>
          </a:r>
          <a:r>
            <a:rPr lang="en-US" sz="1800" kern="1200" dirty="0" err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government,stature</a:t>
          </a: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enables unique perspective</a:t>
          </a:r>
          <a:endParaRPr lang="en-US" sz="1800" kern="1200" dirty="0"/>
        </a:p>
      </dsp:txBody>
      <dsp:txXfrm>
        <a:off x="903654" y="3707235"/>
        <a:ext cx="9096636" cy="570477"/>
      </dsp:txXfrm>
    </dsp:sp>
    <dsp:sp modelId="{C4BA6741-80D6-481A-B8E5-9FE06FD864D7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0F430-9DF6-4E9C-B938-72CD15D6C96E}">
      <dsp:nvSpPr>
        <dsp:cNvPr id="0" name=""/>
        <dsp:cNvSpPr/>
      </dsp:nvSpPr>
      <dsp:spPr>
        <a:xfrm>
          <a:off x="434398" y="4562842"/>
          <a:ext cx="9565892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18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Equal opportunity to access, technology</a:t>
          </a:r>
          <a:endParaRPr lang="en-US" sz="1800" kern="1200" dirty="0"/>
        </a:p>
      </dsp:txBody>
      <dsp:txXfrm>
        <a:off x="434398" y="4562842"/>
        <a:ext cx="9565892" cy="570477"/>
      </dsp:txXfrm>
    </dsp:sp>
    <dsp:sp modelId="{C96DDF26-11E6-4EEC-8E83-148700662E1A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32A7E-37C4-49C2-AC08-ED1FF9347E15}">
      <dsp:nvSpPr>
        <dsp:cNvPr id="0" name=""/>
        <dsp:cNvSpPr/>
      </dsp:nvSpPr>
      <dsp:spPr>
        <a:xfrm>
          <a:off x="0" y="0"/>
          <a:ext cx="11762231" cy="23012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75671-BB48-422D-8C8A-B24C3C513A69}">
      <dsp:nvSpPr>
        <dsp:cNvPr id="0" name=""/>
        <dsp:cNvSpPr/>
      </dsp:nvSpPr>
      <dsp:spPr>
        <a:xfrm>
          <a:off x="356106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7C97822-BDD3-4B47-BC55-4CFCE723B6B7}">
      <dsp:nvSpPr>
        <dsp:cNvPr id="0" name=""/>
        <dsp:cNvSpPr/>
      </dsp:nvSpPr>
      <dsp:spPr>
        <a:xfrm rot="10800000">
          <a:off x="356106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Basic Research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Physics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Super Heavy Elements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Nuclear Physics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Environment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Materials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Agriculture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Analytical Chemistry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Geosciences</a:t>
          </a:r>
        </a:p>
      </dsp:txBody>
      <dsp:txXfrm rot="10800000">
        <a:off x="435135" y="2301288"/>
        <a:ext cx="2411714" cy="2733657"/>
      </dsp:txXfrm>
    </dsp:sp>
    <dsp:sp modelId="{28ABEB80-6F24-481A-84DE-8AA82B8BAB00}">
      <dsp:nvSpPr>
        <dsp:cNvPr id="0" name=""/>
        <dsp:cNvSpPr/>
      </dsp:nvSpPr>
      <dsp:spPr>
        <a:xfrm>
          <a:off x="3182855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AECA9A-F145-4306-A0A6-66FE2C6DA07E}">
      <dsp:nvSpPr>
        <dsp:cNvPr id="0" name=""/>
        <dsp:cNvSpPr/>
      </dsp:nvSpPr>
      <dsp:spPr>
        <a:xfrm rot="10800000">
          <a:off x="3182855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Medicine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Therapies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Imaging/Diagnostics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Dental</a:t>
          </a:r>
        </a:p>
      </dsp:txBody>
      <dsp:txXfrm rot="10800000">
        <a:off x="3261884" y="2301288"/>
        <a:ext cx="2411714" cy="2733657"/>
      </dsp:txXfrm>
    </dsp:sp>
    <dsp:sp modelId="{59C3B367-EF60-41D3-AB32-6970FCC37CAF}">
      <dsp:nvSpPr>
        <dsp:cNvPr id="0" name=""/>
        <dsp:cNvSpPr/>
      </dsp:nvSpPr>
      <dsp:spPr>
        <a:xfrm>
          <a:off x="6009604" y="306838"/>
          <a:ext cx="2569772" cy="16876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62B3CBB-2E52-4AFF-9ACD-99BEB5F42A8A}">
      <dsp:nvSpPr>
        <dsp:cNvPr id="0" name=""/>
        <dsp:cNvSpPr/>
      </dsp:nvSpPr>
      <dsp:spPr>
        <a:xfrm rot="10800000">
          <a:off x="6009604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Standards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Inspections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Nuclear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Forensics</a:t>
          </a:r>
        </a:p>
      </dsp:txBody>
      <dsp:txXfrm rot="10800000">
        <a:off x="6088633" y="2301288"/>
        <a:ext cx="2411714" cy="2733657"/>
      </dsp:txXfrm>
    </dsp:sp>
    <dsp:sp modelId="{FA9E5C92-F5EA-4427-9EBC-B7AEB99E2F1D}">
      <dsp:nvSpPr>
        <dsp:cNvPr id="0" name=""/>
        <dsp:cNvSpPr/>
      </dsp:nvSpPr>
      <dsp:spPr>
        <a:xfrm>
          <a:off x="8836353" y="306838"/>
          <a:ext cx="2569772" cy="168761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88151C-FE63-4B66-8A41-2C2544D9DAFF}">
      <dsp:nvSpPr>
        <dsp:cNvPr id="0" name=""/>
        <dsp:cNvSpPr/>
      </dsp:nvSpPr>
      <dsp:spPr>
        <a:xfrm rot="10800000">
          <a:off x="8836353" y="2301288"/>
          <a:ext cx="2569772" cy="281268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National Security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Communication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Nuclear Data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Global Positioning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Sources</a:t>
          </a:r>
        </a:p>
      </dsp:txBody>
      <dsp:txXfrm rot="10800000">
        <a:off x="8915382" y="2301288"/>
        <a:ext cx="2411714" cy="2733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dt" idx="10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" name="Google Shape;5;n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sldNum" idx="12"/>
          </p:nvPr>
        </p:nvSpPr>
        <p:spPr>
          <a:xfrm>
            <a:off x="1" y="8801100"/>
            <a:ext cx="3038475" cy="46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>
            <a:spLocks noGrp="1"/>
          </p:cNvSpPr>
          <p:nvPr>
            <p:ph type="body" idx="1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38188" indent="-285750">
              <a:spcAft>
                <a:spcPts val="200"/>
              </a:spcAft>
              <a:buFont typeface="Wingdings" panose="05000000000000000000" pitchFamily="2" charset="2"/>
              <a:buChar char="Ø"/>
            </a:pPr>
            <a:endParaRPr lang="en-US" sz="1200" b="1" dirty="0">
              <a:solidFill>
                <a:srgbClr val="004C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303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3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69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5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12</a:t>
            </a:fld>
            <a:endParaRPr lang="en-US" sz="1100" b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68338"/>
            <a:ext cx="5943600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51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07BA-0E8C-4C8E-852B-F3B0A0CF93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9738" y="687388"/>
            <a:ext cx="6135687" cy="3452812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362" y="4368841"/>
            <a:ext cx="5163680" cy="4138569"/>
          </a:xfrm>
          <a:noFill/>
          <a:ln/>
        </p:spPr>
        <p:txBody>
          <a:bodyPr lIns="89198" tIns="44604" rIns="89198" bIns="4460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6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07" y="521293"/>
            <a:ext cx="121901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9572" y="6317076"/>
            <a:ext cx="1644776" cy="40263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628785" y="1727921"/>
            <a:ext cx="8678194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628785" y="3218407"/>
            <a:ext cx="5440514" cy="202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6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3168869" cy="117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049475-0229-150D-BCDF-A10353635F1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69759" y="6319672"/>
            <a:ext cx="7944258" cy="476274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2 section science highlight">
  <p:cSld name="2_2 section science highligh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/>
          <p:nvPr/>
        </p:nvSpPr>
        <p:spPr>
          <a:xfrm>
            <a:off x="274320" y="1412106"/>
            <a:ext cx="5840589" cy="52934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rgbClr val="F2F2F2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6351411" y="1412106"/>
            <a:ext cx="5840589" cy="52934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rgbClr val="F2F2F2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274318" y="1005840"/>
            <a:ext cx="582168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5783766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351410" y="1005840"/>
            <a:ext cx="5840589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351411" y="1527048"/>
            <a:ext cx="578557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363317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9684" y="298212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3 section science highlight">
  <p:cSld name="1_3 section science highligh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>
            <a:off x="274320" y="1412106"/>
            <a:ext cx="3868138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5"/>
          <p:cNvSpPr/>
          <p:nvPr/>
        </p:nvSpPr>
        <p:spPr>
          <a:xfrm>
            <a:off x="4299090" y="1412106"/>
            <a:ext cx="3867912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5"/>
          <p:cNvSpPr/>
          <p:nvPr/>
        </p:nvSpPr>
        <p:spPr>
          <a:xfrm>
            <a:off x="8323860" y="1412106"/>
            <a:ext cx="3868138" cy="5224413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5"/>
          <p:cNvSpPr/>
          <p:nvPr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5"/>
          <p:cNvSpPr/>
          <p:nvPr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270178" y="1005840"/>
            <a:ext cx="3870672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2"/>
          </p:nvPr>
        </p:nvSpPr>
        <p:spPr>
          <a:xfrm>
            <a:off x="312234" y="1527048"/>
            <a:ext cx="3791415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3"/>
          </p:nvPr>
        </p:nvSpPr>
        <p:spPr>
          <a:xfrm>
            <a:off x="4297709" y="1005840"/>
            <a:ext cx="38667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body" idx="4"/>
          </p:nvPr>
        </p:nvSpPr>
        <p:spPr>
          <a:xfrm>
            <a:off x="4295175" y="1527048"/>
            <a:ext cx="3860800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5"/>
          </p:nvPr>
        </p:nvSpPr>
        <p:spPr>
          <a:xfrm>
            <a:off x="8319718" y="1005840"/>
            <a:ext cx="3885931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6"/>
          </p:nvPr>
        </p:nvSpPr>
        <p:spPr>
          <a:xfrm>
            <a:off x="8319719" y="1527048"/>
            <a:ext cx="3768204" cy="4110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5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761" y="306156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3 section science highlight">
  <p:cSld name="5_3 section science highligh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274319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3288610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/>
          <p:nvPr/>
        </p:nvSpPr>
        <p:spPr>
          <a:xfrm>
            <a:off x="6302900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6"/>
          <p:cNvSpPr/>
          <p:nvPr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6"/>
          <p:cNvSpPr/>
          <p:nvPr/>
        </p:nvSpPr>
        <p:spPr>
          <a:xfrm>
            <a:off x="9317192" y="1434925"/>
            <a:ext cx="2874807" cy="5201594"/>
          </a:xfrm>
          <a:prstGeom prst="rect">
            <a:avLst/>
          </a:prstGeom>
          <a:gradFill>
            <a:gsLst>
              <a:gs pos="0">
                <a:srgbClr val="E3E3E3">
                  <a:alpha val="0"/>
                </a:srgbClr>
              </a:gs>
              <a:gs pos="52000">
                <a:schemeClr val="accent5"/>
              </a:gs>
              <a:gs pos="100000">
                <a:schemeClr val="accent5"/>
              </a:gs>
            </a:gsLst>
            <a:lin ang="16200000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/>
          <p:nvPr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 txBox="1">
            <a:spLocks noGrp="1"/>
          </p:cNvSpPr>
          <p:nvPr>
            <p:ph type="body" idx="1"/>
          </p:nvPr>
        </p:nvSpPr>
        <p:spPr>
          <a:xfrm>
            <a:off x="274319" y="1005840"/>
            <a:ext cx="2861458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2"/>
          </p:nvPr>
        </p:nvSpPr>
        <p:spPr>
          <a:xfrm>
            <a:off x="274318" y="1527048"/>
            <a:ext cx="2861459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3"/>
          </p:nvPr>
        </p:nvSpPr>
        <p:spPr>
          <a:xfrm>
            <a:off x="3288609" y="1005840"/>
            <a:ext cx="2874807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body" idx="4"/>
          </p:nvPr>
        </p:nvSpPr>
        <p:spPr>
          <a:xfrm>
            <a:off x="3288609" y="1527048"/>
            <a:ext cx="2874807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5"/>
          </p:nvPr>
        </p:nvSpPr>
        <p:spPr>
          <a:xfrm>
            <a:off x="6312952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6"/>
          </p:nvPr>
        </p:nvSpPr>
        <p:spPr>
          <a:xfrm>
            <a:off x="6312952" y="1527048"/>
            <a:ext cx="2864755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2" name="Google Shape;122;p16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7"/>
          </p:nvPr>
        </p:nvSpPr>
        <p:spPr>
          <a:xfrm>
            <a:off x="9317190" y="1005840"/>
            <a:ext cx="2864755" cy="40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body" idx="8"/>
          </p:nvPr>
        </p:nvSpPr>
        <p:spPr>
          <a:xfrm>
            <a:off x="9317190" y="1527048"/>
            <a:ext cx="2864755" cy="5010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620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40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60"/>
              <a:buChar char="•"/>
              <a:defRPr sz="1400"/>
            </a:lvl3pPr>
            <a:lvl4pPr marL="1828800" lvl="3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1773668" y="365857"/>
            <a:ext cx="1041832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6"/>
          <p:cNvSpPr/>
          <p:nvPr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4761" y="306156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46882-ECEC-5F64-3EF9-F70F2821B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2639" y="6345543"/>
            <a:ext cx="7944258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4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64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07761" y="6356352"/>
            <a:ext cx="9032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BEC2346-F9AC-4924-9680-F991BE2AA7D0}" type="slidenum">
              <a:rPr lang="en-US" smtClean="0"/>
              <a:pPr/>
              <a:t>‹#›</a:t>
            </a:fld>
            <a:r>
              <a:rPr lang="en-US" dirty="0"/>
              <a:t>/23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A535CD-1C74-1F16-79A6-3CA25F339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2639" y="6298752"/>
            <a:ext cx="7944258" cy="47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03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67970"/>
            <a:ext cx="11430000" cy="424691"/>
          </a:xfrm>
          <a:ln>
            <a:noFill/>
          </a:ln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6162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29767" y="267970"/>
            <a:ext cx="11430000" cy="53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 hasCustomPrompt="1"/>
          </p:nvPr>
        </p:nvSpPr>
        <p:spPr>
          <a:xfrm>
            <a:off x="429767" y="1636643"/>
            <a:ext cx="11430000" cy="4089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86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657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7A0EB1-1A58-C1BF-3D7C-787F5F9E95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2638" y="6351893"/>
            <a:ext cx="7944258" cy="47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65135" y="1444753"/>
            <a:ext cx="5507832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241493" y="1444753"/>
            <a:ext cx="5504688" cy="420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58297-772F-29B0-DA62-1601F3F30D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871" y="6345543"/>
            <a:ext cx="7944258" cy="47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2"/>
          </p:nvPr>
        </p:nvSpPr>
        <p:spPr>
          <a:xfrm>
            <a:off x="465135" y="2275467"/>
            <a:ext cx="5507832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3"/>
          </p:nvPr>
        </p:nvSpPr>
        <p:spPr>
          <a:xfrm>
            <a:off x="6241493" y="1444752"/>
            <a:ext cx="5504688" cy="82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160"/>
              <a:buNone/>
              <a:defRPr sz="24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4"/>
          </p:nvPr>
        </p:nvSpPr>
        <p:spPr>
          <a:xfrm>
            <a:off x="6241493" y="2275467"/>
            <a:ext cx="5504688" cy="337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146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–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lvl="3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Char char="•"/>
              <a:defRPr sz="14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lvl="4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3EE61E-5D66-0480-1A16-D9145EB53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871" y="6345543"/>
            <a:ext cx="7944258" cy="47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only">
  <p:cSld name="7_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51A19-D1B5-B8DA-2CA8-6C9A7E7BA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871" y="6328300"/>
            <a:ext cx="7944258" cy="47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only">
  <p:cSld name="8_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EDDC7A-8007-86F7-9C39-CEF8FB88C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3871" y="6309398"/>
            <a:ext cx="7944258" cy="4762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 boxes with reverse headers">
  <p:cSld name="2 content boxes with reverse header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6384682" y="1387602"/>
            <a:ext cx="5486400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4"/>
          </p:nvPr>
        </p:nvSpPr>
        <p:spPr>
          <a:xfrm>
            <a:off x="6384682" y="2213184"/>
            <a:ext cx="5486400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4" name="Google Shape;54;p11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content boxes with reverse headers">
  <p:cSld name="1_3 content boxes with reverse header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536696" y="2208792"/>
            <a:ext cx="361047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/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3"/>
          </p:nvPr>
        </p:nvSpPr>
        <p:spPr>
          <a:xfrm>
            <a:off x="4393659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4"/>
          </p:nvPr>
        </p:nvSpPr>
        <p:spPr>
          <a:xfrm>
            <a:off x="4393659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5"/>
          </p:nvPr>
        </p:nvSpPr>
        <p:spPr>
          <a:xfrm>
            <a:off x="8248562" y="1387602"/>
            <a:ext cx="3608418" cy="82119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  <a:defRPr sz="20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2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6"/>
          </p:nvPr>
        </p:nvSpPr>
        <p:spPr>
          <a:xfrm>
            <a:off x="8248562" y="2213184"/>
            <a:ext cx="3608418" cy="3813071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147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620"/>
              <a:buFont typeface="Century Gothic"/>
              <a:buChar char="•"/>
              <a:defRPr sz="1800"/>
            </a:lvl1pPr>
            <a:lvl2pPr marL="914400" lvl="1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Century Gothic"/>
              <a:buChar char="–"/>
              <a:def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0861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Century Gothic"/>
              <a:buChar char="•"/>
              <a:defRPr sz="1400"/>
            </a:lvl3pPr>
            <a:lvl4pPr marL="1828800" lvl="3" indent="-2971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80"/>
              <a:buFont typeface="Century Gothic"/>
              <a:buChar char="–"/>
              <a:defRPr sz="12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3" name="Google Shape;63;p12"/>
          <p:cNvSpPr txBox="1"/>
          <p:nvPr/>
        </p:nvSpPr>
        <p:spPr>
          <a:xfrm>
            <a:off x="8010282" y="658368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 picture layout ">
  <p:cSld name="Full picture layout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/>
          <p:nvPr/>
        </p:nvSpPr>
        <p:spPr>
          <a:xfrm>
            <a:off x="8010283" y="6477000"/>
            <a:ext cx="3860800" cy="18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6026150" y="0"/>
            <a:ext cx="6165850" cy="6858000"/>
          </a:xfrm>
          <a:custGeom>
            <a:avLst/>
            <a:gdLst/>
            <a:ahLst/>
            <a:cxnLst/>
            <a:rect l="l" t="t" r="r" b="b"/>
            <a:pathLst>
              <a:path w="3884" h="4320" extrusionOk="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B795D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0" y="6347091"/>
            <a:ext cx="274320" cy="510909"/>
          </a:xfrm>
          <a:prstGeom prst="rect">
            <a:avLst/>
          </a:prstGeom>
          <a:solidFill>
            <a:srgbClr val="4B795D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0" name="Google Shape;7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0917" y="6306213"/>
            <a:ext cx="1491789" cy="55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>
            <a:spLocks noGrp="1"/>
          </p:cNvSpPr>
          <p:nvPr>
            <p:ph type="title"/>
          </p:nvPr>
        </p:nvSpPr>
        <p:spPr>
          <a:xfrm>
            <a:off x="429768" y="274320"/>
            <a:ext cx="11430000" cy="53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0" i="0" u="none" strike="noStrike" cap="none">
                <a:solidFill>
                  <a:srgbClr val="006C3A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body" idx="1"/>
          </p:nvPr>
        </p:nvSpPr>
        <p:spPr>
          <a:xfrm>
            <a:off x="451614" y="1650029"/>
            <a:ext cx="11419468" cy="4040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862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20"/>
              <a:buFont typeface="Century Gothic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6576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Century Gothic"/>
              <a:buChar char="–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US" dirty="0"/>
              <a:t>Level 1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  <a:p>
            <a:pPr lvl="2"/>
            <a:endParaRPr lang="en-US" dirty="0"/>
          </a:p>
          <a:p>
            <a:pPr lvl="1"/>
            <a:endParaRPr dirty="0"/>
          </a:p>
        </p:txBody>
      </p:sp>
      <p:sp>
        <p:nvSpPr>
          <p:cNvPr id="10" name="Google Shape;10;p3"/>
          <p:cNvSpPr/>
          <p:nvPr/>
        </p:nvSpPr>
        <p:spPr>
          <a:xfrm flipH="1">
            <a:off x="-4391" y="6626132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Google Shape;11;p3"/>
          <p:cNvSpPr/>
          <p:nvPr/>
        </p:nvSpPr>
        <p:spPr>
          <a:xfrm flipH="1">
            <a:off x="-4391" y="6616607"/>
            <a:ext cx="280401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483467" y="6282733"/>
            <a:ext cx="1491789" cy="55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3;p3"/>
          <p:cNvCxnSpPr/>
          <p:nvPr/>
        </p:nvCxnSpPr>
        <p:spPr>
          <a:xfrm>
            <a:off x="444470" y="838275"/>
            <a:ext cx="1174038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" name="Google Shape;14;p3"/>
          <p:cNvCxnSpPr/>
          <p:nvPr/>
        </p:nvCxnSpPr>
        <p:spPr>
          <a:xfrm>
            <a:off x="2037556" y="876375"/>
            <a:ext cx="10147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3"/>
          <p:cNvCxnSpPr/>
          <p:nvPr/>
        </p:nvCxnSpPr>
        <p:spPr>
          <a:xfrm>
            <a:off x="3559175" y="919432"/>
            <a:ext cx="8625681" cy="0"/>
          </a:xfrm>
          <a:prstGeom prst="straightConnector1">
            <a:avLst/>
          </a:prstGeom>
          <a:noFill/>
          <a:ln w="9525" cap="flat" cmpd="sng">
            <a:solidFill>
              <a:srgbClr val="4B795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16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51614" y="6375897"/>
            <a:ext cx="1644776" cy="4026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7;p3"/>
          <p:cNvCxnSpPr/>
          <p:nvPr/>
        </p:nvCxnSpPr>
        <p:spPr>
          <a:xfrm>
            <a:off x="444470" y="6201576"/>
            <a:ext cx="11740386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2037556" y="6239676"/>
            <a:ext cx="10147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3"/>
          <p:cNvCxnSpPr/>
          <p:nvPr/>
        </p:nvCxnSpPr>
        <p:spPr>
          <a:xfrm>
            <a:off x="3552031" y="6276456"/>
            <a:ext cx="8632825" cy="6277"/>
          </a:xfrm>
          <a:prstGeom prst="straightConnector1">
            <a:avLst/>
          </a:prstGeom>
          <a:noFill/>
          <a:ln w="9525" cap="flat" cmpd="sng">
            <a:solidFill>
              <a:srgbClr val="4B795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4BC61-3167-7065-A94E-A46834F88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23C26-BC39-414E-BC19-3C340B89DD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L="548640" marR="0" lvl="1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otopes.gov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>
            <a:spLocks noGrp="1"/>
          </p:cNvSpPr>
          <p:nvPr>
            <p:ph type="ctrTitle"/>
          </p:nvPr>
        </p:nvSpPr>
        <p:spPr>
          <a:xfrm>
            <a:off x="429208" y="971417"/>
            <a:ext cx="5878286" cy="154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/>
              <a:t>DOE Isotope Program: Accelerator Produced Radioisotope Landscape </a:t>
            </a:r>
            <a:endParaRPr sz="3500" b="1" dirty="0"/>
          </a:p>
        </p:txBody>
      </p:sp>
      <p:sp>
        <p:nvSpPr>
          <p:cNvPr id="135" name="Google Shape;135;p1"/>
          <p:cNvSpPr txBox="1">
            <a:spLocks noGrp="1"/>
          </p:cNvSpPr>
          <p:nvPr>
            <p:ph type="subTitle" idx="1"/>
          </p:nvPr>
        </p:nvSpPr>
        <p:spPr>
          <a:xfrm>
            <a:off x="429208" y="2564416"/>
            <a:ext cx="5878286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Arne Freyberger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Program Manager for IP Accelerator Facilities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-US" b="1" dirty="0"/>
              <a:t>Sep, 27 2023</a:t>
            </a: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36" name="Google Shape;136;p1"/>
          <p:cNvSpPr txBox="1">
            <a:spLocks noGrp="1"/>
          </p:cNvSpPr>
          <p:nvPr>
            <p:ph type="sldNum" idx="4294967295"/>
          </p:nvPr>
        </p:nvSpPr>
        <p:spPr>
          <a:xfrm>
            <a:off x="11688763" y="6619875"/>
            <a:ext cx="503237" cy="23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604" y="4394421"/>
            <a:ext cx="9144791" cy="15668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4F8EEE-6573-ED66-8C00-8265F0C6952C}"/>
              </a:ext>
            </a:extLst>
          </p:cNvPr>
          <p:cNvSpPr txBox="1">
            <a:spLocks/>
          </p:cNvSpPr>
          <p:nvPr/>
        </p:nvSpPr>
        <p:spPr bwMode="auto">
          <a:xfrm>
            <a:off x="6453844" y="977360"/>
            <a:ext cx="5738156" cy="2953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0" dirty="0">
                <a:latin typeface="Arial" panose="020B0604020202020204" pitchFamily="34" charset="0"/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latin typeface="Arial" panose="020B0604020202020204" pitchFamily="34" charset="0"/>
              </a:rPr>
              <a:t>Introduction to the DOE Isotope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Isotope Program Programmatic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Accelerator Landscape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latin typeface="Arial" panose="020B0604020202020204" pitchFamily="34" charset="0"/>
              </a:rPr>
              <a:t>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i="0" dirty="0">
              <a:latin typeface="Arial" panose="020B0604020202020204" pitchFamily="34" charset="0"/>
            </a:endParaRPr>
          </a:p>
          <a:p>
            <a:pPr lvl="1"/>
            <a:endParaRPr lang="en-US" i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2495" y="43752"/>
            <a:ext cx="1156127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dirty="0">
                <a:solidFill>
                  <a:schemeClr val="dk1"/>
                </a:solidFill>
                <a:latin typeface="Century Gothic"/>
              </a:rPr>
              <a:t>DOE IP Production Sites- Accelerators only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50585" y="1092234"/>
            <a:ext cx="8868241" cy="4821535"/>
            <a:chOff x="66218" y="1271216"/>
            <a:chExt cx="8868241" cy="4821535"/>
          </a:xfrm>
        </p:grpSpPr>
        <p:grpSp>
          <p:nvGrpSpPr>
            <p:cNvPr id="3" name="Group 2"/>
            <p:cNvGrpSpPr/>
            <p:nvPr/>
          </p:nvGrpSpPr>
          <p:grpSpPr>
            <a:xfrm>
              <a:off x="66218" y="1271216"/>
              <a:ext cx="8868241" cy="4821535"/>
              <a:chOff x="66218" y="1271216"/>
              <a:chExt cx="8868241" cy="4821535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6218" y="1271216"/>
                <a:ext cx="8868241" cy="4821535"/>
                <a:chOff x="-16906" y="1169620"/>
                <a:chExt cx="8868241" cy="4821535"/>
              </a:xfrm>
            </p:grpSpPr>
            <p:grpSp>
              <p:nvGrpSpPr>
                <p:cNvPr id="233" name="Group 3"/>
                <p:cNvGrpSpPr>
                  <a:grpSpLocks/>
                </p:cNvGrpSpPr>
                <p:nvPr/>
              </p:nvGrpSpPr>
              <p:grpSpPr bwMode="auto">
                <a:xfrm>
                  <a:off x="1122363" y="2036763"/>
                  <a:ext cx="5849937" cy="3162300"/>
                  <a:chOff x="217" y="555"/>
                  <a:chExt cx="5317" cy="3288"/>
                </a:xfrm>
              </p:grpSpPr>
              <p:sp>
                <p:nvSpPr>
                  <p:cNvPr id="375" name="Freeform 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6" name="Freeform 5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7" name="Freeform 6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8" name="Freeform 7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9" name="Freeform 8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0" name="Freeform 9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1" name="Freeform 10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2" name="Freeform 11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3" name="Freeform 12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4" name="Freeform 13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5" name="Freeform 14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6" name="Freeform 15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7" name="Freeform 16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8" name="Freeform 17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9" name="Freeform 18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" name="Freeform 19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1" name="Freeform 20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2" name="Freeform 21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3" name="Freeform 22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4" name="Freeform 23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5" name="Freeform 24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6" name="Freeform 25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7" name="Freeform 26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8" name="Freeform 27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9" name="Freeform 2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0" name="Freeform 29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1" name="Freeform 30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2" name="Freeform 31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3" name="Freeform 32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4" name="Freeform 33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5" name="Freeform 34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6" name="Freeform 35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7" name="Freeform 36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8" name="Freeform 37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9" name="Freeform 38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0" name="Freeform 39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" name="Freeform 40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" name="Freeform 41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" name="Freeform 42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4" name="Freeform 4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5" name="Freeform 4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" name="Freeform 4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" name="Freeform 4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8" name="Freeform 4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9" name="Freeform 4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0" name="Freeform 49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1" name="Freeform 50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2" name="Freeform 51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3" name="Freeform 52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4" name="Freeform 53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5" name="Freeform 54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6" name="Freeform 55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7" name="Freeform 56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8" name="Freeform 57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9" name="Freeform 58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0" name="Freeform 59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1" name="Freeform 60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2" name="Freeform 61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3" name="Freeform 62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4" name="Freeform 63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5" name="Freeform 64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6" name="Freeform 65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7" name="Freeform 66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8" name="Freeform 67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39" name="Freeform 68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0" name="Freeform 69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1" name="Freeform 70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2" name="Freeform 71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43" name="Freeform 72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4" name="Group 73"/>
                <p:cNvGrpSpPr>
                  <a:grpSpLocks/>
                </p:cNvGrpSpPr>
                <p:nvPr/>
              </p:nvGrpSpPr>
              <p:grpSpPr bwMode="auto">
                <a:xfrm>
                  <a:off x="1041400" y="1985963"/>
                  <a:ext cx="5849938" cy="3162300"/>
                  <a:chOff x="217" y="555"/>
                  <a:chExt cx="5317" cy="3288"/>
                </a:xfrm>
              </p:grpSpPr>
              <p:sp>
                <p:nvSpPr>
                  <p:cNvPr id="280" name="Freeform 74"/>
                  <p:cNvSpPr>
                    <a:spLocks/>
                  </p:cNvSpPr>
                  <p:nvPr/>
                </p:nvSpPr>
                <p:spPr bwMode="auto">
                  <a:xfrm>
                    <a:off x="464" y="555"/>
                    <a:ext cx="688" cy="492"/>
                  </a:xfrm>
                  <a:custGeom>
                    <a:avLst/>
                    <a:gdLst>
                      <a:gd name="T0" fmla="*/ 212 w 688"/>
                      <a:gd name="T1" fmla="*/ 119 h 492"/>
                      <a:gd name="T2" fmla="*/ 212 w 688"/>
                      <a:gd name="T3" fmla="*/ 102 h 492"/>
                      <a:gd name="T4" fmla="*/ 195 w 688"/>
                      <a:gd name="T5" fmla="*/ 60 h 492"/>
                      <a:gd name="T6" fmla="*/ 212 w 688"/>
                      <a:gd name="T7" fmla="*/ 60 h 492"/>
                      <a:gd name="T8" fmla="*/ 221 w 688"/>
                      <a:gd name="T9" fmla="*/ 34 h 492"/>
                      <a:gd name="T10" fmla="*/ 212 w 688"/>
                      <a:gd name="T11" fmla="*/ 9 h 492"/>
                      <a:gd name="T12" fmla="*/ 586 w 688"/>
                      <a:gd name="T13" fmla="*/ 102 h 492"/>
                      <a:gd name="T14" fmla="*/ 654 w 688"/>
                      <a:gd name="T15" fmla="*/ 237 h 492"/>
                      <a:gd name="T16" fmla="*/ 628 w 688"/>
                      <a:gd name="T17" fmla="*/ 356 h 492"/>
                      <a:gd name="T18" fmla="*/ 611 w 688"/>
                      <a:gd name="T19" fmla="*/ 449 h 492"/>
                      <a:gd name="T20" fmla="*/ 611 w 688"/>
                      <a:gd name="T21" fmla="*/ 466 h 492"/>
                      <a:gd name="T22" fmla="*/ 611 w 688"/>
                      <a:gd name="T23" fmla="*/ 483 h 492"/>
                      <a:gd name="T24" fmla="*/ 518 w 688"/>
                      <a:gd name="T25" fmla="*/ 475 h 492"/>
                      <a:gd name="T26" fmla="*/ 416 w 688"/>
                      <a:gd name="T27" fmla="*/ 458 h 492"/>
                      <a:gd name="T28" fmla="*/ 390 w 688"/>
                      <a:gd name="T29" fmla="*/ 449 h 492"/>
                      <a:gd name="T30" fmla="*/ 365 w 688"/>
                      <a:gd name="T31" fmla="*/ 458 h 492"/>
                      <a:gd name="T32" fmla="*/ 331 w 688"/>
                      <a:gd name="T33" fmla="*/ 458 h 492"/>
                      <a:gd name="T34" fmla="*/ 297 w 688"/>
                      <a:gd name="T35" fmla="*/ 458 h 492"/>
                      <a:gd name="T36" fmla="*/ 280 w 688"/>
                      <a:gd name="T37" fmla="*/ 449 h 492"/>
                      <a:gd name="T38" fmla="*/ 246 w 688"/>
                      <a:gd name="T39" fmla="*/ 449 h 492"/>
                      <a:gd name="T40" fmla="*/ 229 w 688"/>
                      <a:gd name="T41" fmla="*/ 449 h 492"/>
                      <a:gd name="T42" fmla="*/ 229 w 688"/>
                      <a:gd name="T43" fmla="*/ 441 h 492"/>
                      <a:gd name="T44" fmla="*/ 212 w 688"/>
                      <a:gd name="T45" fmla="*/ 432 h 492"/>
                      <a:gd name="T46" fmla="*/ 178 w 688"/>
                      <a:gd name="T47" fmla="*/ 424 h 492"/>
                      <a:gd name="T48" fmla="*/ 161 w 688"/>
                      <a:gd name="T49" fmla="*/ 432 h 492"/>
                      <a:gd name="T50" fmla="*/ 127 w 688"/>
                      <a:gd name="T51" fmla="*/ 432 h 492"/>
                      <a:gd name="T52" fmla="*/ 102 w 688"/>
                      <a:gd name="T53" fmla="*/ 415 h 492"/>
                      <a:gd name="T54" fmla="*/ 93 w 688"/>
                      <a:gd name="T55" fmla="*/ 398 h 492"/>
                      <a:gd name="T56" fmla="*/ 93 w 688"/>
                      <a:gd name="T57" fmla="*/ 373 h 492"/>
                      <a:gd name="T58" fmla="*/ 93 w 688"/>
                      <a:gd name="T59" fmla="*/ 348 h 492"/>
                      <a:gd name="T60" fmla="*/ 68 w 688"/>
                      <a:gd name="T61" fmla="*/ 331 h 492"/>
                      <a:gd name="T62" fmla="*/ 42 w 688"/>
                      <a:gd name="T63" fmla="*/ 314 h 492"/>
                      <a:gd name="T64" fmla="*/ 0 w 688"/>
                      <a:gd name="T65" fmla="*/ 297 h 492"/>
                      <a:gd name="T66" fmla="*/ 25 w 688"/>
                      <a:gd name="T67" fmla="*/ 288 h 492"/>
                      <a:gd name="T68" fmla="*/ 25 w 688"/>
                      <a:gd name="T69" fmla="*/ 254 h 492"/>
                      <a:gd name="T70" fmla="*/ 17 w 688"/>
                      <a:gd name="T71" fmla="*/ 246 h 492"/>
                      <a:gd name="T72" fmla="*/ 25 w 688"/>
                      <a:gd name="T73" fmla="*/ 221 h 492"/>
                      <a:gd name="T74" fmla="*/ 34 w 688"/>
                      <a:gd name="T75" fmla="*/ 212 h 492"/>
                      <a:gd name="T76" fmla="*/ 25 w 688"/>
                      <a:gd name="T77" fmla="*/ 187 h 492"/>
                      <a:gd name="T78" fmla="*/ 25 w 688"/>
                      <a:gd name="T79" fmla="*/ 127 h 492"/>
                      <a:gd name="T80" fmla="*/ 25 w 688"/>
                      <a:gd name="T81" fmla="*/ 43 h 492"/>
                      <a:gd name="T82" fmla="*/ 127 w 688"/>
                      <a:gd name="T83" fmla="*/ 93 h 492"/>
                      <a:gd name="T84" fmla="*/ 170 w 688"/>
                      <a:gd name="T85" fmla="*/ 102 h 492"/>
                      <a:gd name="T86" fmla="*/ 178 w 688"/>
                      <a:gd name="T87" fmla="*/ 136 h 492"/>
                      <a:gd name="T88" fmla="*/ 161 w 688"/>
                      <a:gd name="T89" fmla="*/ 136 h 492"/>
                      <a:gd name="T90" fmla="*/ 119 w 688"/>
                      <a:gd name="T91" fmla="*/ 187 h 492"/>
                      <a:gd name="T92" fmla="*/ 127 w 688"/>
                      <a:gd name="T93" fmla="*/ 187 h 492"/>
                      <a:gd name="T94" fmla="*/ 170 w 688"/>
                      <a:gd name="T95" fmla="*/ 153 h 492"/>
                      <a:gd name="T96" fmla="*/ 187 w 688"/>
                      <a:gd name="T97" fmla="*/ 161 h 492"/>
                      <a:gd name="T98" fmla="*/ 178 w 688"/>
                      <a:gd name="T99" fmla="*/ 187 h 492"/>
                      <a:gd name="T100" fmla="*/ 170 w 688"/>
                      <a:gd name="T101" fmla="*/ 204 h 492"/>
                      <a:gd name="T102" fmla="*/ 161 w 688"/>
                      <a:gd name="T103" fmla="*/ 212 h 492"/>
                      <a:gd name="T104" fmla="*/ 153 w 688"/>
                      <a:gd name="T105" fmla="*/ 204 h 492"/>
                      <a:gd name="T106" fmla="*/ 144 w 688"/>
                      <a:gd name="T107" fmla="*/ 212 h 492"/>
                      <a:gd name="T108" fmla="*/ 119 w 688"/>
                      <a:gd name="T109" fmla="*/ 212 h 492"/>
                      <a:gd name="T110" fmla="*/ 144 w 688"/>
                      <a:gd name="T111" fmla="*/ 229 h 492"/>
                      <a:gd name="T112" fmla="*/ 170 w 688"/>
                      <a:gd name="T113" fmla="*/ 212 h 492"/>
                      <a:gd name="T114" fmla="*/ 178 w 688"/>
                      <a:gd name="T115" fmla="*/ 212 h 492"/>
                      <a:gd name="T116" fmla="*/ 187 w 688"/>
                      <a:gd name="T117" fmla="*/ 187 h 492"/>
                      <a:gd name="T118" fmla="*/ 212 w 688"/>
                      <a:gd name="T119" fmla="*/ 136 h 492"/>
                      <a:gd name="T120" fmla="*/ 212 w 688"/>
                      <a:gd name="T121" fmla="*/ 102 h 492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88"/>
                      <a:gd name="T184" fmla="*/ 0 h 492"/>
                      <a:gd name="T185" fmla="*/ 688 w 688"/>
                      <a:gd name="T186" fmla="*/ 492 h 492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88" h="492">
                        <a:moveTo>
                          <a:pt x="212" y="102"/>
                        </a:moveTo>
                        <a:lnTo>
                          <a:pt x="212" y="102"/>
                        </a:lnTo>
                        <a:lnTo>
                          <a:pt x="204" y="110"/>
                        </a:lnTo>
                        <a:lnTo>
                          <a:pt x="212" y="119"/>
                        </a:lnTo>
                        <a:lnTo>
                          <a:pt x="204" y="110"/>
                        </a:lnTo>
                        <a:lnTo>
                          <a:pt x="204" y="102"/>
                        </a:lnTo>
                        <a:lnTo>
                          <a:pt x="204" y="93"/>
                        </a:lnTo>
                        <a:lnTo>
                          <a:pt x="212" y="102"/>
                        </a:lnTo>
                        <a:lnTo>
                          <a:pt x="221" y="93"/>
                        </a:lnTo>
                        <a:lnTo>
                          <a:pt x="204" y="76"/>
                        </a:lnTo>
                        <a:lnTo>
                          <a:pt x="195" y="76"/>
                        </a:lnTo>
                        <a:lnTo>
                          <a:pt x="195" y="60"/>
                        </a:lnTo>
                        <a:lnTo>
                          <a:pt x="204" y="60"/>
                        </a:lnTo>
                        <a:lnTo>
                          <a:pt x="212" y="68"/>
                        </a:lnTo>
                        <a:lnTo>
                          <a:pt x="212" y="60"/>
                        </a:lnTo>
                        <a:lnTo>
                          <a:pt x="221" y="51"/>
                        </a:lnTo>
                        <a:lnTo>
                          <a:pt x="221" y="43"/>
                        </a:lnTo>
                        <a:lnTo>
                          <a:pt x="221" y="34"/>
                        </a:lnTo>
                        <a:lnTo>
                          <a:pt x="212" y="26"/>
                        </a:lnTo>
                        <a:lnTo>
                          <a:pt x="204" y="9"/>
                        </a:lnTo>
                        <a:lnTo>
                          <a:pt x="204" y="0"/>
                        </a:lnTo>
                        <a:lnTo>
                          <a:pt x="212" y="9"/>
                        </a:lnTo>
                        <a:lnTo>
                          <a:pt x="212" y="0"/>
                        </a:lnTo>
                        <a:lnTo>
                          <a:pt x="365" y="43"/>
                        </a:lnTo>
                        <a:lnTo>
                          <a:pt x="535" y="85"/>
                        </a:lnTo>
                        <a:lnTo>
                          <a:pt x="586" y="102"/>
                        </a:lnTo>
                        <a:lnTo>
                          <a:pt x="654" y="110"/>
                        </a:lnTo>
                        <a:lnTo>
                          <a:pt x="688" y="119"/>
                        </a:lnTo>
                        <a:lnTo>
                          <a:pt x="679" y="144"/>
                        </a:lnTo>
                        <a:lnTo>
                          <a:pt x="654" y="237"/>
                        </a:lnTo>
                        <a:lnTo>
                          <a:pt x="654" y="246"/>
                        </a:lnTo>
                        <a:lnTo>
                          <a:pt x="637" y="322"/>
                        </a:lnTo>
                        <a:lnTo>
                          <a:pt x="637" y="339"/>
                        </a:lnTo>
                        <a:lnTo>
                          <a:pt x="628" y="356"/>
                        </a:lnTo>
                        <a:lnTo>
                          <a:pt x="611" y="424"/>
                        </a:lnTo>
                        <a:lnTo>
                          <a:pt x="611" y="441"/>
                        </a:lnTo>
                        <a:lnTo>
                          <a:pt x="611" y="449"/>
                        </a:lnTo>
                        <a:lnTo>
                          <a:pt x="611" y="458"/>
                        </a:lnTo>
                        <a:lnTo>
                          <a:pt x="611" y="466"/>
                        </a:lnTo>
                        <a:lnTo>
                          <a:pt x="611" y="475"/>
                        </a:lnTo>
                        <a:lnTo>
                          <a:pt x="611" y="483"/>
                        </a:lnTo>
                        <a:lnTo>
                          <a:pt x="603" y="483"/>
                        </a:lnTo>
                        <a:lnTo>
                          <a:pt x="611" y="483"/>
                        </a:lnTo>
                        <a:lnTo>
                          <a:pt x="611" y="492"/>
                        </a:lnTo>
                        <a:lnTo>
                          <a:pt x="560" y="483"/>
                        </a:lnTo>
                        <a:lnTo>
                          <a:pt x="552" y="483"/>
                        </a:lnTo>
                        <a:lnTo>
                          <a:pt x="518" y="475"/>
                        </a:lnTo>
                        <a:lnTo>
                          <a:pt x="433" y="449"/>
                        </a:lnTo>
                        <a:lnTo>
                          <a:pt x="424" y="458"/>
                        </a:lnTo>
                        <a:lnTo>
                          <a:pt x="416" y="458"/>
                        </a:lnTo>
                        <a:lnTo>
                          <a:pt x="407" y="458"/>
                        </a:lnTo>
                        <a:lnTo>
                          <a:pt x="399" y="458"/>
                        </a:lnTo>
                        <a:lnTo>
                          <a:pt x="390" y="458"/>
                        </a:lnTo>
                        <a:lnTo>
                          <a:pt x="390" y="449"/>
                        </a:lnTo>
                        <a:lnTo>
                          <a:pt x="382" y="449"/>
                        </a:lnTo>
                        <a:lnTo>
                          <a:pt x="373" y="449"/>
                        </a:lnTo>
                        <a:lnTo>
                          <a:pt x="365" y="458"/>
                        </a:lnTo>
                        <a:lnTo>
                          <a:pt x="348" y="449"/>
                        </a:lnTo>
                        <a:lnTo>
                          <a:pt x="348" y="458"/>
                        </a:lnTo>
                        <a:lnTo>
                          <a:pt x="339" y="458"/>
                        </a:lnTo>
                        <a:lnTo>
                          <a:pt x="331" y="458"/>
                        </a:lnTo>
                        <a:lnTo>
                          <a:pt x="323" y="458"/>
                        </a:lnTo>
                        <a:lnTo>
                          <a:pt x="314" y="458"/>
                        </a:lnTo>
                        <a:lnTo>
                          <a:pt x="306" y="458"/>
                        </a:lnTo>
                        <a:lnTo>
                          <a:pt x="297" y="458"/>
                        </a:lnTo>
                        <a:lnTo>
                          <a:pt x="289" y="458"/>
                        </a:lnTo>
                        <a:lnTo>
                          <a:pt x="289" y="449"/>
                        </a:lnTo>
                        <a:lnTo>
                          <a:pt x="280" y="449"/>
                        </a:lnTo>
                        <a:lnTo>
                          <a:pt x="272" y="449"/>
                        </a:lnTo>
                        <a:lnTo>
                          <a:pt x="255" y="449"/>
                        </a:lnTo>
                        <a:lnTo>
                          <a:pt x="255" y="458"/>
                        </a:lnTo>
                        <a:lnTo>
                          <a:pt x="246" y="449"/>
                        </a:lnTo>
                        <a:lnTo>
                          <a:pt x="238" y="449"/>
                        </a:lnTo>
                        <a:lnTo>
                          <a:pt x="229" y="449"/>
                        </a:lnTo>
                        <a:lnTo>
                          <a:pt x="229" y="441"/>
                        </a:lnTo>
                        <a:lnTo>
                          <a:pt x="221" y="441"/>
                        </a:lnTo>
                        <a:lnTo>
                          <a:pt x="212" y="432"/>
                        </a:lnTo>
                        <a:lnTo>
                          <a:pt x="204" y="432"/>
                        </a:lnTo>
                        <a:lnTo>
                          <a:pt x="187" y="432"/>
                        </a:lnTo>
                        <a:lnTo>
                          <a:pt x="178" y="424"/>
                        </a:lnTo>
                        <a:lnTo>
                          <a:pt x="170" y="424"/>
                        </a:lnTo>
                        <a:lnTo>
                          <a:pt x="161" y="432"/>
                        </a:lnTo>
                        <a:lnTo>
                          <a:pt x="153" y="432"/>
                        </a:lnTo>
                        <a:lnTo>
                          <a:pt x="136" y="432"/>
                        </a:lnTo>
                        <a:lnTo>
                          <a:pt x="127" y="432"/>
                        </a:lnTo>
                        <a:lnTo>
                          <a:pt x="119" y="424"/>
                        </a:lnTo>
                        <a:lnTo>
                          <a:pt x="110" y="424"/>
                        </a:lnTo>
                        <a:lnTo>
                          <a:pt x="102" y="415"/>
                        </a:lnTo>
                        <a:lnTo>
                          <a:pt x="93" y="415"/>
                        </a:lnTo>
                        <a:lnTo>
                          <a:pt x="93" y="407"/>
                        </a:lnTo>
                        <a:lnTo>
                          <a:pt x="93" y="398"/>
                        </a:lnTo>
                        <a:lnTo>
                          <a:pt x="93" y="390"/>
                        </a:lnTo>
                        <a:lnTo>
                          <a:pt x="93" y="381"/>
                        </a:lnTo>
                        <a:lnTo>
                          <a:pt x="102" y="381"/>
                        </a:lnTo>
                        <a:lnTo>
                          <a:pt x="93" y="373"/>
                        </a:lnTo>
                        <a:lnTo>
                          <a:pt x="102" y="373"/>
                        </a:lnTo>
                        <a:lnTo>
                          <a:pt x="93" y="356"/>
                        </a:lnTo>
                        <a:lnTo>
                          <a:pt x="93" y="348"/>
                        </a:lnTo>
                        <a:lnTo>
                          <a:pt x="85" y="339"/>
                        </a:lnTo>
                        <a:lnTo>
                          <a:pt x="76" y="331"/>
                        </a:lnTo>
                        <a:lnTo>
                          <a:pt x="68" y="331"/>
                        </a:lnTo>
                        <a:lnTo>
                          <a:pt x="68" y="339"/>
                        </a:lnTo>
                        <a:lnTo>
                          <a:pt x="59" y="331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34" y="305"/>
                        </a:lnTo>
                        <a:lnTo>
                          <a:pt x="17" y="305"/>
                        </a:lnTo>
                        <a:lnTo>
                          <a:pt x="8" y="297"/>
                        </a:lnTo>
                        <a:lnTo>
                          <a:pt x="0" y="297"/>
                        </a:lnTo>
                        <a:lnTo>
                          <a:pt x="17" y="254"/>
                        </a:lnTo>
                        <a:lnTo>
                          <a:pt x="17" y="263"/>
                        </a:lnTo>
                        <a:lnTo>
                          <a:pt x="8" y="288"/>
                        </a:lnTo>
                        <a:lnTo>
                          <a:pt x="25" y="288"/>
                        </a:lnTo>
                        <a:lnTo>
                          <a:pt x="17" y="280"/>
                        </a:lnTo>
                        <a:lnTo>
                          <a:pt x="25" y="271"/>
                        </a:lnTo>
                        <a:lnTo>
                          <a:pt x="25" y="263"/>
                        </a:lnTo>
                        <a:lnTo>
                          <a:pt x="25" y="254"/>
                        </a:lnTo>
                        <a:lnTo>
                          <a:pt x="42" y="246"/>
                        </a:lnTo>
                        <a:lnTo>
                          <a:pt x="34" y="246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25" y="221"/>
                        </a:lnTo>
                        <a:lnTo>
                          <a:pt x="25" y="229"/>
                        </a:lnTo>
                        <a:lnTo>
                          <a:pt x="25" y="221"/>
                        </a:lnTo>
                        <a:lnTo>
                          <a:pt x="51" y="221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25" y="204"/>
                        </a:lnTo>
                        <a:lnTo>
                          <a:pt x="17" y="212"/>
                        </a:lnTo>
                        <a:lnTo>
                          <a:pt x="25" y="187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36"/>
                        </a:lnTo>
                        <a:lnTo>
                          <a:pt x="25" y="127"/>
                        </a:lnTo>
                        <a:lnTo>
                          <a:pt x="25" y="102"/>
                        </a:lnTo>
                        <a:lnTo>
                          <a:pt x="17" y="93"/>
                        </a:lnTo>
                        <a:lnTo>
                          <a:pt x="17" y="51"/>
                        </a:lnTo>
                        <a:lnTo>
                          <a:pt x="25" y="43"/>
                        </a:lnTo>
                        <a:lnTo>
                          <a:pt x="25" y="26"/>
                        </a:lnTo>
                        <a:lnTo>
                          <a:pt x="42" y="34"/>
                        </a:lnTo>
                        <a:lnTo>
                          <a:pt x="76" y="68"/>
                        </a:lnTo>
                        <a:lnTo>
                          <a:pt x="127" y="93"/>
                        </a:lnTo>
                        <a:lnTo>
                          <a:pt x="153" y="93"/>
                        </a:lnTo>
                        <a:lnTo>
                          <a:pt x="161" y="102"/>
                        </a:lnTo>
                        <a:lnTo>
                          <a:pt x="161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78" y="110"/>
                        </a:lnTo>
                        <a:lnTo>
                          <a:pt x="178" y="136"/>
                        </a:lnTo>
                        <a:lnTo>
                          <a:pt x="170" y="144"/>
                        </a:lnTo>
                        <a:lnTo>
                          <a:pt x="170" y="136"/>
                        </a:lnTo>
                        <a:lnTo>
                          <a:pt x="161" y="136"/>
                        </a:lnTo>
                        <a:lnTo>
                          <a:pt x="153" y="161"/>
                        </a:lnTo>
                        <a:lnTo>
                          <a:pt x="144" y="161"/>
                        </a:lnTo>
                        <a:lnTo>
                          <a:pt x="127" y="178"/>
                        </a:lnTo>
                        <a:lnTo>
                          <a:pt x="119" y="187"/>
                        </a:lnTo>
                        <a:lnTo>
                          <a:pt x="127" y="195"/>
                        </a:lnTo>
                        <a:lnTo>
                          <a:pt x="153" y="187"/>
                        </a:lnTo>
                        <a:lnTo>
                          <a:pt x="127" y="195"/>
                        </a:lnTo>
                        <a:lnTo>
                          <a:pt x="127" y="187"/>
                        </a:lnTo>
                        <a:lnTo>
                          <a:pt x="136" y="170"/>
                        </a:lnTo>
                        <a:lnTo>
                          <a:pt x="153" y="161"/>
                        </a:lnTo>
                        <a:lnTo>
                          <a:pt x="161" y="161"/>
                        </a:lnTo>
                        <a:lnTo>
                          <a:pt x="170" y="153"/>
                        </a:lnTo>
                        <a:lnTo>
                          <a:pt x="187" y="144"/>
                        </a:lnTo>
                        <a:lnTo>
                          <a:pt x="187" y="136"/>
                        </a:lnTo>
                        <a:lnTo>
                          <a:pt x="195" y="136"/>
                        </a:lnTo>
                        <a:lnTo>
                          <a:pt x="187" y="161"/>
                        </a:lnTo>
                        <a:lnTo>
                          <a:pt x="178" y="161"/>
                        </a:lnTo>
                        <a:lnTo>
                          <a:pt x="178" y="178"/>
                        </a:lnTo>
                        <a:lnTo>
                          <a:pt x="178" y="187"/>
                        </a:lnTo>
                        <a:lnTo>
                          <a:pt x="170" y="195"/>
                        </a:lnTo>
                        <a:lnTo>
                          <a:pt x="170" y="204"/>
                        </a:lnTo>
                        <a:lnTo>
                          <a:pt x="170" y="212"/>
                        </a:lnTo>
                        <a:lnTo>
                          <a:pt x="161" y="212"/>
                        </a:lnTo>
                        <a:lnTo>
                          <a:pt x="153" y="212"/>
                        </a:lnTo>
                        <a:lnTo>
                          <a:pt x="161" y="195"/>
                        </a:lnTo>
                        <a:lnTo>
                          <a:pt x="153" y="204"/>
                        </a:lnTo>
                        <a:lnTo>
                          <a:pt x="153" y="212"/>
                        </a:lnTo>
                        <a:lnTo>
                          <a:pt x="144" y="221"/>
                        </a:lnTo>
                        <a:lnTo>
                          <a:pt x="144" y="212"/>
                        </a:lnTo>
                        <a:lnTo>
                          <a:pt x="153" y="204"/>
                        </a:lnTo>
                        <a:lnTo>
                          <a:pt x="153" y="195"/>
                        </a:lnTo>
                        <a:lnTo>
                          <a:pt x="144" y="204"/>
                        </a:lnTo>
                        <a:lnTo>
                          <a:pt x="119" y="212"/>
                        </a:lnTo>
                        <a:lnTo>
                          <a:pt x="119" y="221"/>
                        </a:lnTo>
                        <a:lnTo>
                          <a:pt x="127" y="229"/>
                        </a:lnTo>
                        <a:lnTo>
                          <a:pt x="144" y="229"/>
                        </a:lnTo>
                        <a:lnTo>
                          <a:pt x="144" y="237"/>
                        </a:lnTo>
                        <a:lnTo>
                          <a:pt x="144" y="229"/>
                        </a:lnTo>
                        <a:lnTo>
                          <a:pt x="161" y="221"/>
                        </a:lnTo>
                        <a:lnTo>
                          <a:pt x="170" y="212"/>
                        </a:lnTo>
                        <a:lnTo>
                          <a:pt x="178" y="221"/>
                        </a:lnTo>
                        <a:lnTo>
                          <a:pt x="178" y="212"/>
                        </a:lnTo>
                        <a:lnTo>
                          <a:pt x="187" y="212"/>
                        </a:lnTo>
                        <a:lnTo>
                          <a:pt x="187" y="204"/>
                        </a:lnTo>
                        <a:lnTo>
                          <a:pt x="187" y="187"/>
                        </a:lnTo>
                        <a:lnTo>
                          <a:pt x="195" y="178"/>
                        </a:lnTo>
                        <a:lnTo>
                          <a:pt x="195" y="170"/>
                        </a:lnTo>
                        <a:lnTo>
                          <a:pt x="195" y="153"/>
                        </a:lnTo>
                        <a:lnTo>
                          <a:pt x="212" y="136"/>
                        </a:lnTo>
                        <a:lnTo>
                          <a:pt x="221" y="136"/>
                        </a:lnTo>
                        <a:lnTo>
                          <a:pt x="212" y="110"/>
                        </a:lnTo>
                        <a:lnTo>
                          <a:pt x="212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1" name="Freeform 75"/>
                  <p:cNvSpPr>
                    <a:spLocks/>
                  </p:cNvSpPr>
                  <p:nvPr/>
                </p:nvSpPr>
                <p:spPr bwMode="auto">
                  <a:xfrm>
                    <a:off x="625" y="589"/>
                    <a:ext cx="17" cy="26"/>
                  </a:xfrm>
                  <a:custGeom>
                    <a:avLst/>
                    <a:gdLst>
                      <a:gd name="T0" fmla="*/ 9 w 17"/>
                      <a:gd name="T1" fmla="*/ 26 h 26"/>
                      <a:gd name="T2" fmla="*/ 0 w 17"/>
                      <a:gd name="T3" fmla="*/ 17 h 26"/>
                      <a:gd name="T4" fmla="*/ 0 w 17"/>
                      <a:gd name="T5" fmla="*/ 17 h 26"/>
                      <a:gd name="T6" fmla="*/ 0 w 17"/>
                      <a:gd name="T7" fmla="*/ 9 h 26"/>
                      <a:gd name="T8" fmla="*/ 9 w 17"/>
                      <a:gd name="T9" fmla="*/ 0 h 26"/>
                      <a:gd name="T10" fmla="*/ 9 w 17"/>
                      <a:gd name="T11" fmla="*/ 0 h 26"/>
                      <a:gd name="T12" fmla="*/ 17 w 17"/>
                      <a:gd name="T13" fmla="*/ 9 h 26"/>
                      <a:gd name="T14" fmla="*/ 9 w 17"/>
                      <a:gd name="T15" fmla="*/ 17 h 26"/>
                      <a:gd name="T16" fmla="*/ 17 w 17"/>
                      <a:gd name="T17" fmla="*/ 17 h 26"/>
                      <a:gd name="T18" fmla="*/ 9 w 17"/>
                      <a:gd name="T19" fmla="*/ 17 h 26"/>
                      <a:gd name="T20" fmla="*/ 9 w 17"/>
                      <a:gd name="T21" fmla="*/ 17 h 26"/>
                      <a:gd name="T22" fmla="*/ 9 w 17"/>
                      <a:gd name="T23" fmla="*/ 26 h 2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"/>
                      <a:gd name="T37" fmla="*/ 0 h 26"/>
                      <a:gd name="T38" fmla="*/ 17 w 17"/>
                      <a:gd name="T39" fmla="*/ 26 h 2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" h="26">
                        <a:moveTo>
                          <a:pt x="9" y="26"/>
                        </a:move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9" y="0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2" name="Freeform 76"/>
                  <p:cNvSpPr>
                    <a:spLocks/>
                  </p:cNvSpPr>
                  <p:nvPr/>
                </p:nvSpPr>
                <p:spPr bwMode="auto">
                  <a:xfrm>
                    <a:off x="642" y="631"/>
                    <a:ext cx="34" cy="68"/>
                  </a:xfrm>
                  <a:custGeom>
                    <a:avLst/>
                    <a:gdLst>
                      <a:gd name="T0" fmla="*/ 9 w 34"/>
                      <a:gd name="T1" fmla="*/ 9 h 68"/>
                      <a:gd name="T2" fmla="*/ 17 w 34"/>
                      <a:gd name="T3" fmla="*/ 0 h 68"/>
                      <a:gd name="T4" fmla="*/ 26 w 34"/>
                      <a:gd name="T5" fmla="*/ 0 h 68"/>
                      <a:gd name="T6" fmla="*/ 26 w 34"/>
                      <a:gd name="T7" fmla="*/ 9 h 68"/>
                      <a:gd name="T8" fmla="*/ 26 w 34"/>
                      <a:gd name="T9" fmla="*/ 17 h 68"/>
                      <a:gd name="T10" fmla="*/ 17 w 34"/>
                      <a:gd name="T11" fmla="*/ 9 h 68"/>
                      <a:gd name="T12" fmla="*/ 9 w 34"/>
                      <a:gd name="T13" fmla="*/ 17 h 68"/>
                      <a:gd name="T14" fmla="*/ 17 w 34"/>
                      <a:gd name="T15" fmla="*/ 26 h 68"/>
                      <a:gd name="T16" fmla="*/ 17 w 34"/>
                      <a:gd name="T17" fmla="*/ 43 h 68"/>
                      <a:gd name="T18" fmla="*/ 26 w 34"/>
                      <a:gd name="T19" fmla="*/ 43 h 68"/>
                      <a:gd name="T20" fmla="*/ 34 w 34"/>
                      <a:gd name="T21" fmla="*/ 51 h 68"/>
                      <a:gd name="T22" fmla="*/ 26 w 34"/>
                      <a:gd name="T23" fmla="*/ 60 h 68"/>
                      <a:gd name="T24" fmla="*/ 26 w 34"/>
                      <a:gd name="T25" fmla="*/ 68 h 68"/>
                      <a:gd name="T26" fmla="*/ 17 w 34"/>
                      <a:gd name="T27" fmla="*/ 60 h 68"/>
                      <a:gd name="T28" fmla="*/ 17 w 34"/>
                      <a:gd name="T29" fmla="*/ 51 h 68"/>
                      <a:gd name="T30" fmla="*/ 17 w 34"/>
                      <a:gd name="T31" fmla="*/ 51 h 68"/>
                      <a:gd name="T32" fmla="*/ 9 w 34"/>
                      <a:gd name="T33" fmla="*/ 43 h 68"/>
                      <a:gd name="T34" fmla="*/ 9 w 34"/>
                      <a:gd name="T35" fmla="*/ 26 h 68"/>
                      <a:gd name="T36" fmla="*/ 0 w 34"/>
                      <a:gd name="T37" fmla="*/ 17 h 68"/>
                      <a:gd name="T38" fmla="*/ 9 w 34"/>
                      <a:gd name="T39" fmla="*/ 9 h 6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34"/>
                      <a:gd name="T61" fmla="*/ 0 h 68"/>
                      <a:gd name="T62" fmla="*/ 34 w 34"/>
                      <a:gd name="T63" fmla="*/ 68 h 68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34" h="68">
                        <a:moveTo>
                          <a:pt x="9" y="9"/>
                        </a:move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26" y="9"/>
                        </a:lnTo>
                        <a:lnTo>
                          <a:pt x="26" y="17"/>
                        </a:lnTo>
                        <a:lnTo>
                          <a:pt x="17" y="9"/>
                        </a:lnTo>
                        <a:lnTo>
                          <a:pt x="9" y="17"/>
                        </a:lnTo>
                        <a:lnTo>
                          <a:pt x="17" y="26"/>
                        </a:lnTo>
                        <a:lnTo>
                          <a:pt x="17" y="43"/>
                        </a:lnTo>
                        <a:lnTo>
                          <a:pt x="26" y="43"/>
                        </a:lnTo>
                        <a:lnTo>
                          <a:pt x="34" y="51"/>
                        </a:lnTo>
                        <a:lnTo>
                          <a:pt x="26" y="60"/>
                        </a:lnTo>
                        <a:lnTo>
                          <a:pt x="26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43"/>
                        </a:lnTo>
                        <a:lnTo>
                          <a:pt x="9" y="26"/>
                        </a:lnTo>
                        <a:lnTo>
                          <a:pt x="0" y="17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3" name="Freeform 77"/>
                  <p:cNvSpPr>
                    <a:spLocks/>
                  </p:cNvSpPr>
                  <p:nvPr/>
                </p:nvSpPr>
                <p:spPr bwMode="auto">
                  <a:xfrm>
                    <a:off x="1203" y="691"/>
                    <a:ext cx="1044" cy="661"/>
                  </a:xfrm>
                  <a:custGeom>
                    <a:avLst/>
                    <a:gdLst>
                      <a:gd name="T0" fmla="*/ 322 w 1044"/>
                      <a:gd name="T1" fmla="*/ 627 h 661"/>
                      <a:gd name="T2" fmla="*/ 322 w 1044"/>
                      <a:gd name="T3" fmla="*/ 635 h 661"/>
                      <a:gd name="T4" fmla="*/ 305 w 1044"/>
                      <a:gd name="T5" fmla="*/ 635 h 661"/>
                      <a:gd name="T6" fmla="*/ 288 w 1044"/>
                      <a:gd name="T7" fmla="*/ 635 h 661"/>
                      <a:gd name="T8" fmla="*/ 271 w 1044"/>
                      <a:gd name="T9" fmla="*/ 627 h 661"/>
                      <a:gd name="T10" fmla="*/ 254 w 1044"/>
                      <a:gd name="T11" fmla="*/ 627 h 661"/>
                      <a:gd name="T12" fmla="*/ 237 w 1044"/>
                      <a:gd name="T13" fmla="*/ 627 h 661"/>
                      <a:gd name="T14" fmla="*/ 220 w 1044"/>
                      <a:gd name="T15" fmla="*/ 627 h 661"/>
                      <a:gd name="T16" fmla="*/ 195 w 1044"/>
                      <a:gd name="T17" fmla="*/ 627 h 661"/>
                      <a:gd name="T18" fmla="*/ 186 w 1044"/>
                      <a:gd name="T19" fmla="*/ 635 h 661"/>
                      <a:gd name="T20" fmla="*/ 178 w 1044"/>
                      <a:gd name="T21" fmla="*/ 627 h 661"/>
                      <a:gd name="T22" fmla="*/ 178 w 1044"/>
                      <a:gd name="T23" fmla="*/ 601 h 661"/>
                      <a:gd name="T24" fmla="*/ 178 w 1044"/>
                      <a:gd name="T25" fmla="*/ 584 h 661"/>
                      <a:gd name="T26" fmla="*/ 161 w 1044"/>
                      <a:gd name="T27" fmla="*/ 576 h 661"/>
                      <a:gd name="T28" fmla="*/ 144 w 1044"/>
                      <a:gd name="T29" fmla="*/ 551 h 661"/>
                      <a:gd name="T30" fmla="*/ 153 w 1044"/>
                      <a:gd name="T31" fmla="*/ 542 h 661"/>
                      <a:gd name="T32" fmla="*/ 144 w 1044"/>
                      <a:gd name="T33" fmla="*/ 534 h 661"/>
                      <a:gd name="T34" fmla="*/ 136 w 1044"/>
                      <a:gd name="T35" fmla="*/ 517 h 661"/>
                      <a:gd name="T36" fmla="*/ 136 w 1044"/>
                      <a:gd name="T37" fmla="*/ 491 h 661"/>
                      <a:gd name="T38" fmla="*/ 127 w 1044"/>
                      <a:gd name="T39" fmla="*/ 474 h 661"/>
                      <a:gd name="T40" fmla="*/ 127 w 1044"/>
                      <a:gd name="T41" fmla="*/ 457 h 661"/>
                      <a:gd name="T42" fmla="*/ 119 w 1044"/>
                      <a:gd name="T43" fmla="*/ 449 h 661"/>
                      <a:gd name="T44" fmla="*/ 110 w 1044"/>
                      <a:gd name="T45" fmla="*/ 466 h 661"/>
                      <a:gd name="T46" fmla="*/ 93 w 1044"/>
                      <a:gd name="T47" fmla="*/ 466 h 661"/>
                      <a:gd name="T48" fmla="*/ 85 w 1044"/>
                      <a:gd name="T49" fmla="*/ 466 h 661"/>
                      <a:gd name="T50" fmla="*/ 68 w 1044"/>
                      <a:gd name="T51" fmla="*/ 457 h 661"/>
                      <a:gd name="T52" fmla="*/ 76 w 1044"/>
                      <a:gd name="T53" fmla="*/ 440 h 661"/>
                      <a:gd name="T54" fmla="*/ 76 w 1044"/>
                      <a:gd name="T55" fmla="*/ 423 h 661"/>
                      <a:gd name="T56" fmla="*/ 93 w 1044"/>
                      <a:gd name="T57" fmla="*/ 423 h 661"/>
                      <a:gd name="T58" fmla="*/ 85 w 1044"/>
                      <a:gd name="T59" fmla="*/ 406 h 661"/>
                      <a:gd name="T60" fmla="*/ 85 w 1044"/>
                      <a:gd name="T61" fmla="*/ 390 h 661"/>
                      <a:gd name="T62" fmla="*/ 93 w 1044"/>
                      <a:gd name="T63" fmla="*/ 381 h 661"/>
                      <a:gd name="T64" fmla="*/ 102 w 1044"/>
                      <a:gd name="T65" fmla="*/ 356 h 661"/>
                      <a:gd name="T66" fmla="*/ 110 w 1044"/>
                      <a:gd name="T67" fmla="*/ 339 h 661"/>
                      <a:gd name="T68" fmla="*/ 102 w 1044"/>
                      <a:gd name="T69" fmla="*/ 322 h 661"/>
                      <a:gd name="T70" fmla="*/ 85 w 1044"/>
                      <a:gd name="T71" fmla="*/ 313 h 661"/>
                      <a:gd name="T72" fmla="*/ 76 w 1044"/>
                      <a:gd name="T73" fmla="*/ 313 h 661"/>
                      <a:gd name="T74" fmla="*/ 68 w 1044"/>
                      <a:gd name="T75" fmla="*/ 296 h 661"/>
                      <a:gd name="T76" fmla="*/ 68 w 1044"/>
                      <a:gd name="T77" fmla="*/ 271 h 661"/>
                      <a:gd name="T78" fmla="*/ 51 w 1044"/>
                      <a:gd name="T79" fmla="*/ 254 h 661"/>
                      <a:gd name="T80" fmla="*/ 42 w 1044"/>
                      <a:gd name="T81" fmla="*/ 229 h 661"/>
                      <a:gd name="T82" fmla="*/ 25 w 1044"/>
                      <a:gd name="T83" fmla="*/ 220 h 661"/>
                      <a:gd name="T84" fmla="*/ 8 w 1044"/>
                      <a:gd name="T85" fmla="*/ 203 h 661"/>
                      <a:gd name="T86" fmla="*/ 17 w 1044"/>
                      <a:gd name="T87" fmla="*/ 195 h 661"/>
                      <a:gd name="T88" fmla="*/ 17 w 1044"/>
                      <a:gd name="T89" fmla="*/ 178 h 661"/>
                      <a:gd name="T90" fmla="*/ 17 w 1044"/>
                      <a:gd name="T91" fmla="*/ 152 h 661"/>
                      <a:gd name="T92" fmla="*/ 0 w 1044"/>
                      <a:gd name="T93" fmla="*/ 127 h 661"/>
                      <a:gd name="T94" fmla="*/ 136 w 1044"/>
                      <a:gd name="T95" fmla="*/ 25 h 661"/>
                      <a:gd name="T96" fmla="*/ 577 w 1044"/>
                      <a:gd name="T97" fmla="*/ 101 h 661"/>
                      <a:gd name="T98" fmla="*/ 1044 w 1044"/>
                      <a:gd name="T99" fmla="*/ 152 h 661"/>
                      <a:gd name="T100" fmla="*/ 1027 w 1044"/>
                      <a:gd name="T101" fmla="*/ 364 h 661"/>
                      <a:gd name="T102" fmla="*/ 1010 w 1044"/>
                      <a:gd name="T103" fmla="*/ 551 h 661"/>
                      <a:gd name="T104" fmla="*/ 908 w 1044"/>
                      <a:gd name="T105" fmla="*/ 652 h 661"/>
                      <a:gd name="T106" fmla="*/ 586 w 1044"/>
                      <a:gd name="T107" fmla="*/ 618 h 661"/>
                      <a:gd name="T108" fmla="*/ 365 w 1044"/>
                      <a:gd name="T109" fmla="*/ 584 h 661"/>
                      <a:gd name="T110" fmla="*/ 348 w 1044"/>
                      <a:gd name="T111" fmla="*/ 644 h 661"/>
                      <a:gd name="T112" fmla="*/ 348 w 1044"/>
                      <a:gd name="T113" fmla="*/ 627 h 661"/>
                      <a:gd name="T114" fmla="*/ 339 w 1044"/>
                      <a:gd name="T115" fmla="*/ 618 h 661"/>
                      <a:gd name="T116" fmla="*/ 331 w 1044"/>
                      <a:gd name="T117" fmla="*/ 618 h 661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044"/>
                      <a:gd name="T178" fmla="*/ 0 h 661"/>
                      <a:gd name="T179" fmla="*/ 1044 w 1044"/>
                      <a:gd name="T180" fmla="*/ 661 h 661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044" h="661">
                        <a:moveTo>
                          <a:pt x="322" y="618"/>
                        </a:moveTo>
                        <a:lnTo>
                          <a:pt x="322" y="618"/>
                        </a:lnTo>
                        <a:lnTo>
                          <a:pt x="322" y="627"/>
                        </a:lnTo>
                        <a:lnTo>
                          <a:pt x="314" y="627"/>
                        </a:lnTo>
                        <a:lnTo>
                          <a:pt x="314" y="635"/>
                        </a:lnTo>
                        <a:lnTo>
                          <a:pt x="322" y="635"/>
                        </a:lnTo>
                        <a:lnTo>
                          <a:pt x="314" y="635"/>
                        </a:lnTo>
                        <a:lnTo>
                          <a:pt x="305" y="635"/>
                        </a:lnTo>
                        <a:lnTo>
                          <a:pt x="297" y="627"/>
                        </a:lnTo>
                        <a:lnTo>
                          <a:pt x="297" y="635"/>
                        </a:lnTo>
                        <a:lnTo>
                          <a:pt x="288" y="635"/>
                        </a:lnTo>
                        <a:lnTo>
                          <a:pt x="280" y="627"/>
                        </a:lnTo>
                        <a:lnTo>
                          <a:pt x="271" y="627"/>
                        </a:lnTo>
                        <a:lnTo>
                          <a:pt x="263" y="627"/>
                        </a:lnTo>
                        <a:lnTo>
                          <a:pt x="254" y="627"/>
                        </a:lnTo>
                        <a:lnTo>
                          <a:pt x="254" y="618"/>
                        </a:lnTo>
                        <a:lnTo>
                          <a:pt x="246" y="618"/>
                        </a:lnTo>
                        <a:lnTo>
                          <a:pt x="246" y="627"/>
                        </a:lnTo>
                        <a:lnTo>
                          <a:pt x="237" y="627"/>
                        </a:lnTo>
                        <a:lnTo>
                          <a:pt x="237" y="635"/>
                        </a:lnTo>
                        <a:lnTo>
                          <a:pt x="229" y="635"/>
                        </a:lnTo>
                        <a:lnTo>
                          <a:pt x="229" y="627"/>
                        </a:lnTo>
                        <a:lnTo>
                          <a:pt x="220" y="627"/>
                        </a:lnTo>
                        <a:lnTo>
                          <a:pt x="212" y="627"/>
                        </a:lnTo>
                        <a:lnTo>
                          <a:pt x="203" y="618"/>
                        </a:lnTo>
                        <a:lnTo>
                          <a:pt x="203" y="627"/>
                        </a:lnTo>
                        <a:lnTo>
                          <a:pt x="195" y="627"/>
                        </a:lnTo>
                        <a:lnTo>
                          <a:pt x="195" y="635"/>
                        </a:lnTo>
                        <a:lnTo>
                          <a:pt x="186" y="635"/>
                        </a:lnTo>
                        <a:lnTo>
                          <a:pt x="186" y="627"/>
                        </a:lnTo>
                        <a:lnTo>
                          <a:pt x="178" y="627"/>
                        </a:lnTo>
                        <a:lnTo>
                          <a:pt x="178" y="618"/>
                        </a:lnTo>
                        <a:lnTo>
                          <a:pt x="178" y="610"/>
                        </a:lnTo>
                        <a:lnTo>
                          <a:pt x="178" y="601"/>
                        </a:lnTo>
                        <a:lnTo>
                          <a:pt x="178" y="593"/>
                        </a:lnTo>
                        <a:lnTo>
                          <a:pt x="178" y="584"/>
                        </a:lnTo>
                        <a:lnTo>
                          <a:pt x="170" y="576"/>
                        </a:lnTo>
                        <a:lnTo>
                          <a:pt x="161" y="576"/>
                        </a:lnTo>
                        <a:lnTo>
                          <a:pt x="153" y="576"/>
                        </a:lnTo>
                        <a:lnTo>
                          <a:pt x="153" y="567"/>
                        </a:lnTo>
                        <a:lnTo>
                          <a:pt x="144" y="551"/>
                        </a:lnTo>
                        <a:lnTo>
                          <a:pt x="153" y="551"/>
                        </a:lnTo>
                        <a:lnTo>
                          <a:pt x="153" y="542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53" y="534"/>
                        </a:lnTo>
                        <a:lnTo>
                          <a:pt x="144" y="534"/>
                        </a:lnTo>
                        <a:lnTo>
                          <a:pt x="144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36" y="491"/>
                        </a:lnTo>
                        <a:lnTo>
                          <a:pt x="136" y="483"/>
                        </a:lnTo>
                        <a:lnTo>
                          <a:pt x="136" y="474"/>
                        </a:lnTo>
                        <a:lnTo>
                          <a:pt x="127" y="474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7"/>
                        </a:lnTo>
                        <a:lnTo>
                          <a:pt x="119" y="449"/>
                        </a:lnTo>
                        <a:lnTo>
                          <a:pt x="119" y="457"/>
                        </a:lnTo>
                        <a:lnTo>
                          <a:pt x="110" y="457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93" y="466"/>
                        </a:lnTo>
                        <a:lnTo>
                          <a:pt x="93" y="474"/>
                        </a:lnTo>
                        <a:lnTo>
                          <a:pt x="85" y="474"/>
                        </a:lnTo>
                        <a:lnTo>
                          <a:pt x="85" y="466"/>
                        </a:lnTo>
                        <a:lnTo>
                          <a:pt x="76" y="466"/>
                        </a:lnTo>
                        <a:lnTo>
                          <a:pt x="76" y="457"/>
                        </a:lnTo>
                        <a:lnTo>
                          <a:pt x="68" y="457"/>
                        </a:lnTo>
                        <a:lnTo>
                          <a:pt x="68" y="449"/>
                        </a:lnTo>
                        <a:lnTo>
                          <a:pt x="76" y="449"/>
                        </a:lnTo>
                        <a:lnTo>
                          <a:pt x="76" y="440"/>
                        </a:lnTo>
                        <a:lnTo>
                          <a:pt x="76" y="432"/>
                        </a:lnTo>
                        <a:lnTo>
                          <a:pt x="76" y="423"/>
                        </a:lnTo>
                        <a:lnTo>
                          <a:pt x="85" y="423"/>
                        </a:lnTo>
                        <a:lnTo>
                          <a:pt x="93" y="423"/>
                        </a:lnTo>
                        <a:lnTo>
                          <a:pt x="85" y="415"/>
                        </a:lnTo>
                        <a:lnTo>
                          <a:pt x="93" y="406"/>
                        </a:lnTo>
                        <a:lnTo>
                          <a:pt x="85" y="406"/>
                        </a:lnTo>
                        <a:lnTo>
                          <a:pt x="85" y="398"/>
                        </a:lnTo>
                        <a:lnTo>
                          <a:pt x="93" y="390"/>
                        </a:lnTo>
                        <a:lnTo>
                          <a:pt x="85" y="390"/>
                        </a:lnTo>
                        <a:lnTo>
                          <a:pt x="85" y="381"/>
                        </a:lnTo>
                        <a:lnTo>
                          <a:pt x="93" y="381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110" y="339"/>
                        </a:lnTo>
                        <a:lnTo>
                          <a:pt x="110" y="330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93" y="322"/>
                        </a:lnTo>
                        <a:lnTo>
                          <a:pt x="85" y="322"/>
                        </a:lnTo>
                        <a:lnTo>
                          <a:pt x="85" y="313"/>
                        </a:lnTo>
                        <a:lnTo>
                          <a:pt x="93" y="313"/>
                        </a:lnTo>
                        <a:lnTo>
                          <a:pt x="85" y="305"/>
                        </a:lnTo>
                        <a:lnTo>
                          <a:pt x="76" y="313"/>
                        </a:lnTo>
                        <a:lnTo>
                          <a:pt x="76" y="305"/>
                        </a:lnTo>
                        <a:lnTo>
                          <a:pt x="76" y="296"/>
                        </a:lnTo>
                        <a:lnTo>
                          <a:pt x="68" y="296"/>
                        </a:lnTo>
                        <a:lnTo>
                          <a:pt x="68" y="288"/>
                        </a:lnTo>
                        <a:lnTo>
                          <a:pt x="68" y="279"/>
                        </a:lnTo>
                        <a:lnTo>
                          <a:pt x="68" y="271"/>
                        </a:lnTo>
                        <a:lnTo>
                          <a:pt x="59" y="271"/>
                        </a:lnTo>
                        <a:lnTo>
                          <a:pt x="59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42" y="245"/>
                        </a:lnTo>
                        <a:lnTo>
                          <a:pt x="42" y="237"/>
                        </a:lnTo>
                        <a:lnTo>
                          <a:pt x="42" y="229"/>
                        </a:lnTo>
                        <a:lnTo>
                          <a:pt x="34" y="229"/>
                        </a:lnTo>
                        <a:lnTo>
                          <a:pt x="25" y="229"/>
                        </a:lnTo>
                        <a:lnTo>
                          <a:pt x="25" y="220"/>
                        </a:lnTo>
                        <a:lnTo>
                          <a:pt x="25" y="212"/>
                        </a:lnTo>
                        <a:lnTo>
                          <a:pt x="17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17" y="169"/>
                        </a:lnTo>
                        <a:lnTo>
                          <a:pt x="17" y="161"/>
                        </a:lnTo>
                        <a:lnTo>
                          <a:pt x="17" y="152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0" y="135"/>
                        </a:lnTo>
                        <a:lnTo>
                          <a:pt x="0" y="127"/>
                        </a:lnTo>
                        <a:lnTo>
                          <a:pt x="8" y="101"/>
                        </a:lnTo>
                        <a:lnTo>
                          <a:pt x="17" y="68"/>
                        </a:lnTo>
                        <a:lnTo>
                          <a:pt x="25" y="0"/>
                        </a:lnTo>
                        <a:lnTo>
                          <a:pt x="136" y="25"/>
                        </a:lnTo>
                        <a:lnTo>
                          <a:pt x="195" y="34"/>
                        </a:lnTo>
                        <a:lnTo>
                          <a:pt x="348" y="68"/>
                        </a:lnTo>
                        <a:lnTo>
                          <a:pt x="424" y="76"/>
                        </a:lnTo>
                        <a:lnTo>
                          <a:pt x="475" y="85"/>
                        </a:lnTo>
                        <a:lnTo>
                          <a:pt x="577" y="101"/>
                        </a:lnTo>
                        <a:lnTo>
                          <a:pt x="688" y="118"/>
                        </a:lnTo>
                        <a:lnTo>
                          <a:pt x="773" y="127"/>
                        </a:lnTo>
                        <a:lnTo>
                          <a:pt x="866" y="135"/>
                        </a:lnTo>
                        <a:lnTo>
                          <a:pt x="951" y="144"/>
                        </a:lnTo>
                        <a:lnTo>
                          <a:pt x="1044" y="152"/>
                        </a:lnTo>
                        <a:lnTo>
                          <a:pt x="1036" y="195"/>
                        </a:lnTo>
                        <a:lnTo>
                          <a:pt x="1036" y="229"/>
                        </a:lnTo>
                        <a:lnTo>
                          <a:pt x="1027" y="279"/>
                        </a:lnTo>
                        <a:lnTo>
                          <a:pt x="1027" y="356"/>
                        </a:lnTo>
                        <a:lnTo>
                          <a:pt x="1027" y="364"/>
                        </a:lnTo>
                        <a:lnTo>
                          <a:pt x="1019" y="449"/>
                        </a:lnTo>
                        <a:lnTo>
                          <a:pt x="1019" y="466"/>
                        </a:lnTo>
                        <a:lnTo>
                          <a:pt x="1010" y="500"/>
                        </a:lnTo>
                        <a:lnTo>
                          <a:pt x="1010" y="542"/>
                        </a:lnTo>
                        <a:lnTo>
                          <a:pt x="1010" y="551"/>
                        </a:lnTo>
                        <a:lnTo>
                          <a:pt x="1002" y="635"/>
                        </a:lnTo>
                        <a:lnTo>
                          <a:pt x="1002" y="661"/>
                        </a:lnTo>
                        <a:lnTo>
                          <a:pt x="993" y="661"/>
                        </a:lnTo>
                        <a:lnTo>
                          <a:pt x="908" y="652"/>
                        </a:lnTo>
                        <a:lnTo>
                          <a:pt x="823" y="644"/>
                        </a:lnTo>
                        <a:lnTo>
                          <a:pt x="798" y="644"/>
                        </a:lnTo>
                        <a:lnTo>
                          <a:pt x="654" y="627"/>
                        </a:lnTo>
                        <a:lnTo>
                          <a:pt x="620" y="618"/>
                        </a:lnTo>
                        <a:lnTo>
                          <a:pt x="586" y="618"/>
                        </a:lnTo>
                        <a:lnTo>
                          <a:pt x="475" y="601"/>
                        </a:lnTo>
                        <a:lnTo>
                          <a:pt x="458" y="601"/>
                        </a:lnTo>
                        <a:lnTo>
                          <a:pt x="424" y="593"/>
                        </a:lnTo>
                        <a:lnTo>
                          <a:pt x="365" y="584"/>
                        </a:lnTo>
                        <a:lnTo>
                          <a:pt x="356" y="627"/>
                        </a:lnTo>
                        <a:lnTo>
                          <a:pt x="356" y="652"/>
                        </a:lnTo>
                        <a:lnTo>
                          <a:pt x="356" y="644"/>
                        </a:lnTo>
                        <a:lnTo>
                          <a:pt x="348" y="644"/>
                        </a:lnTo>
                        <a:lnTo>
                          <a:pt x="348" y="635"/>
                        </a:lnTo>
                        <a:lnTo>
                          <a:pt x="339" y="635"/>
                        </a:lnTo>
                        <a:lnTo>
                          <a:pt x="339" y="627"/>
                        </a:lnTo>
                        <a:lnTo>
                          <a:pt x="348" y="627"/>
                        </a:lnTo>
                        <a:lnTo>
                          <a:pt x="339" y="627"/>
                        </a:lnTo>
                        <a:lnTo>
                          <a:pt x="339" y="618"/>
                        </a:lnTo>
                        <a:lnTo>
                          <a:pt x="339" y="610"/>
                        </a:lnTo>
                        <a:lnTo>
                          <a:pt x="331" y="610"/>
                        </a:lnTo>
                        <a:lnTo>
                          <a:pt x="331" y="618"/>
                        </a:lnTo>
                        <a:lnTo>
                          <a:pt x="322" y="610"/>
                        </a:lnTo>
                        <a:lnTo>
                          <a:pt x="322" y="61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4" name="Freeform 78"/>
                  <p:cNvSpPr>
                    <a:spLocks/>
                  </p:cNvSpPr>
                  <p:nvPr/>
                </p:nvSpPr>
                <p:spPr bwMode="auto">
                  <a:xfrm>
                    <a:off x="5160" y="733"/>
                    <a:ext cx="374" cy="585"/>
                  </a:xfrm>
                  <a:custGeom>
                    <a:avLst/>
                    <a:gdLst>
                      <a:gd name="T0" fmla="*/ 162 w 374"/>
                      <a:gd name="T1" fmla="*/ 475 h 585"/>
                      <a:gd name="T2" fmla="*/ 153 w 374"/>
                      <a:gd name="T3" fmla="*/ 466 h 585"/>
                      <a:gd name="T4" fmla="*/ 145 w 374"/>
                      <a:gd name="T5" fmla="*/ 483 h 585"/>
                      <a:gd name="T6" fmla="*/ 136 w 374"/>
                      <a:gd name="T7" fmla="*/ 475 h 585"/>
                      <a:gd name="T8" fmla="*/ 128 w 374"/>
                      <a:gd name="T9" fmla="*/ 509 h 585"/>
                      <a:gd name="T10" fmla="*/ 119 w 374"/>
                      <a:gd name="T11" fmla="*/ 542 h 585"/>
                      <a:gd name="T12" fmla="*/ 94 w 374"/>
                      <a:gd name="T13" fmla="*/ 585 h 585"/>
                      <a:gd name="T14" fmla="*/ 77 w 374"/>
                      <a:gd name="T15" fmla="*/ 559 h 585"/>
                      <a:gd name="T16" fmla="*/ 68 w 374"/>
                      <a:gd name="T17" fmla="*/ 551 h 585"/>
                      <a:gd name="T18" fmla="*/ 68 w 374"/>
                      <a:gd name="T19" fmla="*/ 534 h 585"/>
                      <a:gd name="T20" fmla="*/ 68 w 374"/>
                      <a:gd name="T21" fmla="*/ 525 h 585"/>
                      <a:gd name="T22" fmla="*/ 34 w 374"/>
                      <a:gd name="T23" fmla="*/ 441 h 585"/>
                      <a:gd name="T24" fmla="*/ 9 w 374"/>
                      <a:gd name="T25" fmla="*/ 314 h 585"/>
                      <a:gd name="T26" fmla="*/ 17 w 374"/>
                      <a:gd name="T27" fmla="*/ 305 h 585"/>
                      <a:gd name="T28" fmla="*/ 34 w 374"/>
                      <a:gd name="T29" fmla="*/ 297 h 585"/>
                      <a:gd name="T30" fmla="*/ 43 w 374"/>
                      <a:gd name="T31" fmla="*/ 246 h 585"/>
                      <a:gd name="T32" fmla="*/ 51 w 374"/>
                      <a:gd name="T33" fmla="*/ 220 h 585"/>
                      <a:gd name="T34" fmla="*/ 43 w 374"/>
                      <a:gd name="T35" fmla="*/ 203 h 585"/>
                      <a:gd name="T36" fmla="*/ 43 w 374"/>
                      <a:gd name="T37" fmla="*/ 170 h 585"/>
                      <a:gd name="T38" fmla="*/ 43 w 374"/>
                      <a:gd name="T39" fmla="*/ 119 h 585"/>
                      <a:gd name="T40" fmla="*/ 102 w 374"/>
                      <a:gd name="T41" fmla="*/ 26 h 585"/>
                      <a:gd name="T42" fmla="*/ 162 w 374"/>
                      <a:gd name="T43" fmla="*/ 9 h 585"/>
                      <a:gd name="T44" fmla="*/ 221 w 374"/>
                      <a:gd name="T45" fmla="*/ 17 h 585"/>
                      <a:gd name="T46" fmla="*/ 264 w 374"/>
                      <a:gd name="T47" fmla="*/ 161 h 585"/>
                      <a:gd name="T48" fmla="*/ 272 w 374"/>
                      <a:gd name="T49" fmla="*/ 187 h 585"/>
                      <a:gd name="T50" fmla="*/ 289 w 374"/>
                      <a:gd name="T51" fmla="*/ 195 h 585"/>
                      <a:gd name="T52" fmla="*/ 298 w 374"/>
                      <a:gd name="T53" fmla="*/ 203 h 585"/>
                      <a:gd name="T54" fmla="*/ 315 w 374"/>
                      <a:gd name="T55" fmla="*/ 237 h 585"/>
                      <a:gd name="T56" fmla="*/ 340 w 374"/>
                      <a:gd name="T57" fmla="*/ 237 h 585"/>
                      <a:gd name="T58" fmla="*/ 357 w 374"/>
                      <a:gd name="T59" fmla="*/ 263 h 585"/>
                      <a:gd name="T60" fmla="*/ 357 w 374"/>
                      <a:gd name="T61" fmla="*/ 297 h 585"/>
                      <a:gd name="T62" fmla="*/ 332 w 374"/>
                      <a:gd name="T63" fmla="*/ 314 h 585"/>
                      <a:gd name="T64" fmla="*/ 306 w 374"/>
                      <a:gd name="T65" fmla="*/ 331 h 585"/>
                      <a:gd name="T66" fmla="*/ 298 w 374"/>
                      <a:gd name="T67" fmla="*/ 339 h 585"/>
                      <a:gd name="T68" fmla="*/ 289 w 374"/>
                      <a:gd name="T69" fmla="*/ 356 h 585"/>
                      <a:gd name="T70" fmla="*/ 264 w 374"/>
                      <a:gd name="T71" fmla="*/ 356 h 585"/>
                      <a:gd name="T72" fmla="*/ 255 w 374"/>
                      <a:gd name="T73" fmla="*/ 381 h 585"/>
                      <a:gd name="T74" fmla="*/ 230 w 374"/>
                      <a:gd name="T75" fmla="*/ 381 h 585"/>
                      <a:gd name="T76" fmla="*/ 230 w 374"/>
                      <a:gd name="T77" fmla="*/ 356 h 585"/>
                      <a:gd name="T78" fmla="*/ 213 w 374"/>
                      <a:gd name="T79" fmla="*/ 348 h 585"/>
                      <a:gd name="T80" fmla="*/ 213 w 374"/>
                      <a:gd name="T81" fmla="*/ 373 h 585"/>
                      <a:gd name="T82" fmla="*/ 213 w 374"/>
                      <a:gd name="T83" fmla="*/ 424 h 585"/>
                      <a:gd name="T84" fmla="*/ 196 w 374"/>
                      <a:gd name="T85" fmla="*/ 432 h 585"/>
                      <a:gd name="T86" fmla="*/ 179 w 374"/>
                      <a:gd name="T87" fmla="*/ 458 h 585"/>
                      <a:gd name="T88" fmla="*/ 170 w 374"/>
                      <a:gd name="T89" fmla="*/ 441 h 585"/>
                      <a:gd name="T90" fmla="*/ 170 w 374"/>
                      <a:gd name="T91" fmla="*/ 475 h 585"/>
                      <a:gd name="T92" fmla="*/ 153 w 374"/>
                      <a:gd name="T93" fmla="*/ 441 h 58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w 374"/>
                      <a:gd name="T142" fmla="*/ 0 h 585"/>
                      <a:gd name="T143" fmla="*/ 374 w 374"/>
                      <a:gd name="T144" fmla="*/ 585 h 585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T141" t="T142" r="T143" b="T144"/>
                    <a:pathLst>
                      <a:path w="374" h="585">
                        <a:moveTo>
                          <a:pt x="153" y="441"/>
                        </a:moveTo>
                        <a:lnTo>
                          <a:pt x="153" y="449"/>
                        </a:lnTo>
                        <a:lnTo>
                          <a:pt x="162" y="475"/>
                        </a:lnTo>
                        <a:lnTo>
                          <a:pt x="162" y="483"/>
                        </a:lnTo>
                        <a:lnTo>
                          <a:pt x="153" y="466"/>
                        </a:lnTo>
                        <a:lnTo>
                          <a:pt x="153" y="475"/>
                        </a:lnTo>
                        <a:lnTo>
                          <a:pt x="145" y="483"/>
                        </a:lnTo>
                        <a:lnTo>
                          <a:pt x="145" y="475"/>
                        </a:lnTo>
                        <a:lnTo>
                          <a:pt x="136" y="475"/>
                        </a:lnTo>
                        <a:lnTo>
                          <a:pt x="128" y="483"/>
                        </a:lnTo>
                        <a:lnTo>
                          <a:pt x="128" y="500"/>
                        </a:lnTo>
                        <a:lnTo>
                          <a:pt x="128" y="509"/>
                        </a:lnTo>
                        <a:lnTo>
                          <a:pt x="119" y="517"/>
                        </a:lnTo>
                        <a:lnTo>
                          <a:pt x="128" y="534"/>
                        </a:lnTo>
                        <a:lnTo>
                          <a:pt x="119" y="542"/>
                        </a:lnTo>
                        <a:lnTo>
                          <a:pt x="111" y="551"/>
                        </a:lnTo>
                        <a:lnTo>
                          <a:pt x="111" y="585"/>
                        </a:lnTo>
                        <a:lnTo>
                          <a:pt x="94" y="585"/>
                        </a:lnTo>
                        <a:lnTo>
                          <a:pt x="94" y="576"/>
                        </a:lnTo>
                        <a:lnTo>
                          <a:pt x="94" y="568"/>
                        </a:lnTo>
                        <a:lnTo>
                          <a:pt x="77" y="559"/>
                        </a:lnTo>
                        <a:lnTo>
                          <a:pt x="68" y="551"/>
                        </a:lnTo>
                        <a:lnTo>
                          <a:pt x="68" y="542"/>
                        </a:lnTo>
                        <a:lnTo>
                          <a:pt x="68" y="534"/>
                        </a:lnTo>
                        <a:lnTo>
                          <a:pt x="68" y="525"/>
                        </a:lnTo>
                        <a:lnTo>
                          <a:pt x="60" y="500"/>
                        </a:lnTo>
                        <a:lnTo>
                          <a:pt x="34" y="441"/>
                        </a:lnTo>
                        <a:lnTo>
                          <a:pt x="26" y="398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22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34" y="297"/>
                        </a:lnTo>
                        <a:lnTo>
                          <a:pt x="26" y="280"/>
                        </a:lnTo>
                        <a:lnTo>
                          <a:pt x="34" y="263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51" y="220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34" y="187"/>
                        </a:lnTo>
                        <a:lnTo>
                          <a:pt x="43" y="170"/>
                        </a:lnTo>
                        <a:lnTo>
                          <a:pt x="51" y="153"/>
                        </a:lnTo>
                        <a:lnTo>
                          <a:pt x="43" y="136"/>
                        </a:lnTo>
                        <a:lnTo>
                          <a:pt x="43" y="119"/>
                        </a:lnTo>
                        <a:lnTo>
                          <a:pt x="85" y="9"/>
                        </a:lnTo>
                        <a:lnTo>
                          <a:pt x="102" y="9"/>
                        </a:lnTo>
                        <a:lnTo>
                          <a:pt x="102" y="26"/>
                        </a:lnTo>
                        <a:lnTo>
                          <a:pt x="119" y="34"/>
                        </a:lnTo>
                        <a:lnTo>
                          <a:pt x="145" y="9"/>
                        </a:lnTo>
                        <a:lnTo>
                          <a:pt x="162" y="9"/>
                        </a:lnTo>
                        <a:lnTo>
                          <a:pt x="162" y="0"/>
                        </a:lnTo>
                        <a:lnTo>
                          <a:pt x="170" y="0"/>
                        </a:lnTo>
                        <a:lnTo>
                          <a:pt x="221" y="17"/>
                        </a:lnTo>
                        <a:lnTo>
                          <a:pt x="264" y="153"/>
                        </a:lnTo>
                        <a:lnTo>
                          <a:pt x="264" y="161"/>
                        </a:lnTo>
                        <a:lnTo>
                          <a:pt x="264" y="170"/>
                        </a:lnTo>
                        <a:lnTo>
                          <a:pt x="264" y="178"/>
                        </a:lnTo>
                        <a:lnTo>
                          <a:pt x="272" y="187"/>
                        </a:lnTo>
                        <a:lnTo>
                          <a:pt x="272" y="195"/>
                        </a:lnTo>
                        <a:lnTo>
                          <a:pt x="272" y="187"/>
                        </a:lnTo>
                        <a:lnTo>
                          <a:pt x="289" y="195"/>
                        </a:lnTo>
                        <a:lnTo>
                          <a:pt x="306" y="187"/>
                        </a:lnTo>
                        <a:lnTo>
                          <a:pt x="306" y="203"/>
                        </a:lnTo>
                        <a:lnTo>
                          <a:pt x="298" y="203"/>
                        </a:lnTo>
                        <a:lnTo>
                          <a:pt x="315" y="220"/>
                        </a:lnTo>
                        <a:lnTo>
                          <a:pt x="315" y="229"/>
                        </a:lnTo>
                        <a:lnTo>
                          <a:pt x="315" y="237"/>
                        </a:lnTo>
                        <a:lnTo>
                          <a:pt x="332" y="246"/>
                        </a:lnTo>
                        <a:lnTo>
                          <a:pt x="332" y="237"/>
                        </a:lnTo>
                        <a:lnTo>
                          <a:pt x="340" y="237"/>
                        </a:lnTo>
                        <a:lnTo>
                          <a:pt x="349" y="237"/>
                        </a:lnTo>
                        <a:lnTo>
                          <a:pt x="357" y="254"/>
                        </a:lnTo>
                        <a:lnTo>
                          <a:pt x="357" y="263"/>
                        </a:lnTo>
                        <a:lnTo>
                          <a:pt x="374" y="271"/>
                        </a:lnTo>
                        <a:lnTo>
                          <a:pt x="374" y="280"/>
                        </a:lnTo>
                        <a:lnTo>
                          <a:pt x="357" y="297"/>
                        </a:lnTo>
                        <a:lnTo>
                          <a:pt x="349" y="305"/>
                        </a:lnTo>
                        <a:lnTo>
                          <a:pt x="340" y="297"/>
                        </a:lnTo>
                        <a:lnTo>
                          <a:pt x="332" y="314"/>
                        </a:lnTo>
                        <a:lnTo>
                          <a:pt x="323" y="322"/>
                        </a:lnTo>
                        <a:lnTo>
                          <a:pt x="306" y="331"/>
                        </a:lnTo>
                        <a:lnTo>
                          <a:pt x="306" y="339"/>
                        </a:lnTo>
                        <a:lnTo>
                          <a:pt x="298" y="339"/>
                        </a:lnTo>
                        <a:lnTo>
                          <a:pt x="298" y="356"/>
                        </a:lnTo>
                        <a:lnTo>
                          <a:pt x="289" y="356"/>
                        </a:lnTo>
                        <a:lnTo>
                          <a:pt x="281" y="348"/>
                        </a:lnTo>
                        <a:lnTo>
                          <a:pt x="272" y="348"/>
                        </a:lnTo>
                        <a:lnTo>
                          <a:pt x="264" y="356"/>
                        </a:lnTo>
                        <a:lnTo>
                          <a:pt x="255" y="356"/>
                        </a:lnTo>
                        <a:lnTo>
                          <a:pt x="247" y="364"/>
                        </a:lnTo>
                        <a:lnTo>
                          <a:pt x="255" y="381"/>
                        </a:lnTo>
                        <a:lnTo>
                          <a:pt x="238" y="381"/>
                        </a:lnTo>
                        <a:lnTo>
                          <a:pt x="230" y="381"/>
                        </a:lnTo>
                        <a:lnTo>
                          <a:pt x="230" y="373"/>
                        </a:lnTo>
                        <a:lnTo>
                          <a:pt x="230" y="356"/>
                        </a:lnTo>
                        <a:lnTo>
                          <a:pt x="221" y="348"/>
                        </a:lnTo>
                        <a:lnTo>
                          <a:pt x="221" y="339"/>
                        </a:lnTo>
                        <a:lnTo>
                          <a:pt x="213" y="348"/>
                        </a:lnTo>
                        <a:lnTo>
                          <a:pt x="221" y="356"/>
                        </a:lnTo>
                        <a:lnTo>
                          <a:pt x="221" y="364"/>
                        </a:lnTo>
                        <a:lnTo>
                          <a:pt x="213" y="373"/>
                        </a:lnTo>
                        <a:lnTo>
                          <a:pt x="221" y="390"/>
                        </a:lnTo>
                        <a:lnTo>
                          <a:pt x="213" y="398"/>
                        </a:lnTo>
                        <a:lnTo>
                          <a:pt x="213" y="424"/>
                        </a:lnTo>
                        <a:lnTo>
                          <a:pt x="204" y="441"/>
                        </a:lnTo>
                        <a:lnTo>
                          <a:pt x="196" y="432"/>
                        </a:lnTo>
                        <a:lnTo>
                          <a:pt x="187" y="432"/>
                        </a:lnTo>
                        <a:lnTo>
                          <a:pt x="187" y="449"/>
                        </a:lnTo>
                        <a:lnTo>
                          <a:pt x="179" y="458"/>
                        </a:lnTo>
                        <a:lnTo>
                          <a:pt x="170" y="466"/>
                        </a:lnTo>
                        <a:lnTo>
                          <a:pt x="170" y="449"/>
                        </a:lnTo>
                        <a:lnTo>
                          <a:pt x="170" y="441"/>
                        </a:lnTo>
                        <a:lnTo>
                          <a:pt x="162" y="449"/>
                        </a:lnTo>
                        <a:lnTo>
                          <a:pt x="162" y="458"/>
                        </a:lnTo>
                        <a:lnTo>
                          <a:pt x="170" y="475"/>
                        </a:lnTo>
                        <a:lnTo>
                          <a:pt x="162" y="475"/>
                        </a:lnTo>
                        <a:lnTo>
                          <a:pt x="15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5" name="Freeform 79"/>
                  <p:cNvSpPr>
                    <a:spLocks/>
                  </p:cNvSpPr>
                  <p:nvPr/>
                </p:nvSpPr>
                <p:spPr bwMode="auto">
                  <a:xfrm>
                    <a:off x="5424" y="1089"/>
                    <a:ext cx="25" cy="25"/>
                  </a:xfrm>
                  <a:custGeom>
                    <a:avLst/>
                    <a:gdLst>
                      <a:gd name="T0" fmla="*/ 0 w 25"/>
                      <a:gd name="T1" fmla="*/ 8 h 25"/>
                      <a:gd name="T2" fmla="*/ 8 w 25"/>
                      <a:gd name="T3" fmla="*/ 8 h 25"/>
                      <a:gd name="T4" fmla="*/ 0 w 25"/>
                      <a:gd name="T5" fmla="*/ 0 h 25"/>
                      <a:gd name="T6" fmla="*/ 17 w 25"/>
                      <a:gd name="T7" fmla="*/ 0 h 25"/>
                      <a:gd name="T8" fmla="*/ 25 w 25"/>
                      <a:gd name="T9" fmla="*/ 8 h 25"/>
                      <a:gd name="T10" fmla="*/ 8 w 25"/>
                      <a:gd name="T11" fmla="*/ 17 h 25"/>
                      <a:gd name="T12" fmla="*/ 17 w 25"/>
                      <a:gd name="T13" fmla="*/ 25 h 25"/>
                      <a:gd name="T14" fmla="*/ 8 w 25"/>
                      <a:gd name="T15" fmla="*/ 25 h 25"/>
                      <a:gd name="T16" fmla="*/ 0 w 25"/>
                      <a:gd name="T17" fmla="*/ 8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25"/>
                      <a:gd name="T29" fmla="*/ 25 w 25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25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17" y="25"/>
                        </a:lnTo>
                        <a:lnTo>
                          <a:pt x="8" y="25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6" name="Freeform 80"/>
                  <p:cNvSpPr>
                    <a:spLocks/>
                  </p:cNvSpPr>
                  <p:nvPr/>
                </p:nvSpPr>
                <p:spPr bwMode="auto">
                  <a:xfrm>
                    <a:off x="2213" y="843"/>
                    <a:ext cx="671" cy="415"/>
                  </a:xfrm>
                  <a:custGeom>
                    <a:avLst/>
                    <a:gdLst>
                      <a:gd name="T0" fmla="*/ 382 w 671"/>
                      <a:gd name="T1" fmla="*/ 415 h 415"/>
                      <a:gd name="T2" fmla="*/ 179 w 671"/>
                      <a:gd name="T3" fmla="*/ 399 h 415"/>
                      <a:gd name="T4" fmla="*/ 0 w 671"/>
                      <a:gd name="T5" fmla="*/ 390 h 415"/>
                      <a:gd name="T6" fmla="*/ 9 w 671"/>
                      <a:gd name="T7" fmla="*/ 297 h 415"/>
                      <a:gd name="T8" fmla="*/ 17 w 671"/>
                      <a:gd name="T9" fmla="*/ 127 h 415"/>
                      <a:gd name="T10" fmla="*/ 34 w 671"/>
                      <a:gd name="T11" fmla="*/ 0 h 415"/>
                      <a:gd name="T12" fmla="*/ 247 w 671"/>
                      <a:gd name="T13" fmla="*/ 17 h 415"/>
                      <a:gd name="T14" fmla="*/ 459 w 671"/>
                      <a:gd name="T15" fmla="*/ 26 h 415"/>
                      <a:gd name="T16" fmla="*/ 612 w 671"/>
                      <a:gd name="T17" fmla="*/ 34 h 415"/>
                      <a:gd name="T18" fmla="*/ 620 w 671"/>
                      <a:gd name="T19" fmla="*/ 51 h 415"/>
                      <a:gd name="T20" fmla="*/ 620 w 671"/>
                      <a:gd name="T21" fmla="*/ 60 h 415"/>
                      <a:gd name="T22" fmla="*/ 620 w 671"/>
                      <a:gd name="T23" fmla="*/ 60 h 415"/>
                      <a:gd name="T24" fmla="*/ 620 w 671"/>
                      <a:gd name="T25" fmla="*/ 68 h 415"/>
                      <a:gd name="T26" fmla="*/ 620 w 671"/>
                      <a:gd name="T27" fmla="*/ 77 h 415"/>
                      <a:gd name="T28" fmla="*/ 620 w 671"/>
                      <a:gd name="T29" fmla="*/ 85 h 415"/>
                      <a:gd name="T30" fmla="*/ 620 w 671"/>
                      <a:gd name="T31" fmla="*/ 85 h 415"/>
                      <a:gd name="T32" fmla="*/ 620 w 671"/>
                      <a:gd name="T33" fmla="*/ 85 h 415"/>
                      <a:gd name="T34" fmla="*/ 620 w 671"/>
                      <a:gd name="T35" fmla="*/ 93 h 415"/>
                      <a:gd name="T36" fmla="*/ 620 w 671"/>
                      <a:gd name="T37" fmla="*/ 102 h 415"/>
                      <a:gd name="T38" fmla="*/ 620 w 671"/>
                      <a:gd name="T39" fmla="*/ 102 h 415"/>
                      <a:gd name="T40" fmla="*/ 620 w 671"/>
                      <a:gd name="T41" fmla="*/ 110 h 415"/>
                      <a:gd name="T42" fmla="*/ 620 w 671"/>
                      <a:gd name="T43" fmla="*/ 110 h 415"/>
                      <a:gd name="T44" fmla="*/ 620 w 671"/>
                      <a:gd name="T45" fmla="*/ 119 h 415"/>
                      <a:gd name="T46" fmla="*/ 620 w 671"/>
                      <a:gd name="T47" fmla="*/ 119 h 415"/>
                      <a:gd name="T48" fmla="*/ 620 w 671"/>
                      <a:gd name="T49" fmla="*/ 119 h 415"/>
                      <a:gd name="T50" fmla="*/ 620 w 671"/>
                      <a:gd name="T51" fmla="*/ 127 h 415"/>
                      <a:gd name="T52" fmla="*/ 620 w 671"/>
                      <a:gd name="T53" fmla="*/ 127 h 415"/>
                      <a:gd name="T54" fmla="*/ 620 w 671"/>
                      <a:gd name="T55" fmla="*/ 136 h 415"/>
                      <a:gd name="T56" fmla="*/ 620 w 671"/>
                      <a:gd name="T57" fmla="*/ 144 h 415"/>
                      <a:gd name="T58" fmla="*/ 629 w 671"/>
                      <a:gd name="T59" fmla="*/ 153 h 415"/>
                      <a:gd name="T60" fmla="*/ 629 w 671"/>
                      <a:gd name="T61" fmla="*/ 170 h 415"/>
                      <a:gd name="T62" fmla="*/ 629 w 671"/>
                      <a:gd name="T63" fmla="*/ 178 h 415"/>
                      <a:gd name="T64" fmla="*/ 637 w 671"/>
                      <a:gd name="T65" fmla="*/ 195 h 415"/>
                      <a:gd name="T66" fmla="*/ 646 w 671"/>
                      <a:gd name="T67" fmla="*/ 204 h 415"/>
                      <a:gd name="T68" fmla="*/ 646 w 671"/>
                      <a:gd name="T69" fmla="*/ 221 h 415"/>
                      <a:gd name="T70" fmla="*/ 646 w 671"/>
                      <a:gd name="T71" fmla="*/ 229 h 415"/>
                      <a:gd name="T72" fmla="*/ 646 w 671"/>
                      <a:gd name="T73" fmla="*/ 238 h 415"/>
                      <a:gd name="T74" fmla="*/ 646 w 671"/>
                      <a:gd name="T75" fmla="*/ 246 h 415"/>
                      <a:gd name="T76" fmla="*/ 646 w 671"/>
                      <a:gd name="T77" fmla="*/ 254 h 415"/>
                      <a:gd name="T78" fmla="*/ 646 w 671"/>
                      <a:gd name="T79" fmla="*/ 271 h 415"/>
                      <a:gd name="T80" fmla="*/ 646 w 671"/>
                      <a:gd name="T81" fmla="*/ 280 h 415"/>
                      <a:gd name="T82" fmla="*/ 646 w 671"/>
                      <a:gd name="T83" fmla="*/ 288 h 415"/>
                      <a:gd name="T84" fmla="*/ 646 w 671"/>
                      <a:gd name="T85" fmla="*/ 288 h 415"/>
                      <a:gd name="T86" fmla="*/ 646 w 671"/>
                      <a:gd name="T87" fmla="*/ 297 h 415"/>
                      <a:gd name="T88" fmla="*/ 646 w 671"/>
                      <a:gd name="T89" fmla="*/ 314 h 415"/>
                      <a:gd name="T90" fmla="*/ 646 w 671"/>
                      <a:gd name="T91" fmla="*/ 331 h 415"/>
                      <a:gd name="T92" fmla="*/ 654 w 671"/>
                      <a:gd name="T93" fmla="*/ 339 h 415"/>
                      <a:gd name="T94" fmla="*/ 654 w 671"/>
                      <a:gd name="T95" fmla="*/ 356 h 415"/>
                      <a:gd name="T96" fmla="*/ 663 w 671"/>
                      <a:gd name="T97" fmla="*/ 365 h 415"/>
                      <a:gd name="T98" fmla="*/ 663 w 671"/>
                      <a:gd name="T99" fmla="*/ 382 h 415"/>
                      <a:gd name="T100" fmla="*/ 671 w 671"/>
                      <a:gd name="T101" fmla="*/ 399 h 415"/>
                      <a:gd name="T102" fmla="*/ 663 w 671"/>
                      <a:gd name="T103" fmla="*/ 415 h 415"/>
                      <a:gd name="T104" fmla="*/ 535 w 671"/>
                      <a:gd name="T105" fmla="*/ 415 h 415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671"/>
                      <a:gd name="T160" fmla="*/ 0 h 415"/>
                      <a:gd name="T161" fmla="*/ 671 w 671"/>
                      <a:gd name="T162" fmla="*/ 415 h 415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671" h="415">
                        <a:moveTo>
                          <a:pt x="476" y="415"/>
                        </a:moveTo>
                        <a:lnTo>
                          <a:pt x="450" y="415"/>
                        </a:lnTo>
                        <a:lnTo>
                          <a:pt x="382" y="415"/>
                        </a:lnTo>
                        <a:lnTo>
                          <a:pt x="374" y="415"/>
                        </a:lnTo>
                        <a:lnTo>
                          <a:pt x="315" y="407"/>
                        </a:lnTo>
                        <a:lnTo>
                          <a:pt x="179" y="399"/>
                        </a:lnTo>
                        <a:lnTo>
                          <a:pt x="94" y="399"/>
                        </a:lnTo>
                        <a:lnTo>
                          <a:pt x="0" y="390"/>
                        </a:lnTo>
                        <a:lnTo>
                          <a:pt x="0" y="348"/>
                        </a:lnTo>
                        <a:lnTo>
                          <a:pt x="9" y="314"/>
                        </a:lnTo>
                        <a:lnTo>
                          <a:pt x="9" y="297"/>
                        </a:lnTo>
                        <a:lnTo>
                          <a:pt x="17" y="212"/>
                        </a:lnTo>
                        <a:lnTo>
                          <a:pt x="17" y="204"/>
                        </a:lnTo>
                        <a:lnTo>
                          <a:pt x="17" y="127"/>
                        </a:lnTo>
                        <a:lnTo>
                          <a:pt x="26" y="77"/>
                        </a:lnTo>
                        <a:lnTo>
                          <a:pt x="26" y="43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04" y="17"/>
                        </a:lnTo>
                        <a:lnTo>
                          <a:pt x="247" y="17"/>
                        </a:lnTo>
                        <a:lnTo>
                          <a:pt x="357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552" y="26"/>
                        </a:lnTo>
                        <a:lnTo>
                          <a:pt x="612" y="26"/>
                        </a:lnTo>
                        <a:lnTo>
                          <a:pt x="612" y="34"/>
                        </a:lnTo>
                        <a:lnTo>
                          <a:pt x="620" y="43"/>
                        </a:lnTo>
                        <a:lnTo>
                          <a:pt x="620" y="51"/>
                        </a:lnTo>
                        <a:lnTo>
                          <a:pt x="620" y="60"/>
                        </a:lnTo>
                        <a:lnTo>
                          <a:pt x="620" y="68"/>
                        </a:lnTo>
                        <a:lnTo>
                          <a:pt x="620" y="77"/>
                        </a:lnTo>
                        <a:lnTo>
                          <a:pt x="620" y="85"/>
                        </a:lnTo>
                        <a:lnTo>
                          <a:pt x="620" y="93"/>
                        </a:lnTo>
                        <a:lnTo>
                          <a:pt x="620" y="102"/>
                        </a:lnTo>
                        <a:lnTo>
                          <a:pt x="620" y="110"/>
                        </a:lnTo>
                        <a:lnTo>
                          <a:pt x="620" y="119"/>
                        </a:lnTo>
                        <a:lnTo>
                          <a:pt x="620" y="127"/>
                        </a:lnTo>
                        <a:lnTo>
                          <a:pt x="620" y="136"/>
                        </a:lnTo>
                        <a:lnTo>
                          <a:pt x="620" y="144"/>
                        </a:lnTo>
                        <a:lnTo>
                          <a:pt x="629" y="153"/>
                        </a:lnTo>
                        <a:lnTo>
                          <a:pt x="629" y="161"/>
                        </a:lnTo>
                        <a:lnTo>
                          <a:pt x="629" y="170"/>
                        </a:lnTo>
                        <a:lnTo>
                          <a:pt x="637" y="178"/>
                        </a:lnTo>
                        <a:lnTo>
                          <a:pt x="629" y="178"/>
                        </a:lnTo>
                        <a:lnTo>
                          <a:pt x="637" y="178"/>
                        </a:lnTo>
                        <a:lnTo>
                          <a:pt x="637" y="187"/>
                        </a:lnTo>
                        <a:lnTo>
                          <a:pt x="637" y="195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46" y="221"/>
                        </a:lnTo>
                        <a:lnTo>
                          <a:pt x="646" y="229"/>
                        </a:lnTo>
                        <a:lnTo>
                          <a:pt x="646" y="238"/>
                        </a:lnTo>
                        <a:lnTo>
                          <a:pt x="646" y="246"/>
                        </a:lnTo>
                        <a:lnTo>
                          <a:pt x="646" y="254"/>
                        </a:lnTo>
                        <a:lnTo>
                          <a:pt x="646" y="263"/>
                        </a:lnTo>
                        <a:lnTo>
                          <a:pt x="646" y="271"/>
                        </a:lnTo>
                        <a:lnTo>
                          <a:pt x="646" y="280"/>
                        </a:lnTo>
                        <a:lnTo>
                          <a:pt x="646" y="288"/>
                        </a:lnTo>
                        <a:lnTo>
                          <a:pt x="654" y="288"/>
                        </a:lnTo>
                        <a:lnTo>
                          <a:pt x="654" y="297"/>
                        </a:lnTo>
                        <a:lnTo>
                          <a:pt x="646" y="297"/>
                        </a:lnTo>
                        <a:lnTo>
                          <a:pt x="654" y="305"/>
                        </a:lnTo>
                        <a:lnTo>
                          <a:pt x="646" y="305"/>
                        </a:lnTo>
                        <a:lnTo>
                          <a:pt x="646" y="314"/>
                        </a:lnTo>
                        <a:lnTo>
                          <a:pt x="646" y="322"/>
                        </a:lnTo>
                        <a:lnTo>
                          <a:pt x="646" y="331"/>
                        </a:lnTo>
                        <a:lnTo>
                          <a:pt x="654" y="331"/>
                        </a:lnTo>
                        <a:lnTo>
                          <a:pt x="654" y="339"/>
                        </a:lnTo>
                        <a:lnTo>
                          <a:pt x="654" y="348"/>
                        </a:lnTo>
                        <a:lnTo>
                          <a:pt x="654" y="356"/>
                        </a:lnTo>
                        <a:lnTo>
                          <a:pt x="663" y="365"/>
                        </a:lnTo>
                        <a:lnTo>
                          <a:pt x="663" y="382"/>
                        </a:lnTo>
                        <a:lnTo>
                          <a:pt x="663" y="390"/>
                        </a:lnTo>
                        <a:lnTo>
                          <a:pt x="671" y="399"/>
                        </a:lnTo>
                        <a:lnTo>
                          <a:pt x="663" y="407"/>
                        </a:lnTo>
                        <a:lnTo>
                          <a:pt x="663" y="415"/>
                        </a:lnTo>
                        <a:lnTo>
                          <a:pt x="612" y="415"/>
                        </a:lnTo>
                        <a:lnTo>
                          <a:pt x="544" y="415"/>
                        </a:lnTo>
                        <a:lnTo>
                          <a:pt x="535" y="415"/>
                        </a:lnTo>
                        <a:lnTo>
                          <a:pt x="476" y="41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7" name="Freeform 81"/>
                  <p:cNvSpPr>
                    <a:spLocks/>
                  </p:cNvSpPr>
                  <p:nvPr/>
                </p:nvSpPr>
                <p:spPr bwMode="auto">
                  <a:xfrm>
                    <a:off x="2179" y="1233"/>
                    <a:ext cx="714" cy="475"/>
                  </a:xfrm>
                  <a:custGeom>
                    <a:avLst/>
                    <a:gdLst>
                      <a:gd name="T0" fmla="*/ 51 w 714"/>
                      <a:gd name="T1" fmla="*/ 381 h 475"/>
                      <a:gd name="T2" fmla="*/ 9 w 714"/>
                      <a:gd name="T3" fmla="*/ 314 h 475"/>
                      <a:gd name="T4" fmla="*/ 9 w 714"/>
                      <a:gd name="T5" fmla="*/ 220 h 475"/>
                      <a:gd name="T6" fmla="*/ 26 w 714"/>
                      <a:gd name="T7" fmla="*/ 119 h 475"/>
                      <a:gd name="T8" fmla="*/ 34 w 714"/>
                      <a:gd name="T9" fmla="*/ 0 h 475"/>
                      <a:gd name="T10" fmla="*/ 213 w 714"/>
                      <a:gd name="T11" fmla="*/ 9 h 475"/>
                      <a:gd name="T12" fmla="*/ 416 w 714"/>
                      <a:gd name="T13" fmla="*/ 25 h 475"/>
                      <a:gd name="T14" fmla="*/ 569 w 714"/>
                      <a:gd name="T15" fmla="*/ 25 h 475"/>
                      <a:gd name="T16" fmla="*/ 697 w 714"/>
                      <a:gd name="T17" fmla="*/ 25 h 475"/>
                      <a:gd name="T18" fmla="*/ 697 w 714"/>
                      <a:gd name="T19" fmla="*/ 51 h 475"/>
                      <a:gd name="T20" fmla="*/ 680 w 714"/>
                      <a:gd name="T21" fmla="*/ 76 h 475"/>
                      <a:gd name="T22" fmla="*/ 688 w 714"/>
                      <a:gd name="T23" fmla="*/ 93 h 475"/>
                      <a:gd name="T24" fmla="*/ 705 w 714"/>
                      <a:gd name="T25" fmla="*/ 110 h 475"/>
                      <a:gd name="T26" fmla="*/ 705 w 714"/>
                      <a:gd name="T27" fmla="*/ 153 h 475"/>
                      <a:gd name="T28" fmla="*/ 705 w 714"/>
                      <a:gd name="T29" fmla="*/ 212 h 475"/>
                      <a:gd name="T30" fmla="*/ 705 w 714"/>
                      <a:gd name="T31" fmla="*/ 339 h 475"/>
                      <a:gd name="T32" fmla="*/ 697 w 714"/>
                      <a:gd name="T33" fmla="*/ 347 h 475"/>
                      <a:gd name="T34" fmla="*/ 705 w 714"/>
                      <a:gd name="T35" fmla="*/ 356 h 475"/>
                      <a:gd name="T36" fmla="*/ 697 w 714"/>
                      <a:gd name="T37" fmla="*/ 373 h 475"/>
                      <a:gd name="T38" fmla="*/ 697 w 714"/>
                      <a:gd name="T39" fmla="*/ 381 h 475"/>
                      <a:gd name="T40" fmla="*/ 705 w 714"/>
                      <a:gd name="T41" fmla="*/ 390 h 475"/>
                      <a:gd name="T42" fmla="*/ 705 w 714"/>
                      <a:gd name="T43" fmla="*/ 398 h 475"/>
                      <a:gd name="T44" fmla="*/ 705 w 714"/>
                      <a:gd name="T45" fmla="*/ 407 h 475"/>
                      <a:gd name="T46" fmla="*/ 697 w 714"/>
                      <a:gd name="T47" fmla="*/ 424 h 475"/>
                      <a:gd name="T48" fmla="*/ 697 w 714"/>
                      <a:gd name="T49" fmla="*/ 432 h 475"/>
                      <a:gd name="T50" fmla="*/ 688 w 714"/>
                      <a:gd name="T51" fmla="*/ 441 h 475"/>
                      <a:gd name="T52" fmla="*/ 697 w 714"/>
                      <a:gd name="T53" fmla="*/ 449 h 475"/>
                      <a:gd name="T54" fmla="*/ 705 w 714"/>
                      <a:gd name="T55" fmla="*/ 466 h 475"/>
                      <a:gd name="T56" fmla="*/ 705 w 714"/>
                      <a:gd name="T57" fmla="*/ 475 h 475"/>
                      <a:gd name="T58" fmla="*/ 697 w 714"/>
                      <a:gd name="T59" fmla="*/ 466 h 475"/>
                      <a:gd name="T60" fmla="*/ 697 w 714"/>
                      <a:gd name="T61" fmla="*/ 466 h 475"/>
                      <a:gd name="T62" fmla="*/ 688 w 714"/>
                      <a:gd name="T63" fmla="*/ 458 h 475"/>
                      <a:gd name="T64" fmla="*/ 680 w 714"/>
                      <a:gd name="T65" fmla="*/ 449 h 475"/>
                      <a:gd name="T66" fmla="*/ 671 w 714"/>
                      <a:gd name="T67" fmla="*/ 441 h 475"/>
                      <a:gd name="T68" fmla="*/ 663 w 714"/>
                      <a:gd name="T69" fmla="*/ 441 h 475"/>
                      <a:gd name="T70" fmla="*/ 646 w 714"/>
                      <a:gd name="T71" fmla="*/ 432 h 475"/>
                      <a:gd name="T72" fmla="*/ 637 w 714"/>
                      <a:gd name="T73" fmla="*/ 424 h 475"/>
                      <a:gd name="T74" fmla="*/ 629 w 714"/>
                      <a:gd name="T75" fmla="*/ 424 h 475"/>
                      <a:gd name="T76" fmla="*/ 612 w 714"/>
                      <a:gd name="T77" fmla="*/ 424 h 475"/>
                      <a:gd name="T78" fmla="*/ 603 w 714"/>
                      <a:gd name="T79" fmla="*/ 424 h 475"/>
                      <a:gd name="T80" fmla="*/ 586 w 714"/>
                      <a:gd name="T81" fmla="*/ 424 h 475"/>
                      <a:gd name="T82" fmla="*/ 578 w 714"/>
                      <a:gd name="T83" fmla="*/ 424 h 475"/>
                      <a:gd name="T84" fmla="*/ 569 w 714"/>
                      <a:gd name="T85" fmla="*/ 432 h 475"/>
                      <a:gd name="T86" fmla="*/ 552 w 714"/>
                      <a:gd name="T87" fmla="*/ 432 h 475"/>
                      <a:gd name="T88" fmla="*/ 552 w 714"/>
                      <a:gd name="T89" fmla="*/ 424 h 475"/>
                      <a:gd name="T90" fmla="*/ 518 w 714"/>
                      <a:gd name="T91" fmla="*/ 415 h 475"/>
                      <a:gd name="T92" fmla="*/ 425 w 714"/>
                      <a:gd name="T93" fmla="*/ 398 h 475"/>
                      <a:gd name="T94" fmla="*/ 187 w 714"/>
                      <a:gd name="T95" fmla="*/ 390 h 475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714"/>
                      <a:gd name="T145" fmla="*/ 0 h 475"/>
                      <a:gd name="T146" fmla="*/ 714 w 714"/>
                      <a:gd name="T147" fmla="*/ 475 h 475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714" h="475">
                        <a:moveTo>
                          <a:pt x="119" y="381"/>
                        </a:moveTo>
                        <a:lnTo>
                          <a:pt x="94" y="381"/>
                        </a:lnTo>
                        <a:lnTo>
                          <a:pt x="51" y="381"/>
                        </a:lnTo>
                        <a:lnTo>
                          <a:pt x="0" y="373"/>
                        </a:lnTo>
                        <a:lnTo>
                          <a:pt x="9" y="314"/>
                        </a:lnTo>
                        <a:lnTo>
                          <a:pt x="9" y="263"/>
                        </a:lnTo>
                        <a:lnTo>
                          <a:pt x="9" y="229"/>
                        </a:lnTo>
                        <a:lnTo>
                          <a:pt x="9" y="220"/>
                        </a:lnTo>
                        <a:lnTo>
                          <a:pt x="17" y="170"/>
                        </a:lnTo>
                        <a:lnTo>
                          <a:pt x="17" y="119"/>
                        </a:lnTo>
                        <a:lnTo>
                          <a:pt x="26" y="119"/>
                        </a:lnTo>
                        <a:lnTo>
                          <a:pt x="26" y="93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128" y="9"/>
                        </a:lnTo>
                        <a:lnTo>
                          <a:pt x="213" y="9"/>
                        </a:lnTo>
                        <a:lnTo>
                          <a:pt x="349" y="17"/>
                        </a:lnTo>
                        <a:lnTo>
                          <a:pt x="408" y="25"/>
                        </a:lnTo>
                        <a:lnTo>
                          <a:pt x="416" y="25"/>
                        </a:lnTo>
                        <a:lnTo>
                          <a:pt x="484" y="25"/>
                        </a:lnTo>
                        <a:lnTo>
                          <a:pt x="510" y="25"/>
                        </a:lnTo>
                        <a:lnTo>
                          <a:pt x="569" y="25"/>
                        </a:lnTo>
                        <a:lnTo>
                          <a:pt x="578" y="25"/>
                        </a:lnTo>
                        <a:lnTo>
                          <a:pt x="646" y="25"/>
                        </a:lnTo>
                        <a:lnTo>
                          <a:pt x="697" y="25"/>
                        </a:lnTo>
                        <a:lnTo>
                          <a:pt x="697" y="42"/>
                        </a:lnTo>
                        <a:lnTo>
                          <a:pt x="697" y="51"/>
                        </a:lnTo>
                        <a:lnTo>
                          <a:pt x="680" y="68"/>
                        </a:lnTo>
                        <a:lnTo>
                          <a:pt x="671" y="68"/>
                        </a:lnTo>
                        <a:lnTo>
                          <a:pt x="680" y="76"/>
                        </a:lnTo>
                        <a:lnTo>
                          <a:pt x="680" y="85"/>
                        </a:lnTo>
                        <a:lnTo>
                          <a:pt x="688" y="93"/>
                        </a:lnTo>
                        <a:lnTo>
                          <a:pt x="697" y="102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10"/>
                        </a:lnTo>
                        <a:lnTo>
                          <a:pt x="705" y="153"/>
                        </a:lnTo>
                        <a:lnTo>
                          <a:pt x="705" y="178"/>
                        </a:lnTo>
                        <a:lnTo>
                          <a:pt x="705" y="195"/>
                        </a:lnTo>
                        <a:lnTo>
                          <a:pt x="705" y="212"/>
                        </a:lnTo>
                        <a:lnTo>
                          <a:pt x="705" y="254"/>
                        </a:lnTo>
                        <a:lnTo>
                          <a:pt x="705" y="297"/>
                        </a:lnTo>
                        <a:lnTo>
                          <a:pt x="705" y="339"/>
                        </a:lnTo>
                        <a:lnTo>
                          <a:pt x="697" y="339"/>
                        </a:lnTo>
                        <a:lnTo>
                          <a:pt x="697" y="347"/>
                        </a:lnTo>
                        <a:lnTo>
                          <a:pt x="697" y="356"/>
                        </a:lnTo>
                        <a:lnTo>
                          <a:pt x="705" y="356"/>
                        </a:lnTo>
                        <a:lnTo>
                          <a:pt x="697" y="364"/>
                        </a:lnTo>
                        <a:lnTo>
                          <a:pt x="697" y="373"/>
                        </a:lnTo>
                        <a:lnTo>
                          <a:pt x="697" y="381"/>
                        </a:lnTo>
                        <a:lnTo>
                          <a:pt x="705" y="381"/>
                        </a:lnTo>
                        <a:lnTo>
                          <a:pt x="705" y="390"/>
                        </a:lnTo>
                        <a:lnTo>
                          <a:pt x="705" y="398"/>
                        </a:lnTo>
                        <a:lnTo>
                          <a:pt x="705" y="407"/>
                        </a:lnTo>
                        <a:lnTo>
                          <a:pt x="705" y="415"/>
                        </a:lnTo>
                        <a:lnTo>
                          <a:pt x="697" y="415"/>
                        </a:lnTo>
                        <a:lnTo>
                          <a:pt x="697" y="424"/>
                        </a:lnTo>
                        <a:lnTo>
                          <a:pt x="697" y="432"/>
                        </a:lnTo>
                        <a:lnTo>
                          <a:pt x="688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705" y="458"/>
                        </a:lnTo>
                        <a:lnTo>
                          <a:pt x="705" y="466"/>
                        </a:lnTo>
                        <a:lnTo>
                          <a:pt x="705" y="475"/>
                        </a:lnTo>
                        <a:lnTo>
                          <a:pt x="697" y="466"/>
                        </a:lnTo>
                        <a:lnTo>
                          <a:pt x="697" y="475"/>
                        </a:lnTo>
                        <a:lnTo>
                          <a:pt x="697" y="466"/>
                        </a:lnTo>
                        <a:lnTo>
                          <a:pt x="688" y="458"/>
                        </a:lnTo>
                        <a:lnTo>
                          <a:pt x="688" y="449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46" y="432"/>
                        </a:lnTo>
                        <a:lnTo>
                          <a:pt x="637" y="432"/>
                        </a:lnTo>
                        <a:lnTo>
                          <a:pt x="637" y="424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595" y="424"/>
                        </a:lnTo>
                        <a:lnTo>
                          <a:pt x="586" y="424"/>
                        </a:lnTo>
                        <a:lnTo>
                          <a:pt x="578" y="424"/>
                        </a:lnTo>
                        <a:lnTo>
                          <a:pt x="569" y="432"/>
                        </a:lnTo>
                        <a:lnTo>
                          <a:pt x="561" y="432"/>
                        </a:lnTo>
                        <a:lnTo>
                          <a:pt x="552" y="432"/>
                        </a:lnTo>
                        <a:lnTo>
                          <a:pt x="552" y="424"/>
                        </a:lnTo>
                        <a:lnTo>
                          <a:pt x="535" y="424"/>
                        </a:lnTo>
                        <a:lnTo>
                          <a:pt x="527" y="415"/>
                        </a:lnTo>
                        <a:lnTo>
                          <a:pt x="518" y="415"/>
                        </a:lnTo>
                        <a:lnTo>
                          <a:pt x="518" y="407"/>
                        </a:lnTo>
                        <a:lnTo>
                          <a:pt x="450" y="407"/>
                        </a:lnTo>
                        <a:lnTo>
                          <a:pt x="425" y="398"/>
                        </a:lnTo>
                        <a:lnTo>
                          <a:pt x="357" y="398"/>
                        </a:lnTo>
                        <a:lnTo>
                          <a:pt x="264" y="398"/>
                        </a:lnTo>
                        <a:lnTo>
                          <a:pt x="187" y="390"/>
                        </a:lnTo>
                        <a:lnTo>
                          <a:pt x="119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8" name="Freeform 82"/>
                  <p:cNvSpPr>
                    <a:spLocks/>
                  </p:cNvSpPr>
                  <p:nvPr/>
                </p:nvSpPr>
                <p:spPr bwMode="auto">
                  <a:xfrm>
                    <a:off x="1491" y="1275"/>
                    <a:ext cx="705" cy="594"/>
                  </a:xfrm>
                  <a:custGeom>
                    <a:avLst/>
                    <a:gdLst>
                      <a:gd name="T0" fmla="*/ 671 w 705"/>
                      <a:gd name="T1" fmla="*/ 500 h 594"/>
                      <a:gd name="T2" fmla="*/ 671 w 705"/>
                      <a:gd name="T3" fmla="*/ 517 h 594"/>
                      <a:gd name="T4" fmla="*/ 671 w 705"/>
                      <a:gd name="T5" fmla="*/ 543 h 594"/>
                      <a:gd name="T6" fmla="*/ 663 w 705"/>
                      <a:gd name="T7" fmla="*/ 594 h 594"/>
                      <a:gd name="T8" fmla="*/ 578 w 705"/>
                      <a:gd name="T9" fmla="*/ 585 h 594"/>
                      <a:gd name="T10" fmla="*/ 552 w 705"/>
                      <a:gd name="T11" fmla="*/ 577 h 594"/>
                      <a:gd name="T12" fmla="*/ 459 w 705"/>
                      <a:gd name="T13" fmla="*/ 568 h 594"/>
                      <a:gd name="T14" fmla="*/ 451 w 705"/>
                      <a:gd name="T15" fmla="*/ 568 h 594"/>
                      <a:gd name="T16" fmla="*/ 400 w 705"/>
                      <a:gd name="T17" fmla="*/ 560 h 594"/>
                      <a:gd name="T18" fmla="*/ 357 w 705"/>
                      <a:gd name="T19" fmla="*/ 560 h 594"/>
                      <a:gd name="T20" fmla="*/ 298 w 705"/>
                      <a:gd name="T21" fmla="*/ 551 h 594"/>
                      <a:gd name="T22" fmla="*/ 187 w 705"/>
                      <a:gd name="T23" fmla="*/ 534 h 594"/>
                      <a:gd name="T24" fmla="*/ 94 w 705"/>
                      <a:gd name="T25" fmla="*/ 526 h 594"/>
                      <a:gd name="T26" fmla="*/ 94 w 705"/>
                      <a:gd name="T27" fmla="*/ 526 h 594"/>
                      <a:gd name="T28" fmla="*/ 0 w 705"/>
                      <a:gd name="T29" fmla="*/ 509 h 594"/>
                      <a:gd name="T30" fmla="*/ 0 w 705"/>
                      <a:gd name="T31" fmla="*/ 475 h 594"/>
                      <a:gd name="T32" fmla="*/ 9 w 705"/>
                      <a:gd name="T33" fmla="*/ 433 h 594"/>
                      <a:gd name="T34" fmla="*/ 17 w 705"/>
                      <a:gd name="T35" fmla="*/ 382 h 594"/>
                      <a:gd name="T36" fmla="*/ 26 w 705"/>
                      <a:gd name="T37" fmla="*/ 314 h 594"/>
                      <a:gd name="T38" fmla="*/ 43 w 705"/>
                      <a:gd name="T39" fmla="*/ 246 h 594"/>
                      <a:gd name="T40" fmla="*/ 43 w 705"/>
                      <a:gd name="T41" fmla="*/ 221 h 594"/>
                      <a:gd name="T42" fmla="*/ 51 w 705"/>
                      <a:gd name="T43" fmla="*/ 187 h 594"/>
                      <a:gd name="T44" fmla="*/ 60 w 705"/>
                      <a:gd name="T45" fmla="*/ 128 h 594"/>
                      <a:gd name="T46" fmla="*/ 68 w 705"/>
                      <a:gd name="T47" fmla="*/ 68 h 594"/>
                      <a:gd name="T48" fmla="*/ 68 w 705"/>
                      <a:gd name="T49" fmla="*/ 43 h 594"/>
                      <a:gd name="T50" fmla="*/ 77 w 705"/>
                      <a:gd name="T51" fmla="*/ 0 h 594"/>
                      <a:gd name="T52" fmla="*/ 136 w 705"/>
                      <a:gd name="T53" fmla="*/ 9 h 594"/>
                      <a:gd name="T54" fmla="*/ 136 w 705"/>
                      <a:gd name="T55" fmla="*/ 9 h 594"/>
                      <a:gd name="T56" fmla="*/ 170 w 705"/>
                      <a:gd name="T57" fmla="*/ 17 h 594"/>
                      <a:gd name="T58" fmla="*/ 187 w 705"/>
                      <a:gd name="T59" fmla="*/ 17 h 594"/>
                      <a:gd name="T60" fmla="*/ 298 w 705"/>
                      <a:gd name="T61" fmla="*/ 34 h 594"/>
                      <a:gd name="T62" fmla="*/ 332 w 705"/>
                      <a:gd name="T63" fmla="*/ 34 h 594"/>
                      <a:gd name="T64" fmla="*/ 366 w 705"/>
                      <a:gd name="T65" fmla="*/ 43 h 594"/>
                      <a:gd name="T66" fmla="*/ 510 w 705"/>
                      <a:gd name="T67" fmla="*/ 60 h 594"/>
                      <a:gd name="T68" fmla="*/ 535 w 705"/>
                      <a:gd name="T69" fmla="*/ 60 h 594"/>
                      <a:gd name="T70" fmla="*/ 620 w 705"/>
                      <a:gd name="T71" fmla="*/ 68 h 594"/>
                      <a:gd name="T72" fmla="*/ 620 w 705"/>
                      <a:gd name="T73" fmla="*/ 68 h 594"/>
                      <a:gd name="T74" fmla="*/ 705 w 705"/>
                      <a:gd name="T75" fmla="*/ 77 h 594"/>
                      <a:gd name="T76" fmla="*/ 705 w 705"/>
                      <a:gd name="T77" fmla="*/ 128 h 594"/>
                      <a:gd name="T78" fmla="*/ 697 w 705"/>
                      <a:gd name="T79" fmla="*/ 178 h 594"/>
                      <a:gd name="T80" fmla="*/ 697 w 705"/>
                      <a:gd name="T81" fmla="*/ 187 h 594"/>
                      <a:gd name="T82" fmla="*/ 697 w 705"/>
                      <a:gd name="T83" fmla="*/ 221 h 594"/>
                      <a:gd name="T84" fmla="*/ 697 w 705"/>
                      <a:gd name="T85" fmla="*/ 272 h 594"/>
                      <a:gd name="T86" fmla="*/ 697 w 705"/>
                      <a:gd name="T87" fmla="*/ 272 h 594"/>
                      <a:gd name="T88" fmla="*/ 688 w 705"/>
                      <a:gd name="T89" fmla="*/ 331 h 594"/>
                      <a:gd name="T90" fmla="*/ 680 w 705"/>
                      <a:gd name="T91" fmla="*/ 382 h 594"/>
                      <a:gd name="T92" fmla="*/ 680 w 705"/>
                      <a:gd name="T93" fmla="*/ 458 h 594"/>
                      <a:gd name="T94" fmla="*/ 671 w 705"/>
                      <a:gd name="T95" fmla="*/ 500 h 594"/>
                      <a:gd name="T96" fmla="*/ 671 w 705"/>
                      <a:gd name="T97" fmla="*/ 500 h 59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705"/>
                      <a:gd name="T148" fmla="*/ 0 h 594"/>
                      <a:gd name="T149" fmla="*/ 705 w 705"/>
                      <a:gd name="T150" fmla="*/ 594 h 59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705" h="594">
                        <a:moveTo>
                          <a:pt x="671" y="500"/>
                        </a:moveTo>
                        <a:lnTo>
                          <a:pt x="671" y="517"/>
                        </a:lnTo>
                        <a:lnTo>
                          <a:pt x="671" y="543"/>
                        </a:lnTo>
                        <a:lnTo>
                          <a:pt x="663" y="594"/>
                        </a:lnTo>
                        <a:lnTo>
                          <a:pt x="578" y="585"/>
                        </a:lnTo>
                        <a:lnTo>
                          <a:pt x="552" y="577"/>
                        </a:lnTo>
                        <a:lnTo>
                          <a:pt x="459" y="568"/>
                        </a:lnTo>
                        <a:lnTo>
                          <a:pt x="451" y="568"/>
                        </a:lnTo>
                        <a:lnTo>
                          <a:pt x="400" y="560"/>
                        </a:lnTo>
                        <a:lnTo>
                          <a:pt x="357" y="560"/>
                        </a:lnTo>
                        <a:lnTo>
                          <a:pt x="298" y="551"/>
                        </a:lnTo>
                        <a:lnTo>
                          <a:pt x="187" y="534"/>
                        </a:lnTo>
                        <a:lnTo>
                          <a:pt x="94" y="526"/>
                        </a:lnTo>
                        <a:lnTo>
                          <a:pt x="0" y="509"/>
                        </a:lnTo>
                        <a:lnTo>
                          <a:pt x="0" y="475"/>
                        </a:lnTo>
                        <a:lnTo>
                          <a:pt x="9" y="433"/>
                        </a:lnTo>
                        <a:lnTo>
                          <a:pt x="17" y="382"/>
                        </a:lnTo>
                        <a:lnTo>
                          <a:pt x="26" y="314"/>
                        </a:lnTo>
                        <a:lnTo>
                          <a:pt x="43" y="246"/>
                        </a:lnTo>
                        <a:lnTo>
                          <a:pt x="43" y="221"/>
                        </a:lnTo>
                        <a:lnTo>
                          <a:pt x="51" y="187"/>
                        </a:lnTo>
                        <a:lnTo>
                          <a:pt x="60" y="128"/>
                        </a:lnTo>
                        <a:lnTo>
                          <a:pt x="68" y="68"/>
                        </a:lnTo>
                        <a:lnTo>
                          <a:pt x="68" y="43"/>
                        </a:lnTo>
                        <a:lnTo>
                          <a:pt x="77" y="0"/>
                        </a:lnTo>
                        <a:lnTo>
                          <a:pt x="136" y="9"/>
                        </a:lnTo>
                        <a:lnTo>
                          <a:pt x="170" y="17"/>
                        </a:lnTo>
                        <a:lnTo>
                          <a:pt x="187" y="17"/>
                        </a:lnTo>
                        <a:lnTo>
                          <a:pt x="298" y="34"/>
                        </a:lnTo>
                        <a:lnTo>
                          <a:pt x="332" y="34"/>
                        </a:lnTo>
                        <a:lnTo>
                          <a:pt x="366" y="43"/>
                        </a:lnTo>
                        <a:lnTo>
                          <a:pt x="510" y="60"/>
                        </a:lnTo>
                        <a:lnTo>
                          <a:pt x="535" y="60"/>
                        </a:lnTo>
                        <a:lnTo>
                          <a:pt x="620" y="68"/>
                        </a:lnTo>
                        <a:lnTo>
                          <a:pt x="705" y="77"/>
                        </a:lnTo>
                        <a:lnTo>
                          <a:pt x="705" y="128"/>
                        </a:lnTo>
                        <a:lnTo>
                          <a:pt x="697" y="178"/>
                        </a:lnTo>
                        <a:lnTo>
                          <a:pt x="697" y="187"/>
                        </a:lnTo>
                        <a:lnTo>
                          <a:pt x="697" y="221"/>
                        </a:lnTo>
                        <a:lnTo>
                          <a:pt x="697" y="272"/>
                        </a:lnTo>
                        <a:lnTo>
                          <a:pt x="688" y="331"/>
                        </a:lnTo>
                        <a:lnTo>
                          <a:pt x="680" y="382"/>
                        </a:lnTo>
                        <a:lnTo>
                          <a:pt x="680" y="458"/>
                        </a:lnTo>
                        <a:lnTo>
                          <a:pt x="671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89" name="Freeform 83"/>
                  <p:cNvSpPr>
                    <a:spLocks/>
                  </p:cNvSpPr>
                  <p:nvPr/>
                </p:nvSpPr>
                <p:spPr bwMode="auto">
                  <a:xfrm>
                    <a:off x="3207" y="1123"/>
                    <a:ext cx="510" cy="568"/>
                  </a:xfrm>
                  <a:custGeom>
                    <a:avLst/>
                    <a:gdLst>
                      <a:gd name="T0" fmla="*/ 450 w 510"/>
                      <a:gd name="T1" fmla="*/ 263 h 568"/>
                      <a:gd name="T2" fmla="*/ 450 w 510"/>
                      <a:gd name="T3" fmla="*/ 280 h 568"/>
                      <a:gd name="T4" fmla="*/ 467 w 510"/>
                      <a:gd name="T5" fmla="*/ 280 h 568"/>
                      <a:gd name="T6" fmla="*/ 493 w 510"/>
                      <a:gd name="T7" fmla="*/ 246 h 568"/>
                      <a:gd name="T8" fmla="*/ 510 w 510"/>
                      <a:gd name="T9" fmla="*/ 246 h 568"/>
                      <a:gd name="T10" fmla="*/ 501 w 510"/>
                      <a:gd name="T11" fmla="*/ 330 h 568"/>
                      <a:gd name="T12" fmla="*/ 484 w 510"/>
                      <a:gd name="T13" fmla="*/ 415 h 568"/>
                      <a:gd name="T14" fmla="*/ 484 w 510"/>
                      <a:gd name="T15" fmla="*/ 474 h 568"/>
                      <a:gd name="T16" fmla="*/ 493 w 510"/>
                      <a:gd name="T17" fmla="*/ 517 h 568"/>
                      <a:gd name="T18" fmla="*/ 450 w 510"/>
                      <a:gd name="T19" fmla="*/ 551 h 568"/>
                      <a:gd name="T20" fmla="*/ 348 w 510"/>
                      <a:gd name="T21" fmla="*/ 559 h 568"/>
                      <a:gd name="T22" fmla="*/ 246 w 510"/>
                      <a:gd name="T23" fmla="*/ 568 h 568"/>
                      <a:gd name="T24" fmla="*/ 221 w 510"/>
                      <a:gd name="T25" fmla="*/ 559 h 568"/>
                      <a:gd name="T26" fmla="*/ 204 w 510"/>
                      <a:gd name="T27" fmla="*/ 542 h 568"/>
                      <a:gd name="T28" fmla="*/ 178 w 510"/>
                      <a:gd name="T29" fmla="*/ 525 h 568"/>
                      <a:gd name="T30" fmla="*/ 170 w 510"/>
                      <a:gd name="T31" fmla="*/ 491 h 568"/>
                      <a:gd name="T32" fmla="*/ 178 w 510"/>
                      <a:gd name="T33" fmla="*/ 466 h 568"/>
                      <a:gd name="T34" fmla="*/ 161 w 510"/>
                      <a:gd name="T35" fmla="*/ 449 h 568"/>
                      <a:gd name="T36" fmla="*/ 161 w 510"/>
                      <a:gd name="T37" fmla="*/ 415 h 568"/>
                      <a:gd name="T38" fmla="*/ 153 w 510"/>
                      <a:gd name="T39" fmla="*/ 381 h 568"/>
                      <a:gd name="T40" fmla="*/ 127 w 510"/>
                      <a:gd name="T41" fmla="*/ 373 h 568"/>
                      <a:gd name="T42" fmla="*/ 102 w 510"/>
                      <a:gd name="T43" fmla="*/ 347 h 568"/>
                      <a:gd name="T44" fmla="*/ 93 w 510"/>
                      <a:gd name="T45" fmla="*/ 330 h 568"/>
                      <a:gd name="T46" fmla="*/ 59 w 510"/>
                      <a:gd name="T47" fmla="*/ 322 h 568"/>
                      <a:gd name="T48" fmla="*/ 34 w 510"/>
                      <a:gd name="T49" fmla="*/ 305 h 568"/>
                      <a:gd name="T50" fmla="*/ 17 w 510"/>
                      <a:gd name="T51" fmla="*/ 271 h 568"/>
                      <a:gd name="T52" fmla="*/ 17 w 510"/>
                      <a:gd name="T53" fmla="*/ 263 h 568"/>
                      <a:gd name="T54" fmla="*/ 17 w 510"/>
                      <a:gd name="T55" fmla="*/ 237 h 568"/>
                      <a:gd name="T56" fmla="*/ 17 w 510"/>
                      <a:gd name="T57" fmla="*/ 220 h 568"/>
                      <a:gd name="T58" fmla="*/ 25 w 510"/>
                      <a:gd name="T59" fmla="*/ 195 h 568"/>
                      <a:gd name="T60" fmla="*/ 17 w 510"/>
                      <a:gd name="T61" fmla="*/ 178 h 568"/>
                      <a:gd name="T62" fmla="*/ 8 w 510"/>
                      <a:gd name="T63" fmla="*/ 161 h 568"/>
                      <a:gd name="T64" fmla="*/ 17 w 510"/>
                      <a:gd name="T65" fmla="*/ 144 h 568"/>
                      <a:gd name="T66" fmla="*/ 34 w 510"/>
                      <a:gd name="T67" fmla="*/ 127 h 568"/>
                      <a:gd name="T68" fmla="*/ 51 w 510"/>
                      <a:gd name="T69" fmla="*/ 119 h 568"/>
                      <a:gd name="T70" fmla="*/ 51 w 510"/>
                      <a:gd name="T71" fmla="*/ 68 h 568"/>
                      <a:gd name="T72" fmla="*/ 76 w 510"/>
                      <a:gd name="T73" fmla="*/ 34 h 568"/>
                      <a:gd name="T74" fmla="*/ 187 w 510"/>
                      <a:gd name="T75" fmla="*/ 0 h 568"/>
                      <a:gd name="T76" fmla="*/ 204 w 510"/>
                      <a:gd name="T77" fmla="*/ 42 h 568"/>
                      <a:gd name="T78" fmla="*/ 229 w 510"/>
                      <a:gd name="T79" fmla="*/ 51 h 568"/>
                      <a:gd name="T80" fmla="*/ 238 w 510"/>
                      <a:gd name="T81" fmla="*/ 51 h 568"/>
                      <a:gd name="T82" fmla="*/ 246 w 510"/>
                      <a:gd name="T83" fmla="*/ 68 h 568"/>
                      <a:gd name="T84" fmla="*/ 357 w 510"/>
                      <a:gd name="T85" fmla="*/ 102 h 568"/>
                      <a:gd name="T86" fmla="*/ 365 w 510"/>
                      <a:gd name="T87" fmla="*/ 102 h 568"/>
                      <a:gd name="T88" fmla="*/ 382 w 510"/>
                      <a:gd name="T89" fmla="*/ 110 h 568"/>
                      <a:gd name="T90" fmla="*/ 391 w 510"/>
                      <a:gd name="T91" fmla="*/ 102 h 568"/>
                      <a:gd name="T92" fmla="*/ 399 w 510"/>
                      <a:gd name="T93" fmla="*/ 102 h 568"/>
                      <a:gd name="T94" fmla="*/ 408 w 510"/>
                      <a:gd name="T95" fmla="*/ 110 h 568"/>
                      <a:gd name="T96" fmla="*/ 425 w 510"/>
                      <a:gd name="T97" fmla="*/ 110 h 568"/>
                      <a:gd name="T98" fmla="*/ 433 w 510"/>
                      <a:gd name="T99" fmla="*/ 119 h 568"/>
                      <a:gd name="T100" fmla="*/ 433 w 510"/>
                      <a:gd name="T101" fmla="*/ 127 h 568"/>
                      <a:gd name="T102" fmla="*/ 459 w 510"/>
                      <a:gd name="T103" fmla="*/ 135 h 568"/>
                      <a:gd name="T104" fmla="*/ 459 w 510"/>
                      <a:gd name="T105" fmla="*/ 144 h 568"/>
                      <a:gd name="T106" fmla="*/ 459 w 510"/>
                      <a:gd name="T107" fmla="*/ 152 h 568"/>
                      <a:gd name="T108" fmla="*/ 459 w 510"/>
                      <a:gd name="T109" fmla="*/ 161 h 568"/>
                      <a:gd name="T110" fmla="*/ 459 w 510"/>
                      <a:gd name="T111" fmla="*/ 178 h 568"/>
                      <a:gd name="T112" fmla="*/ 459 w 510"/>
                      <a:gd name="T113" fmla="*/ 186 h 568"/>
                      <a:gd name="T114" fmla="*/ 476 w 510"/>
                      <a:gd name="T115" fmla="*/ 178 h 568"/>
                      <a:gd name="T116" fmla="*/ 476 w 510"/>
                      <a:gd name="T117" fmla="*/ 195 h 568"/>
                      <a:gd name="T118" fmla="*/ 476 w 510"/>
                      <a:gd name="T119" fmla="*/ 212 h 568"/>
                      <a:gd name="T120" fmla="*/ 484 w 510"/>
                      <a:gd name="T121" fmla="*/ 229 h 56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510"/>
                      <a:gd name="T184" fmla="*/ 0 h 568"/>
                      <a:gd name="T185" fmla="*/ 510 w 510"/>
                      <a:gd name="T186" fmla="*/ 568 h 56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510" h="568">
                        <a:moveTo>
                          <a:pt x="476" y="229"/>
                        </a:moveTo>
                        <a:lnTo>
                          <a:pt x="467" y="237"/>
                        </a:lnTo>
                        <a:lnTo>
                          <a:pt x="467" y="246"/>
                        </a:lnTo>
                        <a:lnTo>
                          <a:pt x="450" y="263"/>
                        </a:lnTo>
                        <a:lnTo>
                          <a:pt x="450" y="271"/>
                        </a:lnTo>
                        <a:lnTo>
                          <a:pt x="459" y="280"/>
                        </a:lnTo>
                        <a:lnTo>
                          <a:pt x="450" y="280"/>
                        </a:lnTo>
                        <a:lnTo>
                          <a:pt x="459" y="288"/>
                        </a:lnTo>
                        <a:lnTo>
                          <a:pt x="467" y="280"/>
                        </a:lnTo>
                        <a:lnTo>
                          <a:pt x="476" y="271"/>
                        </a:lnTo>
                        <a:lnTo>
                          <a:pt x="476" y="263"/>
                        </a:lnTo>
                        <a:lnTo>
                          <a:pt x="484" y="246"/>
                        </a:lnTo>
                        <a:lnTo>
                          <a:pt x="493" y="246"/>
                        </a:lnTo>
                        <a:lnTo>
                          <a:pt x="501" y="237"/>
                        </a:lnTo>
                        <a:lnTo>
                          <a:pt x="510" y="246"/>
                        </a:lnTo>
                        <a:lnTo>
                          <a:pt x="510" y="263"/>
                        </a:lnTo>
                        <a:lnTo>
                          <a:pt x="501" y="288"/>
                        </a:lnTo>
                        <a:lnTo>
                          <a:pt x="501" y="313"/>
                        </a:lnTo>
                        <a:lnTo>
                          <a:pt x="501" y="330"/>
                        </a:lnTo>
                        <a:lnTo>
                          <a:pt x="493" y="339"/>
                        </a:lnTo>
                        <a:lnTo>
                          <a:pt x="484" y="364"/>
                        </a:lnTo>
                        <a:lnTo>
                          <a:pt x="493" y="398"/>
                        </a:lnTo>
                        <a:lnTo>
                          <a:pt x="484" y="415"/>
                        </a:lnTo>
                        <a:lnTo>
                          <a:pt x="484" y="424"/>
                        </a:lnTo>
                        <a:lnTo>
                          <a:pt x="476" y="440"/>
                        </a:lnTo>
                        <a:lnTo>
                          <a:pt x="476" y="457"/>
                        </a:lnTo>
                        <a:lnTo>
                          <a:pt x="484" y="474"/>
                        </a:lnTo>
                        <a:lnTo>
                          <a:pt x="484" y="483"/>
                        </a:lnTo>
                        <a:lnTo>
                          <a:pt x="484" y="491"/>
                        </a:lnTo>
                        <a:lnTo>
                          <a:pt x="493" y="508"/>
                        </a:lnTo>
                        <a:lnTo>
                          <a:pt x="493" y="517"/>
                        </a:lnTo>
                        <a:lnTo>
                          <a:pt x="493" y="525"/>
                        </a:lnTo>
                        <a:lnTo>
                          <a:pt x="493" y="551"/>
                        </a:lnTo>
                        <a:lnTo>
                          <a:pt x="459" y="551"/>
                        </a:lnTo>
                        <a:lnTo>
                          <a:pt x="450" y="551"/>
                        </a:lnTo>
                        <a:lnTo>
                          <a:pt x="408" y="559"/>
                        </a:lnTo>
                        <a:lnTo>
                          <a:pt x="391" y="559"/>
                        </a:lnTo>
                        <a:lnTo>
                          <a:pt x="348" y="559"/>
                        </a:lnTo>
                        <a:lnTo>
                          <a:pt x="306" y="559"/>
                        </a:lnTo>
                        <a:lnTo>
                          <a:pt x="297" y="559"/>
                        </a:lnTo>
                        <a:lnTo>
                          <a:pt x="246" y="568"/>
                        </a:lnTo>
                        <a:lnTo>
                          <a:pt x="229" y="568"/>
                        </a:lnTo>
                        <a:lnTo>
                          <a:pt x="229" y="559"/>
                        </a:lnTo>
                        <a:lnTo>
                          <a:pt x="221" y="559"/>
                        </a:lnTo>
                        <a:lnTo>
                          <a:pt x="221" y="551"/>
                        </a:lnTo>
                        <a:lnTo>
                          <a:pt x="212" y="551"/>
                        </a:lnTo>
                        <a:lnTo>
                          <a:pt x="204" y="542"/>
                        </a:lnTo>
                        <a:lnTo>
                          <a:pt x="195" y="542"/>
                        </a:lnTo>
                        <a:lnTo>
                          <a:pt x="187" y="542"/>
                        </a:lnTo>
                        <a:lnTo>
                          <a:pt x="187" y="534"/>
                        </a:lnTo>
                        <a:lnTo>
                          <a:pt x="178" y="525"/>
                        </a:lnTo>
                        <a:lnTo>
                          <a:pt x="178" y="517"/>
                        </a:lnTo>
                        <a:lnTo>
                          <a:pt x="178" y="508"/>
                        </a:lnTo>
                        <a:lnTo>
                          <a:pt x="178" y="500"/>
                        </a:lnTo>
                        <a:lnTo>
                          <a:pt x="170" y="491"/>
                        </a:lnTo>
                        <a:lnTo>
                          <a:pt x="178" y="483"/>
                        </a:lnTo>
                        <a:lnTo>
                          <a:pt x="178" y="474"/>
                        </a:lnTo>
                        <a:lnTo>
                          <a:pt x="178" y="466"/>
                        </a:lnTo>
                        <a:lnTo>
                          <a:pt x="170" y="457"/>
                        </a:lnTo>
                        <a:lnTo>
                          <a:pt x="170" y="449"/>
                        </a:lnTo>
                        <a:lnTo>
                          <a:pt x="161" y="449"/>
                        </a:lnTo>
                        <a:lnTo>
                          <a:pt x="170" y="440"/>
                        </a:lnTo>
                        <a:lnTo>
                          <a:pt x="161" y="432"/>
                        </a:lnTo>
                        <a:lnTo>
                          <a:pt x="161" y="415"/>
                        </a:lnTo>
                        <a:lnTo>
                          <a:pt x="161" y="407"/>
                        </a:lnTo>
                        <a:lnTo>
                          <a:pt x="161" y="398"/>
                        </a:lnTo>
                        <a:lnTo>
                          <a:pt x="153" y="381"/>
                        </a:lnTo>
                        <a:lnTo>
                          <a:pt x="144" y="381"/>
                        </a:lnTo>
                        <a:lnTo>
                          <a:pt x="136" y="373"/>
                        </a:lnTo>
                        <a:lnTo>
                          <a:pt x="127" y="373"/>
                        </a:lnTo>
                        <a:lnTo>
                          <a:pt x="119" y="373"/>
                        </a:lnTo>
                        <a:lnTo>
                          <a:pt x="110" y="364"/>
                        </a:lnTo>
                        <a:lnTo>
                          <a:pt x="102" y="356"/>
                        </a:lnTo>
                        <a:lnTo>
                          <a:pt x="102" y="347"/>
                        </a:lnTo>
                        <a:lnTo>
                          <a:pt x="93" y="339"/>
                        </a:lnTo>
                        <a:lnTo>
                          <a:pt x="93" y="330"/>
                        </a:lnTo>
                        <a:lnTo>
                          <a:pt x="85" y="330"/>
                        </a:lnTo>
                        <a:lnTo>
                          <a:pt x="68" y="322"/>
                        </a:lnTo>
                        <a:lnTo>
                          <a:pt x="59" y="322"/>
                        </a:lnTo>
                        <a:lnTo>
                          <a:pt x="59" y="313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6"/>
                        </a:lnTo>
                        <a:lnTo>
                          <a:pt x="17" y="288"/>
                        </a:lnTo>
                        <a:lnTo>
                          <a:pt x="17" y="271"/>
                        </a:lnTo>
                        <a:lnTo>
                          <a:pt x="17" y="263"/>
                        </a:lnTo>
                        <a:lnTo>
                          <a:pt x="17" y="254"/>
                        </a:lnTo>
                        <a:lnTo>
                          <a:pt x="17" y="246"/>
                        </a:lnTo>
                        <a:lnTo>
                          <a:pt x="17" y="237"/>
                        </a:lnTo>
                        <a:lnTo>
                          <a:pt x="17" y="229"/>
                        </a:lnTo>
                        <a:lnTo>
                          <a:pt x="17" y="220"/>
                        </a:lnTo>
                        <a:lnTo>
                          <a:pt x="17" y="212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17" y="186"/>
                        </a:lnTo>
                        <a:lnTo>
                          <a:pt x="17" y="178"/>
                        </a:lnTo>
                        <a:lnTo>
                          <a:pt x="8" y="186"/>
                        </a:lnTo>
                        <a:lnTo>
                          <a:pt x="0" y="178"/>
                        </a:lnTo>
                        <a:lnTo>
                          <a:pt x="0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17" y="144"/>
                        </a:lnTo>
                        <a:lnTo>
                          <a:pt x="25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42" y="127"/>
                        </a:lnTo>
                        <a:lnTo>
                          <a:pt x="42" y="119"/>
                        </a:lnTo>
                        <a:lnTo>
                          <a:pt x="51" y="127"/>
                        </a:lnTo>
                        <a:lnTo>
                          <a:pt x="51" y="119"/>
                        </a:lnTo>
                        <a:lnTo>
                          <a:pt x="51" y="102"/>
                        </a:lnTo>
                        <a:lnTo>
                          <a:pt x="51" y="68"/>
                        </a:lnTo>
                        <a:lnTo>
                          <a:pt x="51" y="42"/>
                        </a:lnTo>
                        <a:lnTo>
                          <a:pt x="59" y="42"/>
                        </a:lnTo>
                        <a:lnTo>
                          <a:pt x="68" y="25"/>
                        </a:lnTo>
                        <a:lnTo>
                          <a:pt x="76" y="34"/>
                        </a:lnTo>
                        <a:lnTo>
                          <a:pt x="85" y="34"/>
                        </a:lnTo>
                        <a:lnTo>
                          <a:pt x="119" y="25"/>
                        </a:lnTo>
                        <a:lnTo>
                          <a:pt x="178" y="0"/>
                        </a:lnTo>
                        <a:lnTo>
                          <a:pt x="187" y="0"/>
                        </a:lnTo>
                        <a:lnTo>
                          <a:pt x="187" y="8"/>
                        </a:lnTo>
                        <a:lnTo>
                          <a:pt x="170" y="42"/>
                        </a:lnTo>
                        <a:lnTo>
                          <a:pt x="187" y="34"/>
                        </a:lnTo>
                        <a:lnTo>
                          <a:pt x="204" y="42"/>
                        </a:lnTo>
                        <a:lnTo>
                          <a:pt x="221" y="42"/>
                        </a:lnTo>
                        <a:lnTo>
                          <a:pt x="221" y="51"/>
                        </a:lnTo>
                        <a:lnTo>
                          <a:pt x="229" y="42"/>
                        </a:lnTo>
                        <a:lnTo>
                          <a:pt x="229" y="51"/>
                        </a:lnTo>
                        <a:lnTo>
                          <a:pt x="238" y="51"/>
                        </a:lnTo>
                        <a:lnTo>
                          <a:pt x="238" y="59"/>
                        </a:lnTo>
                        <a:lnTo>
                          <a:pt x="246" y="68"/>
                        </a:lnTo>
                        <a:lnTo>
                          <a:pt x="263" y="76"/>
                        </a:lnTo>
                        <a:lnTo>
                          <a:pt x="340" y="93"/>
                        </a:lnTo>
                        <a:lnTo>
                          <a:pt x="348" y="93"/>
                        </a:lnTo>
                        <a:lnTo>
                          <a:pt x="357" y="102"/>
                        </a:lnTo>
                        <a:lnTo>
                          <a:pt x="365" y="102"/>
                        </a:lnTo>
                        <a:lnTo>
                          <a:pt x="374" y="102"/>
                        </a:lnTo>
                        <a:lnTo>
                          <a:pt x="382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99" y="102"/>
                        </a:lnTo>
                        <a:lnTo>
                          <a:pt x="399" y="110"/>
                        </a:lnTo>
                        <a:lnTo>
                          <a:pt x="408" y="102"/>
                        </a:lnTo>
                        <a:lnTo>
                          <a:pt x="408" y="110"/>
                        </a:lnTo>
                        <a:lnTo>
                          <a:pt x="416" y="110"/>
                        </a:lnTo>
                        <a:lnTo>
                          <a:pt x="425" y="110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25" y="127"/>
                        </a:lnTo>
                        <a:lnTo>
                          <a:pt x="433" y="127"/>
                        </a:lnTo>
                        <a:lnTo>
                          <a:pt x="442" y="127"/>
                        </a:lnTo>
                        <a:lnTo>
                          <a:pt x="450" y="135"/>
                        </a:lnTo>
                        <a:lnTo>
                          <a:pt x="459" y="135"/>
                        </a:lnTo>
                        <a:lnTo>
                          <a:pt x="459" y="144"/>
                        </a:lnTo>
                        <a:lnTo>
                          <a:pt x="459" y="152"/>
                        </a:lnTo>
                        <a:lnTo>
                          <a:pt x="459" y="161"/>
                        </a:lnTo>
                        <a:lnTo>
                          <a:pt x="459" y="169"/>
                        </a:lnTo>
                        <a:lnTo>
                          <a:pt x="459" y="178"/>
                        </a:lnTo>
                        <a:lnTo>
                          <a:pt x="459" y="186"/>
                        </a:lnTo>
                        <a:lnTo>
                          <a:pt x="459" y="178"/>
                        </a:lnTo>
                        <a:lnTo>
                          <a:pt x="467" y="178"/>
                        </a:lnTo>
                        <a:lnTo>
                          <a:pt x="476" y="178"/>
                        </a:lnTo>
                        <a:lnTo>
                          <a:pt x="476" y="195"/>
                        </a:lnTo>
                        <a:lnTo>
                          <a:pt x="476" y="203"/>
                        </a:lnTo>
                        <a:lnTo>
                          <a:pt x="467" y="203"/>
                        </a:lnTo>
                        <a:lnTo>
                          <a:pt x="476" y="212"/>
                        </a:lnTo>
                        <a:lnTo>
                          <a:pt x="484" y="212"/>
                        </a:lnTo>
                        <a:lnTo>
                          <a:pt x="484" y="220"/>
                        </a:lnTo>
                        <a:lnTo>
                          <a:pt x="484" y="229"/>
                        </a:lnTo>
                        <a:lnTo>
                          <a:pt x="476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0" name="Freeform 84"/>
                  <p:cNvSpPr>
                    <a:spLocks/>
                  </p:cNvSpPr>
                  <p:nvPr/>
                </p:nvSpPr>
                <p:spPr bwMode="auto">
                  <a:xfrm>
                    <a:off x="3708" y="1309"/>
                    <a:ext cx="34" cy="60"/>
                  </a:xfrm>
                  <a:custGeom>
                    <a:avLst/>
                    <a:gdLst>
                      <a:gd name="T0" fmla="*/ 34 w 34"/>
                      <a:gd name="T1" fmla="*/ 0 h 60"/>
                      <a:gd name="T2" fmla="*/ 34 w 34"/>
                      <a:gd name="T3" fmla="*/ 0 h 60"/>
                      <a:gd name="T4" fmla="*/ 34 w 34"/>
                      <a:gd name="T5" fmla="*/ 0 h 60"/>
                      <a:gd name="T6" fmla="*/ 34 w 34"/>
                      <a:gd name="T7" fmla="*/ 9 h 60"/>
                      <a:gd name="T8" fmla="*/ 34 w 34"/>
                      <a:gd name="T9" fmla="*/ 0 h 60"/>
                      <a:gd name="T10" fmla="*/ 34 w 34"/>
                      <a:gd name="T11" fmla="*/ 17 h 60"/>
                      <a:gd name="T12" fmla="*/ 26 w 34"/>
                      <a:gd name="T13" fmla="*/ 17 h 60"/>
                      <a:gd name="T14" fmla="*/ 34 w 34"/>
                      <a:gd name="T15" fmla="*/ 26 h 60"/>
                      <a:gd name="T16" fmla="*/ 26 w 34"/>
                      <a:gd name="T17" fmla="*/ 26 h 60"/>
                      <a:gd name="T18" fmla="*/ 34 w 34"/>
                      <a:gd name="T19" fmla="*/ 26 h 60"/>
                      <a:gd name="T20" fmla="*/ 26 w 34"/>
                      <a:gd name="T21" fmla="*/ 26 h 60"/>
                      <a:gd name="T22" fmla="*/ 26 w 34"/>
                      <a:gd name="T23" fmla="*/ 34 h 60"/>
                      <a:gd name="T24" fmla="*/ 26 w 34"/>
                      <a:gd name="T25" fmla="*/ 43 h 60"/>
                      <a:gd name="T26" fmla="*/ 17 w 34"/>
                      <a:gd name="T27" fmla="*/ 51 h 60"/>
                      <a:gd name="T28" fmla="*/ 9 w 34"/>
                      <a:gd name="T29" fmla="*/ 60 h 60"/>
                      <a:gd name="T30" fmla="*/ 9 w 34"/>
                      <a:gd name="T31" fmla="*/ 60 h 60"/>
                      <a:gd name="T32" fmla="*/ 0 w 34"/>
                      <a:gd name="T33" fmla="*/ 51 h 60"/>
                      <a:gd name="T34" fmla="*/ 9 w 34"/>
                      <a:gd name="T35" fmla="*/ 34 h 60"/>
                      <a:gd name="T36" fmla="*/ 9 w 34"/>
                      <a:gd name="T37" fmla="*/ 34 h 60"/>
                      <a:gd name="T38" fmla="*/ 17 w 34"/>
                      <a:gd name="T39" fmla="*/ 17 h 60"/>
                      <a:gd name="T40" fmla="*/ 17 w 34"/>
                      <a:gd name="T41" fmla="*/ 17 h 60"/>
                      <a:gd name="T42" fmla="*/ 26 w 34"/>
                      <a:gd name="T43" fmla="*/ 0 h 60"/>
                      <a:gd name="T44" fmla="*/ 34 w 34"/>
                      <a:gd name="T45" fmla="*/ 0 h 60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w 34"/>
                      <a:gd name="T70" fmla="*/ 0 h 60"/>
                      <a:gd name="T71" fmla="*/ 34 w 34"/>
                      <a:gd name="T72" fmla="*/ 60 h 60"/>
                    </a:gdLst>
                    <a:ahLst/>
                    <a:cxnLst>
                      <a:cxn ang="T46">
                        <a:pos x="T0" y="T1"/>
                      </a:cxn>
                      <a:cxn ang="T47">
                        <a:pos x="T2" y="T3"/>
                      </a:cxn>
                      <a:cxn ang="T48">
                        <a:pos x="T4" y="T5"/>
                      </a:cxn>
                      <a:cxn ang="T49">
                        <a:pos x="T6" y="T7"/>
                      </a:cxn>
                      <a:cxn ang="T50">
                        <a:pos x="T8" y="T9"/>
                      </a:cxn>
                      <a:cxn ang="T51">
                        <a:pos x="T10" y="T11"/>
                      </a:cxn>
                      <a:cxn ang="T52">
                        <a:pos x="T12" y="T13"/>
                      </a:cxn>
                      <a:cxn ang="T53">
                        <a:pos x="T14" y="T15"/>
                      </a:cxn>
                      <a:cxn ang="T54">
                        <a:pos x="T16" y="T17"/>
                      </a:cxn>
                      <a:cxn ang="T55">
                        <a:pos x="T18" y="T19"/>
                      </a:cxn>
                      <a:cxn ang="T56">
                        <a:pos x="T20" y="T21"/>
                      </a:cxn>
                      <a:cxn ang="T57">
                        <a:pos x="T22" y="T23"/>
                      </a:cxn>
                      <a:cxn ang="T58">
                        <a:pos x="T24" y="T25"/>
                      </a:cxn>
                      <a:cxn ang="T59">
                        <a:pos x="T26" y="T27"/>
                      </a:cxn>
                      <a:cxn ang="T60">
                        <a:pos x="T28" y="T29"/>
                      </a:cxn>
                      <a:cxn ang="T61">
                        <a:pos x="T30" y="T31"/>
                      </a:cxn>
                      <a:cxn ang="T62">
                        <a:pos x="T32" y="T33"/>
                      </a:cxn>
                      <a:cxn ang="T63">
                        <a:pos x="T34" y="T35"/>
                      </a:cxn>
                      <a:cxn ang="T64">
                        <a:pos x="T36" y="T37"/>
                      </a:cxn>
                      <a:cxn ang="T65">
                        <a:pos x="T38" y="T39"/>
                      </a:cxn>
                      <a:cxn ang="T66">
                        <a:pos x="T40" y="T41"/>
                      </a:cxn>
                      <a:cxn ang="T67">
                        <a:pos x="T42" y="T43"/>
                      </a:cxn>
                      <a:cxn ang="T68">
                        <a:pos x="T44" y="T45"/>
                      </a:cxn>
                    </a:cxnLst>
                    <a:rect l="T69" t="T70" r="T71" b="T72"/>
                    <a:pathLst>
                      <a:path w="34" h="60">
                        <a:moveTo>
                          <a:pt x="34" y="0"/>
                        </a:moveTo>
                        <a:lnTo>
                          <a:pt x="34" y="0"/>
                        </a:lnTo>
                        <a:lnTo>
                          <a:pt x="34" y="9"/>
                        </a:lnTo>
                        <a:lnTo>
                          <a:pt x="34" y="0"/>
                        </a:lnTo>
                        <a:lnTo>
                          <a:pt x="34" y="17"/>
                        </a:lnTo>
                        <a:lnTo>
                          <a:pt x="26" y="17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34" y="26"/>
                        </a:lnTo>
                        <a:lnTo>
                          <a:pt x="26" y="26"/>
                        </a:lnTo>
                        <a:lnTo>
                          <a:pt x="26" y="34"/>
                        </a:lnTo>
                        <a:lnTo>
                          <a:pt x="26" y="43"/>
                        </a:lnTo>
                        <a:lnTo>
                          <a:pt x="17" y="51"/>
                        </a:lnTo>
                        <a:lnTo>
                          <a:pt x="9" y="60"/>
                        </a:lnTo>
                        <a:lnTo>
                          <a:pt x="0" y="51"/>
                        </a:lnTo>
                        <a:lnTo>
                          <a:pt x="9" y="34"/>
                        </a:lnTo>
                        <a:lnTo>
                          <a:pt x="17" y="17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1" name="Freeform 85"/>
                  <p:cNvSpPr>
                    <a:spLocks/>
                  </p:cNvSpPr>
                  <p:nvPr/>
                </p:nvSpPr>
                <p:spPr bwMode="auto">
                  <a:xfrm>
                    <a:off x="956" y="674"/>
                    <a:ext cx="603" cy="983"/>
                  </a:xfrm>
                  <a:custGeom>
                    <a:avLst/>
                    <a:gdLst>
                      <a:gd name="T0" fmla="*/ 51 w 603"/>
                      <a:gd name="T1" fmla="*/ 644 h 983"/>
                      <a:gd name="T2" fmla="*/ 60 w 603"/>
                      <a:gd name="T3" fmla="*/ 627 h 983"/>
                      <a:gd name="T4" fmla="*/ 60 w 603"/>
                      <a:gd name="T5" fmla="*/ 601 h 983"/>
                      <a:gd name="T6" fmla="*/ 51 w 603"/>
                      <a:gd name="T7" fmla="*/ 584 h 983"/>
                      <a:gd name="T8" fmla="*/ 43 w 603"/>
                      <a:gd name="T9" fmla="*/ 576 h 983"/>
                      <a:gd name="T10" fmla="*/ 60 w 603"/>
                      <a:gd name="T11" fmla="*/ 551 h 983"/>
                      <a:gd name="T12" fmla="*/ 85 w 603"/>
                      <a:gd name="T13" fmla="*/ 525 h 983"/>
                      <a:gd name="T14" fmla="*/ 94 w 603"/>
                      <a:gd name="T15" fmla="*/ 508 h 983"/>
                      <a:gd name="T16" fmla="*/ 102 w 603"/>
                      <a:gd name="T17" fmla="*/ 491 h 983"/>
                      <a:gd name="T18" fmla="*/ 136 w 603"/>
                      <a:gd name="T19" fmla="*/ 449 h 983"/>
                      <a:gd name="T20" fmla="*/ 145 w 603"/>
                      <a:gd name="T21" fmla="*/ 415 h 983"/>
                      <a:gd name="T22" fmla="*/ 119 w 603"/>
                      <a:gd name="T23" fmla="*/ 381 h 983"/>
                      <a:gd name="T24" fmla="*/ 119 w 603"/>
                      <a:gd name="T25" fmla="*/ 347 h 983"/>
                      <a:gd name="T26" fmla="*/ 119 w 603"/>
                      <a:gd name="T27" fmla="*/ 322 h 983"/>
                      <a:gd name="T28" fmla="*/ 162 w 603"/>
                      <a:gd name="T29" fmla="*/ 118 h 983"/>
                      <a:gd name="T30" fmla="*/ 247 w 603"/>
                      <a:gd name="T31" fmla="*/ 144 h 983"/>
                      <a:gd name="T32" fmla="*/ 264 w 603"/>
                      <a:gd name="T33" fmla="*/ 169 h 983"/>
                      <a:gd name="T34" fmla="*/ 264 w 603"/>
                      <a:gd name="T35" fmla="*/ 195 h 983"/>
                      <a:gd name="T36" fmla="*/ 272 w 603"/>
                      <a:gd name="T37" fmla="*/ 220 h 983"/>
                      <a:gd name="T38" fmla="*/ 264 w 603"/>
                      <a:gd name="T39" fmla="*/ 229 h 983"/>
                      <a:gd name="T40" fmla="*/ 281 w 603"/>
                      <a:gd name="T41" fmla="*/ 246 h 983"/>
                      <a:gd name="T42" fmla="*/ 298 w 603"/>
                      <a:gd name="T43" fmla="*/ 271 h 983"/>
                      <a:gd name="T44" fmla="*/ 315 w 603"/>
                      <a:gd name="T45" fmla="*/ 296 h 983"/>
                      <a:gd name="T46" fmla="*/ 323 w 603"/>
                      <a:gd name="T47" fmla="*/ 313 h 983"/>
                      <a:gd name="T48" fmla="*/ 332 w 603"/>
                      <a:gd name="T49" fmla="*/ 322 h 983"/>
                      <a:gd name="T50" fmla="*/ 349 w 603"/>
                      <a:gd name="T51" fmla="*/ 339 h 983"/>
                      <a:gd name="T52" fmla="*/ 357 w 603"/>
                      <a:gd name="T53" fmla="*/ 356 h 983"/>
                      <a:gd name="T54" fmla="*/ 340 w 603"/>
                      <a:gd name="T55" fmla="*/ 390 h 983"/>
                      <a:gd name="T56" fmla="*/ 332 w 603"/>
                      <a:gd name="T57" fmla="*/ 398 h 983"/>
                      <a:gd name="T58" fmla="*/ 332 w 603"/>
                      <a:gd name="T59" fmla="*/ 415 h 983"/>
                      <a:gd name="T60" fmla="*/ 332 w 603"/>
                      <a:gd name="T61" fmla="*/ 432 h 983"/>
                      <a:gd name="T62" fmla="*/ 323 w 603"/>
                      <a:gd name="T63" fmla="*/ 440 h 983"/>
                      <a:gd name="T64" fmla="*/ 323 w 603"/>
                      <a:gd name="T65" fmla="*/ 466 h 983"/>
                      <a:gd name="T66" fmla="*/ 323 w 603"/>
                      <a:gd name="T67" fmla="*/ 474 h 983"/>
                      <a:gd name="T68" fmla="*/ 340 w 603"/>
                      <a:gd name="T69" fmla="*/ 491 h 983"/>
                      <a:gd name="T70" fmla="*/ 357 w 603"/>
                      <a:gd name="T71" fmla="*/ 483 h 983"/>
                      <a:gd name="T72" fmla="*/ 366 w 603"/>
                      <a:gd name="T73" fmla="*/ 466 h 983"/>
                      <a:gd name="T74" fmla="*/ 374 w 603"/>
                      <a:gd name="T75" fmla="*/ 483 h 983"/>
                      <a:gd name="T76" fmla="*/ 383 w 603"/>
                      <a:gd name="T77" fmla="*/ 491 h 983"/>
                      <a:gd name="T78" fmla="*/ 383 w 603"/>
                      <a:gd name="T79" fmla="*/ 525 h 983"/>
                      <a:gd name="T80" fmla="*/ 391 w 603"/>
                      <a:gd name="T81" fmla="*/ 551 h 983"/>
                      <a:gd name="T82" fmla="*/ 400 w 603"/>
                      <a:gd name="T83" fmla="*/ 559 h 983"/>
                      <a:gd name="T84" fmla="*/ 391 w 603"/>
                      <a:gd name="T85" fmla="*/ 568 h 983"/>
                      <a:gd name="T86" fmla="*/ 408 w 603"/>
                      <a:gd name="T87" fmla="*/ 593 h 983"/>
                      <a:gd name="T88" fmla="*/ 425 w 603"/>
                      <a:gd name="T89" fmla="*/ 610 h 983"/>
                      <a:gd name="T90" fmla="*/ 425 w 603"/>
                      <a:gd name="T91" fmla="*/ 635 h 983"/>
                      <a:gd name="T92" fmla="*/ 433 w 603"/>
                      <a:gd name="T93" fmla="*/ 652 h 983"/>
                      <a:gd name="T94" fmla="*/ 450 w 603"/>
                      <a:gd name="T95" fmla="*/ 644 h 983"/>
                      <a:gd name="T96" fmla="*/ 476 w 603"/>
                      <a:gd name="T97" fmla="*/ 644 h 983"/>
                      <a:gd name="T98" fmla="*/ 493 w 603"/>
                      <a:gd name="T99" fmla="*/ 635 h 983"/>
                      <a:gd name="T100" fmla="*/ 510 w 603"/>
                      <a:gd name="T101" fmla="*/ 644 h 983"/>
                      <a:gd name="T102" fmla="*/ 535 w 603"/>
                      <a:gd name="T103" fmla="*/ 652 h 983"/>
                      <a:gd name="T104" fmla="*/ 561 w 603"/>
                      <a:gd name="T105" fmla="*/ 652 h 983"/>
                      <a:gd name="T106" fmla="*/ 561 w 603"/>
                      <a:gd name="T107" fmla="*/ 644 h 983"/>
                      <a:gd name="T108" fmla="*/ 569 w 603"/>
                      <a:gd name="T109" fmla="*/ 635 h 983"/>
                      <a:gd name="T110" fmla="*/ 578 w 603"/>
                      <a:gd name="T111" fmla="*/ 627 h 983"/>
                      <a:gd name="T112" fmla="*/ 595 w 603"/>
                      <a:gd name="T113" fmla="*/ 644 h 983"/>
                      <a:gd name="T114" fmla="*/ 595 w 603"/>
                      <a:gd name="T115" fmla="*/ 661 h 983"/>
                      <a:gd name="T116" fmla="*/ 578 w 603"/>
                      <a:gd name="T117" fmla="*/ 822 h 983"/>
                      <a:gd name="T118" fmla="*/ 450 w 603"/>
                      <a:gd name="T119" fmla="*/ 966 h 983"/>
                      <a:gd name="T120" fmla="*/ 0 w 603"/>
                      <a:gd name="T121" fmla="*/ 873 h 983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03"/>
                      <a:gd name="T184" fmla="*/ 0 h 983"/>
                      <a:gd name="T185" fmla="*/ 603 w 603"/>
                      <a:gd name="T186" fmla="*/ 983 h 983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03" h="983">
                        <a:moveTo>
                          <a:pt x="43" y="661"/>
                        </a:moveTo>
                        <a:lnTo>
                          <a:pt x="43" y="652"/>
                        </a:lnTo>
                        <a:lnTo>
                          <a:pt x="51" y="644"/>
                        </a:lnTo>
                        <a:lnTo>
                          <a:pt x="51" y="635"/>
                        </a:lnTo>
                        <a:lnTo>
                          <a:pt x="60" y="635"/>
                        </a:lnTo>
                        <a:lnTo>
                          <a:pt x="60" y="627"/>
                        </a:lnTo>
                        <a:lnTo>
                          <a:pt x="60" y="618"/>
                        </a:lnTo>
                        <a:lnTo>
                          <a:pt x="60" y="610"/>
                        </a:lnTo>
                        <a:lnTo>
                          <a:pt x="68" y="610"/>
                        </a:lnTo>
                        <a:lnTo>
                          <a:pt x="68" y="601"/>
                        </a:lnTo>
                        <a:lnTo>
                          <a:pt x="60" y="601"/>
                        </a:lnTo>
                        <a:lnTo>
                          <a:pt x="60" y="593"/>
                        </a:lnTo>
                        <a:lnTo>
                          <a:pt x="51" y="593"/>
                        </a:lnTo>
                        <a:lnTo>
                          <a:pt x="51" y="584"/>
                        </a:lnTo>
                        <a:lnTo>
                          <a:pt x="51" y="593"/>
                        </a:lnTo>
                        <a:lnTo>
                          <a:pt x="43" y="584"/>
                        </a:lnTo>
                        <a:lnTo>
                          <a:pt x="43" y="576"/>
                        </a:lnTo>
                        <a:lnTo>
                          <a:pt x="43" y="568"/>
                        </a:lnTo>
                        <a:lnTo>
                          <a:pt x="51" y="568"/>
                        </a:lnTo>
                        <a:lnTo>
                          <a:pt x="51" y="559"/>
                        </a:lnTo>
                        <a:lnTo>
                          <a:pt x="60" y="551"/>
                        </a:lnTo>
                        <a:lnTo>
                          <a:pt x="68" y="534"/>
                        </a:lnTo>
                        <a:lnTo>
                          <a:pt x="77" y="525"/>
                        </a:lnTo>
                        <a:lnTo>
                          <a:pt x="85" y="525"/>
                        </a:lnTo>
                        <a:lnTo>
                          <a:pt x="85" y="517"/>
                        </a:lnTo>
                        <a:lnTo>
                          <a:pt x="94" y="517"/>
                        </a:lnTo>
                        <a:lnTo>
                          <a:pt x="94" y="508"/>
                        </a:lnTo>
                        <a:lnTo>
                          <a:pt x="94" y="500"/>
                        </a:lnTo>
                        <a:lnTo>
                          <a:pt x="102" y="500"/>
                        </a:lnTo>
                        <a:lnTo>
                          <a:pt x="102" y="491"/>
                        </a:lnTo>
                        <a:lnTo>
                          <a:pt x="111" y="491"/>
                        </a:lnTo>
                        <a:lnTo>
                          <a:pt x="111" y="483"/>
                        </a:lnTo>
                        <a:lnTo>
                          <a:pt x="119" y="474"/>
                        </a:lnTo>
                        <a:lnTo>
                          <a:pt x="119" y="466"/>
                        </a:lnTo>
                        <a:lnTo>
                          <a:pt x="136" y="449"/>
                        </a:lnTo>
                        <a:lnTo>
                          <a:pt x="145" y="440"/>
                        </a:lnTo>
                        <a:lnTo>
                          <a:pt x="145" y="432"/>
                        </a:lnTo>
                        <a:lnTo>
                          <a:pt x="145" y="423"/>
                        </a:lnTo>
                        <a:lnTo>
                          <a:pt x="145" y="415"/>
                        </a:lnTo>
                        <a:lnTo>
                          <a:pt x="136" y="407"/>
                        </a:lnTo>
                        <a:lnTo>
                          <a:pt x="136" y="398"/>
                        </a:lnTo>
                        <a:lnTo>
                          <a:pt x="128" y="398"/>
                        </a:lnTo>
                        <a:lnTo>
                          <a:pt x="119" y="390"/>
                        </a:lnTo>
                        <a:lnTo>
                          <a:pt x="119" y="381"/>
                        </a:lnTo>
                        <a:lnTo>
                          <a:pt x="119" y="373"/>
                        </a:lnTo>
                        <a:lnTo>
                          <a:pt x="119" y="364"/>
                        </a:lnTo>
                        <a:lnTo>
                          <a:pt x="111" y="364"/>
                        </a:lnTo>
                        <a:lnTo>
                          <a:pt x="119" y="364"/>
                        </a:lnTo>
                        <a:lnTo>
                          <a:pt x="119" y="356"/>
                        </a:lnTo>
                        <a:lnTo>
                          <a:pt x="119" y="347"/>
                        </a:lnTo>
                        <a:lnTo>
                          <a:pt x="119" y="339"/>
                        </a:lnTo>
                        <a:lnTo>
                          <a:pt x="119" y="330"/>
                        </a:lnTo>
                        <a:lnTo>
                          <a:pt x="119" y="322"/>
                        </a:lnTo>
                        <a:lnTo>
                          <a:pt x="119" y="305"/>
                        </a:lnTo>
                        <a:lnTo>
                          <a:pt x="136" y="237"/>
                        </a:lnTo>
                        <a:lnTo>
                          <a:pt x="145" y="220"/>
                        </a:lnTo>
                        <a:lnTo>
                          <a:pt x="145" y="203"/>
                        </a:lnTo>
                        <a:lnTo>
                          <a:pt x="162" y="127"/>
                        </a:lnTo>
                        <a:lnTo>
                          <a:pt x="162" y="118"/>
                        </a:lnTo>
                        <a:lnTo>
                          <a:pt x="187" y="25"/>
                        </a:lnTo>
                        <a:lnTo>
                          <a:pt x="196" y="0"/>
                        </a:lnTo>
                        <a:lnTo>
                          <a:pt x="272" y="17"/>
                        </a:lnTo>
                        <a:lnTo>
                          <a:pt x="264" y="85"/>
                        </a:lnTo>
                        <a:lnTo>
                          <a:pt x="255" y="118"/>
                        </a:lnTo>
                        <a:lnTo>
                          <a:pt x="247" y="144"/>
                        </a:lnTo>
                        <a:lnTo>
                          <a:pt x="247" y="152"/>
                        </a:lnTo>
                        <a:lnTo>
                          <a:pt x="255" y="161"/>
                        </a:lnTo>
                        <a:lnTo>
                          <a:pt x="255" y="169"/>
                        </a:lnTo>
                        <a:lnTo>
                          <a:pt x="264" y="169"/>
                        </a:lnTo>
                        <a:lnTo>
                          <a:pt x="264" y="178"/>
                        </a:lnTo>
                        <a:lnTo>
                          <a:pt x="264" y="186"/>
                        </a:lnTo>
                        <a:lnTo>
                          <a:pt x="264" y="195"/>
                        </a:lnTo>
                        <a:lnTo>
                          <a:pt x="264" y="203"/>
                        </a:lnTo>
                        <a:lnTo>
                          <a:pt x="264" y="212"/>
                        </a:lnTo>
                        <a:lnTo>
                          <a:pt x="272" y="212"/>
                        </a:lnTo>
                        <a:lnTo>
                          <a:pt x="272" y="220"/>
                        </a:lnTo>
                        <a:lnTo>
                          <a:pt x="264" y="220"/>
                        </a:lnTo>
                        <a:lnTo>
                          <a:pt x="255" y="220"/>
                        </a:lnTo>
                        <a:lnTo>
                          <a:pt x="264" y="229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72" y="246"/>
                        </a:lnTo>
                        <a:lnTo>
                          <a:pt x="281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2"/>
                        </a:lnTo>
                        <a:lnTo>
                          <a:pt x="298" y="271"/>
                        </a:lnTo>
                        <a:lnTo>
                          <a:pt x="298" y="279"/>
                        </a:lnTo>
                        <a:lnTo>
                          <a:pt x="306" y="279"/>
                        </a:lnTo>
                        <a:lnTo>
                          <a:pt x="306" y="288"/>
                        </a:lnTo>
                        <a:lnTo>
                          <a:pt x="315" y="288"/>
                        </a:lnTo>
                        <a:lnTo>
                          <a:pt x="315" y="296"/>
                        </a:lnTo>
                        <a:lnTo>
                          <a:pt x="315" y="305"/>
                        </a:lnTo>
                        <a:lnTo>
                          <a:pt x="315" y="313"/>
                        </a:lnTo>
                        <a:lnTo>
                          <a:pt x="323" y="313"/>
                        </a:lnTo>
                        <a:lnTo>
                          <a:pt x="323" y="322"/>
                        </a:lnTo>
                        <a:lnTo>
                          <a:pt x="323" y="330"/>
                        </a:lnTo>
                        <a:lnTo>
                          <a:pt x="332" y="322"/>
                        </a:lnTo>
                        <a:lnTo>
                          <a:pt x="340" y="330"/>
                        </a:lnTo>
                        <a:lnTo>
                          <a:pt x="332" y="330"/>
                        </a:lnTo>
                        <a:lnTo>
                          <a:pt x="332" y="339"/>
                        </a:lnTo>
                        <a:lnTo>
                          <a:pt x="340" y="339"/>
                        </a:lnTo>
                        <a:lnTo>
                          <a:pt x="349" y="339"/>
                        </a:lnTo>
                        <a:lnTo>
                          <a:pt x="357" y="339"/>
                        </a:lnTo>
                        <a:lnTo>
                          <a:pt x="357" y="347"/>
                        </a:lnTo>
                        <a:lnTo>
                          <a:pt x="357" y="356"/>
                        </a:lnTo>
                        <a:lnTo>
                          <a:pt x="349" y="364"/>
                        </a:lnTo>
                        <a:lnTo>
                          <a:pt x="349" y="373"/>
                        </a:lnTo>
                        <a:lnTo>
                          <a:pt x="340" y="390"/>
                        </a:lnTo>
                        <a:lnTo>
                          <a:pt x="340" y="398"/>
                        </a:lnTo>
                        <a:lnTo>
                          <a:pt x="332" y="398"/>
                        </a:lnTo>
                        <a:lnTo>
                          <a:pt x="332" y="407"/>
                        </a:lnTo>
                        <a:lnTo>
                          <a:pt x="340" y="407"/>
                        </a:lnTo>
                        <a:lnTo>
                          <a:pt x="332" y="415"/>
                        </a:lnTo>
                        <a:lnTo>
                          <a:pt x="332" y="423"/>
                        </a:lnTo>
                        <a:lnTo>
                          <a:pt x="340" y="423"/>
                        </a:lnTo>
                        <a:lnTo>
                          <a:pt x="332" y="432"/>
                        </a:lnTo>
                        <a:lnTo>
                          <a:pt x="340" y="440"/>
                        </a:lnTo>
                        <a:lnTo>
                          <a:pt x="332" y="440"/>
                        </a:lnTo>
                        <a:lnTo>
                          <a:pt x="323" y="440"/>
                        </a:lnTo>
                        <a:lnTo>
                          <a:pt x="323" y="449"/>
                        </a:lnTo>
                        <a:lnTo>
                          <a:pt x="323" y="457"/>
                        </a:lnTo>
                        <a:lnTo>
                          <a:pt x="323" y="466"/>
                        </a:lnTo>
                        <a:lnTo>
                          <a:pt x="315" y="466"/>
                        </a:lnTo>
                        <a:lnTo>
                          <a:pt x="315" y="474"/>
                        </a:lnTo>
                        <a:lnTo>
                          <a:pt x="323" y="474"/>
                        </a:lnTo>
                        <a:lnTo>
                          <a:pt x="323" y="483"/>
                        </a:lnTo>
                        <a:lnTo>
                          <a:pt x="332" y="483"/>
                        </a:lnTo>
                        <a:lnTo>
                          <a:pt x="332" y="491"/>
                        </a:lnTo>
                        <a:lnTo>
                          <a:pt x="340" y="491"/>
                        </a:lnTo>
                        <a:lnTo>
                          <a:pt x="340" y="483"/>
                        </a:lnTo>
                        <a:lnTo>
                          <a:pt x="349" y="483"/>
                        </a:lnTo>
                        <a:lnTo>
                          <a:pt x="357" y="483"/>
                        </a:lnTo>
                        <a:lnTo>
                          <a:pt x="357" y="474"/>
                        </a:lnTo>
                        <a:lnTo>
                          <a:pt x="366" y="474"/>
                        </a:lnTo>
                        <a:lnTo>
                          <a:pt x="366" y="466"/>
                        </a:lnTo>
                        <a:lnTo>
                          <a:pt x="374" y="474"/>
                        </a:lnTo>
                        <a:lnTo>
                          <a:pt x="374" y="483"/>
                        </a:lnTo>
                        <a:lnTo>
                          <a:pt x="383" y="483"/>
                        </a:lnTo>
                        <a:lnTo>
                          <a:pt x="374" y="491"/>
                        </a:lnTo>
                        <a:lnTo>
                          <a:pt x="383" y="491"/>
                        </a:lnTo>
                        <a:lnTo>
                          <a:pt x="383" y="500"/>
                        </a:lnTo>
                        <a:lnTo>
                          <a:pt x="383" y="508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83" y="534"/>
                        </a:lnTo>
                        <a:lnTo>
                          <a:pt x="391" y="542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391" y="551"/>
                        </a:lnTo>
                        <a:lnTo>
                          <a:pt x="400" y="551"/>
                        </a:lnTo>
                        <a:lnTo>
                          <a:pt x="400" y="559"/>
                        </a:lnTo>
                        <a:lnTo>
                          <a:pt x="400" y="568"/>
                        </a:lnTo>
                        <a:lnTo>
                          <a:pt x="391" y="568"/>
                        </a:lnTo>
                        <a:lnTo>
                          <a:pt x="400" y="584"/>
                        </a:lnTo>
                        <a:lnTo>
                          <a:pt x="400" y="593"/>
                        </a:lnTo>
                        <a:lnTo>
                          <a:pt x="408" y="593"/>
                        </a:lnTo>
                        <a:lnTo>
                          <a:pt x="417" y="593"/>
                        </a:lnTo>
                        <a:lnTo>
                          <a:pt x="425" y="601"/>
                        </a:lnTo>
                        <a:lnTo>
                          <a:pt x="425" y="610"/>
                        </a:lnTo>
                        <a:lnTo>
                          <a:pt x="425" y="618"/>
                        </a:lnTo>
                        <a:lnTo>
                          <a:pt x="425" y="627"/>
                        </a:lnTo>
                        <a:lnTo>
                          <a:pt x="425" y="635"/>
                        </a:lnTo>
                        <a:lnTo>
                          <a:pt x="425" y="644"/>
                        </a:lnTo>
                        <a:lnTo>
                          <a:pt x="433" y="644"/>
                        </a:lnTo>
                        <a:lnTo>
                          <a:pt x="433" y="652"/>
                        </a:lnTo>
                        <a:lnTo>
                          <a:pt x="442" y="652"/>
                        </a:lnTo>
                        <a:lnTo>
                          <a:pt x="442" y="644"/>
                        </a:lnTo>
                        <a:lnTo>
                          <a:pt x="450" y="644"/>
                        </a:lnTo>
                        <a:lnTo>
                          <a:pt x="450" y="635"/>
                        </a:lnTo>
                        <a:lnTo>
                          <a:pt x="459" y="644"/>
                        </a:lnTo>
                        <a:lnTo>
                          <a:pt x="467" y="644"/>
                        </a:lnTo>
                        <a:lnTo>
                          <a:pt x="476" y="644"/>
                        </a:lnTo>
                        <a:lnTo>
                          <a:pt x="476" y="652"/>
                        </a:lnTo>
                        <a:lnTo>
                          <a:pt x="484" y="652"/>
                        </a:lnTo>
                        <a:lnTo>
                          <a:pt x="484" y="644"/>
                        </a:lnTo>
                        <a:lnTo>
                          <a:pt x="493" y="644"/>
                        </a:lnTo>
                        <a:lnTo>
                          <a:pt x="493" y="635"/>
                        </a:lnTo>
                        <a:lnTo>
                          <a:pt x="501" y="635"/>
                        </a:lnTo>
                        <a:lnTo>
                          <a:pt x="501" y="644"/>
                        </a:lnTo>
                        <a:lnTo>
                          <a:pt x="510" y="644"/>
                        </a:lnTo>
                        <a:lnTo>
                          <a:pt x="518" y="644"/>
                        </a:lnTo>
                        <a:lnTo>
                          <a:pt x="527" y="644"/>
                        </a:lnTo>
                        <a:lnTo>
                          <a:pt x="535" y="652"/>
                        </a:lnTo>
                        <a:lnTo>
                          <a:pt x="544" y="652"/>
                        </a:lnTo>
                        <a:lnTo>
                          <a:pt x="544" y="644"/>
                        </a:lnTo>
                        <a:lnTo>
                          <a:pt x="552" y="652"/>
                        </a:lnTo>
                        <a:lnTo>
                          <a:pt x="561" y="652"/>
                        </a:lnTo>
                        <a:lnTo>
                          <a:pt x="569" y="652"/>
                        </a:lnTo>
                        <a:lnTo>
                          <a:pt x="561" y="652"/>
                        </a:lnTo>
                        <a:lnTo>
                          <a:pt x="561" y="644"/>
                        </a:lnTo>
                        <a:lnTo>
                          <a:pt x="569" y="644"/>
                        </a:lnTo>
                        <a:lnTo>
                          <a:pt x="569" y="635"/>
                        </a:lnTo>
                        <a:lnTo>
                          <a:pt x="569" y="627"/>
                        </a:lnTo>
                        <a:lnTo>
                          <a:pt x="578" y="635"/>
                        </a:lnTo>
                        <a:lnTo>
                          <a:pt x="578" y="627"/>
                        </a:lnTo>
                        <a:lnTo>
                          <a:pt x="586" y="627"/>
                        </a:lnTo>
                        <a:lnTo>
                          <a:pt x="586" y="635"/>
                        </a:lnTo>
                        <a:lnTo>
                          <a:pt x="586" y="644"/>
                        </a:lnTo>
                        <a:lnTo>
                          <a:pt x="595" y="644"/>
                        </a:lnTo>
                        <a:lnTo>
                          <a:pt x="586" y="644"/>
                        </a:lnTo>
                        <a:lnTo>
                          <a:pt x="586" y="652"/>
                        </a:lnTo>
                        <a:lnTo>
                          <a:pt x="595" y="652"/>
                        </a:lnTo>
                        <a:lnTo>
                          <a:pt x="595" y="661"/>
                        </a:lnTo>
                        <a:lnTo>
                          <a:pt x="603" y="661"/>
                        </a:lnTo>
                        <a:lnTo>
                          <a:pt x="603" y="669"/>
                        </a:lnTo>
                        <a:lnTo>
                          <a:pt x="595" y="729"/>
                        </a:lnTo>
                        <a:lnTo>
                          <a:pt x="586" y="788"/>
                        </a:lnTo>
                        <a:lnTo>
                          <a:pt x="578" y="822"/>
                        </a:lnTo>
                        <a:lnTo>
                          <a:pt x="578" y="847"/>
                        </a:lnTo>
                        <a:lnTo>
                          <a:pt x="561" y="915"/>
                        </a:lnTo>
                        <a:lnTo>
                          <a:pt x="552" y="983"/>
                        </a:lnTo>
                        <a:lnTo>
                          <a:pt x="510" y="974"/>
                        </a:lnTo>
                        <a:lnTo>
                          <a:pt x="459" y="966"/>
                        </a:lnTo>
                        <a:lnTo>
                          <a:pt x="450" y="966"/>
                        </a:lnTo>
                        <a:lnTo>
                          <a:pt x="374" y="949"/>
                        </a:lnTo>
                        <a:lnTo>
                          <a:pt x="272" y="932"/>
                        </a:lnTo>
                        <a:lnTo>
                          <a:pt x="255" y="932"/>
                        </a:lnTo>
                        <a:lnTo>
                          <a:pt x="179" y="915"/>
                        </a:lnTo>
                        <a:lnTo>
                          <a:pt x="94" y="898"/>
                        </a:lnTo>
                        <a:lnTo>
                          <a:pt x="0" y="873"/>
                        </a:lnTo>
                        <a:lnTo>
                          <a:pt x="43" y="6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2" name="Freeform 86"/>
                  <p:cNvSpPr>
                    <a:spLocks/>
                  </p:cNvSpPr>
                  <p:nvPr/>
                </p:nvSpPr>
                <p:spPr bwMode="auto">
                  <a:xfrm>
                    <a:off x="4965" y="1097"/>
                    <a:ext cx="178" cy="322"/>
                  </a:xfrm>
                  <a:custGeom>
                    <a:avLst/>
                    <a:gdLst>
                      <a:gd name="T0" fmla="*/ 76 w 178"/>
                      <a:gd name="T1" fmla="*/ 314 h 322"/>
                      <a:gd name="T2" fmla="*/ 59 w 178"/>
                      <a:gd name="T3" fmla="*/ 246 h 322"/>
                      <a:gd name="T4" fmla="*/ 51 w 178"/>
                      <a:gd name="T5" fmla="*/ 221 h 322"/>
                      <a:gd name="T6" fmla="*/ 51 w 178"/>
                      <a:gd name="T7" fmla="*/ 212 h 322"/>
                      <a:gd name="T8" fmla="*/ 42 w 178"/>
                      <a:gd name="T9" fmla="*/ 221 h 322"/>
                      <a:gd name="T10" fmla="*/ 42 w 178"/>
                      <a:gd name="T11" fmla="*/ 195 h 322"/>
                      <a:gd name="T12" fmla="*/ 34 w 178"/>
                      <a:gd name="T13" fmla="*/ 178 h 322"/>
                      <a:gd name="T14" fmla="*/ 25 w 178"/>
                      <a:gd name="T15" fmla="*/ 161 h 322"/>
                      <a:gd name="T16" fmla="*/ 25 w 178"/>
                      <a:gd name="T17" fmla="*/ 153 h 322"/>
                      <a:gd name="T18" fmla="*/ 25 w 178"/>
                      <a:gd name="T19" fmla="*/ 145 h 322"/>
                      <a:gd name="T20" fmla="*/ 25 w 178"/>
                      <a:gd name="T21" fmla="*/ 111 h 322"/>
                      <a:gd name="T22" fmla="*/ 17 w 178"/>
                      <a:gd name="T23" fmla="*/ 94 h 322"/>
                      <a:gd name="T24" fmla="*/ 8 w 178"/>
                      <a:gd name="T25" fmla="*/ 85 h 322"/>
                      <a:gd name="T26" fmla="*/ 8 w 178"/>
                      <a:gd name="T27" fmla="*/ 77 h 322"/>
                      <a:gd name="T28" fmla="*/ 8 w 178"/>
                      <a:gd name="T29" fmla="*/ 60 h 322"/>
                      <a:gd name="T30" fmla="*/ 0 w 178"/>
                      <a:gd name="T31" fmla="*/ 43 h 322"/>
                      <a:gd name="T32" fmla="*/ 127 w 178"/>
                      <a:gd name="T33" fmla="*/ 9 h 322"/>
                      <a:gd name="T34" fmla="*/ 170 w 178"/>
                      <a:gd name="T35" fmla="*/ 9 h 322"/>
                      <a:gd name="T36" fmla="*/ 161 w 178"/>
                      <a:gd name="T37" fmla="*/ 26 h 322"/>
                      <a:gd name="T38" fmla="*/ 170 w 178"/>
                      <a:gd name="T39" fmla="*/ 43 h 322"/>
                      <a:gd name="T40" fmla="*/ 178 w 178"/>
                      <a:gd name="T41" fmla="*/ 51 h 322"/>
                      <a:gd name="T42" fmla="*/ 178 w 178"/>
                      <a:gd name="T43" fmla="*/ 60 h 322"/>
                      <a:gd name="T44" fmla="*/ 170 w 178"/>
                      <a:gd name="T45" fmla="*/ 68 h 322"/>
                      <a:gd name="T46" fmla="*/ 170 w 178"/>
                      <a:gd name="T47" fmla="*/ 77 h 322"/>
                      <a:gd name="T48" fmla="*/ 161 w 178"/>
                      <a:gd name="T49" fmla="*/ 85 h 322"/>
                      <a:gd name="T50" fmla="*/ 153 w 178"/>
                      <a:gd name="T51" fmla="*/ 94 h 322"/>
                      <a:gd name="T52" fmla="*/ 144 w 178"/>
                      <a:gd name="T53" fmla="*/ 102 h 322"/>
                      <a:gd name="T54" fmla="*/ 144 w 178"/>
                      <a:gd name="T55" fmla="*/ 119 h 322"/>
                      <a:gd name="T56" fmla="*/ 144 w 178"/>
                      <a:gd name="T57" fmla="*/ 128 h 322"/>
                      <a:gd name="T58" fmla="*/ 144 w 178"/>
                      <a:gd name="T59" fmla="*/ 136 h 322"/>
                      <a:gd name="T60" fmla="*/ 144 w 178"/>
                      <a:gd name="T61" fmla="*/ 145 h 322"/>
                      <a:gd name="T62" fmla="*/ 144 w 178"/>
                      <a:gd name="T63" fmla="*/ 153 h 322"/>
                      <a:gd name="T64" fmla="*/ 144 w 178"/>
                      <a:gd name="T65" fmla="*/ 170 h 322"/>
                      <a:gd name="T66" fmla="*/ 136 w 178"/>
                      <a:gd name="T67" fmla="*/ 195 h 322"/>
                      <a:gd name="T68" fmla="*/ 136 w 178"/>
                      <a:gd name="T69" fmla="*/ 212 h 322"/>
                      <a:gd name="T70" fmla="*/ 136 w 178"/>
                      <a:gd name="T71" fmla="*/ 229 h 322"/>
                      <a:gd name="T72" fmla="*/ 136 w 178"/>
                      <a:gd name="T73" fmla="*/ 238 h 322"/>
                      <a:gd name="T74" fmla="*/ 144 w 178"/>
                      <a:gd name="T75" fmla="*/ 263 h 322"/>
                      <a:gd name="T76" fmla="*/ 144 w 178"/>
                      <a:gd name="T77" fmla="*/ 272 h 322"/>
                      <a:gd name="T78" fmla="*/ 144 w 178"/>
                      <a:gd name="T79" fmla="*/ 280 h 322"/>
                      <a:gd name="T80" fmla="*/ 144 w 178"/>
                      <a:gd name="T81" fmla="*/ 297 h 322"/>
                      <a:gd name="T82" fmla="*/ 153 w 178"/>
                      <a:gd name="T83" fmla="*/ 306 h 322"/>
                      <a:gd name="T84" fmla="*/ 102 w 178"/>
                      <a:gd name="T85" fmla="*/ 314 h 322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w 178"/>
                      <a:gd name="T130" fmla="*/ 0 h 322"/>
                      <a:gd name="T131" fmla="*/ 178 w 178"/>
                      <a:gd name="T132" fmla="*/ 322 h 322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T129" t="T130" r="T131" b="T132"/>
                    <a:pathLst>
                      <a:path w="178" h="322">
                        <a:moveTo>
                          <a:pt x="76" y="322"/>
                        </a:moveTo>
                        <a:lnTo>
                          <a:pt x="76" y="322"/>
                        </a:lnTo>
                        <a:lnTo>
                          <a:pt x="76" y="314"/>
                        </a:lnTo>
                        <a:lnTo>
                          <a:pt x="68" y="297"/>
                        </a:lnTo>
                        <a:lnTo>
                          <a:pt x="59" y="246"/>
                        </a:lnTo>
                        <a:lnTo>
                          <a:pt x="59" y="221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2" y="212"/>
                        </a:lnTo>
                        <a:lnTo>
                          <a:pt x="42" y="221"/>
                        </a:lnTo>
                        <a:lnTo>
                          <a:pt x="34" y="212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34" y="178"/>
                        </a:lnTo>
                        <a:lnTo>
                          <a:pt x="25" y="170"/>
                        </a:lnTo>
                        <a:lnTo>
                          <a:pt x="25" y="161"/>
                        </a:lnTo>
                        <a:lnTo>
                          <a:pt x="25" y="153"/>
                        </a:lnTo>
                        <a:lnTo>
                          <a:pt x="25" y="145"/>
                        </a:lnTo>
                        <a:lnTo>
                          <a:pt x="25" y="136"/>
                        </a:lnTo>
                        <a:lnTo>
                          <a:pt x="25" y="119"/>
                        </a:lnTo>
                        <a:lnTo>
                          <a:pt x="25" y="111"/>
                        </a:lnTo>
                        <a:lnTo>
                          <a:pt x="17" y="102"/>
                        </a:lnTo>
                        <a:lnTo>
                          <a:pt x="17" y="94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17" y="34"/>
                        </a:lnTo>
                        <a:lnTo>
                          <a:pt x="76" y="26"/>
                        </a:lnTo>
                        <a:lnTo>
                          <a:pt x="127" y="9"/>
                        </a:lnTo>
                        <a:lnTo>
                          <a:pt x="161" y="0"/>
                        </a:lnTo>
                        <a:lnTo>
                          <a:pt x="170" y="9"/>
                        </a:lnTo>
                        <a:lnTo>
                          <a:pt x="161" y="26"/>
                        </a:lnTo>
                        <a:lnTo>
                          <a:pt x="161" y="34"/>
                        </a:lnTo>
                        <a:lnTo>
                          <a:pt x="170" y="43"/>
                        </a:lnTo>
                        <a:lnTo>
                          <a:pt x="178" y="51"/>
                        </a:lnTo>
                        <a:lnTo>
                          <a:pt x="170" y="60"/>
                        </a:lnTo>
                        <a:lnTo>
                          <a:pt x="178" y="60"/>
                        </a:lnTo>
                        <a:lnTo>
                          <a:pt x="178" y="68"/>
                        </a:lnTo>
                        <a:lnTo>
                          <a:pt x="170" y="68"/>
                        </a:lnTo>
                        <a:lnTo>
                          <a:pt x="170" y="77"/>
                        </a:lnTo>
                        <a:lnTo>
                          <a:pt x="161" y="85"/>
                        </a:lnTo>
                        <a:lnTo>
                          <a:pt x="161" y="94"/>
                        </a:lnTo>
                        <a:lnTo>
                          <a:pt x="153" y="94"/>
                        </a:lnTo>
                        <a:lnTo>
                          <a:pt x="144" y="94"/>
                        </a:lnTo>
                        <a:lnTo>
                          <a:pt x="144" y="102"/>
                        </a:lnTo>
                        <a:lnTo>
                          <a:pt x="144" y="111"/>
                        </a:lnTo>
                        <a:lnTo>
                          <a:pt x="144" y="119"/>
                        </a:lnTo>
                        <a:lnTo>
                          <a:pt x="144" y="128"/>
                        </a:lnTo>
                        <a:lnTo>
                          <a:pt x="144" y="136"/>
                        </a:lnTo>
                        <a:lnTo>
                          <a:pt x="144" y="145"/>
                        </a:lnTo>
                        <a:lnTo>
                          <a:pt x="144" y="153"/>
                        </a:lnTo>
                        <a:lnTo>
                          <a:pt x="144" y="161"/>
                        </a:lnTo>
                        <a:lnTo>
                          <a:pt x="144" y="170"/>
                        </a:lnTo>
                        <a:lnTo>
                          <a:pt x="136" y="178"/>
                        </a:lnTo>
                        <a:lnTo>
                          <a:pt x="136" y="195"/>
                        </a:lnTo>
                        <a:lnTo>
                          <a:pt x="136" y="204"/>
                        </a:lnTo>
                        <a:lnTo>
                          <a:pt x="136" y="212"/>
                        </a:lnTo>
                        <a:lnTo>
                          <a:pt x="136" y="221"/>
                        </a:lnTo>
                        <a:lnTo>
                          <a:pt x="136" y="229"/>
                        </a:lnTo>
                        <a:lnTo>
                          <a:pt x="136" y="238"/>
                        </a:lnTo>
                        <a:lnTo>
                          <a:pt x="136" y="255"/>
                        </a:lnTo>
                        <a:lnTo>
                          <a:pt x="144" y="255"/>
                        </a:lnTo>
                        <a:lnTo>
                          <a:pt x="144" y="263"/>
                        </a:lnTo>
                        <a:lnTo>
                          <a:pt x="144" y="272"/>
                        </a:lnTo>
                        <a:lnTo>
                          <a:pt x="144" y="280"/>
                        </a:lnTo>
                        <a:lnTo>
                          <a:pt x="144" y="289"/>
                        </a:lnTo>
                        <a:lnTo>
                          <a:pt x="144" y="297"/>
                        </a:lnTo>
                        <a:lnTo>
                          <a:pt x="153" y="306"/>
                        </a:lnTo>
                        <a:lnTo>
                          <a:pt x="110" y="314"/>
                        </a:lnTo>
                        <a:lnTo>
                          <a:pt x="102" y="314"/>
                        </a:lnTo>
                        <a:lnTo>
                          <a:pt x="76" y="32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3" name="Freeform 87"/>
                  <p:cNvSpPr>
                    <a:spLocks/>
                  </p:cNvSpPr>
                  <p:nvPr/>
                </p:nvSpPr>
                <p:spPr bwMode="auto">
                  <a:xfrm>
                    <a:off x="2825" y="826"/>
                    <a:ext cx="662" cy="746"/>
                  </a:xfrm>
                  <a:custGeom>
                    <a:avLst/>
                    <a:gdLst>
                      <a:gd name="T0" fmla="*/ 382 w 662"/>
                      <a:gd name="T1" fmla="*/ 746 h 746"/>
                      <a:gd name="T2" fmla="*/ 272 w 662"/>
                      <a:gd name="T3" fmla="*/ 746 h 746"/>
                      <a:gd name="T4" fmla="*/ 153 w 662"/>
                      <a:gd name="T5" fmla="*/ 746 h 746"/>
                      <a:gd name="T6" fmla="*/ 59 w 662"/>
                      <a:gd name="T7" fmla="*/ 661 h 746"/>
                      <a:gd name="T8" fmla="*/ 68 w 662"/>
                      <a:gd name="T9" fmla="*/ 517 h 746"/>
                      <a:gd name="T10" fmla="*/ 42 w 662"/>
                      <a:gd name="T11" fmla="*/ 500 h 746"/>
                      <a:gd name="T12" fmla="*/ 34 w 662"/>
                      <a:gd name="T13" fmla="*/ 475 h 746"/>
                      <a:gd name="T14" fmla="*/ 51 w 662"/>
                      <a:gd name="T15" fmla="*/ 432 h 746"/>
                      <a:gd name="T16" fmla="*/ 51 w 662"/>
                      <a:gd name="T17" fmla="*/ 399 h 746"/>
                      <a:gd name="T18" fmla="*/ 42 w 662"/>
                      <a:gd name="T19" fmla="*/ 373 h 746"/>
                      <a:gd name="T20" fmla="*/ 42 w 662"/>
                      <a:gd name="T21" fmla="*/ 348 h 746"/>
                      <a:gd name="T22" fmla="*/ 34 w 662"/>
                      <a:gd name="T23" fmla="*/ 331 h 746"/>
                      <a:gd name="T24" fmla="*/ 42 w 662"/>
                      <a:gd name="T25" fmla="*/ 305 h 746"/>
                      <a:gd name="T26" fmla="*/ 34 w 662"/>
                      <a:gd name="T27" fmla="*/ 305 h 746"/>
                      <a:gd name="T28" fmla="*/ 34 w 662"/>
                      <a:gd name="T29" fmla="*/ 288 h 746"/>
                      <a:gd name="T30" fmla="*/ 34 w 662"/>
                      <a:gd name="T31" fmla="*/ 263 h 746"/>
                      <a:gd name="T32" fmla="*/ 34 w 662"/>
                      <a:gd name="T33" fmla="*/ 246 h 746"/>
                      <a:gd name="T34" fmla="*/ 34 w 662"/>
                      <a:gd name="T35" fmla="*/ 238 h 746"/>
                      <a:gd name="T36" fmla="*/ 25 w 662"/>
                      <a:gd name="T37" fmla="*/ 212 h 746"/>
                      <a:gd name="T38" fmla="*/ 25 w 662"/>
                      <a:gd name="T39" fmla="*/ 195 h 746"/>
                      <a:gd name="T40" fmla="*/ 17 w 662"/>
                      <a:gd name="T41" fmla="*/ 170 h 746"/>
                      <a:gd name="T42" fmla="*/ 8 w 662"/>
                      <a:gd name="T43" fmla="*/ 153 h 746"/>
                      <a:gd name="T44" fmla="*/ 8 w 662"/>
                      <a:gd name="T45" fmla="*/ 144 h 746"/>
                      <a:gd name="T46" fmla="*/ 8 w 662"/>
                      <a:gd name="T47" fmla="*/ 136 h 746"/>
                      <a:gd name="T48" fmla="*/ 8 w 662"/>
                      <a:gd name="T49" fmla="*/ 136 h 746"/>
                      <a:gd name="T50" fmla="*/ 8 w 662"/>
                      <a:gd name="T51" fmla="*/ 127 h 746"/>
                      <a:gd name="T52" fmla="*/ 8 w 662"/>
                      <a:gd name="T53" fmla="*/ 119 h 746"/>
                      <a:gd name="T54" fmla="*/ 8 w 662"/>
                      <a:gd name="T55" fmla="*/ 119 h 746"/>
                      <a:gd name="T56" fmla="*/ 8 w 662"/>
                      <a:gd name="T57" fmla="*/ 102 h 746"/>
                      <a:gd name="T58" fmla="*/ 8 w 662"/>
                      <a:gd name="T59" fmla="*/ 102 h 746"/>
                      <a:gd name="T60" fmla="*/ 8 w 662"/>
                      <a:gd name="T61" fmla="*/ 85 h 746"/>
                      <a:gd name="T62" fmla="*/ 8 w 662"/>
                      <a:gd name="T63" fmla="*/ 77 h 746"/>
                      <a:gd name="T64" fmla="*/ 8 w 662"/>
                      <a:gd name="T65" fmla="*/ 68 h 746"/>
                      <a:gd name="T66" fmla="*/ 68 w 662"/>
                      <a:gd name="T67" fmla="*/ 43 h 746"/>
                      <a:gd name="T68" fmla="*/ 221 w 662"/>
                      <a:gd name="T69" fmla="*/ 60 h 746"/>
                      <a:gd name="T70" fmla="*/ 255 w 662"/>
                      <a:gd name="T71" fmla="*/ 94 h 746"/>
                      <a:gd name="T72" fmla="*/ 323 w 662"/>
                      <a:gd name="T73" fmla="*/ 102 h 746"/>
                      <a:gd name="T74" fmla="*/ 390 w 662"/>
                      <a:gd name="T75" fmla="*/ 102 h 746"/>
                      <a:gd name="T76" fmla="*/ 407 w 662"/>
                      <a:gd name="T77" fmla="*/ 110 h 746"/>
                      <a:gd name="T78" fmla="*/ 424 w 662"/>
                      <a:gd name="T79" fmla="*/ 127 h 746"/>
                      <a:gd name="T80" fmla="*/ 467 w 662"/>
                      <a:gd name="T81" fmla="*/ 136 h 746"/>
                      <a:gd name="T82" fmla="*/ 518 w 662"/>
                      <a:gd name="T83" fmla="*/ 153 h 746"/>
                      <a:gd name="T84" fmla="*/ 577 w 662"/>
                      <a:gd name="T85" fmla="*/ 144 h 746"/>
                      <a:gd name="T86" fmla="*/ 645 w 662"/>
                      <a:gd name="T87" fmla="*/ 153 h 746"/>
                      <a:gd name="T88" fmla="*/ 586 w 662"/>
                      <a:gd name="T89" fmla="*/ 195 h 746"/>
                      <a:gd name="T90" fmla="*/ 441 w 662"/>
                      <a:gd name="T91" fmla="*/ 339 h 746"/>
                      <a:gd name="T92" fmla="*/ 433 w 662"/>
                      <a:gd name="T93" fmla="*/ 416 h 746"/>
                      <a:gd name="T94" fmla="*/ 424 w 662"/>
                      <a:gd name="T95" fmla="*/ 424 h 746"/>
                      <a:gd name="T96" fmla="*/ 399 w 662"/>
                      <a:gd name="T97" fmla="*/ 441 h 746"/>
                      <a:gd name="T98" fmla="*/ 382 w 662"/>
                      <a:gd name="T99" fmla="*/ 466 h 746"/>
                      <a:gd name="T100" fmla="*/ 407 w 662"/>
                      <a:gd name="T101" fmla="*/ 492 h 746"/>
                      <a:gd name="T102" fmla="*/ 399 w 662"/>
                      <a:gd name="T103" fmla="*/ 509 h 746"/>
                      <a:gd name="T104" fmla="*/ 399 w 662"/>
                      <a:gd name="T105" fmla="*/ 534 h 746"/>
                      <a:gd name="T106" fmla="*/ 399 w 662"/>
                      <a:gd name="T107" fmla="*/ 560 h 746"/>
                      <a:gd name="T108" fmla="*/ 399 w 662"/>
                      <a:gd name="T109" fmla="*/ 585 h 746"/>
                      <a:gd name="T110" fmla="*/ 441 w 662"/>
                      <a:gd name="T111" fmla="*/ 610 h 746"/>
                      <a:gd name="T112" fmla="*/ 475 w 662"/>
                      <a:gd name="T113" fmla="*/ 627 h 746"/>
                      <a:gd name="T114" fmla="*/ 484 w 662"/>
                      <a:gd name="T115" fmla="*/ 653 h 746"/>
                      <a:gd name="T116" fmla="*/ 518 w 662"/>
                      <a:gd name="T117" fmla="*/ 670 h 746"/>
                      <a:gd name="T118" fmla="*/ 543 w 662"/>
                      <a:gd name="T119" fmla="*/ 712 h 746"/>
                      <a:gd name="T120" fmla="*/ 509 w 662"/>
                      <a:gd name="T121" fmla="*/ 737 h 74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662"/>
                      <a:gd name="T184" fmla="*/ 0 h 746"/>
                      <a:gd name="T185" fmla="*/ 662 w 662"/>
                      <a:gd name="T186" fmla="*/ 746 h 746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662" h="746">
                        <a:moveTo>
                          <a:pt x="501" y="737"/>
                        </a:moveTo>
                        <a:lnTo>
                          <a:pt x="467" y="737"/>
                        </a:lnTo>
                        <a:lnTo>
                          <a:pt x="433" y="746"/>
                        </a:lnTo>
                        <a:lnTo>
                          <a:pt x="424" y="746"/>
                        </a:lnTo>
                        <a:lnTo>
                          <a:pt x="382" y="746"/>
                        </a:lnTo>
                        <a:lnTo>
                          <a:pt x="340" y="746"/>
                        </a:lnTo>
                        <a:lnTo>
                          <a:pt x="323" y="746"/>
                        </a:lnTo>
                        <a:lnTo>
                          <a:pt x="297" y="746"/>
                        </a:lnTo>
                        <a:lnTo>
                          <a:pt x="272" y="746"/>
                        </a:lnTo>
                        <a:lnTo>
                          <a:pt x="246" y="746"/>
                        </a:lnTo>
                        <a:lnTo>
                          <a:pt x="212" y="746"/>
                        </a:lnTo>
                        <a:lnTo>
                          <a:pt x="204" y="746"/>
                        </a:lnTo>
                        <a:lnTo>
                          <a:pt x="161" y="746"/>
                        </a:lnTo>
                        <a:lnTo>
                          <a:pt x="153" y="746"/>
                        </a:lnTo>
                        <a:lnTo>
                          <a:pt x="119" y="746"/>
                        </a:lnTo>
                        <a:lnTo>
                          <a:pt x="102" y="746"/>
                        </a:lnTo>
                        <a:lnTo>
                          <a:pt x="59" y="746"/>
                        </a:lnTo>
                        <a:lnTo>
                          <a:pt x="59" y="704"/>
                        </a:lnTo>
                        <a:lnTo>
                          <a:pt x="59" y="661"/>
                        </a:lnTo>
                        <a:lnTo>
                          <a:pt x="59" y="619"/>
                        </a:lnTo>
                        <a:lnTo>
                          <a:pt x="59" y="602"/>
                        </a:lnTo>
                        <a:lnTo>
                          <a:pt x="59" y="585"/>
                        </a:lnTo>
                        <a:lnTo>
                          <a:pt x="59" y="560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59" y="509"/>
                        </a:lnTo>
                        <a:lnTo>
                          <a:pt x="51" y="509"/>
                        </a:lnTo>
                        <a:lnTo>
                          <a:pt x="42" y="500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51" y="458"/>
                        </a:lnTo>
                        <a:lnTo>
                          <a:pt x="51" y="449"/>
                        </a:lnTo>
                        <a:lnTo>
                          <a:pt x="51" y="432"/>
                        </a:lnTo>
                        <a:lnTo>
                          <a:pt x="51" y="424"/>
                        </a:lnTo>
                        <a:lnTo>
                          <a:pt x="59" y="416"/>
                        </a:lnTo>
                        <a:lnTo>
                          <a:pt x="51" y="407"/>
                        </a:lnTo>
                        <a:lnTo>
                          <a:pt x="51" y="399"/>
                        </a:lnTo>
                        <a:lnTo>
                          <a:pt x="51" y="382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34" y="331"/>
                        </a:lnTo>
                        <a:lnTo>
                          <a:pt x="34" y="322"/>
                        </a:lnTo>
                        <a:lnTo>
                          <a:pt x="42" y="322"/>
                        </a:lnTo>
                        <a:lnTo>
                          <a:pt x="34" y="314"/>
                        </a:lnTo>
                        <a:lnTo>
                          <a:pt x="42" y="314"/>
                        </a:lnTo>
                        <a:lnTo>
                          <a:pt x="42" y="305"/>
                        </a:lnTo>
                        <a:lnTo>
                          <a:pt x="34" y="305"/>
                        </a:lnTo>
                        <a:lnTo>
                          <a:pt x="34" y="297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5"/>
                        </a:lnTo>
                        <a:lnTo>
                          <a:pt x="34" y="246"/>
                        </a:lnTo>
                        <a:lnTo>
                          <a:pt x="34" y="238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25" y="212"/>
                        </a:lnTo>
                        <a:lnTo>
                          <a:pt x="25" y="204"/>
                        </a:lnTo>
                        <a:lnTo>
                          <a:pt x="25" y="195"/>
                        </a:lnTo>
                        <a:lnTo>
                          <a:pt x="17" y="195"/>
                        </a:lnTo>
                        <a:lnTo>
                          <a:pt x="25" y="195"/>
                        </a:lnTo>
                        <a:lnTo>
                          <a:pt x="17" y="187"/>
                        </a:lnTo>
                        <a:lnTo>
                          <a:pt x="17" y="178"/>
                        </a:lnTo>
                        <a:lnTo>
                          <a:pt x="17" y="170"/>
                        </a:lnTo>
                        <a:lnTo>
                          <a:pt x="8" y="161"/>
                        </a:lnTo>
                        <a:lnTo>
                          <a:pt x="8" y="153"/>
                        </a:lnTo>
                        <a:lnTo>
                          <a:pt x="8" y="144"/>
                        </a:lnTo>
                        <a:lnTo>
                          <a:pt x="8" y="136"/>
                        </a:lnTo>
                        <a:lnTo>
                          <a:pt x="8" y="127"/>
                        </a:lnTo>
                        <a:lnTo>
                          <a:pt x="8" y="119"/>
                        </a:lnTo>
                        <a:lnTo>
                          <a:pt x="8" y="110"/>
                        </a:lnTo>
                        <a:lnTo>
                          <a:pt x="8" y="102"/>
                        </a:lnTo>
                        <a:lnTo>
                          <a:pt x="8" y="94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8" y="60"/>
                        </a:lnTo>
                        <a:lnTo>
                          <a:pt x="0" y="51"/>
                        </a:lnTo>
                        <a:lnTo>
                          <a:pt x="0" y="43"/>
                        </a:lnTo>
                        <a:lnTo>
                          <a:pt x="68" y="43"/>
                        </a:lnTo>
                        <a:lnTo>
                          <a:pt x="170" y="43"/>
                        </a:lnTo>
                        <a:lnTo>
                          <a:pt x="178" y="43"/>
                        </a:lnTo>
                        <a:lnTo>
                          <a:pt x="178" y="0"/>
                        </a:lnTo>
                        <a:lnTo>
                          <a:pt x="204" y="0"/>
                        </a:lnTo>
                        <a:lnTo>
                          <a:pt x="221" y="60"/>
                        </a:lnTo>
                        <a:lnTo>
                          <a:pt x="221" y="77"/>
                        </a:lnTo>
                        <a:lnTo>
                          <a:pt x="229" y="85"/>
                        </a:lnTo>
                        <a:lnTo>
                          <a:pt x="238" y="85"/>
                        </a:lnTo>
                        <a:lnTo>
                          <a:pt x="255" y="85"/>
                        </a:lnTo>
                        <a:lnTo>
                          <a:pt x="255" y="94"/>
                        </a:lnTo>
                        <a:lnTo>
                          <a:pt x="289" y="94"/>
                        </a:lnTo>
                        <a:lnTo>
                          <a:pt x="297" y="102"/>
                        </a:lnTo>
                        <a:lnTo>
                          <a:pt x="297" y="110"/>
                        </a:lnTo>
                        <a:lnTo>
                          <a:pt x="323" y="102"/>
                        </a:lnTo>
                        <a:lnTo>
                          <a:pt x="323" y="94"/>
                        </a:lnTo>
                        <a:lnTo>
                          <a:pt x="340" y="94"/>
                        </a:lnTo>
                        <a:lnTo>
                          <a:pt x="356" y="94"/>
                        </a:lnTo>
                        <a:lnTo>
                          <a:pt x="365" y="94"/>
                        </a:lnTo>
                        <a:lnTo>
                          <a:pt x="390" y="102"/>
                        </a:lnTo>
                        <a:lnTo>
                          <a:pt x="399" y="102"/>
                        </a:lnTo>
                        <a:lnTo>
                          <a:pt x="390" y="102"/>
                        </a:lnTo>
                        <a:lnTo>
                          <a:pt x="390" y="110"/>
                        </a:lnTo>
                        <a:lnTo>
                          <a:pt x="407" y="110"/>
                        </a:lnTo>
                        <a:lnTo>
                          <a:pt x="407" y="119"/>
                        </a:lnTo>
                        <a:lnTo>
                          <a:pt x="416" y="136"/>
                        </a:lnTo>
                        <a:lnTo>
                          <a:pt x="424" y="136"/>
                        </a:lnTo>
                        <a:lnTo>
                          <a:pt x="424" y="127"/>
                        </a:lnTo>
                        <a:lnTo>
                          <a:pt x="424" y="119"/>
                        </a:lnTo>
                        <a:lnTo>
                          <a:pt x="441" y="119"/>
                        </a:lnTo>
                        <a:lnTo>
                          <a:pt x="450" y="119"/>
                        </a:lnTo>
                        <a:lnTo>
                          <a:pt x="450" y="136"/>
                        </a:lnTo>
                        <a:lnTo>
                          <a:pt x="467" y="136"/>
                        </a:lnTo>
                        <a:lnTo>
                          <a:pt x="475" y="144"/>
                        </a:lnTo>
                        <a:lnTo>
                          <a:pt x="475" y="153"/>
                        </a:lnTo>
                        <a:lnTo>
                          <a:pt x="492" y="153"/>
                        </a:lnTo>
                        <a:lnTo>
                          <a:pt x="492" y="161"/>
                        </a:lnTo>
                        <a:lnTo>
                          <a:pt x="518" y="153"/>
                        </a:lnTo>
                        <a:lnTo>
                          <a:pt x="535" y="136"/>
                        </a:lnTo>
                        <a:lnTo>
                          <a:pt x="552" y="127"/>
                        </a:lnTo>
                        <a:lnTo>
                          <a:pt x="560" y="153"/>
                        </a:lnTo>
                        <a:lnTo>
                          <a:pt x="577" y="144"/>
                        </a:lnTo>
                        <a:lnTo>
                          <a:pt x="611" y="144"/>
                        </a:lnTo>
                        <a:lnTo>
                          <a:pt x="620" y="144"/>
                        </a:lnTo>
                        <a:lnTo>
                          <a:pt x="628" y="153"/>
                        </a:lnTo>
                        <a:lnTo>
                          <a:pt x="637" y="161"/>
                        </a:lnTo>
                        <a:lnTo>
                          <a:pt x="645" y="153"/>
                        </a:lnTo>
                        <a:lnTo>
                          <a:pt x="662" y="153"/>
                        </a:lnTo>
                        <a:lnTo>
                          <a:pt x="654" y="153"/>
                        </a:lnTo>
                        <a:lnTo>
                          <a:pt x="654" y="161"/>
                        </a:lnTo>
                        <a:lnTo>
                          <a:pt x="628" y="178"/>
                        </a:lnTo>
                        <a:lnTo>
                          <a:pt x="586" y="195"/>
                        </a:lnTo>
                        <a:lnTo>
                          <a:pt x="543" y="229"/>
                        </a:lnTo>
                        <a:lnTo>
                          <a:pt x="501" y="271"/>
                        </a:lnTo>
                        <a:lnTo>
                          <a:pt x="475" y="305"/>
                        </a:lnTo>
                        <a:lnTo>
                          <a:pt x="450" y="322"/>
                        </a:lnTo>
                        <a:lnTo>
                          <a:pt x="441" y="339"/>
                        </a:lnTo>
                        <a:lnTo>
                          <a:pt x="433" y="339"/>
                        </a:lnTo>
                        <a:lnTo>
                          <a:pt x="433" y="365"/>
                        </a:lnTo>
                        <a:lnTo>
                          <a:pt x="433" y="399"/>
                        </a:lnTo>
                        <a:lnTo>
                          <a:pt x="433" y="416"/>
                        </a:lnTo>
                        <a:lnTo>
                          <a:pt x="433" y="424"/>
                        </a:lnTo>
                        <a:lnTo>
                          <a:pt x="424" y="416"/>
                        </a:lnTo>
                        <a:lnTo>
                          <a:pt x="424" y="424"/>
                        </a:lnTo>
                        <a:lnTo>
                          <a:pt x="416" y="424"/>
                        </a:lnTo>
                        <a:lnTo>
                          <a:pt x="416" y="432"/>
                        </a:lnTo>
                        <a:lnTo>
                          <a:pt x="407" y="432"/>
                        </a:lnTo>
                        <a:lnTo>
                          <a:pt x="399" y="441"/>
                        </a:lnTo>
                        <a:lnTo>
                          <a:pt x="390" y="449"/>
                        </a:lnTo>
                        <a:lnTo>
                          <a:pt x="390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90" y="483"/>
                        </a:lnTo>
                        <a:lnTo>
                          <a:pt x="399" y="475"/>
                        </a:lnTo>
                        <a:lnTo>
                          <a:pt x="399" y="483"/>
                        </a:lnTo>
                        <a:lnTo>
                          <a:pt x="407" y="492"/>
                        </a:lnTo>
                        <a:lnTo>
                          <a:pt x="407" y="500"/>
                        </a:lnTo>
                        <a:lnTo>
                          <a:pt x="399" y="509"/>
                        </a:lnTo>
                        <a:lnTo>
                          <a:pt x="399" y="517"/>
                        </a:lnTo>
                        <a:lnTo>
                          <a:pt x="399" y="526"/>
                        </a:lnTo>
                        <a:lnTo>
                          <a:pt x="399" y="534"/>
                        </a:lnTo>
                        <a:lnTo>
                          <a:pt x="399" y="543"/>
                        </a:lnTo>
                        <a:lnTo>
                          <a:pt x="399" y="551"/>
                        </a:lnTo>
                        <a:lnTo>
                          <a:pt x="399" y="560"/>
                        </a:lnTo>
                        <a:lnTo>
                          <a:pt x="399" y="568"/>
                        </a:lnTo>
                        <a:lnTo>
                          <a:pt x="399" y="585"/>
                        </a:lnTo>
                        <a:lnTo>
                          <a:pt x="416" y="593"/>
                        </a:lnTo>
                        <a:lnTo>
                          <a:pt x="416" y="602"/>
                        </a:lnTo>
                        <a:lnTo>
                          <a:pt x="424" y="602"/>
                        </a:lnTo>
                        <a:lnTo>
                          <a:pt x="441" y="610"/>
                        </a:lnTo>
                        <a:lnTo>
                          <a:pt x="441" y="619"/>
                        </a:lnTo>
                        <a:lnTo>
                          <a:pt x="450" y="619"/>
                        </a:lnTo>
                        <a:lnTo>
                          <a:pt x="467" y="627"/>
                        </a:lnTo>
                        <a:lnTo>
                          <a:pt x="475" y="627"/>
                        </a:lnTo>
                        <a:lnTo>
                          <a:pt x="475" y="636"/>
                        </a:lnTo>
                        <a:lnTo>
                          <a:pt x="484" y="644"/>
                        </a:lnTo>
                        <a:lnTo>
                          <a:pt x="484" y="653"/>
                        </a:lnTo>
                        <a:lnTo>
                          <a:pt x="492" y="661"/>
                        </a:lnTo>
                        <a:lnTo>
                          <a:pt x="501" y="670"/>
                        </a:lnTo>
                        <a:lnTo>
                          <a:pt x="509" y="670"/>
                        </a:lnTo>
                        <a:lnTo>
                          <a:pt x="518" y="670"/>
                        </a:lnTo>
                        <a:lnTo>
                          <a:pt x="526" y="678"/>
                        </a:lnTo>
                        <a:lnTo>
                          <a:pt x="535" y="678"/>
                        </a:lnTo>
                        <a:lnTo>
                          <a:pt x="543" y="695"/>
                        </a:lnTo>
                        <a:lnTo>
                          <a:pt x="543" y="704"/>
                        </a:lnTo>
                        <a:lnTo>
                          <a:pt x="543" y="712"/>
                        </a:lnTo>
                        <a:lnTo>
                          <a:pt x="543" y="729"/>
                        </a:lnTo>
                        <a:lnTo>
                          <a:pt x="552" y="737"/>
                        </a:lnTo>
                        <a:lnTo>
                          <a:pt x="509" y="737"/>
                        </a:lnTo>
                        <a:lnTo>
                          <a:pt x="501" y="7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4" name="Freeform 88"/>
                  <p:cNvSpPr>
                    <a:spLocks/>
                  </p:cNvSpPr>
                  <p:nvPr/>
                </p:nvSpPr>
                <p:spPr bwMode="auto">
                  <a:xfrm>
                    <a:off x="285" y="860"/>
                    <a:ext cx="816" cy="687"/>
                  </a:xfrm>
                  <a:custGeom>
                    <a:avLst/>
                    <a:gdLst>
                      <a:gd name="T0" fmla="*/ 68 w 816"/>
                      <a:gd name="T1" fmla="*/ 534 h 687"/>
                      <a:gd name="T2" fmla="*/ 0 w 816"/>
                      <a:gd name="T3" fmla="*/ 475 h 687"/>
                      <a:gd name="T4" fmla="*/ 9 w 816"/>
                      <a:gd name="T5" fmla="*/ 398 h 687"/>
                      <a:gd name="T6" fmla="*/ 60 w 816"/>
                      <a:gd name="T7" fmla="*/ 331 h 687"/>
                      <a:gd name="T8" fmla="*/ 119 w 816"/>
                      <a:gd name="T9" fmla="*/ 195 h 687"/>
                      <a:gd name="T10" fmla="*/ 162 w 816"/>
                      <a:gd name="T11" fmla="*/ 93 h 687"/>
                      <a:gd name="T12" fmla="*/ 162 w 816"/>
                      <a:gd name="T13" fmla="*/ 85 h 687"/>
                      <a:gd name="T14" fmla="*/ 179 w 816"/>
                      <a:gd name="T15" fmla="*/ 34 h 687"/>
                      <a:gd name="T16" fmla="*/ 204 w 816"/>
                      <a:gd name="T17" fmla="*/ 17 h 687"/>
                      <a:gd name="T18" fmla="*/ 213 w 816"/>
                      <a:gd name="T19" fmla="*/ 17 h 687"/>
                      <a:gd name="T20" fmla="*/ 247 w 816"/>
                      <a:gd name="T21" fmla="*/ 34 h 687"/>
                      <a:gd name="T22" fmla="*/ 264 w 816"/>
                      <a:gd name="T23" fmla="*/ 34 h 687"/>
                      <a:gd name="T24" fmla="*/ 281 w 816"/>
                      <a:gd name="T25" fmla="*/ 68 h 687"/>
                      <a:gd name="T26" fmla="*/ 272 w 816"/>
                      <a:gd name="T27" fmla="*/ 85 h 687"/>
                      <a:gd name="T28" fmla="*/ 272 w 816"/>
                      <a:gd name="T29" fmla="*/ 110 h 687"/>
                      <a:gd name="T30" fmla="*/ 306 w 816"/>
                      <a:gd name="T31" fmla="*/ 127 h 687"/>
                      <a:gd name="T32" fmla="*/ 332 w 816"/>
                      <a:gd name="T33" fmla="*/ 127 h 687"/>
                      <a:gd name="T34" fmla="*/ 357 w 816"/>
                      <a:gd name="T35" fmla="*/ 119 h 687"/>
                      <a:gd name="T36" fmla="*/ 383 w 816"/>
                      <a:gd name="T37" fmla="*/ 127 h 687"/>
                      <a:gd name="T38" fmla="*/ 400 w 816"/>
                      <a:gd name="T39" fmla="*/ 136 h 687"/>
                      <a:gd name="T40" fmla="*/ 408 w 816"/>
                      <a:gd name="T41" fmla="*/ 144 h 687"/>
                      <a:gd name="T42" fmla="*/ 425 w 816"/>
                      <a:gd name="T43" fmla="*/ 144 h 687"/>
                      <a:gd name="T44" fmla="*/ 451 w 816"/>
                      <a:gd name="T45" fmla="*/ 144 h 687"/>
                      <a:gd name="T46" fmla="*/ 468 w 816"/>
                      <a:gd name="T47" fmla="*/ 153 h 687"/>
                      <a:gd name="T48" fmla="*/ 502 w 816"/>
                      <a:gd name="T49" fmla="*/ 153 h 687"/>
                      <a:gd name="T50" fmla="*/ 527 w 816"/>
                      <a:gd name="T51" fmla="*/ 144 h 687"/>
                      <a:gd name="T52" fmla="*/ 561 w 816"/>
                      <a:gd name="T53" fmla="*/ 144 h 687"/>
                      <a:gd name="T54" fmla="*/ 586 w 816"/>
                      <a:gd name="T55" fmla="*/ 153 h 687"/>
                      <a:gd name="T56" fmla="*/ 697 w 816"/>
                      <a:gd name="T57" fmla="*/ 170 h 687"/>
                      <a:gd name="T58" fmla="*/ 790 w 816"/>
                      <a:gd name="T59" fmla="*/ 187 h 687"/>
                      <a:gd name="T60" fmla="*/ 799 w 816"/>
                      <a:gd name="T61" fmla="*/ 212 h 687"/>
                      <a:gd name="T62" fmla="*/ 816 w 816"/>
                      <a:gd name="T63" fmla="*/ 229 h 687"/>
                      <a:gd name="T64" fmla="*/ 807 w 816"/>
                      <a:gd name="T65" fmla="*/ 263 h 687"/>
                      <a:gd name="T66" fmla="*/ 782 w 816"/>
                      <a:gd name="T67" fmla="*/ 297 h 687"/>
                      <a:gd name="T68" fmla="*/ 773 w 816"/>
                      <a:gd name="T69" fmla="*/ 314 h 687"/>
                      <a:gd name="T70" fmla="*/ 765 w 816"/>
                      <a:gd name="T71" fmla="*/ 322 h 687"/>
                      <a:gd name="T72" fmla="*/ 765 w 816"/>
                      <a:gd name="T73" fmla="*/ 331 h 687"/>
                      <a:gd name="T74" fmla="*/ 748 w 816"/>
                      <a:gd name="T75" fmla="*/ 339 h 687"/>
                      <a:gd name="T76" fmla="*/ 731 w 816"/>
                      <a:gd name="T77" fmla="*/ 365 h 687"/>
                      <a:gd name="T78" fmla="*/ 722 w 816"/>
                      <a:gd name="T79" fmla="*/ 373 h 687"/>
                      <a:gd name="T80" fmla="*/ 714 w 816"/>
                      <a:gd name="T81" fmla="*/ 398 h 687"/>
                      <a:gd name="T82" fmla="*/ 722 w 816"/>
                      <a:gd name="T83" fmla="*/ 398 h 687"/>
                      <a:gd name="T84" fmla="*/ 731 w 816"/>
                      <a:gd name="T85" fmla="*/ 407 h 687"/>
                      <a:gd name="T86" fmla="*/ 739 w 816"/>
                      <a:gd name="T87" fmla="*/ 415 h 687"/>
                      <a:gd name="T88" fmla="*/ 731 w 816"/>
                      <a:gd name="T89" fmla="*/ 432 h 687"/>
                      <a:gd name="T90" fmla="*/ 722 w 816"/>
                      <a:gd name="T91" fmla="*/ 449 h 687"/>
                      <a:gd name="T92" fmla="*/ 722 w 816"/>
                      <a:gd name="T93" fmla="*/ 458 h 687"/>
                      <a:gd name="T94" fmla="*/ 714 w 816"/>
                      <a:gd name="T95" fmla="*/ 475 h 687"/>
                      <a:gd name="T96" fmla="*/ 451 w 816"/>
                      <a:gd name="T97" fmla="*/ 636 h 687"/>
                      <a:gd name="T98" fmla="*/ 264 w 816"/>
                      <a:gd name="T99" fmla="*/ 585 h 68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816"/>
                      <a:gd name="T151" fmla="*/ 0 h 687"/>
                      <a:gd name="T152" fmla="*/ 816 w 816"/>
                      <a:gd name="T153" fmla="*/ 687 h 68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816" h="687">
                        <a:moveTo>
                          <a:pt x="264" y="585"/>
                        </a:moveTo>
                        <a:lnTo>
                          <a:pt x="187" y="568"/>
                        </a:lnTo>
                        <a:lnTo>
                          <a:pt x="102" y="543"/>
                        </a:lnTo>
                        <a:lnTo>
                          <a:pt x="68" y="534"/>
                        </a:lnTo>
                        <a:lnTo>
                          <a:pt x="43" y="526"/>
                        </a:lnTo>
                        <a:lnTo>
                          <a:pt x="9" y="517"/>
                        </a:lnTo>
                        <a:lnTo>
                          <a:pt x="0" y="500"/>
                        </a:lnTo>
                        <a:lnTo>
                          <a:pt x="0" y="475"/>
                        </a:lnTo>
                        <a:lnTo>
                          <a:pt x="0" y="458"/>
                        </a:lnTo>
                        <a:lnTo>
                          <a:pt x="9" y="441"/>
                        </a:lnTo>
                        <a:lnTo>
                          <a:pt x="17" y="432"/>
                        </a:lnTo>
                        <a:lnTo>
                          <a:pt x="9" y="398"/>
                        </a:lnTo>
                        <a:lnTo>
                          <a:pt x="17" y="390"/>
                        </a:lnTo>
                        <a:lnTo>
                          <a:pt x="43" y="356"/>
                        </a:lnTo>
                        <a:lnTo>
                          <a:pt x="43" y="348"/>
                        </a:lnTo>
                        <a:lnTo>
                          <a:pt x="60" y="331"/>
                        </a:lnTo>
                        <a:lnTo>
                          <a:pt x="68" y="314"/>
                        </a:lnTo>
                        <a:lnTo>
                          <a:pt x="85" y="288"/>
                        </a:lnTo>
                        <a:lnTo>
                          <a:pt x="102" y="237"/>
                        </a:lnTo>
                        <a:lnTo>
                          <a:pt x="119" y="195"/>
                        </a:lnTo>
                        <a:lnTo>
                          <a:pt x="128" y="170"/>
                        </a:lnTo>
                        <a:lnTo>
                          <a:pt x="136" y="144"/>
                        </a:lnTo>
                        <a:lnTo>
                          <a:pt x="153" y="119"/>
                        </a:lnTo>
                        <a:lnTo>
                          <a:pt x="162" y="93"/>
                        </a:lnTo>
                        <a:lnTo>
                          <a:pt x="170" y="93"/>
                        </a:lnTo>
                        <a:lnTo>
                          <a:pt x="162" y="85"/>
                        </a:lnTo>
                        <a:lnTo>
                          <a:pt x="170" y="68"/>
                        </a:lnTo>
                        <a:lnTo>
                          <a:pt x="170" y="60"/>
                        </a:lnTo>
                        <a:lnTo>
                          <a:pt x="179" y="43"/>
                        </a:lnTo>
                        <a:lnTo>
                          <a:pt x="179" y="34"/>
                        </a:lnTo>
                        <a:lnTo>
                          <a:pt x="187" y="26"/>
                        </a:lnTo>
                        <a:lnTo>
                          <a:pt x="187" y="0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196" y="9"/>
                        </a:lnTo>
                        <a:lnTo>
                          <a:pt x="204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30" y="9"/>
                        </a:lnTo>
                        <a:lnTo>
                          <a:pt x="238" y="26"/>
                        </a:lnTo>
                        <a:lnTo>
                          <a:pt x="247" y="34"/>
                        </a:lnTo>
                        <a:lnTo>
                          <a:pt x="247" y="26"/>
                        </a:lnTo>
                        <a:lnTo>
                          <a:pt x="255" y="26"/>
                        </a:lnTo>
                        <a:lnTo>
                          <a:pt x="264" y="34"/>
                        </a:lnTo>
                        <a:lnTo>
                          <a:pt x="272" y="43"/>
                        </a:lnTo>
                        <a:lnTo>
                          <a:pt x="272" y="51"/>
                        </a:lnTo>
                        <a:lnTo>
                          <a:pt x="281" y="68"/>
                        </a:lnTo>
                        <a:lnTo>
                          <a:pt x="272" y="68"/>
                        </a:lnTo>
                        <a:lnTo>
                          <a:pt x="281" y="76"/>
                        </a:lnTo>
                        <a:lnTo>
                          <a:pt x="272" y="76"/>
                        </a:lnTo>
                        <a:lnTo>
                          <a:pt x="272" y="85"/>
                        </a:lnTo>
                        <a:lnTo>
                          <a:pt x="272" y="93"/>
                        </a:lnTo>
                        <a:lnTo>
                          <a:pt x="272" y="102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9" y="119"/>
                        </a:lnTo>
                        <a:lnTo>
                          <a:pt x="298" y="119"/>
                        </a:lnTo>
                        <a:lnTo>
                          <a:pt x="306" y="127"/>
                        </a:lnTo>
                        <a:lnTo>
                          <a:pt x="315" y="127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19"/>
                        </a:lnTo>
                        <a:lnTo>
                          <a:pt x="357" y="119"/>
                        </a:lnTo>
                        <a:lnTo>
                          <a:pt x="366" y="127"/>
                        </a:lnTo>
                        <a:lnTo>
                          <a:pt x="383" y="127"/>
                        </a:lnTo>
                        <a:lnTo>
                          <a:pt x="391" y="127"/>
                        </a:lnTo>
                        <a:lnTo>
                          <a:pt x="400" y="136"/>
                        </a:lnTo>
                        <a:lnTo>
                          <a:pt x="408" y="136"/>
                        </a:lnTo>
                        <a:lnTo>
                          <a:pt x="408" y="144"/>
                        </a:lnTo>
                        <a:lnTo>
                          <a:pt x="417" y="144"/>
                        </a:lnTo>
                        <a:lnTo>
                          <a:pt x="425" y="144"/>
                        </a:lnTo>
                        <a:lnTo>
                          <a:pt x="434" y="153"/>
                        </a:lnTo>
                        <a:lnTo>
                          <a:pt x="434" y="144"/>
                        </a:lnTo>
                        <a:lnTo>
                          <a:pt x="451" y="144"/>
                        </a:lnTo>
                        <a:lnTo>
                          <a:pt x="459" y="144"/>
                        </a:lnTo>
                        <a:lnTo>
                          <a:pt x="468" y="144"/>
                        </a:lnTo>
                        <a:lnTo>
                          <a:pt x="468" y="153"/>
                        </a:lnTo>
                        <a:lnTo>
                          <a:pt x="476" y="153"/>
                        </a:lnTo>
                        <a:lnTo>
                          <a:pt x="485" y="153"/>
                        </a:lnTo>
                        <a:lnTo>
                          <a:pt x="493" y="153"/>
                        </a:lnTo>
                        <a:lnTo>
                          <a:pt x="502" y="153"/>
                        </a:lnTo>
                        <a:lnTo>
                          <a:pt x="510" y="153"/>
                        </a:lnTo>
                        <a:lnTo>
                          <a:pt x="518" y="153"/>
                        </a:lnTo>
                        <a:lnTo>
                          <a:pt x="527" y="153"/>
                        </a:lnTo>
                        <a:lnTo>
                          <a:pt x="527" y="144"/>
                        </a:lnTo>
                        <a:lnTo>
                          <a:pt x="544" y="153"/>
                        </a:lnTo>
                        <a:lnTo>
                          <a:pt x="552" y="144"/>
                        </a:lnTo>
                        <a:lnTo>
                          <a:pt x="561" y="144"/>
                        </a:lnTo>
                        <a:lnTo>
                          <a:pt x="569" y="144"/>
                        </a:lnTo>
                        <a:lnTo>
                          <a:pt x="569" y="153"/>
                        </a:lnTo>
                        <a:lnTo>
                          <a:pt x="578" y="153"/>
                        </a:lnTo>
                        <a:lnTo>
                          <a:pt x="586" y="153"/>
                        </a:lnTo>
                        <a:lnTo>
                          <a:pt x="595" y="153"/>
                        </a:lnTo>
                        <a:lnTo>
                          <a:pt x="603" y="153"/>
                        </a:lnTo>
                        <a:lnTo>
                          <a:pt x="612" y="144"/>
                        </a:lnTo>
                        <a:lnTo>
                          <a:pt x="697" y="170"/>
                        </a:lnTo>
                        <a:lnTo>
                          <a:pt x="731" y="178"/>
                        </a:lnTo>
                        <a:lnTo>
                          <a:pt x="739" y="178"/>
                        </a:lnTo>
                        <a:lnTo>
                          <a:pt x="790" y="187"/>
                        </a:lnTo>
                        <a:lnTo>
                          <a:pt x="790" y="195"/>
                        </a:lnTo>
                        <a:lnTo>
                          <a:pt x="790" y="204"/>
                        </a:lnTo>
                        <a:lnTo>
                          <a:pt x="799" y="212"/>
                        </a:lnTo>
                        <a:lnTo>
                          <a:pt x="807" y="212"/>
                        </a:lnTo>
                        <a:lnTo>
                          <a:pt x="807" y="221"/>
                        </a:lnTo>
                        <a:lnTo>
                          <a:pt x="816" y="229"/>
                        </a:lnTo>
                        <a:lnTo>
                          <a:pt x="816" y="237"/>
                        </a:lnTo>
                        <a:lnTo>
                          <a:pt x="816" y="246"/>
                        </a:lnTo>
                        <a:lnTo>
                          <a:pt x="816" y="254"/>
                        </a:lnTo>
                        <a:lnTo>
                          <a:pt x="807" y="263"/>
                        </a:lnTo>
                        <a:lnTo>
                          <a:pt x="790" y="280"/>
                        </a:lnTo>
                        <a:lnTo>
                          <a:pt x="790" y="288"/>
                        </a:lnTo>
                        <a:lnTo>
                          <a:pt x="782" y="297"/>
                        </a:lnTo>
                        <a:lnTo>
                          <a:pt x="782" y="305"/>
                        </a:lnTo>
                        <a:lnTo>
                          <a:pt x="773" y="305"/>
                        </a:lnTo>
                        <a:lnTo>
                          <a:pt x="773" y="314"/>
                        </a:lnTo>
                        <a:lnTo>
                          <a:pt x="765" y="314"/>
                        </a:lnTo>
                        <a:lnTo>
                          <a:pt x="765" y="322"/>
                        </a:lnTo>
                        <a:lnTo>
                          <a:pt x="765" y="331"/>
                        </a:lnTo>
                        <a:lnTo>
                          <a:pt x="756" y="331"/>
                        </a:lnTo>
                        <a:lnTo>
                          <a:pt x="756" y="339"/>
                        </a:lnTo>
                        <a:lnTo>
                          <a:pt x="748" y="339"/>
                        </a:lnTo>
                        <a:lnTo>
                          <a:pt x="739" y="348"/>
                        </a:lnTo>
                        <a:lnTo>
                          <a:pt x="731" y="365"/>
                        </a:lnTo>
                        <a:lnTo>
                          <a:pt x="722" y="373"/>
                        </a:lnTo>
                        <a:lnTo>
                          <a:pt x="722" y="382"/>
                        </a:lnTo>
                        <a:lnTo>
                          <a:pt x="714" y="382"/>
                        </a:lnTo>
                        <a:lnTo>
                          <a:pt x="714" y="390"/>
                        </a:lnTo>
                        <a:lnTo>
                          <a:pt x="714" y="398"/>
                        </a:lnTo>
                        <a:lnTo>
                          <a:pt x="722" y="407"/>
                        </a:lnTo>
                        <a:lnTo>
                          <a:pt x="722" y="398"/>
                        </a:lnTo>
                        <a:lnTo>
                          <a:pt x="722" y="407"/>
                        </a:lnTo>
                        <a:lnTo>
                          <a:pt x="731" y="407"/>
                        </a:lnTo>
                        <a:lnTo>
                          <a:pt x="731" y="415"/>
                        </a:lnTo>
                        <a:lnTo>
                          <a:pt x="739" y="415"/>
                        </a:lnTo>
                        <a:lnTo>
                          <a:pt x="739" y="424"/>
                        </a:lnTo>
                        <a:lnTo>
                          <a:pt x="731" y="424"/>
                        </a:lnTo>
                        <a:lnTo>
                          <a:pt x="731" y="432"/>
                        </a:lnTo>
                        <a:lnTo>
                          <a:pt x="731" y="441"/>
                        </a:lnTo>
                        <a:lnTo>
                          <a:pt x="731" y="449"/>
                        </a:lnTo>
                        <a:lnTo>
                          <a:pt x="722" y="449"/>
                        </a:lnTo>
                        <a:lnTo>
                          <a:pt x="722" y="458"/>
                        </a:lnTo>
                        <a:lnTo>
                          <a:pt x="714" y="466"/>
                        </a:lnTo>
                        <a:lnTo>
                          <a:pt x="714" y="475"/>
                        </a:lnTo>
                        <a:lnTo>
                          <a:pt x="671" y="687"/>
                        </a:lnTo>
                        <a:lnTo>
                          <a:pt x="561" y="661"/>
                        </a:lnTo>
                        <a:lnTo>
                          <a:pt x="459" y="636"/>
                        </a:lnTo>
                        <a:lnTo>
                          <a:pt x="451" y="636"/>
                        </a:lnTo>
                        <a:lnTo>
                          <a:pt x="391" y="627"/>
                        </a:lnTo>
                        <a:lnTo>
                          <a:pt x="315" y="602"/>
                        </a:lnTo>
                        <a:lnTo>
                          <a:pt x="264" y="58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5" name="Freeform 89"/>
                  <p:cNvSpPr>
                    <a:spLocks/>
                  </p:cNvSpPr>
                  <p:nvPr/>
                </p:nvSpPr>
                <p:spPr bwMode="auto">
                  <a:xfrm>
                    <a:off x="5101" y="1047"/>
                    <a:ext cx="161" cy="356"/>
                  </a:xfrm>
                  <a:custGeom>
                    <a:avLst/>
                    <a:gdLst>
                      <a:gd name="T0" fmla="*/ 17 w 161"/>
                      <a:gd name="T1" fmla="*/ 356 h 356"/>
                      <a:gd name="T2" fmla="*/ 17 w 161"/>
                      <a:gd name="T3" fmla="*/ 356 h 356"/>
                      <a:gd name="T4" fmla="*/ 8 w 161"/>
                      <a:gd name="T5" fmla="*/ 347 h 356"/>
                      <a:gd name="T6" fmla="*/ 8 w 161"/>
                      <a:gd name="T7" fmla="*/ 339 h 356"/>
                      <a:gd name="T8" fmla="*/ 8 w 161"/>
                      <a:gd name="T9" fmla="*/ 330 h 356"/>
                      <a:gd name="T10" fmla="*/ 8 w 161"/>
                      <a:gd name="T11" fmla="*/ 322 h 356"/>
                      <a:gd name="T12" fmla="*/ 8 w 161"/>
                      <a:gd name="T13" fmla="*/ 313 h 356"/>
                      <a:gd name="T14" fmla="*/ 8 w 161"/>
                      <a:gd name="T15" fmla="*/ 305 h 356"/>
                      <a:gd name="T16" fmla="*/ 0 w 161"/>
                      <a:gd name="T17" fmla="*/ 288 h 356"/>
                      <a:gd name="T18" fmla="*/ 0 w 161"/>
                      <a:gd name="T19" fmla="*/ 279 h 356"/>
                      <a:gd name="T20" fmla="*/ 0 w 161"/>
                      <a:gd name="T21" fmla="*/ 271 h 356"/>
                      <a:gd name="T22" fmla="*/ 0 w 161"/>
                      <a:gd name="T23" fmla="*/ 262 h 356"/>
                      <a:gd name="T24" fmla="*/ 0 w 161"/>
                      <a:gd name="T25" fmla="*/ 245 h 356"/>
                      <a:gd name="T26" fmla="*/ 0 w 161"/>
                      <a:gd name="T27" fmla="*/ 228 h 356"/>
                      <a:gd name="T28" fmla="*/ 8 w 161"/>
                      <a:gd name="T29" fmla="*/ 220 h 356"/>
                      <a:gd name="T30" fmla="*/ 8 w 161"/>
                      <a:gd name="T31" fmla="*/ 211 h 356"/>
                      <a:gd name="T32" fmla="*/ 8 w 161"/>
                      <a:gd name="T33" fmla="*/ 203 h 356"/>
                      <a:gd name="T34" fmla="*/ 8 w 161"/>
                      <a:gd name="T35" fmla="*/ 195 h 356"/>
                      <a:gd name="T36" fmla="*/ 8 w 161"/>
                      <a:gd name="T37" fmla="*/ 186 h 356"/>
                      <a:gd name="T38" fmla="*/ 8 w 161"/>
                      <a:gd name="T39" fmla="*/ 186 h 356"/>
                      <a:gd name="T40" fmla="*/ 8 w 161"/>
                      <a:gd name="T41" fmla="*/ 178 h 356"/>
                      <a:gd name="T42" fmla="*/ 8 w 161"/>
                      <a:gd name="T43" fmla="*/ 169 h 356"/>
                      <a:gd name="T44" fmla="*/ 8 w 161"/>
                      <a:gd name="T45" fmla="*/ 161 h 356"/>
                      <a:gd name="T46" fmla="*/ 8 w 161"/>
                      <a:gd name="T47" fmla="*/ 152 h 356"/>
                      <a:gd name="T48" fmla="*/ 8 w 161"/>
                      <a:gd name="T49" fmla="*/ 144 h 356"/>
                      <a:gd name="T50" fmla="*/ 17 w 161"/>
                      <a:gd name="T51" fmla="*/ 144 h 356"/>
                      <a:gd name="T52" fmla="*/ 25 w 161"/>
                      <a:gd name="T53" fmla="*/ 135 h 356"/>
                      <a:gd name="T54" fmla="*/ 25 w 161"/>
                      <a:gd name="T55" fmla="*/ 135 h 356"/>
                      <a:gd name="T56" fmla="*/ 34 w 161"/>
                      <a:gd name="T57" fmla="*/ 127 h 356"/>
                      <a:gd name="T58" fmla="*/ 34 w 161"/>
                      <a:gd name="T59" fmla="*/ 118 h 356"/>
                      <a:gd name="T60" fmla="*/ 42 w 161"/>
                      <a:gd name="T61" fmla="*/ 118 h 356"/>
                      <a:gd name="T62" fmla="*/ 34 w 161"/>
                      <a:gd name="T63" fmla="*/ 110 h 356"/>
                      <a:gd name="T64" fmla="*/ 42 w 161"/>
                      <a:gd name="T65" fmla="*/ 101 h 356"/>
                      <a:gd name="T66" fmla="*/ 34 w 161"/>
                      <a:gd name="T67" fmla="*/ 93 h 356"/>
                      <a:gd name="T68" fmla="*/ 34 w 161"/>
                      <a:gd name="T69" fmla="*/ 93 h 356"/>
                      <a:gd name="T70" fmla="*/ 25 w 161"/>
                      <a:gd name="T71" fmla="*/ 76 h 356"/>
                      <a:gd name="T72" fmla="*/ 34 w 161"/>
                      <a:gd name="T73" fmla="*/ 59 h 356"/>
                      <a:gd name="T74" fmla="*/ 25 w 161"/>
                      <a:gd name="T75" fmla="*/ 50 h 356"/>
                      <a:gd name="T76" fmla="*/ 25 w 161"/>
                      <a:gd name="T77" fmla="*/ 42 h 356"/>
                      <a:gd name="T78" fmla="*/ 34 w 161"/>
                      <a:gd name="T79" fmla="*/ 25 h 356"/>
                      <a:gd name="T80" fmla="*/ 34 w 161"/>
                      <a:gd name="T81" fmla="*/ 17 h 356"/>
                      <a:gd name="T82" fmla="*/ 51 w 161"/>
                      <a:gd name="T83" fmla="*/ 17 h 356"/>
                      <a:gd name="T84" fmla="*/ 85 w 161"/>
                      <a:gd name="T85" fmla="*/ 84 h 356"/>
                      <a:gd name="T86" fmla="*/ 119 w 161"/>
                      <a:gd name="T87" fmla="*/ 186 h 356"/>
                      <a:gd name="T88" fmla="*/ 127 w 161"/>
                      <a:gd name="T89" fmla="*/ 211 h 356"/>
                      <a:gd name="T90" fmla="*/ 127 w 161"/>
                      <a:gd name="T91" fmla="*/ 220 h 356"/>
                      <a:gd name="T92" fmla="*/ 127 w 161"/>
                      <a:gd name="T93" fmla="*/ 228 h 356"/>
                      <a:gd name="T94" fmla="*/ 127 w 161"/>
                      <a:gd name="T95" fmla="*/ 237 h 356"/>
                      <a:gd name="T96" fmla="*/ 136 w 161"/>
                      <a:gd name="T97" fmla="*/ 245 h 356"/>
                      <a:gd name="T98" fmla="*/ 153 w 161"/>
                      <a:gd name="T99" fmla="*/ 254 h 356"/>
                      <a:gd name="T100" fmla="*/ 153 w 161"/>
                      <a:gd name="T101" fmla="*/ 271 h 356"/>
                      <a:gd name="T102" fmla="*/ 144 w 161"/>
                      <a:gd name="T103" fmla="*/ 271 h 356"/>
                      <a:gd name="T104" fmla="*/ 153 w 161"/>
                      <a:gd name="T105" fmla="*/ 279 h 356"/>
                      <a:gd name="T106" fmla="*/ 161 w 161"/>
                      <a:gd name="T107" fmla="*/ 271 h 356"/>
                      <a:gd name="T108" fmla="*/ 161 w 161"/>
                      <a:gd name="T109" fmla="*/ 296 h 356"/>
                      <a:gd name="T110" fmla="*/ 153 w 161"/>
                      <a:gd name="T111" fmla="*/ 296 h 356"/>
                      <a:gd name="T112" fmla="*/ 144 w 161"/>
                      <a:gd name="T113" fmla="*/ 313 h 356"/>
                      <a:gd name="T114" fmla="*/ 127 w 161"/>
                      <a:gd name="T115" fmla="*/ 313 h 356"/>
                      <a:gd name="T116" fmla="*/ 127 w 161"/>
                      <a:gd name="T117" fmla="*/ 322 h 356"/>
                      <a:gd name="T118" fmla="*/ 127 w 161"/>
                      <a:gd name="T119" fmla="*/ 330 h 356"/>
                      <a:gd name="T120" fmla="*/ 68 w 161"/>
                      <a:gd name="T121" fmla="*/ 347 h 356"/>
                      <a:gd name="T122" fmla="*/ 34 w 161"/>
                      <a:gd name="T123" fmla="*/ 356 h 35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56"/>
                      <a:gd name="T188" fmla="*/ 161 w 161"/>
                      <a:gd name="T189" fmla="*/ 356 h 35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56">
                        <a:moveTo>
                          <a:pt x="34" y="356"/>
                        </a:moveTo>
                        <a:lnTo>
                          <a:pt x="17" y="356"/>
                        </a:lnTo>
                        <a:lnTo>
                          <a:pt x="8" y="347"/>
                        </a:lnTo>
                        <a:lnTo>
                          <a:pt x="8" y="339"/>
                        </a:lnTo>
                        <a:lnTo>
                          <a:pt x="8" y="330"/>
                        </a:lnTo>
                        <a:lnTo>
                          <a:pt x="8" y="322"/>
                        </a:lnTo>
                        <a:lnTo>
                          <a:pt x="8" y="313"/>
                        </a:lnTo>
                        <a:lnTo>
                          <a:pt x="8" y="305"/>
                        </a:lnTo>
                        <a:lnTo>
                          <a:pt x="0" y="305"/>
                        </a:lnTo>
                        <a:lnTo>
                          <a:pt x="0" y="288"/>
                        </a:lnTo>
                        <a:lnTo>
                          <a:pt x="0" y="279"/>
                        </a:lnTo>
                        <a:lnTo>
                          <a:pt x="0" y="271"/>
                        </a:lnTo>
                        <a:lnTo>
                          <a:pt x="0" y="262"/>
                        </a:lnTo>
                        <a:lnTo>
                          <a:pt x="0" y="254"/>
                        </a:lnTo>
                        <a:lnTo>
                          <a:pt x="0" y="245"/>
                        </a:lnTo>
                        <a:lnTo>
                          <a:pt x="0" y="228"/>
                        </a:lnTo>
                        <a:lnTo>
                          <a:pt x="8" y="220"/>
                        </a:lnTo>
                        <a:lnTo>
                          <a:pt x="8" y="211"/>
                        </a:lnTo>
                        <a:lnTo>
                          <a:pt x="8" y="203"/>
                        </a:lnTo>
                        <a:lnTo>
                          <a:pt x="8" y="195"/>
                        </a:lnTo>
                        <a:lnTo>
                          <a:pt x="8" y="186"/>
                        </a:lnTo>
                        <a:lnTo>
                          <a:pt x="8" y="178"/>
                        </a:lnTo>
                        <a:lnTo>
                          <a:pt x="8" y="169"/>
                        </a:lnTo>
                        <a:lnTo>
                          <a:pt x="8" y="161"/>
                        </a:lnTo>
                        <a:lnTo>
                          <a:pt x="8" y="152"/>
                        </a:lnTo>
                        <a:lnTo>
                          <a:pt x="8" y="144"/>
                        </a:lnTo>
                        <a:lnTo>
                          <a:pt x="17" y="144"/>
                        </a:lnTo>
                        <a:lnTo>
                          <a:pt x="25" y="144"/>
                        </a:lnTo>
                        <a:lnTo>
                          <a:pt x="25" y="135"/>
                        </a:lnTo>
                        <a:lnTo>
                          <a:pt x="34" y="127"/>
                        </a:lnTo>
                        <a:lnTo>
                          <a:pt x="34" y="118"/>
                        </a:lnTo>
                        <a:lnTo>
                          <a:pt x="42" y="118"/>
                        </a:lnTo>
                        <a:lnTo>
                          <a:pt x="42" y="110"/>
                        </a:lnTo>
                        <a:lnTo>
                          <a:pt x="34" y="110"/>
                        </a:lnTo>
                        <a:lnTo>
                          <a:pt x="42" y="101"/>
                        </a:lnTo>
                        <a:lnTo>
                          <a:pt x="34" y="93"/>
                        </a:lnTo>
                        <a:lnTo>
                          <a:pt x="25" y="84"/>
                        </a:lnTo>
                        <a:lnTo>
                          <a:pt x="25" y="76"/>
                        </a:lnTo>
                        <a:lnTo>
                          <a:pt x="34" y="59"/>
                        </a:lnTo>
                        <a:lnTo>
                          <a:pt x="25" y="50"/>
                        </a:lnTo>
                        <a:lnTo>
                          <a:pt x="25" y="42"/>
                        </a:lnTo>
                        <a:lnTo>
                          <a:pt x="34" y="34"/>
                        </a:lnTo>
                        <a:lnTo>
                          <a:pt x="34" y="25"/>
                        </a:lnTo>
                        <a:lnTo>
                          <a:pt x="25" y="17"/>
                        </a:lnTo>
                        <a:lnTo>
                          <a:pt x="34" y="17"/>
                        </a:lnTo>
                        <a:lnTo>
                          <a:pt x="34" y="8"/>
                        </a:lnTo>
                        <a:lnTo>
                          <a:pt x="51" y="17"/>
                        </a:lnTo>
                        <a:lnTo>
                          <a:pt x="59" y="0"/>
                        </a:lnTo>
                        <a:lnTo>
                          <a:pt x="85" y="84"/>
                        </a:lnTo>
                        <a:lnTo>
                          <a:pt x="93" y="127"/>
                        </a:lnTo>
                        <a:lnTo>
                          <a:pt x="119" y="186"/>
                        </a:lnTo>
                        <a:lnTo>
                          <a:pt x="127" y="211"/>
                        </a:lnTo>
                        <a:lnTo>
                          <a:pt x="127" y="220"/>
                        </a:lnTo>
                        <a:lnTo>
                          <a:pt x="127" y="228"/>
                        </a:lnTo>
                        <a:lnTo>
                          <a:pt x="127" y="237"/>
                        </a:lnTo>
                        <a:lnTo>
                          <a:pt x="136" y="245"/>
                        </a:lnTo>
                        <a:lnTo>
                          <a:pt x="153" y="254"/>
                        </a:lnTo>
                        <a:lnTo>
                          <a:pt x="153" y="262"/>
                        </a:lnTo>
                        <a:lnTo>
                          <a:pt x="153" y="271"/>
                        </a:lnTo>
                        <a:lnTo>
                          <a:pt x="144" y="271"/>
                        </a:lnTo>
                        <a:lnTo>
                          <a:pt x="153" y="279"/>
                        </a:lnTo>
                        <a:lnTo>
                          <a:pt x="153" y="271"/>
                        </a:lnTo>
                        <a:lnTo>
                          <a:pt x="161" y="271"/>
                        </a:lnTo>
                        <a:lnTo>
                          <a:pt x="161" y="296"/>
                        </a:lnTo>
                        <a:lnTo>
                          <a:pt x="153" y="296"/>
                        </a:lnTo>
                        <a:lnTo>
                          <a:pt x="144" y="305"/>
                        </a:lnTo>
                        <a:lnTo>
                          <a:pt x="144" y="313"/>
                        </a:lnTo>
                        <a:lnTo>
                          <a:pt x="136" y="313"/>
                        </a:lnTo>
                        <a:lnTo>
                          <a:pt x="127" y="313"/>
                        </a:lnTo>
                        <a:lnTo>
                          <a:pt x="136" y="322"/>
                        </a:lnTo>
                        <a:lnTo>
                          <a:pt x="127" y="322"/>
                        </a:lnTo>
                        <a:lnTo>
                          <a:pt x="127" y="330"/>
                        </a:lnTo>
                        <a:lnTo>
                          <a:pt x="68" y="347"/>
                        </a:lnTo>
                        <a:lnTo>
                          <a:pt x="34" y="35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6" name="Freeform 90"/>
                  <p:cNvSpPr>
                    <a:spLocks/>
                  </p:cNvSpPr>
                  <p:nvPr/>
                </p:nvSpPr>
                <p:spPr bwMode="auto">
                  <a:xfrm>
                    <a:off x="2867" y="1563"/>
                    <a:ext cx="620" cy="407"/>
                  </a:xfrm>
                  <a:custGeom>
                    <a:avLst/>
                    <a:gdLst>
                      <a:gd name="T0" fmla="*/ 527 w 620"/>
                      <a:gd name="T1" fmla="*/ 373 h 407"/>
                      <a:gd name="T2" fmla="*/ 510 w 620"/>
                      <a:gd name="T3" fmla="*/ 382 h 407"/>
                      <a:gd name="T4" fmla="*/ 510 w 620"/>
                      <a:gd name="T5" fmla="*/ 399 h 407"/>
                      <a:gd name="T6" fmla="*/ 501 w 620"/>
                      <a:gd name="T7" fmla="*/ 407 h 407"/>
                      <a:gd name="T8" fmla="*/ 493 w 620"/>
                      <a:gd name="T9" fmla="*/ 399 h 407"/>
                      <a:gd name="T10" fmla="*/ 493 w 620"/>
                      <a:gd name="T11" fmla="*/ 390 h 407"/>
                      <a:gd name="T12" fmla="*/ 476 w 620"/>
                      <a:gd name="T13" fmla="*/ 382 h 407"/>
                      <a:gd name="T14" fmla="*/ 433 w 620"/>
                      <a:gd name="T15" fmla="*/ 382 h 407"/>
                      <a:gd name="T16" fmla="*/ 340 w 620"/>
                      <a:gd name="T17" fmla="*/ 382 h 407"/>
                      <a:gd name="T18" fmla="*/ 255 w 620"/>
                      <a:gd name="T19" fmla="*/ 390 h 407"/>
                      <a:gd name="T20" fmla="*/ 170 w 620"/>
                      <a:gd name="T21" fmla="*/ 390 h 407"/>
                      <a:gd name="T22" fmla="*/ 85 w 620"/>
                      <a:gd name="T23" fmla="*/ 382 h 407"/>
                      <a:gd name="T24" fmla="*/ 77 w 620"/>
                      <a:gd name="T25" fmla="*/ 356 h 407"/>
                      <a:gd name="T26" fmla="*/ 77 w 620"/>
                      <a:gd name="T27" fmla="*/ 331 h 407"/>
                      <a:gd name="T28" fmla="*/ 77 w 620"/>
                      <a:gd name="T29" fmla="*/ 314 h 407"/>
                      <a:gd name="T30" fmla="*/ 68 w 620"/>
                      <a:gd name="T31" fmla="*/ 306 h 407"/>
                      <a:gd name="T32" fmla="*/ 77 w 620"/>
                      <a:gd name="T33" fmla="*/ 297 h 407"/>
                      <a:gd name="T34" fmla="*/ 68 w 620"/>
                      <a:gd name="T35" fmla="*/ 272 h 407"/>
                      <a:gd name="T36" fmla="*/ 60 w 620"/>
                      <a:gd name="T37" fmla="*/ 272 h 407"/>
                      <a:gd name="T38" fmla="*/ 51 w 620"/>
                      <a:gd name="T39" fmla="*/ 263 h 407"/>
                      <a:gd name="T40" fmla="*/ 51 w 620"/>
                      <a:gd name="T41" fmla="*/ 255 h 407"/>
                      <a:gd name="T42" fmla="*/ 51 w 620"/>
                      <a:gd name="T43" fmla="*/ 238 h 407"/>
                      <a:gd name="T44" fmla="*/ 51 w 620"/>
                      <a:gd name="T45" fmla="*/ 221 h 407"/>
                      <a:gd name="T46" fmla="*/ 43 w 620"/>
                      <a:gd name="T47" fmla="*/ 204 h 407"/>
                      <a:gd name="T48" fmla="*/ 34 w 620"/>
                      <a:gd name="T49" fmla="*/ 187 h 407"/>
                      <a:gd name="T50" fmla="*/ 34 w 620"/>
                      <a:gd name="T51" fmla="*/ 170 h 407"/>
                      <a:gd name="T52" fmla="*/ 26 w 620"/>
                      <a:gd name="T53" fmla="*/ 161 h 407"/>
                      <a:gd name="T54" fmla="*/ 26 w 620"/>
                      <a:gd name="T55" fmla="*/ 145 h 407"/>
                      <a:gd name="T56" fmla="*/ 17 w 620"/>
                      <a:gd name="T57" fmla="*/ 136 h 407"/>
                      <a:gd name="T58" fmla="*/ 9 w 620"/>
                      <a:gd name="T59" fmla="*/ 119 h 407"/>
                      <a:gd name="T60" fmla="*/ 9 w 620"/>
                      <a:gd name="T61" fmla="*/ 102 h 407"/>
                      <a:gd name="T62" fmla="*/ 9 w 620"/>
                      <a:gd name="T63" fmla="*/ 94 h 407"/>
                      <a:gd name="T64" fmla="*/ 17 w 620"/>
                      <a:gd name="T65" fmla="*/ 77 h 407"/>
                      <a:gd name="T66" fmla="*/ 17 w 620"/>
                      <a:gd name="T67" fmla="*/ 68 h 407"/>
                      <a:gd name="T68" fmla="*/ 9 w 620"/>
                      <a:gd name="T69" fmla="*/ 51 h 407"/>
                      <a:gd name="T70" fmla="*/ 9 w 620"/>
                      <a:gd name="T71" fmla="*/ 34 h 407"/>
                      <a:gd name="T72" fmla="*/ 9 w 620"/>
                      <a:gd name="T73" fmla="*/ 26 h 407"/>
                      <a:gd name="T74" fmla="*/ 17 w 620"/>
                      <a:gd name="T75" fmla="*/ 9 h 407"/>
                      <a:gd name="T76" fmla="*/ 119 w 620"/>
                      <a:gd name="T77" fmla="*/ 9 h 407"/>
                      <a:gd name="T78" fmla="*/ 230 w 620"/>
                      <a:gd name="T79" fmla="*/ 9 h 407"/>
                      <a:gd name="T80" fmla="*/ 340 w 620"/>
                      <a:gd name="T81" fmla="*/ 9 h 407"/>
                      <a:gd name="T82" fmla="*/ 425 w 620"/>
                      <a:gd name="T83" fmla="*/ 0 h 407"/>
                      <a:gd name="T84" fmla="*/ 501 w 620"/>
                      <a:gd name="T85" fmla="*/ 9 h 407"/>
                      <a:gd name="T86" fmla="*/ 518 w 620"/>
                      <a:gd name="T87" fmla="*/ 26 h 407"/>
                      <a:gd name="T88" fmla="*/ 510 w 620"/>
                      <a:gd name="T89" fmla="*/ 51 h 407"/>
                      <a:gd name="T90" fmla="*/ 518 w 620"/>
                      <a:gd name="T91" fmla="*/ 85 h 407"/>
                      <a:gd name="T92" fmla="*/ 544 w 620"/>
                      <a:gd name="T93" fmla="*/ 102 h 407"/>
                      <a:gd name="T94" fmla="*/ 561 w 620"/>
                      <a:gd name="T95" fmla="*/ 119 h 407"/>
                      <a:gd name="T96" fmla="*/ 569 w 620"/>
                      <a:gd name="T97" fmla="*/ 128 h 407"/>
                      <a:gd name="T98" fmla="*/ 586 w 620"/>
                      <a:gd name="T99" fmla="*/ 145 h 407"/>
                      <a:gd name="T100" fmla="*/ 595 w 620"/>
                      <a:gd name="T101" fmla="*/ 161 h 407"/>
                      <a:gd name="T102" fmla="*/ 612 w 620"/>
                      <a:gd name="T103" fmla="*/ 170 h 407"/>
                      <a:gd name="T104" fmla="*/ 620 w 620"/>
                      <a:gd name="T105" fmla="*/ 187 h 407"/>
                      <a:gd name="T106" fmla="*/ 612 w 620"/>
                      <a:gd name="T107" fmla="*/ 221 h 407"/>
                      <a:gd name="T108" fmla="*/ 603 w 620"/>
                      <a:gd name="T109" fmla="*/ 238 h 407"/>
                      <a:gd name="T110" fmla="*/ 595 w 620"/>
                      <a:gd name="T111" fmla="*/ 255 h 407"/>
                      <a:gd name="T112" fmla="*/ 569 w 620"/>
                      <a:gd name="T113" fmla="*/ 263 h 407"/>
                      <a:gd name="T114" fmla="*/ 544 w 620"/>
                      <a:gd name="T115" fmla="*/ 263 h 407"/>
                      <a:gd name="T116" fmla="*/ 535 w 620"/>
                      <a:gd name="T117" fmla="*/ 289 h 407"/>
                      <a:gd name="T118" fmla="*/ 544 w 620"/>
                      <a:gd name="T119" fmla="*/ 306 h 407"/>
                      <a:gd name="T120" fmla="*/ 544 w 620"/>
                      <a:gd name="T121" fmla="*/ 331 h 407"/>
                      <a:gd name="T122" fmla="*/ 535 w 620"/>
                      <a:gd name="T123" fmla="*/ 365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620"/>
                      <a:gd name="T187" fmla="*/ 0 h 407"/>
                      <a:gd name="T188" fmla="*/ 620 w 620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620" h="407">
                        <a:moveTo>
                          <a:pt x="535" y="365"/>
                        </a:moveTo>
                        <a:lnTo>
                          <a:pt x="535" y="365"/>
                        </a:lnTo>
                        <a:lnTo>
                          <a:pt x="527" y="365"/>
                        </a:lnTo>
                        <a:lnTo>
                          <a:pt x="527" y="373"/>
                        </a:lnTo>
                        <a:lnTo>
                          <a:pt x="518" y="373"/>
                        </a:lnTo>
                        <a:lnTo>
                          <a:pt x="510" y="373"/>
                        </a:lnTo>
                        <a:lnTo>
                          <a:pt x="510" y="382"/>
                        </a:lnTo>
                        <a:lnTo>
                          <a:pt x="510" y="390"/>
                        </a:lnTo>
                        <a:lnTo>
                          <a:pt x="510" y="399"/>
                        </a:lnTo>
                        <a:lnTo>
                          <a:pt x="510" y="407"/>
                        </a:lnTo>
                        <a:lnTo>
                          <a:pt x="501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93" y="390"/>
                        </a:lnTo>
                        <a:lnTo>
                          <a:pt x="484" y="390"/>
                        </a:lnTo>
                        <a:lnTo>
                          <a:pt x="484" y="382"/>
                        </a:lnTo>
                        <a:lnTo>
                          <a:pt x="476" y="382"/>
                        </a:lnTo>
                        <a:lnTo>
                          <a:pt x="476" y="373"/>
                        </a:lnTo>
                        <a:lnTo>
                          <a:pt x="459" y="373"/>
                        </a:lnTo>
                        <a:lnTo>
                          <a:pt x="433" y="382"/>
                        </a:lnTo>
                        <a:lnTo>
                          <a:pt x="416" y="382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40" y="382"/>
                        </a:lnTo>
                        <a:lnTo>
                          <a:pt x="314" y="382"/>
                        </a:lnTo>
                        <a:lnTo>
                          <a:pt x="298" y="382"/>
                        </a:lnTo>
                        <a:lnTo>
                          <a:pt x="281" y="390"/>
                        </a:lnTo>
                        <a:lnTo>
                          <a:pt x="255" y="390"/>
                        </a:lnTo>
                        <a:lnTo>
                          <a:pt x="230" y="390"/>
                        </a:lnTo>
                        <a:lnTo>
                          <a:pt x="213" y="390"/>
                        </a:lnTo>
                        <a:lnTo>
                          <a:pt x="196" y="390"/>
                        </a:lnTo>
                        <a:lnTo>
                          <a:pt x="170" y="390"/>
                        </a:lnTo>
                        <a:lnTo>
                          <a:pt x="136" y="390"/>
                        </a:lnTo>
                        <a:lnTo>
                          <a:pt x="119" y="390"/>
                        </a:lnTo>
                        <a:lnTo>
                          <a:pt x="85" y="390"/>
                        </a:lnTo>
                        <a:lnTo>
                          <a:pt x="85" y="382"/>
                        </a:lnTo>
                        <a:lnTo>
                          <a:pt x="77" y="373"/>
                        </a:lnTo>
                        <a:lnTo>
                          <a:pt x="77" y="365"/>
                        </a:lnTo>
                        <a:lnTo>
                          <a:pt x="77" y="356"/>
                        </a:lnTo>
                        <a:lnTo>
                          <a:pt x="77" y="348"/>
                        </a:lnTo>
                        <a:lnTo>
                          <a:pt x="77" y="339"/>
                        </a:lnTo>
                        <a:lnTo>
                          <a:pt x="77" y="331"/>
                        </a:lnTo>
                        <a:lnTo>
                          <a:pt x="77" y="322"/>
                        </a:lnTo>
                        <a:lnTo>
                          <a:pt x="77" y="314"/>
                        </a:lnTo>
                        <a:lnTo>
                          <a:pt x="68" y="314"/>
                        </a:lnTo>
                        <a:lnTo>
                          <a:pt x="68" y="306"/>
                        </a:lnTo>
                        <a:lnTo>
                          <a:pt x="68" y="297"/>
                        </a:lnTo>
                        <a:lnTo>
                          <a:pt x="77" y="297"/>
                        </a:lnTo>
                        <a:lnTo>
                          <a:pt x="68" y="289"/>
                        </a:lnTo>
                        <a:lnTo>
                          <a:pt x="68" y="280"/>
                        </a:lnTo>
                        <a:lnTo>
                          <a:pt x="68" y="272"/>
                        </a:lnTo>
                        <a:lnTo>
                          <a:pt x="60" y="272"/>
                        </a:lnTo>
                        <a:lnTo>
                          <a:pt x="60" y="263"/>
                        </a:lnTo>
                        <a:lnTo>
                          <a:pt x="60" y="272"/>
                        </a:lnTo>
                        <a:lnTo>
                          <a:pt x="51" y="263"/>
                        </a:lnTo>
                        <a:lnTo>
                          <a:pt x="51" y="255"/>
                        </a:lnTo>
                        <a:lnTo>
                          <a:pt x="51" y="246"/>
                        </a:lnTo>
                        <a:lnTo>
                          <a:pt x="51" y="238"/>
                        </a:lnTo>
                        <a:lnTo>
                          <a:pt x="60" y="229"/>
                        </a:lnTo>
                        <a:lnTo>
                          <a:pt x="51" y="221"/>
                        </a:lnTo>
                        <a:lnTo>
                          <a:pt x="51" y="212"/>
                        </a:lnTo>
                        <a:lnTo>
                          <a:pt x="43" y="212"/>
                        </a:lnTo>
                        <a:lnTo>
                          <a:pt x="43" y="204"/>
                        </a:lnTo>
                        <a:lnTo>
                          <a:pt x="34" y="204"/>
                        </a:lnTo>
                        <a:lnTo>
                          <a:pt x="34" y="187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34" y="170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26" y="145"/>
                        </a:lnTo>
                        <a:lnTo>
                          <a:pt x="17" y="145"/>
                        </a:lnTo>
                        <a:lnTo>
                          <a:pt x="17" y="136"/>
                        </a:lnTo>
                        <a:lnTo>
                          <a:pt x="17" y="128"/>
                        </a:lnTo>
                        <a:lnTo>
                          <a:pt x="9" y="119"/>
                        </a:lnTo>
                        <a:lnTo>
                          <a:pt x="9" y="111"/>
                        </a:lnTo>
                        <a:lnTo>
                          <a:pt x="0" y="111"/>
                        </a:lnTo>
                        <a:lnTo>
                          <a:pt x="9" y="102"/>
                        </a:lnTo>
                        <a:lnTo>
                          <a:pt x="9" y="94"/>
                        </a:lnTo>
                        <a:lnTo>
                          <a:pt x="9" y="85"/>
                        </a:lnTo>
                        <a:lnTo>
                          <a:pt x="17" y="85"/>
                        </a:lnTo>
                        <a:lnTo>
                          <a:pt x="17" y="77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9" y="43"/>
                        </a:lnTo>
                        <a:lnTo>
                          <a:pt x="9" y="34"/>
                        </a:lnTo>
                        <a:lnTo>
                          <a:pt x="17" y="26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9"/>
                        </a:lnTo>
                        <a:lnTo>
                          <a:pt x="17" y="9"/>
                        </a:lnTo>
                        <a:lnTo>
                          <a:pt x="60" y="9"/>
                        </a:lnTo>
                        <a:lnTo>
                          <a:pt x="77" y="9"/>
                        </a:lnTo>
                        <a:lnTo>
                          <a:pt x="111" y="9"/>
                        </a:lnTo>
                        <a:lnTo>
                          <a:pt x="119" y="9"/>
                        </a:lnTo>
                        <a:lnTo>
                          <a:pt x="162" y="9"/>
                        </a:lnTo>
                        <a:lnTo>
                          <a:pt x="170" y="9"/>
                        </a:lnTo>
                        <a:lnTo>
                          <a:pt x="204" y="9"/>
                        </a:lnTo>
                        <a:lnTo>
                          <a:pt x="230" y="9"/>
                        </a:lnTo>
                        <a:lnTo>
                          <a:pt x="255" y="9"/>
                        </a:lnTo>
                        <a:lnTo>
                          <a:pt x="281" y="9"/>
                        </a:lnTo>
                        <a:lnTo>
                          <a:pt x="298" y="9"/>
                        </a:lnTo>
                        <a:lnTo>
                          <a:pt x="340" y="9"/>
                        </a:lnTo>
                        <a:lnTo>
                          <a:pt x="382" y="9"/>
                        </a:lnTo>
                        <a:lnTo>
                          <a:pt x="391" y="9"/>
                        </a:lnTo>
                        <a:lnTo>
                          <a:pt x="425" y="0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510" y="0"/>
                        </a:lnTo>
                        <a:lnTo>
                          <a:pt x="501" y="9"/>
                        </a:lnTo>
                        <a:lnTo>
                          <a:pt x="510" y="9"/>
                        </a:lnTo>
                        <a:lnTo>
                          <a:pt x="510" y="17"/>
                        </a:lnTo>
                        <a:lnTo>
                          <a:pt x="518" y="26"/>
                        </a:lnTo>
                        <a:lnTo>
                          <a:pt x="518" y="34"/>
                        </a:lnTo>
                        <a:lnTo>
                          <a:pt x="518" y="43"/>
                        </a:lnTo>
                        <a:lnTo>
                          <a:pt x="510" y="51"/>
                        </a:lnTo>
                        <a:lnTo>
                          <a:pt x="518" y="60"/>
                        </a:lnTo>
                        <a:lnTo>
                          <a:pt x="518" y="68"/>
                        </a:lnTo>
                        <a:lnTo>
                          <a:pt x="518" y="77"/>
                        </a:lnTo>
                        <a:lnTo>
                          <a:pt x="518" y="85"/>
                        </a:lnTo>
                        <a:lnTo>
                          <a:pt x="527" y="94"/>
                        </a:lnTo>
                        <a:lnTo>
                          <a:pt x="527" y="102"/>
                        </a:lnTo>
                        <a:lnTo>
                          <a:pt x="535" y="102"/>
                        </a:lnTo>
                        <a:lnTo>
                          <a:pt x="544" y="102"/>
                        </a:lnTo>
                        <a:lnTo>
                          <a:pt x="552" y="111"/>
                        </a:lnTo>
                        <a:lnTo>
                          <a:pt x="561" y="111"/>
                        </a:lnTo>
                        <a:lnTo>
                          <a:pt x="561" y="119"/>
                        </a:lnTo>
                        <a:lnTo>
                          <a:pt x="569" y="119"/>
                        </a:lnTo>
                        <a:lnTo>
                          <a:pt x="569" y="128"/>
                        </a:lnTo>
                        <a:lnTo>
                          <a:pt x="569" y="136"/>
                        </a:lnTo>
                        <a:lnTo>
                          <a:pt x="578" y="136"/>
                        </a:lnTo>
                        <a:lnTo>
                          <a:pt x="586" y="145"/>
                        </a:lnTo>
                        <a:lnTo>
                          <a:pt x="586" y="153"/>
                        </a:lnTo>
                        <a:lnTo>
                          <a:pt x="595" y="161"/>
                        </a:lnTo>
                        <a:lnTo>
                          <a:pt x="603" y="161"/>
                        </a:lnTo>
                        <a:lnTo>
                          <a:pt x="612" y="170"/>
                        </a:lnTo>
                        <a:lnTo>
                          <a:pt x="612" y="178"/>
                        </a:lnTo>
                        <a:lnTo>
                          <a:pt x="620" y="187"/>
                        </a:lnTo>
                        <a:lnTo>
                          <a:pt x="620" y="195"/>
                        </a:lnTo>
                        <a:lnTo>
                          <a:pt x="612" y="212"/>
                        </a:lnTo>
                        <a:lnTo>
                          <a:pt x="612" y="221"/>
                        </a:lnTo>
                        <a:lnTo>
                          <a:pt x="603" y="221"/>
                        </a:lnTo>
                        <a:lnTo>
                          <a:pt x="603" y="229"/>
                        </a:lnTo>
                        <a:lnTo>
                          <a:pt x="603" y="238"/>
                        </a:lnTo>
                        <a:lnTo>
                          <a:pt x="603" y="246"/>
                        </a:lnTo>
                        <a:lnTo>
                          <a:pt x="595" y="246"/>
                        </a:lnTo>
                        <a:lnTo>
                          <a:pt x="595" y="255"/>
                        </a:lnTo>
                        <a:lnTo>
                          <a:pt x="586" y="255"/>
                        </a:lnTo>
                        <a:lnTo>
                          <a:pt x="578" y="255"/>
                        </a:lnTo>
                        <a:lnTo>
                          <a:pt x="569" y="263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44" y="272"/>
                        </a:lnTo>
                        <a:lnTo>
                          <a:pt x="544" y="263"/>
                        </a:lnTo>
                        <a:lnTo>
                          <a:pt x="535" y="272"/>
                        </a:lnTo>
                        <a:lnTo>
                          <a:pt x="535" y="280"/>
                        </a:lnTo>
                        <a:lnTo>
                          <a:pt x="535" y="289"/>
                        </a:lnTo>
                        <a:lnTo>
                          <a:pt x="535" y="297"/>
                        </a:lnTo>
                        <a:lnTo>
                          <a:pt x="544" y="297"/>
                        </a:lnTo>
                        <a:lnTo>
                          <a:pt x="544" y="306"/>
                        </a:lnTo>
                        <a:lnTo>
                          <a:pt x="544" y="314"/>
                        </a:lnTo>
                        <a:lnTo>
                          <a:pt x="544" y="331"/>
                        </a:lnTo>
                        <a:lnTo>
                          <a:pt x="544" y="339"/>
                        </a:lnTo>
                        <a:lnTo>
                          <a:pt x="535" y="348"/>
                        </a:lnTo>
                        <a:lnTo>
                          <a:pt x="535" y="356"/>
                        </a:lnTo>
                        <a:lnTo>
                          <a:pt x="535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7" name="Freeform 91"/>
                  <p:cNvSpPr>
                    <a:spLocks/>
                  </p:cNvSpPr>
                  <p:nvPr/>
                </p:nvSpPr>
                <p:spPr bwMode="auto">
                  <a:xfrm>
                    <a:off x="5041" y="1343"/>
                    <a:ext cx="340" cy="178"/>
                  </a:xfrm>
                  <a:custGeom>
                    <a:avLst/>
                    <a:gdLst>
                      <a:gd name="T0" fmla="*/ 213 w 340"/>
                      <a:gd name="T1" fmla="*/ 153 h 178"/>
                      <a:gd name="T2" fmla="*/ 204 w 340"/>
                      <a:gd name="T3" fmla="*/ 144 h 178"/>
                      <a:gd name="T4" fmla="*/ 204 w 340"/>
                      <a:gd name="T5" fmla="*/ 136 h 178"/>
                      <a:gd name="T6" fmla="*/ 196 w 340"/>
                      <a:gd name="T7" fmla="*/ 127 h 178"/>
                      <a:gd name="T8" fmla="*/ 187 w 340"/>
                      <a:gd name="T9" fmla="*/ 127 h 178"/>
                      <a:gd name="T10" fmla="*/ 162 w 340"/>
                      <a:gd name="T11" fmla="*/ 136 h 178"/>
                      <a:gd name="T12" fmla="*/ 128 w 340"/>
                      <a:gd name="T13" fmla="*/ 136 h 178"/>
                      <a:gd name="T14" fmla="*/ 85 w 340"/>
                      <a:gd name="T15" fmla="*/ 153 h 178"/>
                      <a:gd name="T16" fmla="*/ 85 w 340"/>
                      <a:gd name="T17" fmla="*/ 153 h 178"/>
                      <a:gd name="T18" fmla="*/ 68 w 340"/>
                      <a:gd name="T19" fmla="*/ 153 h 178"/>
                      <a:gd name="T20" fmla="*/ 68 w 340"/>
                      <a:gd name="T21" fmla="*/ 161 h 178"/>
                      <a:gd name="T22" fmla="*/ 51 w 340"/>
                      <a:gd name="T23" fmla="*/ 161 h 178"/>
                      <a:gd name="T24" fmla="*/ 0 w 340"/>
                      <a:gd name="T25" fmla="*/ 170 h 178"/>
                      <a:gd name="T26" fmla="*/ 0 w 340"/>
                      <a:gd name="T27" fmla="*/ 110 h 178"/>
                      <a:gd name="T28" fmla="*/ 26 w 340"/>
                      <a:gd name="T29" fmla="*/ 68 h 178"/>
                      <a:gd name="T30" fmla="*/ 77 w 340"/>
                      <a:gd name="T31" fmla="*/ 60 h 178"/>
                      <a:gd name="T32" fmla="*/ 128 w 340"/>
                      <a:gd name="T33" fmla="*/ 51 h 178"/>
                      <a:gd name="T34" fmla="*/ 187 w 340"/>
                      <a:gd name="T35" fmla="*/ 34 h 178"/>
                      <a:gd name="T36" fmla="*/ 187 w 340"/>
                      <a:gd name="T37" fmla="*/ 26 h 178"/>
                      <a:gd name="T38" fmla="*/ 187 w 340"/>
                      <a:gd name="T39" fmla="*/ 17 h 178"/>
                      <a:gd name="T40" fmla="*/ 204 w 340"/>
                      <a:gd name="T41" fmla="*/ 17 h 178"/>
                      <a:gd name="T42" fmla="*/ 213 w 340"/>
                      <a:gd name="T43" fmla="*/ 0 h 178"/>
                      <a:gd name="T44" fmla="*/ 221 w 340"/>
                      <a:gd name="T45" fmla="*/ 0 h 178"/>
                      <a:gd name="T46" fmla="*/ 238 w 340"/>
                      <a:gd name="T47" fmla="*/ 26 h 178"/>
                      <a:gd name="T48" fmla="*/ 247 w 340"/>
                      <a:gd name="T49" fmla="*/ 34 h 178"/>
                      <a:gd name="T50" fmla="*/ 230 w 340"/>
                      <a:gd name="T51" fmla="*/ 60 h 178"/>
                      <a:gd name="T52" fmla="*/ 221 w 340"/>
                      <a:gd name="T53" fmla="*/ 76 h 178"/>
                      <a:gd name="T54" fmla="*/ 238 w 340"/>
                      <a:gd name="T55" fmla="*/ 76 h 178"/>
                      <a:gd name="T56" fmla="*/ 247 w 340"/>
                      <a:gd name="T57" fmla="*/ 76 h 178"/>
                      <a:gd name="T58" fmla="*/ 272 w 340"/>
                      <a:gd name="T59" fmla="*/ 110 h 178"/>
                      <a:gd name="T60" fmla="*/ 281 w 340"/>
                      <a:gd name="T61" fmla="*/ 127 h 178"/>
                      <a:gd name="T62" fmla="*/ 306 w 340"/>
                      <a:gd name="T63" fmla="*/ 127 h 178"/>
                      <a:gd name="T64" fmla="*/ 315 w 340"/>
                      <a:gd name="T65" fmla="*/ 127 h 178"/>
                      <a:gd name="T66" fmla="*/ 332 w 340"/>
                      <a:gd name="T67" fmla="*/ 110 h 178"/>
                      <a:gd name="T68" fmla="*/ 298 w 340"/>
                      <a:gd name="T69" fmla="*/ 85 h 178"/>
                      <a:gd name="T70" fmla="*/ 323 w 340"/>
                      <a:gd name="T71" fmla="*/ 85 h 178"/>
                      <a:gd name="T72" fmla="*/ 340 w 340"/>
                      <a:gd name="T73" fmla="*/ 119 h 178"/>
                      <a:gd name="T74" fmla="*/ 306 w 340"/>
                      <a:gd name="T75" fmla="*/ 144 h 178"/>
                      <a:gd name="T76" fmla="*/ 281 w 340"/>
                      <a:gd name="T77" fmla="*/ 161 h 178"/>
                      <a:gd name="T78" fmla="*/ 281 w 340"/>
                      <a:gd name="T79" fmla="*/ 136 h 178"/>
                      <a:gd name="T80" fmla="*/ 255 w 340"/>
                      <a:gd name="T81" fmla="*/ 161 h 178"/>
                      <a:gd name="T82" fmla="*/ 238 w 340"/>
                      <a:gd name="T83" fmla="*/ 178 h 178"/>
                      <a:gd name="T84" fmla="*/ 230 w 340"/>
                      <a:gd name="T85" fmla="*/ 161 h 178"/>
                      <a:gd name="T86" fmla="*/ 221 w 340"/>
                      <a:gd name="T87" fmla="*/ 153 h 17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340"/>
                      <a:gd name="T133" fmla="*/ 0 h 178"/>
                      <a:gd name="T134" fmla="*/ 340 w 340"/>
                      <a:gd name="T135" fmla="*/ 178 h 17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340" h="178">
                        <a:moveTo>
                          <a:pt x="213" y="153"/>
                        </a:moveTo>
                        <a:lnTo>
                          <a:pt x="213" y="153"/>
                        </a:lnTo>
                        <a:lnTo>
                          <a:pt x="213" y="144"/>
                        </a:lnTo>
                        <a:lnTo>
                          <a:pt x="204" y="144"/>
                        </a:lnTo>
                        <a:lnTo>
                          <a:pt x="204" y="136"/>
                        </a:lnTo>
                        <a:lnTo>
                          <a:pt x="196" y="127"/>
                        </a:lnTo>
                        <a:lnTo>
                          <a:pt x="196" y="119"/>
                        </a:lnTo>
                        <a:lnTo>
                          <a:pt x="187" y="127"/>
                        </a:lnTo>
                        <a:lnTo>
                          <a:pt x="162" y="136"/>
                        </a:lnTo>
                        <a:lnTo>
                          <a:pt x="136" y="136"/>
                        </a:lnTo>
                        <a:lnTo>
                          <a:pt x="128" y="136"/>
                        </a:lnTo>
                        <a:lnTo>
                          <a:pt x="94" y="144"/>
                        </a:lnTo>
                        <a:lnTo>
                          <a:pt x="85" y="153"/>
                        </a:lnTo>
                        <a:lnTo>
                          <a:pt x="68" y="153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51" y="161"/>
                        </a:lnTo>
                        <a:lnTo>
                          <a:pt x="43" y="161"/>
                        </a:lnTo>
                        <a:lnTo>
                          <a:pt x="0" y="170"/>
                        </a:lnTo>
                        <a:lnTo>
                          <a:pt x="0" y="161"/>
                        </a:lnTo>
                        <a:lnTo>
                          <a:pt x="0" y="110"/>
                        </a:lnTo>
                        <a:lnTo>
                          <a:pt x="0" y="76"/>
                        </a:lnTo>
                        <a:lnTo>
                          <a:pt x="26" y="68"/>
                        </a:lnTo>
                        <a:lnTo>
                          <a:pt x="34" y="68"/>
                        </a:lnTo>
                        <a:lnTo>
                          <a:pt x="77" y="60"/>
                        </a:lnTo>
                        <a:lnTo>
                          <a:pt x="94" y="60"/>
                        </a:lnTo>
                        <a:lnTo>
                          <a:pt x="128" y="51"/>
                        </a:lnTo>
                        <a:lnTo>
                          <a:pt x="187" y="34"/>
                        </a:lnTo>
                        <a:lnTo>
                          <a:pt x="187" y="26"/>
                        </a:lnTo>
                        <a:lnTo>
                          <a:pt x="196" y="26"/>
                        </a:lnTo>
                        <a:lnTo>
                          <a:pt x="187" y="17"/>
                        </a:lnTo>
                        <a:lnTo>
                          <a:pt x="196" y="17"/>
                        </a:lnTo>
                        <a:lnTo>
                          <a:pt x="204" y="17"/>
                        </a:lnTo>
                        <a:lnTo>
                          <a:pt x="204" y="9"/>
                        </a:lnTo>
                        <a:lnTo>
                          <a:pt x="213" y="0"/>
                        </a:lnTo>
                        <a:lnTo>
                          <a:pt x="221" y="0"/>
                        </a:lnTo>
                        <a:lnTo>
                          <a:pt x="238" y="26"/>
                        </a:lnTo>
                        <a:lnTo>
                          <a:pt x="247" y="26"/>
                        </a:lnTo>
                        <a:lnTo>
                          <a:pt x="247" y="34"/>
                        </a:lnTo>
                        <a:lnTo>
                          <a:pt x="230" y="43"/>
                        </a:lnTo>
                        <a:lnTo>
                          <a:pt x="230" y="60"/>
                        </a:lnTo>
                        <a:lnTo>
                          <a:pt x="221" y="60"/>
                        </a:lnTo>
                        <a:lnTo>
                          <a:pt x="221" y="76"/>
                        </a:lnTo>
                        <a:lnTo>
                          <a:pt x="230" y="85"/>
                        </a:lnTo>
                        <a:lnTo>
                          <a:pt x="238" y="76"/>
                        </a:lnTo>
                        <a:lnTo>
                          <a:pt x="247" y="76"/>
                        </a:lnTo>
                        <a:lnTo>
                          <a:pt x="255" y="85"/>
                        </a:lnTo>
                        <a:lnTo>
                          <a:pt x="272" y="110"/>
                        </a:lnTo>
                        <a:lnTo>
                          <a:pt x="281" y="110"/>
                        </a:lnTo>
                        <a:lnTo>
                          <a:pt x="281" y="127"/>
                        </a:lnTo>
                        <a:lnTo>
                          <a:pt x="298" y="136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5" y="127"/>
                        </a:lnTo>
                        <a:lnTo>
                          <a:pt x="332" y="119"/>
                        </a:lnTo>
                        <a:lnTo>
                          <a:pt x="332" y="110"/>
                        </a:lnTo>
                        <a:lnTo>
                          <a:pt x="315" y="93"/>
                        </a:lnTo>
                        <a:lnTo>
                          <a:pt x="298" y="85"/>
                        </a:lnTo>
                        <a:lnTo>
                          <a:pt x="315" y="85"/>
                        </a:lnTo>
                        <a:lnTo>
                          <a:pt x="323" y="85"/>
                        </a:lnTo>
                        <a:lnTo>
                          <a:pt x="332" y="102"/>
                        </a:lnTo>
                        <a:lnTo>
                          <a:pt x="340" y="119"/>
                        </a:lnTo>
                        <a:lnTo>
                          <a:pt x="340" y="127"/>
                        </a:lnTo>
                        <a:lnTo>
                          <a:pt x="306" y="144"/>
                        </a:lnTo>
                        <a:lnTo>
                          <a:pt x="298" y="153"/>
                        </a:lnTo>
                        <a:lnTo>
                          <a:pt x="281" y="161"/>
                        </a:lnTo>
                        <a:lnTo>
                          <a:pt x="281" y="136"/>
                        </a:lnTo>
                        <a:lnTo>
                          <a:pt x="264" y="161"/>
                        </a:lnTo>
                        <a:lnTo>
                          <a:pt x="255" y="161"/>
                        </a:lnTo>
                        <a:lnTo>
                          <a:pt x="247" y="178"/>
                        </a:lnTo>
                        <a:lnTo>
                          <a:pt x="238" y="178"/>
                        </a:lnTo>
                        <a:lnTo>
                          <a:pt x="230" y="161"/>
                        </a:lnTo>
                        <a:lnTo>
                          <a:pt x="221" y="153"/>
                        </a:lnTo>
                        <a:lnTo>
                          <a:pt x="213" y="15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8" name="Freeform 92"/>
                  <p:cNvSpPr>
                    <a:spLocks/>
                  </p:cNvSpPr>
                  <p:nvPr/>
                </p:nvSpPr>
                <p:spPr bwMode="auto">
                  <a:xfrm>
                    <a:off x="5313" y="1513"/>
                    <a:ext cx="34" cy="25"/>
                  </a:xfrm>
                  <a:custGeom>
                    <a:avLst/>
                    <a:gdLst>
                      <a:gd name="T0" fmla="*/ 17 w 34"/>
                      <a:gd name="T1" fmla="*/ 8 h 25"/>
                      <a:gd name="T2" fmla="*/ 17 w 34"/>
                      <a:gd name="T3" fmla="*/ 0 h 25"/>
                      <a:gd name="T4" fmla="*/ 26 w 34"/>
                      <a:gd name="T5" fmla="*/ 8 h 25"/>
                      <a:gd name="T6" fmla="*/ 17 w 34"/>
                      <a:gd name="T7" fmla="*/ 8 h 25"/>
                      <a:gd name="T8" fmla="*/ 26 w 34"/>
                      <a:gd name="T9" fmla="*/ 8 h 25"/>
                      <a:gd name="T10" fmla="*/ 34 w 34"/>
                      <a:gd name="T11" fmla="*/ 17 h 25"/>
                      <a:gd name="T12" fmla="*/ 9 w 34"/>
                      <a:gd name="T13" fmla="*/ 25 h 25"/>
                      <a:gd name="T14" fmla="*/ 9 w 34"/>
                      <a:gd name="T15" fmla="*/ 25 h 25"/>
                      <a:gd name="T16" fmla="*/ 0 w 34"/>
                      <a:gd name="T17" fmla="*/ 25 h 25"/>
                      <a:gd name="T18" fmla="*/ 0 w 34"/>
                      <a:gd name="T19" fmla="*/ 17 h 25"/>
                      <a:gd name="T20" fmla="*/ 9 w 34"/>
                      <a:gd name="T21" fmla="*/ 25 h 25"/>
                      <a:gd name="T22" fmla="*/ 9 w 34"/>
                      <a:gd name="T23" fmla="*/ 17 h 25"/>
                      <a:gd name="T24" fmla="*/ 9 w 34"/>
                      <a:gd name="T25" fmla="*/ 8 h 25"/>
                      <a:gd name="T26" fmla="*/ 17 w 34"/>
                      <a:gd name="T27" fmla="*/ 0 h 25"/>
                      <a:gd name="T28" fmla="*/ 17 w 34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34"/>
                      <a:gd name="T46" fmla="*/ 0 h 25"/>
                      <a:gd name="T47" fmla="*/ 34 w 34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34" h="25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26" y="8"/>
                        </a:lnTo>
                        <a:lnTo>
                          <a:pt x="17" y="8"/>
                        </a:lnTo>
                        <a:lnTo>
                          <a:pt x="26" y="8"/>
                        </a:lnTo>
                        <a:lnTo>
                          <a:pt x="34" y="17"/>
                        </a:lnTo>
                        <a:lnTo>
                          <a:pt x="9" y="25"/>
                        </a:lnTo>
                        <a:lnTo>
                          <a:pt x="0" y="25"/>
                        </a:lnTo>
                        <a:lnTo>
                          <a:pt x="0" y="17"/>
                        </a:lnTo>
                        <a:lnTo>
                          <a:pt x="9" y="25"/>
                        </a:lnTo>
                        <a:lnTo>
                          <a:pt x="9" y="17"/>
                        </a:lnTo>
                        <a:lnTo>
                          <a:pt x="9" y="8"/>
                        </a:lnTo>
                        <a:lnTo>
                          <a:pt x="17" y="0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9" name="Freeform 93"/>
                  <p:cNvSpPr>
                    <a:spLocks/>
                  </p:cNvSpPr>
                  <p:nvPr/>
                </p:nvSpPr>
                <p:spPr bwMode="auto">
                  <a:xfrm>
                    <a:off x="5373" y="1513"/>
                    <a:ext cx="25" cy="17"/>
                  </a:xfrm>
                  <a:custGeom>
                    <a:avLst/>
                    <a:gdLst>
                      <a:gd name="T0" fmla="*/ 17 w 25"/>
                      <a:gd name="T1" fmla="*/ 8 h 17"/>
                      <a:gd name="T2" fmla="*/ 17 w 25"/>
                      <a:gd name="T3" fmla="*/ 0 h 17"/>
                      <a:gd name="T4" fmla="*/ 17 w 25"/>
                      <a:gd name="T5" fmla="*/ 0 h 17"/>
                      <a:gd name="T6" fmla="*/ 8 w 25"/>
                      <a:gd name="T7" fmla="*/ 8 h 17"/>
                      <a:gd name="T8" fmla="*/ 17 w 25"/>
                      <a:gd name="T9" fmla="*/ 0 h 17"/>
                      <a:gd name="T10" fmla="*/ 8 w 25"/>
                      <a:gd name="T11" fmla="*/ 0 h 17"/>
                      <a:gd name="T12" fmla="*/ 25 w 25"/>
                      <a:gd name="T13" fmla="*/ 8 h 17"/>
                      <a:gd name="T14" fmla="*/ 25 w 25"/>
                      <a:gd name="T15" fmla="*/ 8 h 17"/>
                      <a:gd name="T16" fmla="*/ 8 w 25"/>
                      <a:gd name="T17" fmla="*/ 17 h 17"/>
                      <a:gd name="T18" fmla="*/ 0 w 25"/>
                      <a:gd name="T19" fmla="*/ 17 h 17"/>
                      <a:gd name="T20" fmla="*/ 0 w 25"/>
                      <a:gd name="T21" fmla="*/ 17 h 17"/>
                      <a:gd name="T22" fmla="*/ 8 w 25"/>
                      <a:gd name="T23" fmla="*/ 8 h 17"/>
                      <a:gd name="T24" fmla="*/ 17 w 25"/>
                      <a:gd name="T25" fmla="*/ 8 h 1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17"/>
                      <a:gd name="T41" fmla="*/ 25 w 25"/>
                      <a:gd name="T42" fmla="*/ 17 h 1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17">
                        <a:moveTo>
                          <a:pt x="17" y="8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8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0" name="Freeform 94"/>
                  <p:cNvSpPr>
                    <a:spLocks/>
                  </p:cNvSpPr>
                  <p:nvPr/>
                </p:nvSpPr>
                <p:spPr bwMode="auto">
                  <a:xfrm>
                    <a:off x="2154" y="1606"/>
                    <a:ext cx="841" cy="424"/>
                  </a:xfrm>
                  <a:custGeom>
                    <a:avLst/>
                    <a:gdLst>
                      <a:gd name="T0" fmla="*/ 195 w 841"/>
                      <a:gd name="T1" fmla="*/ 347 h 424"/>
                      <a:gd name="T2" fmla="*/ 144 w 841"/>
                      <a:gd name="T3" fmla="*/ 271 h 424"/>
                      <a:gd name="T4" fmla="*/ 0 w 841"/>
                      <a:gd name="T5" fmla="*/ 263 h 424"/>
                      <a:gd name="T6" fmla="*/ 17 w 841"/>
                      <a:gd name="T7" fmla="*/ 127 h 424"/>
                      <a:gd name="T8" fmla="*/ 119 w 841"/>
                      <a:gd name="T9" fmla="*/ 8 h 424"/>
                      <a:gd name="T10" fmla="*/ 382 w 841"/>
                      <a:gd name="T11" fmla="*/ 25 h 424"/>
                      <a:gd name="T12" fmla="*/ 543 w 841"/>
                      <a:gd name="T13" fmla="*/ 42 h 424"/>
                      <a:gd name="T14" fmla="*/ 577 w 841"/>
                      <a:gd name="T15" fmla="*/ 51 h 424"/>
                      <a:gd name="T16" fmla="*/ 594 w 841"/>
                      <a:gd name="T17" fmla="*/ 59 h 424"/>
                      <a:gd name="T18" fmla="*/ 603 w 841"/>
                      <a:gd name="T19" fmla="*/ 51 h 424"/>
                      <a:gd name="T20" fmla="*/ 620 w 841"/>
                      <a:gd name="T21" fmla="*/ 51 h 424"/>
                      <a:gd name="T22" fmla="*/ 637 w 841"/>
                      <a:gd name="T23" fmla="*/ 51 h 424"/>
                      <a:gd name="T24" fmla="*/ 654 w 841"/>
                      <a:gd name="T25" fmla="*/ 51 h 424"/>
                      <a:gd name="T26" fmla="*/ 662 w 841"/>
                      <a:gd name="T27" fmla="*/ 59 h 424"/>
                      <a:gd name="T28" fmla="*/ 688 w 841"/>
                      <a:gd name="T29" fmla="*/ 68 h 424"/>
                      <a:gd name="T30" fmla="*/ 696 w 841"/>
                      <a:gd name="T31" fmla="*/ 68 h 424"/>
                      <a:gd name="T32" fmla="*/ 713 w 841"/>
                      <a:gd name="T33" fmla="*/ 76 h 424"/>
                      <a:gd name="T34" fmla="*/ 713 w 841"/>
                      <a:gd name="T35" fmla="*/ 85 h 424"/>
                      <a:gd name="T36" fmla="*/ 722 w 841"/>
                      <a:gd name="T37" fmla="*/ 93 h 424"/>
                      <a:gd name="T38" fmla="*/ 739 w 841"/>
                      <a:gd name="T39" fmla="*/ 102 h 424"/>
                      <a:gd name="T40" fmla="*/ 739 w 841"/>
                      <a:gd name="T41" fmla="*/ 118 h 424"/>
                      <a:gd name="T42" fmla="*/ 747 w 841"/>
                      <a:gd name="T43" fmla="*/ 127 h 424"/>
                      <a:gd name="T44" fmla="*/ 747 w 841"/>
                      <a:gd name="T45" fmla="*/ 144 h 424"/>
                      <a:gd name="T46" fmla="*/ 756 w 841"/>
                      <a:gd name="T47" fmla="*/ 161 h 424"/>
                      <a:gd name="T48" fmla="*/ 764 w 841"/>
                      <a:gd name="T49" fmla="*/ 178 h 424"/>
                      <a:gd name="T50" fmla="*/ 764 w 841"/>
                      <a:gd name="T51" fmla="*/ 195 h 424"/>
                      <a:gd name="T52" fmla="*/ 764 w 841"/>
                      <a:gd name="T53" fmla="*/ 212 h 424"/>
                      <a:gd name="T54" fmla="*/ 764 w 841"/>
                      <a:gd name="T55" fmla="*/ 220 h 424"/>
                      <a:gd name="T56" fmla="*/ 773 w 841"/>
                      <a:gd name="T57" fmla="*/ 229 h 424"/>
                      <a:gd name="T58" fmla="*/ 781 w 841"/>
                      <a:gd name="T59" fmla="*/ 229 h 424"/>
                      <a:gd name="T60" fmla="*/ 790 w 841"/>
                      <a:gd name="T61" fmla="*/ 254 h 424"/>
                      <a:gd name="T62" fmla="*/ 781 w 841"/>
                      <a:gd name="T63" fmla="*/ 263 h 424"/>
                      <a:gd name="T64" fmla="*/ 790 w 841"/>
                      <a:gd name="T65" fmla="*/ 271 h 424"/>
                      <a:gd name="T66" fmla="*/ 790 w 841"/>
                      <a:gd name="T67" fmla="*/ 288 h 424"/>
                      <a:gd name="T68" fmla="*/ 790 w 841"/>
                      <a:gd name="T69" fmla="*/ 313 h 424"/>
                      <a:gd name="T70" fmla="*/ 798 w 841"/>
                      <a:gd name="T71" fmla="*/ 339 h 424"/>
                      <a:gd name="T72" fmla="*/ 807 w 841"/>
                      <a:gd name="T73" fmla="*/ 356 h 424"/>
                      <a:gd name="T74" fmla="*/ 807 w 841"/>
                      <a:gd name="T75" fmla="*/ 356 h 424"/>
                      <a:gd name="T76" fmla="*/ 815 w 841"/>
                      <a:gd name="T77" fmla="*/ 373 h 424"/>
                      <a:gd name="T78" fmla="*/ 807 w 841"/>
                      <a:gd name="T79" fmla="*/ 381 h 424"/>
                      <a:gd name="T80" fmla="*/ 824 w 841"/>
                      <a:gd name="T81" fmla="*/ 390 h 424"/>
                      <a:gd name="T82" fmla="*/ 832 w 841"/>
                      <a:gd name="T83" fmla="*/ 407 h 424"/>
                      <a:gd name="T84" fmla="*/ 841 w 841"/>
                      <a:gd name="T85" fmla="*/ 415 h 424"/>
                      <a:gd name="T86" fmla="*/ 798 w 841"/>
                      <a:gd name="T87" fmla="*/ 424 h 424"/>
                      <a:gd name="T88" fmla="*/ 696 w 841"/>
                      <a:gd name="T89" fmla="*/ 424 h 424"/>
                      <a:gd name="T90" fmla="*/ 586 w 841"/>
                      <a:gd name="T91" fmla="*/ 415 h 424"/>
                      <a:gd name="T92" fmla="*/ 475 w 841"/>
                      <a:gd name="T93" fmla="*/ 415 h 424"/>
                      <a:gd name="T94" fmla="*/ 365 w 841"/>
                      <a:gd name="T95" fmla="*/ 415 h 424"/>
                      <a:gd name="T96" fmla="*/ 246 w 841"/>
                      <a:gd name="T97" fmla="*/ 407 h 424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841"/>
                      <a:gd name="T148" fmla="*/ 0 h 424"/>
                      <a:gd name="T149" fmla="*/ 841 w 841"/>
                      <a:gd name="T150" fmla="*/ 424 h 424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841" h="424">
                        <a:moveTo>
                          <a:pt x="246" y="407"/>
                        </a:moveTo>
                        <a:lnTo>
                          <a:pt x="187" y="398"/>
                        </a:lnTo>
                        <a:lnTo>
                          <a:pt x="187" y="356"/>
                        </a:lnTo>
                        <a:lnTo>
                          <a:pt x="195" y="347"/>
                        </a:lnTo>
                        <a:lnTo>
                          <a:pt x="195" y="313"/>
                        </a:lnTo>
                        <a:lnTo>
                          <a:pt x="195" y="305"/>
                        </a:lnTo>
                        <a:lnTo>
                          <a:pt x="195" y="271"/>
                        </a:lnTo>
                        <a:lnTo>
                          <a:pt x="144" y="271"/>
                        </a:lnTo>
                        <a:lnTo>
                          <a:pt x="136" y="271"/>
                        </a:lnTo>
                        <a:lnTo>
                          <a:pt x="68" y="263"/>
                        </a:lnTo>
                        <a:lnTo>
                          <a:pt x="51" y="263"/>
                        </a:lnTo>
                        <a:lnTo>
                          <a:pt x="0" y="263"/>
                        </a:lnTo>
                        <a:lnTo>
                          <a:pt x="8" y="212"/>
                        </a:lnTo>
                        <a:lnTo>
                          <a:pt x="8" y="186"/>
                        </a:lnTo>
                        <a:lnTo>
                          <a:pt x="8" y="169"/>
                        </a:lnTo>
                        <a:lnTo>
                          <a:pt x="17" y="127"/>
                        </a:lnTo>
                        <a:lnTo>
                          <a:pt x="17" y="51"/>
                        </a:lnTo>
                        <a:lnTo>
                          <a:pt x="25" y="0"/>
                        </a:lnTo>
                        <a:lnTo>
                          <a:pt x="76" y="8"/>
                        </a:lnTo>
                        <a:lnTo>
                          <a:pt x="119" y="8"/>
                        </a:lnTo>
                        <a:lnTo>
                          <a:pt x="144" y="8"/>
                        </a:lnTo>
                        <a:lnTo>
                          <a:pt x="212" y="17"/>
                        </a:lnTo>
                        <a:lnTo>
                          <a:pt x="289" y="25"/>
                        </a:lnTo>
                        <a:lnTo>
                          <a:pt x="382" y="25"/>
                        </a:lnTo>
                        <a:lnTo>
                          <a:pt x="450" y="25"/>
                        </a:lnTo>
                        <a:lnTo>
                          <a:pt x="475" y="34"/>
                        </a:lnTo>
                        <a:lnTo>
                          <a:pt x="543" y="34"/>
                        </a:lnTo>
                        <a:lnTo>
                          <a:pt x="543" y="42"/>
                        </a:lnTo>
                        <a:lnTo>
                          <a:pt x="552" y="42"/>
                        </a:lnTo>
                        <a:lnTo>
                          <a:pt x="560" y="51"/>
                        </a:lnTo>
                        <a:lnTo>
                          <a:pt x="577" y="51"/>
                        </a:lnTo>
                        <a:lnTo>
                          <a:pt x="577" y="59"/>
                        </a:lnTo>
                        <a:lnTo>
                          <a:pt x="586" y="59"/>
                        </a:lnTo>
                        <a:lnTo>
                          <a:pt x="594" y="59"/>
                        </a:lnTo>
                        <a:lnTo>
                          <a:pt x="603" y="51"/>
                        </a:lnTo>
                        <a:lnTo>
                          <a:pt x="611" y="51"/>
                        </a:lnTo>
                        <a:lnTo>
                          <a:pt x="620" y="51"/>
                        </a:lnTo>
                        <a:lnTo>
                          <a:pt x="628" y="51"/>
                        </a:lnTo>
                        <a:lnTo>
                          <a:pt x="637" y="51"/>
                        </a:lnTo>
                        <a:lnTo>
                          <a:pt x="645" y="51"/>
                        </a:lnTo>
                        <a:lnTo>
                          <a:pt x="654" y="51"/>
                        </a:lnTo>
                        <a:lnTo>
                          <a:pt x="662" y="51"/>
                        </a:lnTo>
                        <a:lnTo>
                          <a:pt x="662" y="59"/>
                        </a:lnTo>
                        <a:lnTo>
                          <a:pt x="671" y="59"/>
                        </a:lnTo>
                        <a:lnTo>
                          <a:pt x="679" y="68"/>
                        </a:lnTo>
                        <a:lnTo>
                          <a:pt x="688" y="68"/>
                        </a:lnTo>
                        <a:lnTo>
                          <a:pt x="696" y="68"/>
                        </a:lnTo>
                        <a:lnTo>
                          <a:pt x="705" y="76"/>
                        </a:lnTo>
                        <a:lnTo>
                          <a:pt x="713" y="76"/>
                        </a:lnTo>
                        <a:lnTo>
                          <a:pt x="713" y="85"/>
                        </a:lnTo>
                        <a:lnTo>
                          <a:pt x="722" y="93"/>
                        </a:lnTo>
                        <a:lnTo>
                          <a:pt x="722" y="102"/>
                        </a:lnTo>
                        <a:lnTo>
                          <a:pt x="722" y="93"/>
                        </a:lnTo>
                        <a:lnTo>
                          <a:pt x="730" y="102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18"/>
                        </a:lnTo>
                        <a:lnTo>
                          <a:pt x="739" y="127"/>
                        </a:lnTo>
                        <a:lnTo>
                          <a:pt x="747" y="127"/>
                        </a:lnTo>
                        <a:lnTo>
                          <a:pt x="747" y="135"/>
                        </a:lnTo>
                        <a:lnTo>
                          <a:pt x="739" y="135"/>
                        </a:lnTo>
                        <a:lnTo>
                          <a:pt x="739" y="144"/>
                        </a:lnTo>
                        <a:lnTo>
                          <a:pt x="747" y="144"/>
                        </a:lnTo>
                        <a:lnTo>
                          <a:pt x="747" y="161"/>
                        </a:lnTo>
                        <a:lnTo>
                          <a:pt x="756" y="161"/>
                        </a:lnTo>
                        <a:lnTo>
                          <a:pt x="756" y="169"/>
                        </a:lnTo>
                        <a:lnTo>
                          <a:pt x="764" y="169"/>
                        </a:lnTo>
                        <a:lnTo>
                          <a:pt x="764" y="178"/>
                        </a:lnTo>
                        <a:lnTo>
                          <a:pt x="773" y="186"/>
                        </a:lnTo>
                        <a:lnTo>
                          <a:pt x="764" y="195"/>
                        </a:lnTo>
                        <a:lnTo>
                          <a:pt x="764" y="203"/>
                        </a:lnTo>
                        <a:lnTo>
                          <a:pt x="764" y="212"/>
                        </a:lnTo>
                        <a:lnTo>
                          <a:pt x="764" y="220"/>
                        </a:lnTo>
                        <a:lnTo>
                          <a:pt x="773" y="229"/>
                        </a:lnTo>
                        <a:lnTo>
                          <a:pt x="773" y="220"/>
                        </a:lnTo>
                        <a:lnTo>
                          <a:pt x="773" y="229"/>
                        </a:lnTo>
                        <a:lnTo>
                          <a:pt x="781" y="229"/>
                        </a:lnTo>
                        <a:lnTo>
                          <a:pt x="781" y="237"/>
                        </a:lnTo>
                        <a:lnTo>
                          <a:pt x="781" y="246"/>
                        </a:lnTo>
                        <a:lnTo>
                          <a:pt x="790" y="254"/>
                        </a:lnTo>
                        <a:lnTo>
                          <a:pt x="781" y="254"/>
                        </a:lnTo>
                        <a:lnTo>
                          <a:pt x="781" y="263"/>
                        </a:lnTo>
                        <a:lnTo>
                          <a:pt x="781" y="271"/>
                        </a:lnTo>
                        <a:lnTo>
                          <a:pt x="790" y="271"/>
                        </a:lnTo>
                        <a:lnTo>
                          <a:pt x="790" y="279"/>
                        </a:lnTo>
                        <a:lnTo>
                          <a:pt x="790" y="288"/>
                        </a:lnTo>
                        <a:lnTo>
                          <a:pt x="790" y="296"/>
                        </a:lnTo>
                        <a:lnTo>
                          <a:pt x="790" y="305"/>
                        </a:lnTo>
                        <a:lnTo>
                          <a:pt x="790" y="313"/>
                        </a:lnTo>
                        <a:lnTo>
                          <a:pt x="790" y="322"/>
                        </a:lnTo>
                        <a:lnTo>
                          <a:pt x="790" y="330"/>
                        </a:lnTo>
                        <a:lnTo>
                          <a:pt x="798" y="339"/>
                        </a:lnTo>
                        <a:lnTo>
                          <a:pt x="798" y="347"/>
                        </a:lnTo>
                        <a:lnTo>
                          <a:pt x="798" y="356"/>
                        </a:lnTo>
                        <a:lnTo>
                          <a:pt x="807" y="356"/>
                        </a:lnTo>
                        <a:lnTo>
                          <a:pt x="807" y="347"/>
                        </a:lnTo>
                        <a:lnTo>
                          <a:pt x="807" y="356"/>
                        </a:lnTo>
                        <a:lnTo>
                          <a:pt x="815" y="373"/>
                        </a:lnTo>
                        <a:lnTo>
                          <a:pt x="815" y="381"/>
                        </a:lnTo>
                        <a:lnTo>
                          <a:pt x="807" y="381"/>
                        </a:lnTo>
                        <a:lnTo>
                          <a:pt x="815" y="381"/>
                        </a:lnTo>
                        <a:lnTo>
                          <a:pt x="824" y="390"/>
                        </a:lnTo>
                        <a:lnTo>
                          <a:pt x="832" y="398"/>
                        </a:lnTo>
                        <a:lnTo>
                          <a:pt x="832" y="407"/>
                        </a:lnTo>
                        <a:lnTo>
                          <a:pt x="832" y="415"/>
                        </a:lnTo>
                        <a:lnTo>
                          <a:pt x="841" y="415"/>
                        </a:lnTo>
                        <a:lnTo>
                          <a:pt x="841" y="424"/>
                        </a:lnTo>
                        <a:lnTo>
                          <a:pt x="798" y="424"/>
                        </a:lnTo>
                        <a:lnTo>
                          <a:pt x="773" y="424"/>
                        </a:lnTo>
                        <a:lnTo>
                          <a:pt x="756" y="424"/>
                        </a:lnTo>
                        <a:lnTo>
                          <a:pt x="730" y="424"/>
                        </a:lnTo>
                        <a:lnTo>
                          <a:pt x="696" y="424"/>
                        </a:lnTo>
                        <a:lnTo>
                          <a:pt x="688" y="424"/>
                        </a:lnTo>
                        <a:lnTo>
                          <a:pt x="645" y="424"/>
                        </a:lnTo>
                        <a:lnTo>
                          <a:pt x="603" y="415"/>
                        </a:lnTo>
                        <a:lnTo>
                          <a:pt x="586" y="415"/>
                        </a:lnTo>
                        <a:lnTo>
                          <a:pt x="560" y="415"/>
                        </a:lnTo>
                        <a:lnTo>
                          <a:pt x="535" y="415"/>
                        </a:lnTo>
                        <a:lnTo>
                          <a:pt x="509" y="415"/>
                        </a:lnTo>
                        <a:lnTo>
                          <a:pt x="475" y="415"/>
                        </a:lnTo>
                        <a:lnTo>
                          <a:pt x="467" y="415"/>
                        </a:lnTo>
                        <a:lnTo>
                          <a:pt x="425" y="415"/>
                        </a:lnTo>
                        <a:lnTo>
                          <a:pt x="374" y="415"/>
                        </a:lnTo>
                        <a:lnTo>
                          <a:pt x="365" y="415"/>
                        </a:lnTo>
                        <a:lnTo>
                          <a:pt x="314" y="407"/>
                        </a:lnTo>
                        <a:lnTo>
                          <a:pt x="255" y="407"/>
                        </a:lnTo>
                        <a:lnTo>
                          <a:pt x="246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1" name="Freeform 95"/>
                  <p:cNvSpPr>
                    <a:spLocks/>
                  </p:cNvSpPr>
                  <p:nvPr/>
                </p:nvSpPr>
                <p:spPr bwMode="auto">
                  <a:xfrm>
                    <a:off x="4455" y="1140"/>
                    <a:ext cx="612" cy="551"/>
                  </a:xfrm>
                  <a:custGeom>
                    <a:avLst/>
                    <a:gdLst>
                      <a:gd name="T0" fmla="*/ 34 w 612"/>
                      <a:gd name="T1" fmla="*/ 423 h 551"/>
                      <a:gd name="T2" fmla="*/ 77 w 612"/>
                      <a:gd name="T3" fmla="*/ 381 h 551"/>
                      <a:gd name="T4" fmla="*/ 60 w 612"/>
                      <a:gd name="T5" fmla="*/ 347 h 551"/>
                      <a:gd name="T6" fmla="*/ 43 w 612"/>
                      <a:gd name="T7" fmla="*/ 322 h 551"/>
                      <a:gd name="T8" fmla="*/ 162 w 612"/>
                      <a:gd name="T9" fmla="*/ 296 h 551"/>
                      <a:gd name="T10" fmla="*/ 238 w 612"/>
                      <a:gd name="T11" fmla="*/ 288 h 551"/>
                      <a:gd name="T12" fmla="*/ 264 w 612"/>
                      <a:gd name="T13" fmla="*/ 263 h 551"/>
                      <a:gd name="T14" fmla="*/ 298 w 612"/>
                      <a:gd name="T15" fmla="*/ 229 h 551"/>
                      <a:gd name="T16" fmla="*/ 289 w 612"/>
                      <a:gd name="T17" fmla="*/ 195 h 551"/>
                      <a:gd name="T18" fmla="*/ 289 w 612"/>
                      <a:gd name="T19" fmla="*/ 169 h 551"/>
                      <a:gd name="T20" fmla="*/ 306 w 612"/>
                      <a:gd name="T21" fmla="*/ 127 h 551"/>
                      <a:gd name="T22" fmla="*/ 374 w 612"/>
                      <a:gd name="T23" fmla="*/ 42 h 551"/>
                      <a:gd name="T24" fmla="*/ 510 w 612"/>
                      <a:gd name="T25" fmla="*/ 0 h 551"/>
                      <a:gd name="T26" fmla="*/ 518 w 612"/>
                      <a:gd name="T27" fmla="*/ 17 h 551"/>
                      <a:gd name="T28" fmla="*/ 518 w 612"/>
                      <a:gd name="T29" fmla="*/ 34 h 551"/>
                      <a:gd name="T30" fmla="*/ 518 w 612"/>
                      <a:gd name="T31" fmla="*/ 42 h 551"/>
                      <a:gd name="T32" fmla="*/ 527 w 612"/>
                      <a:gd name="T33" fmla="*/ 51 h 551"/>
                      <a:gd name="T34" fmla="*/ 535 w 612"/>
                      <a:gd name="T35" fmla="*/ 68 h 551"/>
                      <a:gd name="T36" fmla="*/ 535 w 612"/>
                      <a:gd name="T37" fmla="*/ 102 h 551"/>
                      <a:gd name="T38" fmla="*/ 535 w 612"/>
                      <a:gd name="T39" fmla="*/ 110 h 551"/>
                      <a:gd name="T40" fmla="*/ 535 w 612"/>
                      <a:gd name="T41" fmla="*/ 118 h 551"/>
                      <a:gd name="T42" fmla="*/ 544 w 612"/>
                      <a:gd name="T43" fmla="*/ 135 h 551"/>
                      <a:gd name="T44" fmla="*/ 552 w 612"/>
                      <a:gd name="T45" fmla="*/ 152 h 551"/>
                      <a:gd name="T46" fmla="*/ 552 w 612"/>
                      <a:gd name="T47" fmla="*/ 178 h 551"/>
                      <a:gd name="T48" fmla="*/ 561 w 612"/>
                      <a:gd name="T49" fmla="*/ 169 h 551"/>
                      <a:gd name="T50" fmla="*/ 561 w 612"/>
                      <a:gd name="T51" fmla="*/ 178 h 551"/>
                      <a:gd name="T52" fmla="*/ 569 w 612"/>
                      <a:gd name="T53" fmla="*/ 203 h 551"/>
                      <a:gd name="T54" fmla="*/ 586 w 612"/>
                      <a:gd name="T55" fmla="*/ 271 h 551"/>
                      <a:gd name="T56" fmla="*/ 586 w 612"/>
                      <a:gd name="T57" fmla="*/ 313 h 551"/>
                      <a:gd name="T58" fmla="*/ 595 w 612"/>
                      <a:gd name="T59" fmla="*/ 415 h 551"/>
                      <a:gd name="T60" fmla="*/ 603 w 612"/>
                      <a:gd name="T61" fmla="*/ 466 h 551"/>
                      <a:gd name="T62" fmla="*/ 603 w 612"/>
                      <a:gd name="T63" fmla="*/ 508 h 551"/>
                      <a:gd name="T64" fmla="*/ 595 w 612"/>
                      <a:gd name="T65" fmla="*/ 534 h 551"/>
                      <a:gd name="T66" fmla="*/ 578 w 612"/>
                      <a:gd name="T67" fmla="*/ 551 h 551"/>
                      <a:gd name="T68" fmla="*/ 586 w 612"/>
                      <a:gd name="T69" fmla="*/ 525 h 551"/>
                      <a:gd name="T70" fmla="*/ 552 w 612"/>
                      <a:gd name="T71" fmla="*/ 500 h 551"/>
                      <a:gd name="T72" fmla="*/ 502 w 612"/>
                      <a:gd name="T73" fmla="*/ 483 h 551"/>
                      <a:gd name="T74" fmla="*/ 493 w 612"/>
                      <a:gd name="T75" fmla="*/ 474 h 551"/>
                      <a:gd name="T76" fmla="*/ 476 w 612"/>
                      <a:gd name="T77" fmla="*/ 474 h 551"/>
                      <a:gd name="T78" fmla="*/ 476 w 612"/>
                      <a:gd name="T79" fmla="*/ 474 h 551"/>
                      <a:gd name="T80" fmla="*/ 459 w 612"/>
                      <a:gd name="T81" fmla="*/ 466 h 551"/>
                      <a:gd name="T82" fmla="*/ 459 w 612"/>
                      <a:gd name="T83" fmla="*/ 457 h 551"/>
                      <a:gd name="T84" fmla="*/ 451 w 612"/>
                      <a:gd name="T85" fmla="*/ 440 h 551"/>
                      <a:gd name="T86" fmla="*/ 451 w 612"/>
                      <a:gd name="T87" fmla="*/ 432 h 551"/>
                      <a:gd name="T88" fmla="*/ 442 w 612"/>
                      <a:gd name="T89" fmla="*/ 432 h 551"/>
                      <a:gd name="T90" fmla="*/ 425 w 612"/>
                      <a:gd name="T91" fmla="*/ 423 h 551"/>
                      <a:gd name="T92" fmla="*/ 417 w 612"/>
                      <a:gd name="T93" fmla="*/ 415 h 551"/>
                      <a:gd name="T94" fmla="*/ 349 w 612"/>
                      <a:gd name="T95" fmla="*/ 432 h 551"/>
                      <a:gd name="T96" fmla="*/ 272 w 612"/>
                      <a:gd name="T97" fmla="*/ 449 h 551"/>
                      <a:gd name="T98" fmla="*/ 153 w 612"/>
                      <a:gd name="T99" fmla="*/ 474 h 551"/>
                      <a:gd name="T100" fmla="*/ 77 w 612"/>
                      <a:gd name="T101" fmla="*/ 483 h 551"/>
                      <a:gd name="T102" fmla="*/ 0 w 612"/>
                      <a:gd name="T103" fmla="*/ 466 h 551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612"/>
                      <a:gd name="T157" fmla="*/ 0 h 551"/>
                      <a:gd name="T158" fmla="*/ 612 w 612"/>
                      <a:gd name="T159" fmla="*/ 551 h 551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612" h="551">
                        <a:moveTo>
                          <a:pt x="0" y="466"/>
                        </a:moveTo>
                        <a:lnTo>
                          <a:pt x="26" y="440"/>
                        </a:lnTo>
                        <a:lnTo>
                          <a:pt x="34" y="423"/>
                        </a:lnTo>
                        <a:lnTo>
                          <a:pt x="51" y="415"/>
                        </a:lnTo>
                        <a:lnTo>
                          <a:pt x="60" y="398"/>
                        </a:lnTo>
                        <a:lnTo>
                          <a:pt x="77" y="381"/>
                        </a:lnTo>
                        <a:lnTo>
                          <a:pt x="60" y="356"/>
                        </a:lnTo>
                        <a:lnTo>
                          <a:pt x="68" y="356"/>
                        </a:lnTo>
                        <a:lnTo>
                          <a:pt x="60" y="347"/>
                        </a:lnTo>
                        <a:lnTo>
                          <a:pt x="51" y="347"/>
                        </a:lnTo>
                        <a:lnTo>
                          <a:pt x="51" y="339"/>
                        </a:lnTo>
                        <a:lnTo>
                          <a:pt x="43" y="322"/>
                        </a:lnTo>
                        <a:lnTo>
                          <a:pt x="94" y="305"/>
                        </a:lnTo>
                        <a:lnTo>
                          <a:pt x="136" y="296"/>
                        </a:lnTo>
                        <a:lnTo>
                          <a:pt x="162" y="296"/>
                        </a:lnTo>
                        <a:lnTo>
                          <a:pt x="179" y="305"/>
                        </a:lnTo>
                        <a:lnTo>
                          <a:pt x="196" y="296"/>
                        </a:lnTo>
                        <a:lnTo>
                          <a:pt x="238" y="288"/>
                        </a:lnTo>
                        <a:lnTo>
                          <a:pt x="255" y="271"/>
                        </a:lnTo>
                        <a:lnTo>
                          <a:pt x="255" y="279"/>
                        </a:lnTo>
                        <a:lnTo>
                          <a:pt x="264" y="263"/>
                        </a:lnTo>
                        <a:lnTo>
                          <a:pt x="281" y="246"/>
                        </a:lnTo>
                        <a:lnTo>
                          <a:pt x="298" y="237"/>
                        </a:lnTo>
                        <a:lnTo>
                          <a:pt x="298" y="229"/>
                        </a:lnTo>
                        <a:lnTo>
                          <a:pt x="298" y="220"/>
                        </a:lnTo>
                        <a:lnTo>
                          <a:pt x="289" y="203"/>
                        </a:lnTo>
                        <a:lnTo>
                          <a:pt x="289" y="195"/>
                        </a:lnTo>
                        <a:lnTo>
                          <a:pt x="298" y="186"/>
                        </a:lnTo>
                        <a:lnTo>
                          <a:pt x="289" y="178"/>
                        </a:lnTo>
                        <a:lnTo>
                          <a:pt x="289" y="169"/>
                        </a:lnTo>
                        <a:lnTo>
                          <a:pt x="281" y="178"/>
                        </a:lnTo>
                        <a:lnTo>
                          <a:pt x="272" y="169"/>
                        </a:lnTo>
                        <a:lnTo>
                          <a:pt x="306" y="127"/>
                        </a:lnTo>
                        <a:lnTo>
                          <a:pt x="315" y="110"/>
                        </a:lnTo>
                        <a:lnTo>
                          <a:pt x="340" y="59"/>
                        </a:lnTo>
                        <a:lnTo>
                          <a:pt x="374" y="42"/>
                        </a:lnTo>
                        <a:lnTo>
                          <a:pt x="391" y="25"/>
                        </a:lnTo>
                        <a:lnTo>
                          <a:pt x="451" y="17"/>
                        </a:lnTo>
                        <a:lnTo>
                          <a:pt x="510" y="0"/>
                        </a:lnTo>
                        <a:lnTo>
                          <a:pt x="518" y="8"/>
                        </a:lnTo>
                        <a:lnTo>
                          <a:pt x="518" y="17"/>
                        </a:lnTo>
                        <a:lnTo>
                          <a:pt x="518" y="25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1"/>
                        </a:lnTo>
                        <a:lnTo>
                          <a:pt x="527" y="59"/>
                        </a:lnTo>
                        <a:lnTo>
                          <a:pt x="535" y="68"/>
                        </a:lnTo>
                        <a:lnTo>
                          <a:pt x="535" y="76"/>
                        </a:lnTo>
                        <a:lnTo>
                          <a:pt x="535" y="93"/>
                        </a:lnTo>
                        <a:lnTo>
                          <a:pt x="535" y="102"/>
                        </a:lnTo>
                        <a:lnTo>
                          <a:pt x="535" y="110"/>
                        </a:lnTo>
                        <a:lnTo>
                          <a:pt x="535" y="118"/>
                        </a:lnTo>
                        <a:lnTo>
                          <a:pt x="535" y="127"/>
                        </a:lnTo>
                        <a:lnTo>
                          <a:pt x="544" y="135"/>
                        </a:lnTo>
                        <a:lnTo>
                          <a:pt x="544" y="152"/>
                        </a:lnTo>
                        <a:lnTo>
                          <a:pt x="552" y="152"/>
                        </a:lnTo>
                        <a:lnTo>
                          <a:pt x="552" y="161"/>
                        </a:lnTo>
                        <a:lnTo>
                          <a:pt x="544" y="169"/>
                        </a:lnTo>
                        <a:lnTo>
                          <a:pt x="552" y="178"/>
                        </a:lnTo>
                        <a:lnTo>
                          <a:pt x="552" y="169"/>
                        </a:lnTo>
                        <a:lnTo>
                          <a:pt x="561" y="169"/>
                        </a:lnTo>
                        <a:lnTo>
                          <a:pt x="561" y="178"/>
                        </a:lnTo>
                        <a:lnTo>
                          <a:pt x="569" y="178"/>
                        </a:lnTo>
                        <a:lnTo>
                          <a:pt x="569" y="203"/>
                        </a:lnTo>
                        <a:lnTo>
                          <a:pt x="578" y="254"/>
                        </a:lnTo>
                        <a:lnTo>
                          <a:pt x="586" y="271"/>
                        </a:lnTo>
                        <a:lnTo>
                          <a:pt x="586" y="279"/>
                        </a:lnTo>
                        <a:lnTo>
                          <a:pt x="586" y="313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415"/>
                        </a:lnTo>
                        <a:lnTo>
                          <a:pt x="603" y="440"/>
                        </a:lnTo>
                        <a:lnTo>
                          <a:pt x="603" y="457"/>
                        </a:lnTo>
                        <a:lnTo>
                          <a:pt x="603" y="466"/>
                        </a:lnTo>
                        <a:lnTo>
                          <a:pt x="612" y="474"/>
                        </a:lnTo>
                        <a:lnTo>
                          <a:pt x="595" y="500"/>
                        </a:lnTo>
                        <a:lnTo>
                          <a:pt x="603" y="508"/>
                        </a:lnTo>
                        <a:lnTo>
                          <a:pt x="595" y="525"/>
                        </a:lnTo>
                        <a:lnTo>
                          <a:pt x="595" y="534"/>
                        </a:lnTo>
                        <a:lnTo>
                          <a:pt x="586" y="534"/>
                        </a:lnTo>
                        <a:lnTo>
                          <a:pt x="578" y="551"/>
                        </a:lnTo>
                        <a:lnTo>
                          <a:pt x="578" y="542"/>
                        </a:lnTo>
                        <a:lnTo>
                          <a:pt x="586" y="525"/>
                        </a:lnTo>
                        <a:lnTo>
                          <a:pt x="586" y="517"/>
                        </a:lnTo>
                        <a:lnTo>
                          <a:pt x="586" y="508"/>
                        </a:lnTo>
                        <a:lnTo>
                          <a:pt x="552" y="500"/>
                        </a:lnTo>
                        <a:lnTo>
                          <a:pt x="544" y="500"/>
                        </a:lnTo>
                        <a:lnTo>
                          <a:pt x="535" y="500"/>
                        </a:lnTo>
                        <a:lnTo>
                          <a:pt x="502" y="483"/>
                        </a:lnTo>
                        <a:lnTo>
                          <a:pt x="493" y="483"/>
                        </a:lnTo>
                        <a:lnTo>
                          <a:pt x="493" y="474"/>
                        </a:lnTo>
                        <a:lnTo>
                          <a:pt x="485" y="474"/>
                        </a:lnTo>
                        <a:lnTo>
                          <a:pt x="476" y="474"/>
                        </a:lnTo>
                        <a:lnTo>
                          <a:pt x="468" y="474"/>
                        </a:lnTo>
                        <a:lnTo>
                          <a:pt x="459" y="466"/>
                        </a:lnTo>
                        <a:lnTo>
                          <a:pt x="459" y="457"/>
                        </a:lnTo>
                        <a:lnTo>
                          <a:pt x="451" y="449"/>
                        </a:lnTo>
                        <a:lnTo>
                          <a:pt x="451" y="440"/>
                        </a:lnTo>
                        <a:lnTo>
                          <a:pt x="451" y="432"/>
                        </a:lnTo>
                        <a:lnTo>
                          <a:pt x="442" y="432"/>
                        </a:lnTo>
                        <a:lnTo>
                          <a:pt x="434" y="432"/>
                        </a:lnTo>
                        <a:lnTo>
                          <a:pt x="425" y="423"/>
                        </a:lnTo>
                        <a:lnTo>
                          <a:pt x="417" y="415"/>
                        </a:lnTo>
                        <a:lnTo>
                          <a:pt x="408" y="415"/>
                        </a:lnTo>
                        <a:lnTo>
                          <a:pt x="349" y="432"/>
                        </a:lnTo>
                        <a:lnTo>
                          <a:pt x="306" y="440"/>
                        </a:lnTo>
                        <a:lnTo>
                          <a:pt x="272" y="449"/>
                        </a:lnTo>
                        <a:lnTo>
                          <a:pt x="213" y="457"/>
                        </a:lnTo>
                        <a:lnTo>
                          <a:pt x="196" y="466"/>
                        </a:lnTo>
                        <a:lnTo>
                          <a:pt x="153" y="474"/>
                        </a:lnTo>
                        <a:lnTo>
                          <a:pt x="145" y="474"/>
                        </a:lnTo>
                        <a:lnTo>
                          <a:pt x="85" y="483"/>
                        </a:lnTo>
                        <a:lnTo>
                          <a:pt x="77" y="483"/>
                        </a:lnTo>
                        <a:lnTo>
                          <a:pt x="26" y="500"/>
                        </a:lnTo>
                        <a:lnTo>
                          <a:pt x="9" y="500"/>
                        </a:lnTo>
                        <a:lnTo>
                          <a:pt x="0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2" name="Freeform 96"/>
                  <p:cNvSpPr>
                    <a:spLocks/>
                  </p:cNvSpPr>
                  <p:nvPr/>
                </p:nvSpPr>
                <p:spPr bwMode="auto">
                  <a:xfrm>
                    <a:off x="5033" y="1597"/>
                    <a:ext cx="195" cy="111"/>
                  </a:xfrm>
                  <a:custGeom>
                    <a:avLst/>
                    <a:gdLst>
                      <a:gd name="T0" fmla="*/ 34 w 195"/>
                      <a:gd name="T1" fmla="*/ 102 h 111"/>
                      <a:gd name="T2" fmla="*/ 17 w 195"/>
                      <a:gd name="T3" fmla="*/ 111 h 111"/>
                      <a:gd name="T4" fmla="*/ 25 w 195"/>
                      <a:gd name="T5" fmla="*/ 102 h 111"/>
                      <a:gd name="T6" fmla="*/ 25 w 195"/>
                      <a:gd name="T7" fmla="*/ 102 h 111"/>
                      <a:gd name="T8" fmla="*/ 17 w 195"/>
                      <a:gd name="T9" fmla="*/ 94 h 111"/>
                      <a:gd name="T10" fmla="*/ 17 w 195"/>
                      <a:gd name="T11" fmla="*/ 102 h 111"/>
                      <a:gd name="T12" fmla="*/ 17 w 195"/>
                      <a:gd name="T13" fmla="*/ 102 h 111"/>
                      <a:gd name="T14" fmla="*/ 8 w 195"/>
                      <a:gd name="T15" fmla="*/ 111 h 111"/>
                      <a:gd name="T16" fmla="*/ 0 w 195"/>
                      <a:gd name="T17" fmla="*/ 102 h 111"/>
                      <a:gd name="T18" fmla="*/ 8 w 195"/>
                      <a:gd name="T19" fmla="*/ 85 h 111"/>
                      <a:gd name="T20" fmla="*/ 8 w 195"/>
                      <a:gd name="T21" fmla="*/ 77 h 111"/>
                      <a:gd name="T22" fmla="*/ 25 w 195"/>
                      <a:gd name="T23" fmla="*/ 77 h 111"/>
                      <a:gd name="T24" fmla="*/ 25 w 195"/>
                      <a:gd name="T25" fmla="*/ 68 h 111"/>
                      <a:gd name="T26" fmla="*/ 34 w 195"/>
                      <a:gd name="T27" fmla="*/ 60 h 111"/>
                      <a:gd name="T28" fmla="*/ 51 w 195"/>
                      <a:gd name="T29" fmla="*/ 60 h 111"/>
                      <a:gd name="T30" fmla="*/ 51 w 195"/>
                      <a:gd name="T31" fmla="*/ 51 h 111"/>
                      <a:gd name="T32" fmla="*/ 76 w 195"/>
                      <a:gd name="T33" fmla="*/ 51 h 111"/>
                      <a:gd name="T34" fmla="*/ 76 w 195"/>
                      <a:gd name="T35" fmla="*/ 43 h 111"/>
                      <a:gd name="T36" fmla="*/ 85 w 195"/>
                      <a:gd name="T37" fmla="*/ 43 h 111"/>
                      <a:gd name="T38" fmla="*/ 127 w 195"/>
                      <a:gd name="T39" fmla="*/ 26 h 111"/>
                      <a:gd name="T40" fmla="*/ 144 w 195"/>
                      <a:gd name="T41" fmla="*/ 0 h 111"/>
                      <a:gd name="T42" fmla="*/ 153 w 195"/>
                      <a:gd name="T43" fmla="*/ 0 h 111"/>
                      <a:gd name="T44" fmla="*/ 144 w 195"/>
                      <a:gd name="T45" fmla="*/ 0 h 111"/>
                      <a:gd name="T46" fmla="*/ 144 w 195"/>
                      <a:gd name="T47" fmla="*/ 17 h 111"/>
                      <a:gd name="T48" fmla="*/ 136 w 195"/>
                      <a:gd name="T49" fmla="*/ 26 h 111"/>
                      <a:gd name="T50" fmla="*/ 127 w 195"/>
                      <a:gd name="T51" fmla="*/ 34 h 111"/>
                      <a:gd name="T52" fmla="*/ 144 w 195"/>
                      <a:gd name="T53" fmla="*/ 34 h 111"/>
                      <a:gd name="T54" fmla="*/ 153 w 195"/>
                      <a:gd name="T55" fmla="*/ 17 h 111"/>
                      <a:gd name="T56" fmla="*/ 161 w 195"/>
                      <a:gd name="T57" fmla="*/ 9 h 111"/>
                      <a:gd name="T58" fmla="*/ 178 w 195"/>
                      <a:gd name="T59" fmla="*/ 17 h 111"/>
                      <a:gd name="T60" fmla="*/ 187 w 195"/>
                      <a:gd name="T61" fmla="*/ 0 h 111"/>
                      <a:gd name="T62" fmla="*/ 195 w 195"/>
                      <a:gd name="T63" fmla="*/ 0 h 111"/>
                      <a:gd name="T64" fmla="*/ 187 w 195"/>
                      <a:gd name="T65" fmla="*/ 0 h 111"/>
                      <a:gd name="T66" fmla="*/ 136 w 195"/>
                      <a:gd name="T67" fmla="*/ 43 h 111"/>
                      <a:gd name="T68" fmla="*/ 59 w 195"/>
                      <a:gd name="T69" fmla="*/ 85 h 111"/>
                      <a:gd name="T70" fmla="*/ 34 w 195"/>
                      <a:gd name="T71" fmla="*/ 102 h 1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95"/>
                      <a:gd name="T109" fmla="*/ 0 h 111"/>
                      <a:gd name="T110" fmla="*/ 195 w 195"/>
                      <a:gd name="T111" fmla="*/ 111 h 1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95" h="111">
                        <a:moveTo>
                          <a:pt x="34" y="102"/>
                        </a:moveTo>
                        <a:lnTo>
                          <a:pt x="17" y="111"/>
                        </a:lnTo>
                        <a:lnTo>
                          <a:pt x="25" y="102"/>
                        </a:lnTo>
                        <a:lnTo>
                          <a:pt x="17" y="94"/>
                        </a:lnTo>
                        <a:lnTo>
                          <a:pt x="17" y="102"/>
                        </a:lnTo>
                        <a:lnTo>
                          <a:pt x="8" y="111"/>
                        </a:lnTo>
                        <a:lnTo>
                          <a:pt x="0" y="102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lnTo>
                          <a:pt x="25" y="77"/>
                        </a:lnTo>
                        <a:lnTo>
                          <a:pt x="25" y="68"/>
                        </a:lnTo>
                        <a:lnTo>
                          <a:pt x="34" y="60"/>
                        </a:lnTo>
                        <a:lnTo>
                          <a:pt x="51" y="60"/>
                        </a:lnTo>
                        <a:lnTo>
                          <a:pt x="51" y="51"/>
                        </a:lnTo>
                        <a:lnTo>
                          <a:pt x="76" y="51"/>
                        </a:lnTo>
                        <a:lnTo>
                          <a:pt x="76" y="43"/>
                        </a:lnTo>
                        <a:lnTo>
                          <a:pt x="85" y="43"/>
                        </a:lnTo>
                        <a:lnTo>
                          <a:pt x="127" y="26"/>
                        </a:lnTo>
                        <a:lnTo>
                          <a:pt x="144" y="0"/>
                        </a:lnTo>
                        <a:lnTo>
                          <a:pt x="153" y="0"/>
                        </a:lnTo>
                        <a:lnTo>
                          <a:pt x="144" y="0"/>
                        </a:lnTo>
                        <a:lnTo>
                          <a:pt x="144" y="17"/>
                        </a:lnTo>
                        <a:lnTo>
                          <a:pt x="136" y="26"/>
                        </a:lnTo>
                        <a:lnTo>
                          <a:pt x="127" y="34"/>
                        </a:lnTo>
                        <a:lnTo>
                          <a:pt x="144" y="34"/>
                        </a:lnTo>
                        <a:lnTo>
                          <a:pt x="153" y="17"/>
                        </a:lnTo>
                        <a:lnTo>
                          <a:pt x="161" y="9"/>
                        </a:lnTo>
                        <a:lnTo>
                          <a:pt x="178" y="17"/>
                        </a:lnTo>
                        <a:lnTo>
                          <a:pt x="187" y="0"/>
                        </a:lnTo>
                        <a:lnTo>
                          <a:pt x="195" y="0"/>
                        </a:lnTo>
                        <a:lnTo>
                          <a:pt x="187" y="0"/>
                        </a:lnTo>
                        <a:lnTo>
                          <a:pt x="136" y="43"/>
                        </a:lnTo>
                        <a:lnTo>
                          <a:pt x="59" y="85"/>
                        </a:lnTo>
                        <a:lnTo>
                          <a:pt x="34" y="10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3" name="Freeform 97"/>
                  <p:cNvSpPr>
                    <a:spLocks/>
                  </p:cNvSpPr>
                  <p:nvPr/>
                </p:nvSpPr>
                <p:spPr bwMode="auto">
                  <a:xfrm>
                    <a:off x="5109" y="1657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0 w 43"/>
                      <a:gd name="T3" fmla="*/ 25 h 25"/>
                      <a:gd name="T4" fmla="*/ 0 w 43"/>
                      <a:gd name="T5" fmla="*/ 25 h 25"/>
                      <a:gd name="T6" fmla="*/ 17 w 43"/>
                      <a:gd name="T7" fmla="*/ 17 h 25"/>
                      <a:gd name="T8" fmla="*/ 34 w 43"/>
                      <a:gd name="T9" fmla="*/ 8 h 25"/>
                      <a:gd name="T10" fmla="*/ 43 w 43"/>
                      <a:gd name="T11" fmla="*/ 0 h 25"/>
                      <a:gd name="T12" fmla="*/ 43 w 43"/>
                      <a:gd name="T13" fmla="*/ 0 h 25"/>
                      <a:gd name="T14" fmla="*/ 43 w 43"/>
                      <a:gd name="T15" fmla="*/ 0 h 25"/>
                      <a:gd name="T16" fmla="*/ 26 w 43"/>
                      <a:gd name="T17" fmla="*/ 8 h 25"/>
                      <a:gd name="T18" fmla="*/ 17 w 43"/>
                      <a:gd name="T19" fmla="*/ 17 h 25"/>
                      <a:gd name="T20" fmla="*/ 0 w 43"/>
                      <a:gd name="T21" fmla="*/ 25 h 25"/>
                      <a:gd name="T22" fmla="*/ 0 w 43"/>
                      <a:gd name="T23" fmla="*/ 25 h 25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43"/>
                      <a:gd name="T37" fmla="*/ 0 h 25"/>
                      <a:gd name="T38" fmla="*/ 43 w 43"/>
                      <a:gd name="T39" fmla="*/ 25 h 25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43" h="25">
                        <a:moveTo>
                          <a:pt x="0" y="25"/>
                        </a:moveTo>
                        <a:lnTo>
                          <a:pt x="0" y="25"/>
                        </a:lnTo>
                        <a:lnTo>
                          <a:pt x="17" y="17"/>
                        </a:lnTo>
                        <a:lnTo>
                          <a:pt x="34" y="8"/>
                        </a:lnTo>
                        <a:lnTo>
                          <a:pt x="43" y="0"/>
                        </a:lnTo>
                        <a:lnTo>
                          <a:pt x="26" y="8"/>
                        </a:lnTo>
                        <a:lnTo>
                          <a:pt x="17" y="17"/>
                        </a:lnTo>
                        <a:lnTo>
                          <a:pt x="0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4" name="Freeform 98"/>
                  <p:cNvSpPr>
                    <a:spLocks/>
                  </p:cNvSpPr>
                  <p:nvPr/>
                </p:nvSpPr>
                <p:spPr bwMode="auto">
                  <a:xfrm>
                    <a:off x="5016" y="1699"/>
                    <a:ext cx="17" cy="25"/>
                  </a:xfrm>
                  <a:custGeom>
                    <a:avLst/>
                    <a:gdLst>
                      <a:gd name="T0" fmla="*/ 8 w 17"/>
                      <a:gd name="T1" fmla="*/ 25 h 25"/>
                      <a:gd name="T2" fmla="*/ 0 w 17"/>
                      <a:gd name="T3" fmla="*/ 17 h 25"/>
                      <a:gd name="T4" fmla="*/ 8 w 17"/>
                      <a:gd name="T5" fmla="*/ 9 h 25"/>
                      <a:gd name="T6" fmla="*/ 17 w 17"/>
                      <a:gd name="T7" fmla="*/ 0 h 25"/>
                      <a:gd name="T8" fmla="*/ 17 w 17"/>
                      <a:gd name="T9" fmla="*/ 9 h 25"/>
                      <a:gd name="T10" fmla="*/ 17 w 17"/>
                      <a:gd name="T11" fmla="*/ 17 h 25"/>
                      <a:gd name="T12" fmla="*/ 8 w 17"/>
                      <a:gd name="T13" fmla="*/ 17 h 25"/>
                      <a:gd name="T14" fmla="*/ 8 w 17"/>
                      <a:gd name="T15" fmla="*/ 25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25"/>
                        </a:moveTo>
                        <a:lnTo>
                          <a:pt x="0" y="17"/>
                        </a:lnTo>
                        <a:lnTo>
                          <a:pt x="8" y="9"/>
                        </a:lnTo>
                        <a:lnTo>
                          <a:pt x="17" y="0"/>
                        </a:ln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2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5" name="Freeform 99"/>
                  <p:cNvSpPr>
                    <a:spLocks/>
                  </p:cNvSpPr>
                  <p:nvPr/>
                </p:nvSpPr>
                <p:spPr bwMode="auto">
                  <a:xfrm>
                    <a:off x="4396" y="1555"/>
                    <a:ext cx="586" cy="381"/>
                  </a:xfrm>
                  <a:custGeom>
                    <a:avLst/>
                    <a:gdLst>
                      <a:gd name="T0" fmla="*/ 255 w 586"/>
                      <a:gd name="T1" fmla="*/ 347 h 381"/>
                      <a:gd name="T2" fmla="*/ 195 w 586"/>
                      <a:gd name="T3" fmla="*/ 356 h 381"/>
                      <a:gd name="T4" fmla="*/ 119 w 586"/>
                      <a:gd name="T5" fmla="*/ 373 h 381"/>
                      <a:gd name="T6" fmla="*/ 42 w 586"/>
                      <a:gd name="T7" fmla="*/ 381 h 381"/>
                      <a:gd name="T8" fmla="*/ 34 w 586"/>
                      <a:gd name="T9" fmla="*/ 330 h 381"/>
                      <a:gd name="T10" fmla="*/ 25 w 586"/>
                      <a:gd name="T11" fmla="*/ 271 h 381"/>
                      <a:gd name="T12" fmla="*/ 17 w 586"/>
                      <a:gd name="T13" fmla="*/ 203 h 381"/>
                      <a:gd name="T14" fmla="*/ 0 w 586"/>
                      <a:gd name="T15" fmla="*/ 110 h 381"/>
                      <a:gd name="T16" fmla="*/ 68 w 586"/>
                      <a:gd name="T17" fmla="*/ 85 h 381"/>
                      <a:gd name="T18" fmla="*/ 144 w 586"/>
                      <a:gd name="T19" fmla="*/ 68 h 381"/>
                      <a:gd name="T20" fmla="*/ 255 w 586"/>
                      <a:gd name="T21" fmla="*/ 51 h 381"/>
                      <a:gd name="T22" fmla="*/ 331 w 586"/>
                      <a:gd name="T23" fmla="*/ 34 h 381"/>
                      <a:gd name="T24" fmla="*/ 408 w 586"/>
                      <a:gd name="T25" fmla="*/ 17 h 381"/>
                      <a:gd name="T26" fmla="*/ 476 w 586"/>
                      <a:gd name="T27" fmla="*/ 0 h 381"/>
                      <a:gd name="T28" fmla="*/ 493 w 586"/>
                      <a:gd name="T29" fmla="*/ 17 h 381"/>
                      <a:gd name="T30" fmla="*/ 501 w 586"/>
                      <a:gd name="T31" fmla="*/ 17 h 381"/>
                      <a:gd name="T32" fmla="*/ 510 w 586"/>
                      <a:gd name="T33" fmla="*/ 17 h 381"/>
                      <a:gd name="T34" fmla="*/ 510 w 586"/>
                      <a:gd name="T35" fmla="*/ 25 h 381"/>
                      <a:gd name="T36" fmla="*/ 518 w 586"/>
                      <a:gd name="T37" fmla="*/ 42 h 381"/>
                      <a:gd name="T38" fmla="*/ 518 w 586"/>
                      <a:gd name="T39" fmla="*/ 51 h 381"/>
                      <a:gd name="T40" fmla="*/ 535 w 586"/>
                      <a:gd name="T41" fmla="*/ 59 h 381"/>
                      <a:gd name="T42" fmla="*/ 544 w 586"/>
                      <a:gd name="T43" fmla="*/ 59 h 381"/>
                      <a:gd name="T44" fmla="*/ 552 w 586"/>
                      <a:gd name="T45" fmla="*/ 68 h 381"/>
                      <a:gd name="T46" fmla="*/ 552 w 586"/>
                      <a:gd name="T47" fmla="*/ 76 h 381"/>
                      <a:gd name="T48" fmla="*/ 544 w 586"/>
                      <a:gd name="T49" fmla="*/ 93 h 381"/>
                      <a:gd name="T50" fmla="*/ 544 w 586"/>
                      <a:gd name="T51" fmla="*/ 110 h 381"/>
                      <a:gd name="T52" fmla="*/ 544 w 586"/>
                      <a:gd name="T53" fmla="*/ 110 h 381"/>
                      <a:gd name="T54" fmla="*/ 535 w 586"/>
                      <a:gd name="T55" fmla="*/ 119 h 381"/>
                      <a:gd name="T56" fmla="*/ 527 w 586"/>
                      <a:gd name="T57" fmla="*/ 127 h 381"/>
                      <a:gd name="T58" fmla="*/ 535 w 586"/>
                      <a:gd name="T59" fmla="*/ 136 h 381"/>
                      <a:gd name="T60" fmla="*/ 535 w 586"/>
                      <a:gd name="T61" fmla="*/ 144 h 381"/>
                      <a:gd name="T62" fmla="*/ 527 w 586"/>
                      <a:gd name="T63" fmla="*/ 153 h 381"/>
                      <a:gd name="T64" fmla="*/ 527 w 586"/>
                      <a:gd name="T65" fmla="*/ 161 h 381"/>
                      <a:gd name="T66" fmla="*/ 527 w 586"/>
                      <a:gd name="T67" fmla="*/ 169 h 381"/>
                      <a:gd name="T68" fmla="*/ 535 w 586"/>
                      <a:gd name="T69" fmla="*/ 178 h 381"/>
                      <a:gd name="T70" fmla="*/ 544 w 586"/>
                      <a:gd name="T71" fmla="*/ 178 h 381"/>
                      <a:gd name="T72" fmla="*/ 552 w 586"/>
                      <a:gd name="T73" fmla="*/ 195 h 381"/>
                      <a:gd name="T74" fmla="*/ 561 w 586"/>
                      <a:gd name="T75" fmla="*/ 195 h 381"/>
                      <a:gd name="T76" fmla="*/ 569 w 586"/>
                      <a:gd name="T77" fmla="*/ 203 h 381"/>
                      <a:gd name="T78" fmla="*/ 586 w 586"/>
                      <a:gd name="T79" fmla="*/ 220 h 381"/>
                      <a:gd name="T80" fmla="*/ 577 w 586"/>
                      <a:gd name="T81" fmla="*/ 229 h 381"/>
                      <a:gd name="T82" fmla="*/ 569 w 586"/>
                      <a:gd name="T83" fmla="*/ 246 h 381"/>
                      <a:gd name="T84" fmla="*/ 561 w 586"/>
                      <a:gd name="T85" fmla="*/ 254 h 381"/>
                      <a:gd name="T86" fmla="*/ 552 w 586"/>
                      <a:gd name="T87" fmla="*/ 254 h 381"/>
                      <a:gd name="T88" fmla="*/ 552 w 586"/>
                      <a:gd name="T89" fmla="*/ 263 h 381"/>
                      <a:gd name="T90" fmla="*/ 535 w 586"/>
                      <a:gd name="T91" fmla="*/ 271 h 381"/>
                      <a:gd name="T92" fmla="*/ 518 w 586"/>
                      <a:gd name="T93" fmla="*/ 280 h 381"/>
                      <a:gd name="T94" fmla="*/ 501 w 586"/>
                      <a:gd name="T95" fmla="*/ 288 h 381"/>
                      <a:gd name="T96" fmla="*/ 467 w 586"/>
                      <a:gd name="T97" fmla="*/ 305 h 381"/>
                      <a:gd name="T98" fmla="*/ 408 w 586"/>
                      <a:gd name="T99" fmla="*/ 322 h 381"/>
                      <a:gd name="T100" fmla="*/ 340 w 586"/>
                      <a:gd name="T101" fmla="*/ 330 h 38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586"/>
                      <a:gd name="T154" fmla="*/ 0 h 381"/>
                      <a:gd name="T155" fmla="*/ 586 w 586"/>
                      <a:gd name="T156" fmla="*/ 381 h 38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586" h="381">
                        <a:moveTo>
                          <a:pt x="340" y="330"/>
                        </a:moveTo>
                        <a:lnTo>
                          <a:pt x="280" y="339"/>
                        </a:lnTo>
                        <a:lnTo>
                          <a:pt x="255" y="347"/>
                        </a:lnTo>
                        <a:lnTo>
                          <a:pt x="246" y="347"/>
                        </a:lnTo>
                        <a:lnTo>
                          <a:pt x="212" y="356"/>
                        </a:lnTo>
                        <a:lnTo>
                          <a:pt x="195" y="356"/>
                        </a:lnTo>
                        <a:lnTo>
                          <a:pt x="153" y="364"/>
                        </a:lnTo>
                        <a:lnTo>
                          <a:pt x="144" y="364"/>
                        </a:lnTo>
                        <a:lnTo>
                          <a:pt x="119" y="373"/>
                        </a:lnTo>
                        <a:lnTo>
                          <a:pt x="102" y="373"/>
                        </a:lnTo>
                        <a:lnTo>
                          <a:pt x="51" y="381"/>
                        </a:lnTo>
                        <a:lnTo>
                          <a:pt x="42" y="381"/>
                        </a:lnTo>
                        <a:lnTo>
                          <a:pt x="42" y="356"/>
                        </a:lnTo>
                        <a:lnTo>
                          <a:pt x="34" y="347"/>
                        </a:lnTo>
                        <a:lnTo>
                          <a:pt x="34" y="330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71"/>
                        </a:lnTo>
                        <a:lnTo>
                          <a:pt x="17" y="237"/>
                        </a:lnTo>
                        <a:lnTo>
                          <a:pt x="17" y="203"/>
                        </a:lnTo>
                        <a:lnTo>
                          <a:pt x="8" y="161"/>
                        </a:lnTo>
                        <a:lnTo>
                          <a:pt x="0" y="110"/>
                        </a:lnTo>
                        <a:lnTo>
                          <a:pt x="0" y="93"/>
                        </a:lnTo>
                        <a:lnTo>
                          <a:pt x="59" y="51"/>
                        </a:lnTo>
                        <a:lnTo>
                          <a:pt x="68" y="85"/>
                        </a:lnTo>
                        <a:lnTo>
                          <a:pt x="85" y="85"/>
                        </a:lnTo>
                        <a:lnTo>
                          <a:pt x="136" y="68"/>
                        </a:lnTo>
                        <a:lnTo>
                          <a:pt x="144" y="68"/>
                        </a:lnTo>
                        <a:lnTo>
                          <a:pt x="204" y="59"/>
                        </a:lnTo>
                        <a:lnTo>
                          <a:pt x="212" y="59"/>
                        </a:lnTo>
                        <a:lnTo>
                          <a:pt x="255" y="51"/>
                        </a:lnTo>
                        <a:lnTo>
                          <a:pt x="272" y="42"/>
                        </a:lnTo>
                        <a:lnTo>
                          <a:pt x="331" y="34"/>
                        </a:lnTo>
                        <a:lnTo>
                          <a:pt x="365" y="25"/>
                        </a:lnTo>
                        <a:lnTo>
                          <a:pt x="408" y="17"/>
                        </a:lnTo>
                        <a:lnTo>
                          <a:pt x="467" y="0"/>
                        </a:lnTo>
                        <a:lnTo>
                          <a:pt x="476" y="0"/>
                        </a:lnTo>
                        <a:lnTo>
                          <a:pt x="484" y="8"/>
                        </a:lnTo>
                        <a:lnTo>
                          <a:pt x="493" y="17"/>
                        </a:lnTo>
                        <a:lnTo>
                          <a:pt x="501" y="17"/>
                        </a:lnTo>
                        <a:lnTo>
                          <a:pt x="510" y="17"/>
                        </a:lnTo>
                        <a:lnTo>
                          <a:pt x="510" y="25"/>
                        </a:lnTo>
                        <a:lnTo>
                          <a:pt x="510" y="34"/>
                        </a:lnTo>
                        <a:lnTo>
                          <a:pt x="518" y="42"/>
                        </a:lnTo>
                        <a:lnTo>
                          <a:pt x="518" y="51"/>
                        </a:lnTo>
                        <a:lnTo>
                          <a:pt x="527" y="59"/>
                        </a:lnTo>
                        <a:lnTo>
                          <a:pt x="535" y="59"/>
                        </a:lnTo>
                        <a:lnTo>
                          <a:pt x="544" y="59"/>
                        </a:lnTo>
                        <a:lnTo>
                          <a:pt x="552" y="59"/>
                        </a:lnTo>
                        <a:lnTo>
                          <a:pt x="552" y="68"/>
                        </a:lnTo>
                        <a:lnTo>
                          <a:pt x="561" y="68"/>
                        </a:lnTo>
                        <a:lnTo>
                          <a:pt x="552" y="76"/>
                        </a:lnTo>
                        <a:lnTo>
                          <a:pt x="544" y="85"/>
                        </a:lnTo>
                        <a:lnTo>
                          <a:pt x="544" y="93"/>
                        </a:lnTo>
                        <a:lnTo>
                          <a:pt x="544" y="102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44" y="110"/>
                        </a:lnTo>
                        <a:lnTo>
                          <a:pt x="535" y="110"/>
                        </a:lnTo>
                        <a:lnTo>
                          <a:pt x="535" y="119"/>
                        </a:lnTo>
                        <a:lnTo>
                          <a:pt x="527" y="127"/>
                        </a:lnTo>
                        <a:lnTo>
                          <a:pt x="535" y="136"/>
                        </a:lnTo>
                        <a:lnTo>
                          <a:pt x="535" y="144"/>
                        </a:lnTo>
                        <a:lnTo>
                          <a:pt x="535" y="153"/>
                        </a:lnTo>
                        <a:lnTo>
                          <a:pt x="527" y="153"/>
                        </a:lnTo>
                        <a:lnTo>
                          <a:pt x="527" y="161"/>
                        </a:lnTo>
                        <a:lnTo>
                          <a:pt x="535" y="169"/>
                        </a:lnTo>
                        <a:lnTo>
                          <a:pt x="527" y="169"/>
                        </a:lnTo>
                        <a:lnTo>
                          <a:pt x="535" y="178"/>
                        </a:lnTo>
                        <a:lnTo>
                          <a:pt x="544" y="178"/>
                        </a:lnTo>
                        <a:lnTo>
                          <a:pt x="544" y="186"/>
                        </a:lnTo>
                        <a:lnTo>
                          <a:pt x="544" y="195"/>
                        </a:lnTo>
                        <a:lnTo>
                          <a:pt x="552" y="195"/>
                        </a:lnTo>
                        <a:lnTo>
                          <a:pt x="561" y="195"/>
                        </a:lnTo>
                        <a:lnTo>
                          <a:pt x="561" y="203"/>
                        </a:lnTo>
                        <a:lnTo>
                          <a:pt x="569" y="203"/>
                        </a:lnTo>
                        <a:lnTo>
                          <a:pt x="577" y="212"/>
                        </a:lnTo>
                        <a:lnTo>
                          <a:pt x="586" y="220"/>
                        </a:lnTo>
                        <a:lnTo>
                          <a:pt x="586" y="229"/>
                        </a:lnTo>
                        <a:lnTo>
                          <a:pt x="577" y="229"/>
                        </a:lnTo>
                        <a:lnTo>
                          <a:pt x="577" y="237"/>
                        </a:lnTo>
                        <a:lnTo>
                          <a:pt x="569" y="237"/>
                        </a:lnTo>
                        <a:lnTo>
                          <a:pt x="569" y="246"/>
                        </a:lnTo>
                        <a:lnTo>
                          <a:pt x="561" y="246"/>
                        </a:lnTo>
                        <a:lnTo>
                          <a:pt x="561" y="254"/>
                        </a:lnTo>
                        <a:lnTo>
                          <a:pt x="552" y="254"/>
                        </a:lnTo>
                        <a:lnTo>
                          <a:pt x="561" y="263"/>
                        </a:lnTo>
                        <a:lnTo>
                          <a:pt x="552" y="263"/>
                        </a:lnTo>
                        <a:lnTo>
                          <a:pt x="552" y="271"/>
                        </a:lnTo>
                        <a:lnTo>
                          <a:pt x="544" y="271"/>
                        </a:lnTo>
                        <a:lnTo>
                          <a:pt x="535" y="271"/>
                        </a:lnTo>
                        <a:lnTo>
                          <a:pt x="535" y="280"/>
                        </a:lnTo>
                        <a:lnTo>
                          <a:pt x="527" y="280"/>
                        </a:lnTo>
                        <a:lnTo>
                          <a:pt x="518" y="280"/>
                        </a:lnTo>
                        <a:lnTo>
                          <a:pt x="510" y="280"/>
                        </a:lnTo>
                        <a:lnTo>
                          <a:pt x="510" y="288"/>
                        </a:lnTo>
                        <a:lnTo>
                          <a:pt x="501" y="288"/>
                        </a:lnTo>
                        <a:lnTo>
                          <a:pt x="501" y="297"/>
                        </a:lnTo>
                        <a:lnTo>
                          <a:pt x="467" y="305"/>
                        </a:lnTo>
                        <a:lnTo>
                          <a:pt x="459" y="305"/>
                        </a:lnTo>
                        <a:lnTo>
                          <a:pt x="425" y="314"/>
                        </a:lnTo>
                        <a:lnTo>
                          <a:pt x="408" y="322"/>
                        </a:lnTo>
                        <a:lnTo>
                          <a:pt x="382" y="322"/>
                        </a:lnTo>
                        <a:lnTo>
                          <a:pt x="365" y="330"/>
                        </a:lnTo>
                        <a:lnTo>
                          <a:pt x="340" y="33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6" name="Freeform 100"/>
                  <p:cNvSpPr>
                    <a:spLocks/>
                  </p:cNvSpPr>
                  <p:nvPr/>
                </p:nvSpPr>
                <p:spPr bwMode="auto">
                  <a:xfrm>
                    <a:off x="5041" y="1479"/>
                    <a:ext cx="179" cy="169"/>
                  </a:xfrm>
                  <a:custGeom>
                    <a:avLst/>
                    <a:gdLst>
                      <a:gd name="T0" fmla="*/ 17 w 179"/>
                      <a:gd name="T1" fmla="*/ 101 h 169"/>
                      <a:gd name="T2" fmla="*/ 9 w 179"/>
                      <a:gd name="T3" fmla="*/ 76 h 169"/>
                      <a:gd name="T4" fmla="*/ 0 w 179"/>
                      <a:gd name="T5" fmla="*/ 34 h 169"/>
                      <a:gd name="T6" fmla="*/ 43 w 179"/>
                      <a:gd name="T7" fmla="*/ 25 h 169"/>
                      <a:gd name="T8" fmla="*/ 51 w 179"/>
                      <a:gd name="T9" fmla="*/ 25 h 169"/>
                      <a:gd name="T10" fmla="*/ 68 w 179"/>
                      <a:gd name="T11" fmla="*/ 17 h 169"/>
                      <a:gd name="T12" fmla="*/ 68 w 179"/>
                      <a:gd name="T13" fmla="*/ 25 h 169"/>
                      <a:gd name="T14" fmla="*/ 68 w 179"/>
                      <a:gd name="T15" fmla="*/ 17 h 169"/>
                      <a:gd name="T16" fmla="*/ 68 w 179"/>
                      <a:gd name="T17" fmla="*/ 17 h 169"/>
                      <a:gd name="T18" fmla="*/ 85 w 179"/>
                      <a:gd name="T19" fmla="*/ 17 h 169"/>
                      <a:gd name="T20" fmla="*/ 85 w 179"/>
                      <a:gd name="T21" fmla="*/ 17 h 169"/>
                      <a:gd name="T22" fmla="*/ 85 w 179"/>
                      <a:gd name="T23" fmla="*/ 17 h 169"/>
                      <a:gd name="T24" fmla="*/ 85 w 179"/>
                      <a:gd name="T25" fmla="*/ 17 h 169"/>
                      <a:gd name="T26" fmla="*/ 94 w 179"/>
                      <a:gd name="T27" fmla="*/ 8 h 169"/>
                      <a:gd name="T28" fmla="*/ 128 w 179"/>
                      <a:gd name="T29" fmla="*/ 0 h 169"/>
                      <a:gd name="T30" fmla="*/ 136 w 179"/>
                      <a:gd name="T31" fmla="*/ 0 h 169"/>
                      <a:gd name="T32" fmla="*/ 162 w 179"/>
                      <a:gd name="T33" fmla="*/ 0 h 169"/>
                      <a:gd name="T34" fmla="*/ 162 w 179"/>
                      <a:gd name="T35" fmla="*/ 0 h 169"/>
                      <a:gd name="T36" fmla="*/ 170 w 179"/>
                      <a:gd name="T37" fmla="*/ 34 h 169"/>
                      <a:gd name="T38" fmla="*/ 170 w 179"/>
                      <a:gd name="T39" fmla="*/ 42 h 169"/>
                      <a:gd name="T40" fmla="*/ 170 w 179"/>
                      <a:gd name="T41" fmla="*/ 51 h 169"/>
                      <a:gd name="T42" fmla="*/ 179 w 179"/>
                      <a:gd name="T43" fmla="*/ 68 h 169"/>
                      <a:gd name="T44" fmla="*/ 179 w 179"/>
                      <a:gd name="T45" fmla="*/ 76 h 169"/>
                      <a:gd name="T46" fmla="*/ 179 w 179"/>
                      <a:gd name="T47" fmla="*/ 84 h 169"/>
                      <a:gd name="T48" fmla="*/ 179 w 179"/>
                      <a:gd name="T49" fmla="*/ 84 h 169"/>
                      <a:gd name="T50" fmla="*/ 179 w 179"/>
                      <a:gd name="T51" fmla="*/ 84 h 169"/>
                      <a:gd name="T52" fmla="*/ 136 w 179"/>
                      <a:gd name="T53" fmla="*/ 101 h 169"/>
                      <a:gd name="T54" fmla="*/ 136 w 179"/>
                      <a:gd name="T55" fmla="*/ 101 h 169"/>
                      <a:gd name="T56" fmla="*/ 128 w 179"/>
                      <a:gd name="T57" fmla="*/ 93 h 169"/>
                      <a:gd name="T58" fmla="*/ 128 w 179"/>
                      <a:gd name="T59" fmla="*/ 101 h 169"/>
                      <a:gd name="T60" fmla="*/ 119 w 179"/>
                      <a:gd name="T61" fmla="*/ 110 h 169"/>
                      <a:gd name="T62" fmla="*/ 85 w 179"/>
                      <a:gd name="T63" fmla="*/ 118 h 169"/>
                      <a:gd name="T64" fmla="*/ 68 w 179"/>
                      <a:gd name="T65" fmla="*/ 135 h 169"/>
                      <a:gd name="T66" fmla="*/ 17 w 179"/>
                      <a:gd name="T67" fmla="*/ 169 h 169"/>
                      <a:gd name="T68" fmla="*/ 17 w 179"/>
                      <a:gd name="T69" fmla="*/ 169 h 169"/>
                      <a:gd name="T70" fmla="*/ 9 w 179"/>
                      <a:gd name="T71" fmla="*/ 161 h 169"/>
                      <a:gd name="T72" fmla="*/ 26 w 179"/>
                      <a:gd name="T73" fmla="*/ 135 h 169"/>
                      <a:gd name="T74" fmla="*/ 17 w 179"/>
                      <a:gd name="T75" fmla="*/ 127 h 169"/>
                      <a:gd name="T76" fmla="*/ 17 w 179"/>
                      <a:gd name="T77" fmla="*/ 118 h 169"/>
                      <a:gd name="T78" fmla="*/ 17 w 179"/>
                      <a:gd name="T79" fmla="*/ 101 h 169"/>
                      <a:gd name="T80" fmla="*/ 17 w 179"/>
                      <a:gd name="T81" fmla="*/ 101 h 169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179"/>
                      <a:gd name="T124" fmla="*/ 0 h 169"/>
                      <a:gd name="T125" fmla="*/ 179 w 179"/>
                      <a:gd name="T126" fmla="*/ 169 h 169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179" h="169">
                        <a:moveTo>
                          <a:pt x="17" y="101"/>
                        </a:moveTo>
                        <a:lnTo>
                          <a:pt x="9" y="76"/>
                        </a:lnTo>
                        <a:lnTo>
                          <a:pt x="0" y="34"/>
                        </a:lnTo>
                        <a:lnTo>
                          <a:pt x="43" y="25"/>
                        </a:lnTo>
                        <a:lnTo>
                          <a:pt x="51" y="25"/>
                        </a:lnTo>
                        <a:lnTo>
                          <a:pt x="68" y="17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94" y="8"/>
                        </a:lnTo>
                        <a:lnTo>
                          <a:pt x="128" y="0"/>
                        </a:lnTo>
                        <a:lnTo>
                          <a:pt x="136" y="0"/>
                        </a:lnTo>
                        <a:lnTo>
                          <a:pt x="162" y="0"/>
                        </a:lnTo>
                        <a:lnTo>
                          <a:pt x="170" y="34"/>
                        </a:lnTo>
                        <a:lnTo>
                          <a:pt x="170" y="42"/>
                        </a:lnTo>
                        <a:lnTo>
                          <a:pt x="170" y="51"/>
                        </a:lnTo>
                        <a:lnTo>
                          <a:pt x="179" y="68"/>
                        </a:lnTo>
                        <a:lnTo>
                          <a:pt x="179" y="76"/>
                        </a:lnTo>
                        <a:lnTo>
                          <a:pt x="179" y="84"/>
                        </a:lnTo>
                        <a:lnTo>
                          <a:pt x="136" y="101"/>
                        </a:lnTo>
                        <a:lnTo>
                          <a:pt x="128" y="93"/>
                        </a:lnTo>
                        <a:lnTo>
                          <a:pt x="128" y="101"/>
                        </a:lnTo>
                        <a:lnTo>
                          <a:pt x="119" y="110"/>
                        </a:lnTo>
                        <a:lnTo>
                          <a:pt x="85" y="118"/>
                        </a:lnTo>
                        <a:lnTo>
                          <a:pt x="68" y="135"/>
                        </a:lnTo>
                        <a:lnTo>
                          <a:pt x="17" y="169"/>
                        </a:lnTo>
                        <a:lnTo>
                          <a:pt x="9" y="161"/>
                        </a:lnTo>
                        <a:lnTo>
                          <a:pt x="26" y="135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0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7" name="Freeform 101"/>
                  <p:cNvSpPr>
                    <a:spLocks/>
                  </p:cNvSpPr>
                  <p:nvPr/>
                </p:nvSpPr>
                <p:spPr bwMode="auto">
                  <a:xfrm>
                    <a:off x="5203" y="1462"/>
                    <a:ext cx="59" cy="101"/>
                  </a:xfrm>
                  <a:custGeom>
                    <a:avLst/>
                    <a:gdLst>
                      <a:gd name="T0" fmla="*/ 8 w 59"/>
                      <a:gd name="T1" fmla="*/ 68 h 101"/>
                      <a:gd name="T2" fmla="*/ 8 w 59"/>
                      <a:gd name="T3" fmla="*/ 59 h 101"/>
                      <a:gd name="T4" fmla="*/ 8 w 59"/>
                      <a:gd name="T5" fmla="*/ 51 h 101"/>
                      <a:gd name="T6" fmla="*/ 0 w 59"/>
                      <a:gd name="T7" fmla="*/ 17 h 101"/>
                      <a:gd name="T8" fmla="*/ 25 w 59"/>
                      <a:gd name="T9" fmla="*/ 8 h 101"/>
                      <a:gd name="T10" fmla="*/ 34 w 59"/>
                      <a:gd name="T11" fmla="*/ 0 h 101"/>
                      <a:gd name="T12" fmla="*/ 34 w 59"/>
                      <a:gd name="T13" fmla="*/ 8 h 101"/>
                      <a:gd name="T14" fmla="*/ 42 w 59"/>
                      <a:gd name="T15" fmla="*/ 17 h 101"/>
                      <a:gd name="T16" fmla="*/ 42 w 59"/>
                      <a:gd name="T17" fmla="*/ 17 h 101"/>
                      <a:gd name="T18" fmla="*/ 42 w 59"/>
                      <a:gd name="T19" fmla="*/ 17 h 101"/>
                      <a:gd name="T20" fmla="*/ 42 w 59"/>
                      <a:gd name="T21" fmla="*/ 25 h 101"/>
                      <a:gd name="T22" fmla="*/ 51 w 59"/>
                      <a:gd name="T23" fmla="*/ 25 h 101"/>
                      <a:gd name="T24" fmla="*/ 51 w 59"/>
                      <a:gd name="T25" fmla="*/ 34 h 101"/>
                      <a:gd name="T26" fmla="*/ 51 w 59"/>
                      <a:gd name="T27" fmla="*/ 34 h 101"/>
                      <a:gd name="T28" fmla="*/ 59 w 59"/>
                      <a:gd name="T29" fmla="*/ 34 h 101"/>
                      <a:gd name="T30" fmla="*/ 59 w 59"/>
                      <a:gd name="T31" fmla="*/ 34 h 101"/>
                      <a:gd name="T32" fmla="*/ 59 w 59"/>
                      <a:gd name="T33" fmla="*/ 42 h 101"/>
                      <a:gd name="T34" fmla="*/ 51 w 59"/>
                      <a:gd name="T35" fmla="*/ 34 h 101"/>
                      <a:gd name="T36" fmla="*/ 42 w 59"/>
                      <a:gd name="T37" fmla="*/ 34 h 101"/>
                      <a:gd name="T38" fmla="*/ 51 w 59"/>
                      <a:gd name="T39" fmla="*/ 42 h 101"/>
                      <a:gd name="T40" fmla="*/ 42 w 59"/>
                      <a:gd name="T41" fmla="*/ 51 h 101"/>
                      <a:gd name="T42" fmla="*/ 51 w 59"/>
                      <a:gd name="T43" fmla="*/ 68 h 101"/>
                      <a:gd name="T44" fmla="*/ 51 w 59"/>
                      <a:gd name="T45" fmla="*/ 85 h 101"/>
                      <a:gd name="T46" fmla="*/ 25 w 59"/>
                      <a:gd name="T47" fmla="*/ 101 h 101"/>
                      <a:gd name="T48" fmla="*/ 17 w 59"/>
                      <a:gd name="T49" fmla="*/ 101 h 101"/>
                      <a:gd name="T50" fmla="*/ 17 w 59"/>
                      <a:gd name="T51" fmla="*/ 101 h 101"/>
                      <a:gd name="T52" fmla="*/ 17 w 59"/>
                      <a:gd name="T53" fmla="*/ 101 h 101"/>
                      <a:gd name="T54" fmla="*/ 17 w 59"/>
                      <a:gd name="T55" fmla="*/ 93 h 101"/>
                      <a:gd name="T56" fmla="*/ 17 w 59"/>
                      <a:gd name="T57" fmla="*/ 85 h 101"/>
                      <a:gd name="T58" fmla="*/ 8 w 59"/>
                      <a:gd name="T59" fmla="*/ 68 h 101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w 59"/>
                      <a:gd name="T91" fmla="*/ 0 h 101"/>
                      <a:gd name="T92" fmla="*/ 59 w 59"/>
                      <a:gd name="T93" fmla="*/ 101 h 101"/>
                    </a:gdLst>
                    <a:ahLst/>
                    <a:cxnLst>
                      <a:cxn ang="T60">
                        <a:pos x="T0" y="T1"/>
                      </a:cxn>
                      <a:cxn ang="T61">
                        <a:pos x="T2" y="T3"/>
                      </a:cxn>
                      <a:cxn ang="T62">
                        <a:pos x="T4" y="T5"/>
                      </a:cxn>
                      <a:cxn ang="T63">
                        <a:pos x="T6" y="T7"/>
                      </a:cxn>
                      <a:cxn ang="T64">
                        <a:pos x="T8" y="T9"/>
                      </a:cxn>
                      <a:cxn ang="T65">
                        <a:pos x="T10" y="T11"/>
                      </a:cxn>
                      <a:cxn ang="T66">
                        <a:pos x="T12" y="T13"/>
                      </a:cxn>
                      <a:cxn ang="T67">
                        <a:pos x="T14" y="T15"/>
                      </a:cxn>
                      <a:cxn ang="T68">
                        <a:pos x="T16" y="T17"/>
                      </a:cxn>
                      <a:cxn ang="T69">
                        <a:pos x="T18" y="T19"/>
                      </a:cxn>
                      <a:cxn ang="T70">
                        <a:pos x="T20" y="T21"/>
                      </a:cxn>
                      <a:cxn ang="T71">
                        <a:pos x="T22" y="T23"/>
                      </a:cxn>
                      <a:cxn ang="T72">
                        <a:pos x="T24" y="T25"/>
                      </a:cxn>
                      <a:cxn ang="T73">
                        <a:pos x="T26" y="T27"/>
                      </a:cxn>
                      <a:cxn ang="T74">
                        <a:pos x="T28" y="T29"/>
                      </a:cxn>
                      <a:cxn ang="T75">
                        <a:pos x="T30" y="T31"/>
                      </a:cxn>
                      <a:cxn ang="T76">
                        <a:pos x="T32" y="T33"/>
                      </a:cxn>
                      <a:cxn ang="T77">
                        <a:pos x="T34" y="T35"/>
                      </a:cxn>
                      <a:cxn ang="T78">
                        <a:pos x="T36" y="T37"/>
                      </a:cxn>
                      <a:cxn ang="T79">
                        <a:pos x="T38" y="T39"/>
                      </a:cxn>
                      <a:cxn ang="T80">
                        <a:pos x="T40" y="T41"/>
                      </a:cxn>
                      <a:cxn ang="T81">
                        <a:pos x="T42" y="T43"/>
                      </a:cxn>
                      <a:cxn ang="T82">
                        <a:pos x="T44" y="T45"/>
                      </a:cxn>
                      <a:cxn ang="T83">
                        <a:pos x="T46" y="T47"/>
                      </a:cxn>
                      <a:cxn ang="T84">
                        <a:pos x="T48" y="T49"/>
                      </a:cxn>
                      <a:cxn ang="T85">
                        <a:pos x="T50" y="T51"/>
                      </a:cxn>
                      <a:cxn ang="T86">
                        <a:pos x="T52" y="T53"/>
                      </a:cxn>
                      <a:cxn ang="T87">
                        <a:pos x="T54" y="T55"/>
                      </a:cxn>
                      <a:cxn ang="T88">
                        <a:pos x="T56" y="T57"/>
                      </a:cxn>
                      <a:cxn ang="T89">
                        <a:pos x="T58" y="T59"/>
                      </a:cxn>
                    </a:cxnLst>
                    <a:rect l="T90" t="T91" r="T92" b="T93"/>
                    <a:pathLst>
                      <a:path w="59" h="101">
                        <a:moveTo>
                          <a:pt x="8" y="68"/>
                        </a:moveTo>
                        <a:lnTo>
                          <a:pt x="8" y="59"/>
                        </a:lnTo>
                        <a:lnTo>
                          <a:pt x="8" y="51"/>
                        </a:lnTo>
                        <a:lnTo>
                          <a:pt x="0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34" y="8"/>
                        </a:lnTo>
                        <a:lnTo>
                          <a:pt x="42" y="17"/>
                        </a:lnTo>
                        <a:lnTo>
                          <a:pt x="42" y="25"/>
                        </a:lnTo>
                        <a:lnTo>
                          <a:pt x="51" y="25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59" y="42"/>
                        </a:lnTo>
                        <a:lnTo>
                          <a:pt x="51" y="34"/>
                        </a:lnTo>
                        <a:lnTo>
                          <a:pt x="42" y="34"/>
                        </a:lnTo>
                        <a:lnTo>
                          <a:pt x="51" y="42"/>
                        </a:lnTo>
                        <a:lnTo>
                          <a:pt x="42" y="51"/>
                        </a:lnTo>
                        <a:lnTo>
                          <a:pt x="51" y="68"/>
                        </a:lnTo>
                        <a:lnTo>
                          <a:pt x="51" y="85"/>
                        </a:lnTo>
                        <a:lnTo>
                          <a:pt x="25" y="101"/>
                        </a:lnTo>
                        <a:lnTo>
                          <a:pt x="17" y="101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8" name="Freeform 102"/>
                  <p:cNvSpPr>
                    <a:spLocks/>
                  </p:cNvSpPr>
                  <p:nvPr/>
                </p:nvSpPr>
                <p:spPr bwMode="auto">
                  <a:xfrm>
                    <a:off x="5271" y="1504"/>
                    <a:ext cx="8" cy="26"/>
                  </a:xfrm>
                  <a:custGeom>
                    <a:avLst/>
                    <a:gdLst>
                      <a:gd name="T0" fmla="*/ 0 w 8"/>
                      <a:gd name="T1" fmla="*/ 0 h 26"/>
                      <a:gd name="T2" fmla="*/ 0 w 8"/>
                      <a:gd name="T3" fmla="*/ 0 h 26"/>
                      <a:gd name="T4" fmla="*/ 8 w 8"/>
                      <a:gd name="T5" fmla="*/ 17 h 26"/>
                      <a:gd name="T6" fmla="*/ 0 w 8"/>
                      <a:gd name="T7" fmla="*/ 26 h 26"/>
                      <a:gd name="T8" fmla="*/ 0 w 8"/>
                      <a:gd name="T9" fmla="*/ 0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26"/>
                      <a:gd name="T17" fmla="*/ 8 w 8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26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8" y="17"/>
                        </a:lnTo>
                        <a:lnTo>
                          <a:pt x="0" y="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9" name="Freeform 103"/>
                  <p:cNvSpPr>
                    <a:spLocks/>
                  </p:cNvSpPr>
                  <p:nvPr/>
                </p:nvSpPr>
                <p:spPr bwMode="auto">
                  <a:xfrm>
                    <a:off x="5262" y="1513"/>
                    <a:ext cx="9" cy="25"/>
                  </a:xfrm>
                  <a:custGeom>
                    <a:avLst/>
                    <a:gdLst>
                      <a:gd name="T0" fmla="*/ 0 w 9"/>
                      <a:gd name="T1" fmla="*/ 0 h 25"/>
                      <a:gd name="T2" fmla="*/ 9 w 9"/>
                      <a:gd name="T3" fmla="*/ 0 h 25"/>
                      <a:gd name="T4" fmla="*/ 9 w 9"/>
                      <a:gd name="T5" fmla="*/ 17 h 25"/>
                      <a:gd name="T6" fmla="*/ 0 w 9"/>
                      <a:gd name="T7" fmla="*/ 17 h 25"/>
                      <a:gd name="T8" fmla="*/ 0 w 9"/>
                      <a:gd name="T9" fmla="*/ 25 h 25"/>
                      <a:gd name="T10" fmla="*/ 0 w 9"/>
                      <a:gd name="T11" fmla="*/ 0 h 2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"/>
                      <a:gd name="T19" fmla="*/ 0 h 25"/>
                      <a:gd name="T20" fmla="*/ 9 w 9"/>
                      <a:gd name="T21" fmla="*/ 25 h 2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" h="25">
                        <a:moveTo>
                          <a:pt x="0" y="0"/>
                        </a:moveTo>
                        <a:lnTo>
                          <a:pt x="9" y="0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0" name="Freeform 104"/>
                  <p:cNvSpPr>
                    <a:spLocks/>
                  </p:cNvSpPr>
                  <p:nvPr/>
                </p:nvSpPr>
                <p:spPr bwMode="auto">
                  <a:xfrm>
                    <a:off x="4923" y="1623"/>
                    <a:ext cx="127" cy="305"/>
                  </a:xfrm>
                  <a:custGeom>
                    <a:avLst/>
                    <a:gdLst>
                      <a:gd name="T0" fmla="*/ 0 w 127"/>
                      <a:gd name="T1" fmla="*/ 220 h 305"/>
                      <a:gd name="T2" fmla="*/ 0 w 127"/>
                      <a:gd name="T3" fmla="*/ 220 h 305"/>
                      <a:gd name="T4" fmla="*/ 8 w 127"/>
                      <a:gd name="T5" fmla="*/ 212 h 305"/>
                      <a:gd name="T6" fmla="*/ 8 w 127"/>
                      <a:gd name="T7" fmla="*/ 203 h 305"/>
                      <a:gd name="T8" fmla="*/ 25 w 127"/>
                      <a:gd name="T9" fmla="*/ 203 h 305"/>
                      <a:gd name="T10" fmla="*/ 34 w 127"/>
                      <a:gd name="T11" fmla="*/ 195 h 305"/>
                      <a:gd name="T12" fmla="*/ 25 w 127"/>
                      <a:gd name="T13" fmla="*/ 186 h 305"/>
                      <a:gd name="T14" fmla="*/ 34 w 127"/>
                      <a:gd name="T15" fmla="*/ 186 h 305"/>
                      <a:gd name="T16" fmla="*/ 34 w 127"/>
                      <a:gd name="T17" fmla="*/ 186 h 305"/>
                      <a:gd name="T18" fmla="*/ 42 w 127"/>
                      <a:gd name="T19" fmla="*/ 178 h 305"/>
                      <a:gd name="T20" fmla="*/ 50 w 127"/>
                      <a:gd name="T21" fmla="*/ 169 h 305"/>
                      <a:gd name="T22" fmla="*/ 59 w 127"/>
                      <a:gd name="T23" fmla="*/ 161 h 305"/>
                      <a:gd name="T24" fmla="*/ 59 w 127"/>
                      <a:gd name="T25" fmla="*/ 152 h 305"/>
                      <a:gd name="T26" fmla="*/ 42 w 127"/>
                      <a:gd name="T27" fmla="*/ 135 h 305"/>
                      <a:gd name="T28" fmla="*/ 34 w 127"/>
                      <a:gd name="T29" fmla="*/ 135 h 305"/>
                      <a:gd name="T30" fmla="*/ 34 w 127"/>
                      <a:gd name="T31" fmla="*/ 127 h 305"/>
                      <a:gd name="T32" fmla="*/ 25 w 127"/>
                      <a:gd name="T33" fmla="*/ 127 h 305"/>
                      <a:gd name="T34" fmla="*/ 17 w 127"/>
                      <a:gd name="T35" fmla="*/ 127 h 305"/>
                      <a:gd name="T36" fmla="*/ 17 w 127"/>
                      <a:gd name="T37" fmla="*/ 110 h 305"/>
                      <a:gd name="T38" fmla="*/ 8 w 127"/>
                      <a:gd name="T39" fmla="*/ 110 h 305"/>
                      <a:gd name="T40" fmla="*/ 8 w 127"/>
                      <a:gd name="T41" fmla="*/ 110 h 305"/>
                      <a:gd name="T42" fmla="*/ 0 w 127"/>
                      <a:gd name="T43" fmla="*/ 101 h 305"/>
                      <a:gd name="T44" fmla="*/ 8 w 127"/>
                      <a:gd name="T45" fmla="*/ 101 h 305"/>
                      <a:gd name="T46" fmla="*/ 0 w 127"/>
                      <a:gd name="T47" fmla="*/ 93 h 305"/>
                      <a:gd name="T48" fmla="*/ 0 w 127"/>
                      <a:gd name="T49" fmla="*/ 85 h 305"/>
                      <a:gd name="T50" fmla="*/ 8 w 127"/>
                      <a:gd name="T51" fmla="*/ 85 h 305"/>
                      <a:gd name="T52" fmla="*/ 8 w 127"/>
                      <a:gd name="T53" fmla="*/ 76 h 305"/>
                      <a:gd name="T54" fmla="*/ 8 w 127"/>
                      <a:gd name="T55" fmla="*/ 68 h 305"/>
                      <a:gd name="T56" fmla="*/ 8 w 127"/>
                      <a:gd name="T57" fmla="*/ 68 h 305"/>
                      <a:gd name="T58" fmla="*/ 0 w 127"/>
                      <a:gd name="T59" fmla="*/ 59 h 305"/>
                      <a:gd name="T60" fmla="*/ 8 w 127"/>
                      <a:gd name="T61" fmla="*/ 51 h 305"/>
                      <a:gd name="T62" fmla="*/ 8 w 127"/>
                      <a:gd name="T63" fmla="*/ 42 h 305"/>
                      <a:gd name="T64" fmla="*/ 8 w 127"/>
                      <a:gd name="T65" fmla="*/ 42 h 305"/>
                      <a:gd name="T66" fmla="*/ 17 w 127"/>
                      <a:gd name="T67" fmla="*/ 42 h 305"/>
                      <a:gd name="T68" fmla="*/ 17 w 127"/>
                      <a:gd name="T69" fmla="*/ 25 h 305"/>
                      <a:gd name="T70" fmla="*/ 17 w 127"/>
                      <a:gd name="T71" fmla="*/ 17 h 305"/>
                      <a:gd name="T72" fmla="*/ 25 w 127"/>
                      <a:gd name="T73" fmla="*/ 8 h 305"/>
                      <a:gd name="T74" fmla="*/ 67 w 127"/>
                      <a:gd name="T75" fmla="*/ 17 h 305"/>
                      <a:gd name="T76" fmla="*/ 84 w 127"/>
                      <a:gd name="T77" fmla="*/ 17 h 305"/>
                      <a:gd name="T78" fmla="*/ 118 w 127"/>
                      <a:gd name="T79" fmla="*/ 34 h 305"/>
                      <a:gd name="T80" fmla="*/ 118 w 127"/>
                      <a:gd name="T81" fmla="*/ 42 h 305"/>
                      <a:gd name="T82" fmla="*/ 110 w 127"/>
                      <a:gd name="T83" fmla="*/ 68 h 305"/>
                      <a:gd name="T84" fmla="*/ 101 w 127"/>
                      <a:gd name="T85" fmla="*/ 76 h 305"/>
                      <a:gd name="T86" fmla="*/ 101 w 127"/>
                      <a:gd name="T87" fmla="*/ 76 h 305"/>
                      <a:gd name="T88" fmla="*/ 93 w 127"/>
                      <a:gd name="T89" fmla="*/ 101 h 305"/>
                      <a:gd name="T90" fmla="*/ 101 w 127"/>
                      <a:gd name="T91" fmla="*/ 110 h 305"/>
                      <a:gd name="T92" fmla="*/ 127 w 127"/>
                      <a:gd name="T93" fmla="*/ 118 h 305"/>
                      <a:gd name="T94" fmla="*/ 127 w 127"/>
                      <a:gd name="T95" fmla="*/ 144 h 305"/>
                      <a:gd name="T96" fmla="*/ 127 w 127"/>
                      <a:gd name="T97" fmla="*/ 144 h 305"/>
                      <a:gd name="T98" fmla="*/ 118 w 127"/>
                      <a:gd name="T99" fmla="*/ 152 h 305"/>
                      <a:gd name="T100" fmla="*/ 127 w 127"/>
                      <a:gd name="T101" fmla="*/ 178 h 305"/>
                      <a:gd name="T102" fmla="*/ 127 w 127"/>
                      <a:gd name="T103" fmla="*/ 212 h 305"/>
                      <a:gd name="T104" fmla="*/ 118 w 127"/>
                      <a:gd name="T105" fmla="*/ 220 h 305"/>
                      <a:gd name="T106" fmla="*/ 110 w 127"/>
                      <a:gd name="T107" fmla="*/ 229 h 305"/>
                      <a:gd name="T108" fmla="*/ 110 w 127"/>
                      <a:gd name="T109" fmla="*/ 246 h 305"/>
                      <a:gd name="T110" fmla="*/ 93 w 127"/>
                      <a:gd name="T111" fmla="*/ 262 h 305"/>
                      <a:gd name="T112" fmla="*/ 84 w 127"/>
                      <a:gd name="T113" fmla="*/ 296 h 305"/>
                      <a:gd name="T114" fmla="*/ 84 w 127"/>
                      <a:gd name="T115" fmla="*/ 305 h 305"/>
                      <a:gd name="T116" fmla="*/ 76 w 127"/>
                      <a:gd name="T117" fmla="*/ 288 h 305"/>
                      <a:gd name="T118" fmla="*/ 59 w 127"/>
                      <a:gd name="T119" fmla="*/ 279 h 305"/>
                      <a:gd name="T120" fmla="*/ 17 w 127"/>
                      <a:gd name="T121" fmla="*/ 262 h 305"/>
                      <a:gd name="T122" fmla="*/ 0 w 127"/>
                      <a:gd name="T123" fmla="*/ 246 h 305"/>
                      <a:gd name="T124" fmla="*/ 0 w 127"/>
                      <a:gd name="T125" fmla="*/ 229 h 305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27"/>
                      <a:gd name="T190" fmla="*/ 0 h 305"/>
                      <a:gd name="T191" fmla="*/ 127 w 127"/>
                      <a:gd name="T192" fmla="*/ 305 h 305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27" h="305">
                        <a:moveTo>
                          <a:pt x="0" y="229"/>
                        </a:moveTo>
                        <a:lnTo>
                          <a:pt x="0" y="220"/>
                        </a:lnTo>
                        <a:lnTo>
                          <a:pt x="8" y="212"/>
                        </a:lnTo>
                        <a:lnTo>
                          <a:pt x="8" y="203"/>
                        </a:lnTo>
                        <a:lnTo>
                          <a:pt x="17" y="203"/>
                        </a:lnTo>
                        <a:lnTo>
                          <a:pt x="25" y="203"/>
                        </a:lnTo>
                        <a:lnTo>
                          <a:pt x="25" y="195"/>
                        </a:lnTo>
                        <a:lnTo>
                          <a:pt x="34" y="195"/>
                        </a:lnTo>
                        <a:lnTo>
                          <a:pt x="25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42" y="178"/>
                        </a:lnTo>
                        <a:lnTo>
                          <a:pt x="42" y="169"/>
                        </a:lnTo>
                        <a:lnTo>
                          <a:pt x="50" y="169"/>
                        </a:lnTo>
                        <a:lnTo>
                          <a:pt x="50" y="161"/>
                        </a:lnTo>
                        <a:lnTo>
                          <a:pt x="59" y="161"/>
                        </a:lnTo>
                        <a:lnTo>
                          <a:pt x="59" y="152"/>
                        </a:lnTo>
                        <a:lnTo>
                          <a:pt x="50" y="144"/>
                        </a:lnTo>
                        <a:lnTo>
                          <a:pt x="42" y="135"/>
                        </a:lnTo>
                        <a:lnTo>
                          <a:pt x="34" y="135"/>
                        </a:lnTo>
                        <a:lnTo>
                          <a:pt x="34" y="127"/>
                        </a:lnTo>
                        <a:lnTo>
                          <a:pt x="25" y="127"/>
                        </a:lnTo>
                        <a:lnTo>
                          <a:pt x="17" y="127"/>
                        </a:lnTo>
                        <a:lnTo>
                          <a:pt x="17" y="118"/>
                        </a:lnTo>
                        <a:lnTo>
                          <a:pt x="17" y="110"/>
                        </a:lnTo>
                        <a:lnTo>
                          <a:pt x="8" y="110"/>
                        </a:lnTo>
                        <a:lnTo>
                          <a:pt x="0" y="101"/>
                        </a:lnTo>
                        <a:lnTo>
                          <a:pt x="8" y="101"/>
                        </a:lnTo>
                        <a:lnTo>
                          <a:pt x="0" y="93"/>
                        </a:lnTo>
                        <a:lnTo>
                          <a:pt x="0" y="85"/>
                        </a:lnTo>
                        <a:lnTo>
                          <a:pt x="8" y="85"/>
                        </a:lnTo>
                        <a:lnTo>
                          <a:pt x="8" y="76"/>
                        </a:lnTo>
                        <a:lnTo>
                          <a:pt x="8" y="68"/>
                        </a:lnTo>
                        <a:lnTo>
                          <a:pt x="0" y="59"/>
                        </a:lnTo>
                        <a:lnTo>
                          <a:pt x="8" y="51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8" y="42"/>
                        </a:lnTo>
                        <a:lnTo>
                          <a:pt x="17" y="42"/>
                        </a:lnTo>
                        <a:lnTo>
                          <a:pt x="17" y="34"/>
                        </a:lnTo>
                        <a:lnTo>
                          <a:pt x="17" y="25"/>
                        </a:lnTo>
                        <a:lnTo>
                          <a:pt x="17" y="17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lnTo>
                          <a:pt x="67" y="17"/>
                        </a:lnTo>
                        <a:lnTo>
                          <a:pt x="76" y="17"/>
                        </a:lnTo>
                        <a:lnTo>
                          <a:pt x="84" y="17"/>
                        </a:lnTo>
                        <a:lnTo>
                          <a:pt x="118" y="25"/>
                        </a:lnTo>
                        <a:lnTo>
                          <a:pt x="118" y="34"/>
                        </a:lnTo>
                        <a:lnTo>
                          <a:pt x="118" y="42"/>
                        </a:lnTo>
                        <a:lnTo>
                          <a:pt x="110" y="59"/>
                        </a:lnTo>
                        <a:lnTo>
                          <a:pt x="110" y="68"/>
                        </a:lnTo>
                        <a:lnTo>
                          <a:pt x="101" y="76"/>
                        </a:lnTo>
                        <a:lnTo>
                          <a:pt x="101" y="68"/>
                        </a:lnTo>
                        <a:lnTo>
                          <a:pt x="101" y="76"/>
                        </a:lnTo>
                        <a:lnTo>
                          <a:pt x="101" y="85"/>
                        </a:lnTo>
                        <a:lnTo>
                          <a:pt x="93" y="101"/>
                        </a:lnTo>
                        <a:lnTo>
                          <a:pt x="101" y="110"/>
                        </a:lnTo>
                        <a:lnTo>
                          <a:pt x="110" y="101"/>
                        </a:lnTo>
                        <a:lnTo>
                          <a:pt x="127" y="118"/>
                        </a:lnTo>
                        <a:lnTo>
                          <a:pt x="127" y="144"/>
                        </a:lnTo>
                        <a:lnTo>
                          <a:pt x="127" y="152"/>
                        </a:lnTo>
                        <a:lnTo>
                          <a:pt x="118" y="152"/>
                        </a:lnTo>
                        <a:lnTo>
                          <a:pt x="127" y="152"/>
                        </a:lnTo>
                        <a:lnTo>
                          <a:pt x="127" y="178"/>
                        </a:lnTo>
                        <a:lnTo>
                          <a:pt x="127" y="195"/>
                        </a:lnTo>
                        <a:lnTo>
                          <a:pt x="127" y="212"/>
                        </a:lnTo>
                        <a:lnTo>
                          <a:pt x="118" y="220"/>
                        </a:lnTo>
                        <a:lnTo>
                          <a:pt x="110" y="220"/>
                        </a:lnTo>
                        <a:lnTo>
                          <a:pt x="110" y="229"/>
                        </a:lnTo>
                        <a:lnTo>
                          <a:pt x="110" y="237"/>
                        </a:lnTo>
                        <a:lnTo>
                          <a:pt x="110" y="246"/>
                        </a:lnTo>
                        <a:lnTo>
                          <a:pt x="93" y="262"/>
                        </a:lnTo>
                        <a:lnTo>
                          <a:pt x="101" y="262"/>
                        </a:lnTo>
                        <a:lnTo>
                          <a:pt x="84" y="296"/>
                        </a:lnTo>
                        <a:lnTo>
                          <a:pt x="84" y="305"/>
                        </a:lnTo>
                        <a:lnTo>
                          <a:pt x="76" y="305"/>
                        </a:lnTo>
                        <a:lnTo>
                          <a:pt x="76" y="288"/>
                        </a:lnTo>
                        <a:lnTo>
                          <a:pt x="67" y="279"/>
                        </a:lnTo>
                        <a:lnTo>
                          <a:pt x="59" y="279"/>
                        </a:lnTo>
                        <a:lnTo>
                          <a:pt x="50" y="288"/>
                        </a:lnTo>
                        <a:lnTo>
                          <a:pt x="17" y="262"/>
                        </a:lnTo>
                        <a:lnTo>
                          <a:pt x="0" y="254"/>
                        </a:lnTo>
                        <a:lnTo>
                          <a:pt x="0" y="246"/>
                        </a:lnTo>
                        <a:lnTo>
                          <a:pt x="0" y="237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1" name="Freeform 105"/>
                  <p:cNvSpPr>
                    <a:spLocks/>
                  </p:cNvSpPr>
                  <p:nvPr/>
                </p:nvSpPr>
                <p:spPr bwMode="auto">
                  <a:xfrm>
                    <a:off x="3725" y="1741"/>
                    <a:ext cx="314" cy="543"/>
                  </a:xfrm>
                  <a:custGeom>
                    <a:avLst/>
                    <a:gdLst>
                      <a:gd name="T0" fmla="*/ 170 w 314"/>
                      <a:gd name="T1" fmla="*/ 475 h 543"/>
                      <a:gd name="T2" fmla="*/ 161 w 314"/>
                      <a:gd name="T3" fmla="*/ 483 h 543"/>
                      <a:gd name="T4" fmla="*/ 161 w 314"/>
                      <a:gd name="T5" fmla="*/ 492 h 543"/>
                      <a:gd name="T6" fmla="*/ 153 w 314"/>
                      <a:gd name="T7" fmla="*/ 500 h 543"/>
                      <a:gd name="T8" fmla="*/ 144 w 314"/>
                      <a:gd name="T9" fmla="*/ 517 h 543"/>
                      <a:gd name="T10" fmla="*/ 144 w 314"/>
                      <a:gd name="T11" fmla="*/ 509 h 543"/>
                      <a:gd name="T12" fmla="*/ 127 w 314"/>
                      <a:gd name="T13" fmla="*/ 500 h 543"/>
                      <a:gd name="T14" fmla="*/ 102 w 314"/>
                      <a:gd name="T15" fmla="*/ 509 h 543"/>
                      <a:gd name="T16" fmla="*/ 93 w 314"/>
                      <a:gd name="T17" fmla="*/ 526 h 543"/>
                      <a:gd name="T18" fmla="*/ 68 w 314"/>
                      <a:gd name="T19" fmla="*/ 517 h 543"/>
                      <a:gd name="T20" fmla="*/ 51 w 314"/>
                      <a:gd name="T21" fmla="*/ 517 h 543"/>
                      <a:gd name="T22" fmla="*/ 43 w 314"/>
                      <a:gd name="T23" fmla="*/ 517 h 543"/>
                      <a:gd name="T24" fmla="*/ 26 w 314"/>
                      <a:gd name="T25" fmla="*/ 526 h 543"/>
                      <a:gd name="T26" fmla="*/ 17 w 314"/>
                      <a:gd name="T27" fmla="*/ 534 h 543"/>
                      <a:gd name="T28" fmla="*/ 9 w 314"/>
                      <a:gd name="T29" fmla="*/ 534 h 543"/>
                      <a:gd name="T30" fmla="*/ 0 w 314"/>
                      <a:gd name="T31" fmla="*/ 526 h 543"/>
                      <a:gd name="T32" fmla="*/ 9 w 314"/>
                      <a:gd name="T33" fmla="*/ 517 h 543"/>
                      <a:gd name="T34" fmla="*/ 0 w 314"/>
                      <a:gd name="T35" fmla="*/ 517 h 543"/>
                      <a:gd name="T36" fmla="*/ 0 w 314"/>
                      <a:gd name="T37" fmla="*/ 509 h 543"/>
                      <a:gd name="T38" fmla="*/ 0 w 314"/>
                      <a:gd name="T39" fmla="*/ 500 h 543"/>
                      <a:gd name="T40" fmla="*/ 9 w 314"/>
                      <a:gd name="T41" fmla="*/ 483 h 543"/>
                      <a:gd name="T42" fmla="*/ 9 w 314"/>
                      <a:gd name="T43" fmla="*/ 475 h 543"/>
                      <a:gd name="T44" fmla="*/ 17 w 314"/>
                      <a:gd name="T45" fmla="*/ 475 h 543"/>
                      <a:gd name="T46" fmla="*/ 26 w 314"/>
                      <a:gd name="T47" fmla="*/ 450 h 543"/>
                      <a:gd name="T48" fmla="*/ 34 w 314"/>
                      <a:gd name="T49" fmla="*/ 441 h 543"/>
                      <a:gd name="T50" fmla="*/ 34 w 314"/>
                      <a:gd name="T51" fmla="*/ 424 h 543"/>
                      <a:gd name="T52" fmla="*/ 51 w 314"/>
                      <a:gd name="T53" fmla="*/ 407 h 543"/>
                      <a:gd name="T54" fmla="*/ 43 w 314"/>
                      <a:gd name="T55" fmla="*/ 390 h 543"/>
                      <a:gd name="T56" fmla="*/ 34 w 314"/>
                      <a:gd name="T57" fmla="*/ 382 h 543"/>
                      <a:gd name="T58" fmla="*/ 26 w 314"/>
                      <a:gd name="T59" fmla="*/ 365 h 543"/>
                      <a:gd name="T60" fmla="*/ 34 w 314"/>
                      <a:gd name="T61" fmla="*/ 356 h 543"/>
                      <a:gd name="T62" fmla="*/ 34 w 314"/>
                      <a:gd name="T63" fmla="*/ 339 h 543"/>
                      <a:gd name="T64" fmla="*/ 34 w 314"/>
                      <a:gd name="T65" fmla="*/ 297 h 543"/>
                      <a:gd name="T66" fmla="*/ 26 w 314"/>
                      <a:gd name="T67" fmla="*/ 153 h 543"/>
                      <a:gd name="T68" fmla="*/ 9 w 314"/>
                      <a:gd name="T69" fmla="*/ 26 h 543"/>
                      <a:gd name="T70" fmla="*/ 43 w 314"/>
                      <a:gd name="T71" fmla="*/ 34 h 543"/>
                      <a:gd name="T72" fmla="*/ 153 w 314"/>
                      <a:gd name="T73" fmla="*/ 9 h 543"/>
                      <a:gd name="T74" fmla="*/ 263 w 314"/>
                      <a:gd name="T75" fmla="*/ 0 h 543"/>
                      <a:gd name="T76" fmla="*/ 280 w 314"/>
                      <a:gd name="T77" fmla="*/ 60 h 543"/>
                      <a:gd name="T78" fmla="*/ 289 w 314"/>
                      <a:gd name="T79" fmla="*/ 144 h 543"/>
                      <a:gd name="T80" fmla="*/ 297 w 314"/>
                      <a:gd name="T81" fmla="*/ 255 h 543"/>
                      <a:gd name="T82" fmla="*/ 306 w 314"/>
                      <a:gd name="T83" fmla="*/ 339 h 543"/>
                      <a:gd name="T84" fmla="*/ 306 w 314"/>
                      <a:gd name="T85" fmla="*/ 348 h 543"/>
                      <a:gd name="T86" fmla="*/ 306 w 314"/>
                      <a:gd name="T87" fmla="*/ 365 h 543"/>
                      <a:gd name="T88" fmla="*/ 314 w 314"/>
                      <a:gd name="T89" fmla="*/ 373 h 543"/>
                      <a:gd name="T90" fmla="*/ 280 w 314"/>
                      <a:gd name="T91" fmla="*/ 390 h 543"/>
                      <a:gd name="T92" fmla="*/ 255 w 314"/>
                      <a:gd name="T93" fmla="*/ 390 h 543"/>
                      <a:gd name="T94" fmla="*/ 255 w 314"/>
                      <a:gd name="T95" fmla="*/ 416 h 543"/>
                      <a:gd name="T96" fmla="*/ 238 w 314"/>
                      <a:gd name="T97" fmla="*/ 450 h 543"/>
                      <a:gd name="T98" fmla="*/ 221 w 314"/>
                      <a:gd name="T99" fmla="*/ 458 h 543"/>
                      <a:gd name="T100" fmla="*/ 204 w 314"/>
                      <a:gd name="T101" fmla="*/ 492 h 543"/>
                      <a:gd name="T102" fmla="*/ 178 w 314"/>
                      <a:gd name="T103" fmla="*/ 492 h 543"/>
                      <a:gd name="T104" fmla="*/ 170 w 314"/>
                      <a:gd name="T105" fmla="*/ 475 h 54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314"/>
                      <a:gd name="T160" fmla="*/ 0 h 543"/>
                      <a:gd name="T161" fmla="*/ 314 w 314"/>
                      <a:gd name="T162" fmla="*/ 543 h 54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314" h="543">
                        <a:moveTo>
                          <a:pt x="170" y="475"/>
                        </a:move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70" y="475"/>
                        </a:lnTo>
                        <a:lnTo>
                          <a:pt x="161" y="483"/>
                        </a:lnTo>
                        <a:lnTo>
                          <a:pt x="161" y="492"/>
                        </a:lnTo>
                        <a:lnTo>
                          <a:pt x="153" y="492"/>
                        </a:lnTo>
                        <a:lnTo>
                          <a:pt x="153" y="500"/>
                        </a:lnTo>
                        <a:lnTo>
                          <a:pt x="153" y="509"/>
                        </a:lnTo>
                        <a:lnTo>
                          <a:pt x="144" y="509"/>
                        </a:lnTo>
                        <a:lnTo>
                          <a:pt x="144" y="517"/>
                        </a:lnTo>
                        <a:lnTo>
                          <a:pt x="144" y="509"/>
                        </a:lnTo>
                        <a:lnTo>
                          <a:pt x="136" y="509"/>
                        </a:lnTo>
                        <a:lnTo>
                          <a:pt x="127" y="500"/>
                        </a:lnTo>
                        <a:lnTo>
                          <a:pt x="119" y="500"/>
                        </a:lnTo>
                        <a:lnTo>
                          <a:pt x="119" y="509"/>
                        </a:lnTo>
                        <a:lnTo>
                          <a:pt x="110" y="509"/>
                        </a:lnTo>
                        <a:lnTo>
                          <a:pt x="102" y="509"/>
                        </a:lnTo>
                        <a:lnTo>
                          <a:pt x="102" y="517"/>
                        </a:lnTo>
                        <a:lnTo>
                          <a:pt x="102" y="526"/>
                        </a:lnTo>
                        <a:lnTo>
                          <a:pt x="93" y="526"/>
                        </a:lnTo>
                        <a:lnTo>
                          <a:pt x="85" y="526"/>
                        </a:lnTo>
                        <a:lnTo>
                          <a:pt x="85" y="517"/>
                        </a:lnTo>
                        <a:lnTo>
                          <a:pt x="76" y="517"/>
                        </a:lnTo>
                        <a:lnTo>
                          <a:pt x="68" y="517"/>
                        </a:lnTo>
                        <a:lnTo>
                          <a:pt x="59" y="517"/>
                        </a:lnTo>
                        <a:lnTo>
                          <a:pt x="43" y="509"/>
                        </a:lnTo>
                        <a:lnTo>
                          <a:pt x="43" y="517"/>
                        </a:lnTo>
                        <a:lnTo>
                          <a:pt x="51" y="517"/>
                        </a:lnTo>
                        <a:lnTo>
                          <a:pt x="51" y="526"/>
                        </a:lnTo>
                        <a:lnTo>
                          <a:pt x="43" y="526"/>
                        </a:lnTo>
                        <a:lnTo>
                          <a:pt x="43" y="517"/>
                        </a:lnTo>
                        <a:lnTo>
                          <a:pt x="34" y="517"/>
                        </a:lnTo>
                        <a:lnTo>
                          <a:pt x="26" y="526"/>
                        </a:lnTo>
                        <a:lnTo>
                          <a:pt x="17" y="517"/>
                        </a:lnTo>
                        <a:lnTo>
                          <a:pt x="17" y="526"/>
                        </a:lnTo>
                        <a:lnTo>
                          <a:pt x="17" y="534"/>
                        </a:lnTo>
                        <a:lnTo>
                          <a:pt x="17" y="543"/>
                        </a:lnTo>
                        <a:lnTo>
                          <a:pt x="9" y="534"/>
                        </a:lnTo>
                        <a:lnTo>
                          <a:pt x="0" y="534"/>
                        </a:lnTo>
                        <a:lnTo>
                          <a:pt x="9" y="534"/>
                        </a:lnTo>
                        <a:lnTo>
                          <a:pt x="0" y="526"/>
                        </a:lnTo>
                        <a:lnTo>
                          <a:pt x="9" y="526"/>
                        </a:lnTo>
                        <a:lnTo>
                          <a:pt x="9" y="517"/>
                        </a:lnTo>
                        <a:lnTo>
                          <a:pt x="0" y="517"/>
                        </a:lnTo>
                        <a:lnTo>
                          <a:pt x="9" y="517"/>
                        </a:lnTo>
                        <a:lnTo>
                          <a:pt x="0" y="509"/>
                        </a:lnTo>
                        <a:lnTo>
                          <a:pt x="0" y="500"/>
                        </a:lnTo>
                        <a:lnTo>
                          <a:pt x="9" y="500"/>
                        </a:lnTo>
                        <a:lnTo>
                          <a:pt x="0" y="500"/>
                        </a:lnTo>
                        <a:lnTo>
                          <a:pt x="9" y="492"/>
                        </a:lnTo>
                        <a:lnTo>
                          <a:pt x="9" y="483"/>
                        </a:lnTo>
                        <a:lnTo>
                          <a:pt x="9" y="475"/>
                        </a:lnTo>
                        <a:lnTo>
                          <a:pt x="9" y="466"/>
                        </a:lnTo>
                        <a:lnTo>
                          <a:pt x="9" y="475"/>
                        </a:lnTo>
                        <a:lnTo>
                          <a:pt x="17" y="466"/>
                        </a:lnTo>
                        <a:lnTo>
                          <a:pt x="17" y="475"/>
                        </a:lnTo>
                        <a:lnTo>
                          <a:pt x="17" y="466"/>
                        </a:lnTo>
                        <a:lnTo>
                          <a:pt x="26" y="458"/>
                        </a:lnTo>
                        <a:lnTo>
                          <a:pt x="26" y="450"/>
                        </a:lnTo>
                        <a:lnTo>
                          <a:pt x="34" y="450"/>
                        </a:lnTo>
                        <a:lnTo>
                          <a:pt x="34" y="441"/>
                        </a:lnTo>
                        <a:lnTo>
                          <a:pt x="34" y="433"/>
                        </a:lnTo>
                        <a:lnTo>
                          <a:pt x="34" y="424"/>
                        </a:lnTo>
                        <a:lnTo>
                          <a:pt x="43" y="424"/>
                        </a:lnTo>
                        <a:lnTo>
                          <a:pt x="43" y="416"/>
                        </a:lnTo>
                        <a:lnTo>
                          <a:pt x="51" y="407"/>
                        </a:lnTo>
                        <a:lnTo>
                          <a:pt x="43" y="407"/>
                        </a:lnTo>
                        <a:lnTo>
                          <a:pt x="43" y="399"/>
                        </a:lnTo>
                        <a:lnTo>
                          <a:pt x="43" y="390"/>
                        </a:lnTo>
                        <a:lnTo>
                          <a:pt x="43" y="382"/>
                        </a:lnTo>
                        <a:lnTo>
                          <a:pt x="34" y="382"/>
                        </a:lnTo>
                        <a:lnTo>
                          <a:pt x="34" y="373"/>
                        </a:lnTo>
                        <a:lnTo>
                          <a:pt x="34" y="365"/>
                        </a:lnTo>
                        <a:lnTo>
                          <a:pt x="26" y="365"/>
                        </a:lnTo>
                        <a:lnTo>
                          <a:pt x="26" y="356"/>
                        </a:lnTo>
                        <a:lnTo>
                          <a:pt x="34" y="356"/>
                        </a:lnTo>
                        <a:lnTo>
                          <a:pt x="34" y="348"/>
                        </a:lnTo>
                        <a:lnTo>
                          <a:pt x="34" y="339"/>
                        </a:lnTo>
                        <a:lnTo>
                          <a:pt x="26" y="339"/>
                        </a:lnTo>
                        <a:lnTo>
                          <a:pt x="34" y="331"/>
                        </a:lnTo>
                        <a:lnTo>
                          <a:pt x="34" y="314"/>
                        </a:lnTo>
                        <a:lnTo>
                          <a:pt x="34" y="297"/>
                        </a:lnTo>
                        <a:lnTo>
                          <a:pt x="34" y="263"/>
                        </a:lnTo>
                        <a:lnTo>
                          <a:pt x="26" y="229"/>
                        </a:lnTo>
                        <a:lnTo>
                          <a:pt x="26" y="187"/>
                        </a:lnTo>
                        <a:lnTo>
                          <a:pt x="26" y="153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17" y="85"/>
                        </a:lnTo>
                        <a:lnTo>
                          <a:pt x="17" y="60"/>
                        </a:lnTo>
                        <a:lnTo>
                          <a:pt x="9" y="26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17" y="34"/>
                        </a:lnTo>
                        <a:lnTo>
                          <a:pt x="26" y="34"/>
                        </a:lnTo>
                        <a:lnTo>
                          <a:pt x="43" y="34"/>
                        </a:lnTo>
                        <a:lnTo>
                          <a:pt x="68" y="26"/>
                        </a:lnTo>
                        <a:lnTo>
                          <a:pt x="76" y="17"/>
                        </a:lnTo>
                        <a:lnTo>
                          <a:pt x="102" y="17"/>
                        </a:lnTo>
                        <a:lnTo>
                          <a:pt x="136" y="9"/>
                        </a:lnTo>
                        <a:lnTo>
                          <a:pt x="153" y="9"/>
                        </a:lnTo>
                        <a:lnTo>
                          <a:pt x="178" y="9"/>
                        </a:lnTo>
                        <a:lnTo>
                          <a:pt x="187" y="9"/>
                        </a:lnTo>
                        <a:lnTo>
                          <a:pt x="221" y="0"/>
                        </a:lnTo>
                        <a:lnTo>
                          <a:pt x="229" y="0"/>
                        </a:lnTo>
                        <a:lnTo>
                          <a:pt x="263" y="0"/>
                        </a:lnTo>
                        <a:lnTo>
                          <a:pt x="272" y="0"/>
                        </a:lnTo>
                        <a:lnTo>
                          <a:pt x="272" y="26"/>
                        </a:lnTo>
                        <a:lnTo>
                          <a:pt x="272" y="43"/>
                        </a:lnTo>
                        <a:lnTo>
                          <a:pt x="280" y="60"/>
                        </a:lnTo>
                        <a:lnTo>
                          <a:pt x="280" y="94"/>
                        </a:lnTo>
                        <a:lnTo>
                          <a:pt x="280" y="102"/>
                        </a:lnTo>
                        <a:lnTo>
                          <a:pt x="289" y="128"/>
                        </a:lnTo>
                        <a:lnTo>
                          <a:pt x="289" y="144"/>
                        </a:lnTo>
                        <a:lnTo>
                          <a:pt x="289" y="178"/>
                        </a:lnTo>
                        <a:lnTo>
                          <a:pt x="297" y="221"/>
                        </a:lnTo>
                        <a:lnTo>
                          <a:pt x="297" y="229"/>
                        </a:lnTo>
                        <a:lnTo>
                          <a:pt x="297" y="255"/>
                        </a:lnTo>
                        <a:lnTo>
                          <a:pt x="297" y="280"/>
                        </a:lnTo>
                        <a:lnTo>
                          <a:pt x="306" y="280"/>
                        </a:lnTo>
                        <a:lnTo>
                          <a:pt x="306" y="314"/>
                        </a:lnTo>
                        <a:lnTo>
                          <a:pt x="306" y="339"/>
                        </a:lnTo>
                        <a:lnTo>
                          <a:pt x="297" y="339"/>
                        </a:lnTo>
                        <a:lnTo>
                          <a:pt x="297" y="348"/>
                        </a:lnTo>
                        <a:lnTo>
                          <a:pt x="306" y="348"/>
                        </a:lnTo>
                        <a:lnTo>
                          <a:pt x="306" y="356"/>
                        </a:lnTo>
                        <a:lnTo>
                          <a:pt x="306" y="365"/>
                        </a:lnTo>
                        <a:lnTo>
                          <a:pt x="314" y="365"/>
                        </a:lnTo>
                        <a:lnTo>
                          <a:pt x="314" y="373"/>
                        </a:lnTo>
                        <a:lnTo>
                          <a:pt x="297" y="382"/>
                        </a:lnTo>
                        <a:lnTo>
                          <a:pt x="289" y="382"/>
                        </a:lnTo>
                        <a:lnTo>
                          <a:pt x="280" y="390"/>
                        </a:lnTo>
                        <a:lnTo>
                          <a:pt x="272" y="390"/>
                        </a:lnTo>
                        <a:lnTo>
                          <a:pt x="263" y="390"/>
                        </a:lnTo>
                        <a:lnTo>
                          <a:pt x="255" y="390"/>
                        </a:lnTo>
                        <a:lnTo>
                          <a:pt x="255" y="399"/>
                        </a:lnTo>
                        <a:lnTo>
                          <a:pt x="255" y="407"/>
                        </a:lnTo>
                        <a:lnTo>
                          <a:pt x="255" y="416"/>
                        </a:lnTo>
                        <a:lnTo>
                          <a:pt x="246" y="424"/>
                        </a:lnTo>
                        <a:lnTo>
                          <a:pt x="238" y="433"/>
                        </a:lnTo>
                        <a:lnTo>
                          <a:pt x="238" y="441"/>
                        </a:lnTo>
                        <a:lnTo>
                          <a:pt x="238" y="450"/>
                        </a:lnTo>
                        <a:lnTo>
                          <a:pt x="229" y="458"/>
                        </a:lnTo>
                        <a:lnTo>
                          <a:pt x="221" y="450"/>
                        </a:lnTo>
                        <a:lnTo>
                          <a:pt x="221" y="458"/>
                        </a:lnTo>
                        <a:lnTo>
                          <a:pt x="212" y="466"/>
                        </a:lnTo>
                        <a:lnTo>
                          <a:pt x="212" y="483"/>
                        </a:lnTo>
                        <a:lnTo>
                          <a:pt x="212" y="492"/>
                        </a:lnTo>
                        <a:lnTo>
                          <a:pt x="204" y="492"/>
                        </a:lnTo>
                        <a:lnTo>
                          <a:pt x="195" y="492"/>
                        </a:lnTo>
                        <a:lnTo>
                          <a:pt x="187" y="492"/>
                        </a:lnTo>
                        <a:lnTo>
                          <a:pt x="178" y="492"/>
                        </a:lnTo>
                        <a:lnTo>
                          <a:pt x="178" y="483"/>
                        </a:lnTo>
                        <a:lnTo>
                          <a:pt x="178" y="475"/>
                        </a:lnTo>
                        <a:lnTo>
                          <a:pt x="170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2" name="Freeform 106"/>
                  <p:cNvSpPr>
                    <a:spLocks/>
                  </p:cNvSpPr>
                  <p:nvPr/>
                </p:nvSpPr>
                <p:spPr bwMode="auto">
                  <a:xfrm>
                    <a:off x="583" y="1487"/>
                    <a:ext cx="645" cy="992"/>
                  </a:xfrm>
                  <a:custGeom>
                    <a:avLst/>
                    <a:gdLst>
                      <a:gd name="T0" fmla="*/ 51 w 645"/>
                      <a:gd name="T1" fmla="*/ 449 h 992"/>
                      <a:gd name="T2" fmla="*/ 8 w 645"/>
                      <a:gd name="T3" fmla="*/ 382 h 992"/>
                      <a:gd name="T4" fmla="*/ 0 w 645"/>
                      <a:gd name="T5" fmla="*/ 365 h 992"/>
                      <a:gd name="T6" fmla="*/ 0 w 645"/>
                      <a:gd name="T7" fmla="*/ 348 h 992"/>
                      <a:gd name="T8" fmla="*/ 17 w 645"/>
                      <a:gd name="T9" fmla="*/ 314 h 992"/>
                      <a:gd name="T10" fmla="*/ 68 w 645"/>
                      <a:gd name="T11" fmla="*/ 102 h 992"/>
                      <a:gd name="T12" fmla="*/ 153 w 645"/>
                      <a:gd name="T13" fmla="*/ 9 h 992"/>
                      <a:gd name="T14" fmla="*/ 263 w 645"/>
                      <a:gd name="T15" fmla="*/ 34 h 992"/>
                      <a:gd name="T16" fmla="*/ 373 w 645"/>
                      <a:gd name="T17" fmla="*/ 60 h 992"/>
                      <a:gd name="T18" fmla="*/ 552 w 645"/>
                      <a:gd name="T19" fmla="*/ 102 h 992"/>
                      <a:gd name="T20" fmla="*/ 645 w 645"/>
                      <a:gd name="T21" fmla="*/ 119 h 992"/>
                      <a:gd name="T22" fmla="*/ 603 w 645"/>
                      <a:gd name="T23" fmla="*/ 356 h 992"/>
                      <a:gd name="T24" fmla="*/ 586 w 645"/>
                      <a:gd name="T25" fmla="*/ 432 h 992"/>
                      <a:gd name="T26" fmla="*/ 560 w 645"/>
                      <a:gd name="T27" fmla="*/ 551 h 992"/>
                      <a:gd name="T28" fmla="*/ 535 w 645"/>
                      <a:gd name="T29" fmla="*/ 678 h 992"/>
                      <a:gd name="T30" fmla="*/ 518 w 645"/>
                      <a:gd name="T31" fmla="*/ 771 h 992"/>
                      <a:gd name="T32" fmla="*/ 501 w 645"/>
                      <a:gd name="T33" fmla="*/ 856 h 992"/>
                      <a:gd name="T34" fmla="*/ 492 w 645"/>
                      <a:gd name="T35" fmla="*/ 873 h 992"/>
                      <a:gd name="T36" fmla="*/ 484 w 645"/>
                      <a:gd name="T37" fmla="*/ 873 h 992"/>
                      <a:gd name="T38" fmla="*/ 475 w 645"/>
                      <a:gd name="T39" fmla="*/ 864 h 992"/>
                      <a:gd name="T40" fmla="*/ 475 w 645"/>
                      <a:gd name="T41" fmla="*/ 856 h 992"/>
                      <a:gd name="T42" fmla="*/ 467 w 645"/>
                      <a:gd name="T43" fmla="*/ 856 h 992"/>
                      <a:gd name="T44" fmla="*/ 458 w 645"/>
                      <a:gd name="T45" fmla="*/ 848 h 992"/>
                      <a:gd name="T46" fmla="*/ 441 w 645"/>
                      <a:gd name="T47" fmla="*/ 848 h 992"/>
                      <a:gd name="T48" fmla="*/ 433 w 645"/>
                      <a:gd name="T49" fmla="*/ 856 h 992"/>
                      <a:gd name="T50" fmla="*/ 433 w 645"/>
                      <a:gd name="T51" fmla="*/ 864 h 992"/>
                      <a:gd name="T52" fmla="*/ 433 w 645"/>
                      <a:gd name="T53" fmla="*/ 881 h 992"/>
                      <a:gd name="T54" fmla="*/ 433 w 645"/>
                      <a:gd name="T55" fmla="*/ 881 h 992"/>
                      <a:gd name="T56" fmla="*/ 433 w 645"/>
                      <a:gd name="T57" fmla="*/ 898 h 992"/>
                      <a:gd name="T58" fmla="*/ 433 w 645"/>
                      <a:gd name="T59" fmla="*/ 907 h 992"/>
                      <a:gd name="T60" fmla="*/ 433 w 645"/>
                      <a:gd name="T61" fmla="*/ 915 h 992"/>
                      <a:gd name="T62" fmla="*/ 424 w 645"/>
                      <a:gd name="T63" fmla="*/ 924 h 992"/>
                      <a:gd name="T64" fmla="*/ 424 w 645"/>
                      <a:gd name="T65" fmla="*/ 932 h 992"/>
                      <a:gd name="T66" fmla="*/ 433 w 645"/>
                      <a:gd name="T67" fmla="*/ 949 h 992"/>
                      <a:gd name="T68" fmla="*/ 424 w 645"/>
                      <a:gd name="T69" fmla="*/ 966 h 992"/>
                      <a:gd name="T70" fmla="*/ 424 w 645"/>
                      <a:gd name="T71" fmla="*/ 975 h 992"/>
                      <a:gd name="T72" fmla="*/ 416 w 645"/>
                      <a:gd name="T73" fmla="*/ 975 h 992"/>
                      <a:gd name="T74" fmla="*/ 424 w 645"/>
                      <a:gd name="T75" fmla="*/ 983 h 992"/>
                      <a:gd name="T76" fmla="*/ 416 w 645"/>
                      <a:gd name="T77" fmla="*/ 992 h 992"/>
                      <a:gd name="T78" fmla="*/ 314 w 645"/>
                      <a:gd name="T79" fmla="*/ 839 h 992"/>
                      <a:gd name="T80" fmla="*/ 161 w 645"/>
                      <a:gd name="T81" fmla="*/ 619 h 992"/>
                      <a:gd name="T82" fmla="*/ 59 w 645"/>
                      <a:gd name="T83" fmla="*/ 466 h 992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645"/>
                      <a:gd name="T127" fmla="*/ 0 h 992"/>
                      <a:gd name="T128" fmla="*/ 645 w 645"/>
                      <a:gd name="T129" fmla="*/ 992 h 992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645" h="992">
                        <a:moveTo>
                          <a:pt x="59" y="466"/>
                        </a:moveTo>
                        <a:lnTo>
                          <a:pt x="51" y="449"/>
                        </a:lnTo>
                        <a:lnTo>
                          <a:pt x="25" y="415"/>
                        </a:lnTo>
                        <a:lnTo>
                          <a:pt x="8" y="382"/>
                        </a:lnTo>
                        <a:lnTo>
                          <a:pt x="0" y="373"/>
                        </a:lnTo>
                        <a:lnTo>
                          <a:pt x="0" y="365"/>
                        </a:lnTo>
                        <a:lnTo>
                          <a:pt x="0" y="356"/>
                        </a:lnTo>
                        <a:lnTo>
                          <a:pt x="0" y="348"/>
                        </a:lnTo>
                        <a:lnTo>
                          <a:pt x="8" y="331"/>
                        </a:lnTo>
                        <a:lnTo>
                          <a:pt x="17" y="314"/>
                        </a:lnTo>
                        <a:lnTo>
                          <a:pt x="25" y="280"/>
                        </a:lnTo>
                        <a:lnTo>
                          <a:pt x="68" y="102"/>
                        </a:lnTo>
                        <a:lnTo>
                          <a:pt x="93" y="0"/>
                        </a:lnTo>
                        <a:lnTo>
                          <a:pt x="153" y="9"/>
                        </a:lnTo>
                        <a:lnTo>
                          <a:pt x="161" y="9"/>
                        </a:lnTo>
                        <a:lnTo>
                          <a:pt x="263" y="34"/>
                        </a:lnTo>
                        <a:lnTo>
                          <a:pt x="373" y="60"/>
                        </a:lnTo>
                        <a:lnTo>
                          <a:pt x="467" y="85"/>
                        </a:lnTo>
                        <a:lnTo>
                          <a:pt x="552" y="102"/>
                        </a:lnTo>
                        <a:lnTo>
                          <a:pt x="628" y="119"/>
                        </a:lnTo>
                        <a:lnTo>
                          <a:pt x="645" y="119"/>
                        </a:lnTo>
                        <a:lnTo>
                          <a:pt x="620" y="246"/>
                        </a:lnTo>
                        <a:lnTo>
                          <a:pt x="603" y="356"/>
                        </a:lnTo>
                        <a:lnTo>
                          <a:pt x="594" y="382"/>
                        </a:lnTo>
                        <a:lnTo>
                          <a:pt x="586" y="432"/>
                        </a:lnTo>
                        <a:lnTo>
                          <a:pt x="569" y="543"/>
                        </a:lnTo>
                        <a:lnTo>
                          <a:pt x="560" y="551"/>
                        </a:lnTo>
                        <a:lnTo>
                          <a:pt x="552" y="610"/>
                        </a:lnTo>
                        <a:lnTo>
                          <a:pt x="535" y="678"/>
                        </a:lnTo>
                        <a:lnTo>
                          <a:pt x="526" y="754"/>
                        </a:lnTo>
                        <a:lnTo>
                          <a:pt x="518" y="771"/>
                        </a:lnTo>
                        <a:lnTo>
                          <a:pt x="509" y="856"/>
                        </a:lnTo>
                        <a:lnTo>
                          <a:pt x="501" y="856"/>
                        </a:lnTo>
                        <a:lnTo>
                          <a:pt x="501" y="864"/>
                        </a:lnTo>
                        <a:lnTo>
                          <a:pt x="492" y="873"/>
                        </a:lnTo>
                        <a:lnTo>
                          <a:pt x="484" y="873"/>
                        </a:lnTo>
                        <a:lnTo>
                          <a:pt x="475" y="864"/>
                        </a:lnTo>
                        <a:lnTo>
                          <a:pt x="475" y="856"/>
                        </a:lnTo>
                        <a:lnTo>
                          <a:pt x="467" y="856"/>
                        </a:lnTo>
                        <a:lnTo>
                          <a:pt x="458" y="856"/>
                        </a:lnTo>
                        <a:lnTo>
                          <a:pt x="458" y="848"/>
                        </a:lnTo>
                        <a:lnTo>
                          <a:pt x="450" y="848"/>
                        </a:lnTo>
                        <a:lnTo>
                          <a:pt x="441" y="848"/>
                        </a:lnTo>
                        <a:lnTo>
                          <a:pt x="433" y="856"/>
                        </a:lnTo>
                        <a:lnTo>
                          <a:pt x="433" y="864"/>
                        </a:lnTo>
                        <a:lnTo>
                          <a:pt x="433" y="881"/>
                        </a:lnTo>
                        <a:lnTo>
                          <a:pt x="433" y="890"/>
                        </a:lnTo>
                        <a:lnTo>
                          <a:pt x="433" y="898"/>
                        </a:lnTo>
                        <a:lnTo>
                          <a:pt x="424" y="898"/>
                        </a:lnTo>
                        <a:lnTo>
                          <a:pt x="433" y="907"/>
                        </a:lnTo>
                        <a:lnTo>
                          <a:pt x="424" y="915"/>
                        </a:lnTo>
                        <a:lnTo>
                          <a:pt x="433" y="915"/>
                        </a:lnTo>
                        <a:lnTo>
                          <a:pt x="424" y="924"/>
                        </a:lnTo>
                        <a:lnTo>
                          <a:pt x="424" y="932"/>
                        </a:lnTo>
                        <a:lnTo>
                          <a:pt x="424" y="941"/>
                        </a:lnTo>
                        <a:lnTo>
                          <a:pt x="433" y="949"/>
                        </a:lnTo>
                        <a:lnTo>
                          <a:pt x="424" y="958"/>
                        </a:lnTo>
                        <a:lnTo>
                          <a:pt x="424" y="966"/>
                        </a:lnTo>
                        <a:lnTo>
                          <a:pt x="424" y="975"/>
                        </a:lnTo>
                        <a:lnTo>
                          <a:pt x="424" y="983"/>
                        </a:lnTo>
                        <a:lnTo>
                          <a:pt x="416" y="975"/>
                        </a:lnTo>
                        <a:lnTo>
                          <a:pt x="416" y="983"/>
                        </a:lnTo>
                        <a:lnTo>
                          <a:pt x="424" y="983"/>
                        </a:lnTo>
                        <a:lnTo>
                          <a:pt x="416" y="992"/>
                        </a:lnTo>
                        <a:lnTo>
                          <a:pt x="331" y="873"/>
                        </a:lnTo>
                        <a:lnTo>
                          <a:pt x="314" y="839"/>
                        </a:lnTo>
                        <a:lnTo>
                          <a:pt x="212" y="695"/>
                        </a:lnTo>
                        <a:lnTo>
                          <a:pt x="161" y="619"/>
                        </a:lnTo>
                        <a:lnTo>
                          <a:pt x="119" y="551"/>
                        </a:lnTo>
                        <a:lnTo>
                          <a:pt x="59" y="46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3" name="Freeform 107"/>
                  <p:cNvSpPr>
                    <a:spLocks/>
                  </p:cNvSpPr>
                  <p:nvPr/>
                </p:nvSpPr>
                <p:spPr bwMode="auto">
                  <a:xfrm>
                    <a:off x="1109" y="1606"/>
                    <a:ext cx="569" cy="720"/>
                  </a:xfrm>
                  <a:custGeom>
                    <a:avLst/>
                    <a:gdLst>
                      <a:gd name="T0" fmla="*/ 26 w 569"/>
                      <a:gd name="T1" fmla="*/ 491 h 720"/>
                      <a:gd name="T2" fmla="*/ 34 w 569"/>
                      <a:gd name="T3" fmla="*/ 432 h 720"/>
                      <a:gd name="T4" fmla="*/ 43 w 569"/>
                      <a:gd name="T5" fmla="*/ 424 h 720"/>
                      <a:gd name="T6" fmla="*/ 60 w 569"/>
                      <a:gd name="T7" fmla="*/ 313 h 720"/>
                      <a:gd name="T8" fmla="*/ 68 w 569"/>
                      <a:gd name="T9" fmla="*/ 263 h 720"/>
                      <a:gd name="T10" fmla="*/ 77 w 569"/>
                      <a:gd name="T11" fmla="*/ 237 h 720"/>
                      <a:gd name="T12" fmla="*/ 94 w 569"/>
                      <a:gd name="T13" fmla="*/ 127 h 720"/>
                      <a:gd name="T14" fmla="*/ 119 w 569"/>
                      <a:gd name="T15" fmla="*/ 0 h 720"/>
                      <a:gd name="T16" fmla="*/ 221 w 569"/>
                      <a:gd name="T17" fmla="*/ 17 h 720"/>
                      <a:gd name="T18" fmla="*/ 297 w 569"/>
                      <a:gd name="T19" fmla="*/ 34 h 720"/>
                      <a:gd name="T20" fmla="*/ 306 w 569"/>
                      <a:gd name="T21" fmla="*/ 34 h 720"/>
                      <a:gd name="T22" fmla="*/ 357 w 569"/>
                      <a:gd name="T23" fmla="*/ 42 h 720"/>
                      <a:gd name="T24" fmla="*/ 399 w 569"/>
                      <a:gd name="T25" fmla="*/ 51 h 720"/>
                      <a:gd name="T26" fmla="*/ 391 w 569"/>
                      <a:gd name="T27" fmla="*/ 102 h 720"/>
                      <a:gd name="T28" fmla="*/ 382 w 569"/>
                      <a:gd name="T29" fmla="*/ 144 h 720"/>
                      <a:gd name="T30" fmla="*/ 382 w 569"/>
                      <a:gd name="T31" fmla="*/ 178 h 720"/>
                      <a:gd name="T32" fmla="*/ 476 w 569"/>
                      <a:gd name="T33" fmla="*/ 195 h 720"/>
                      <a:gd name="T34" fmla="*/ 476 w 569"/>
                      <a:gd name="T35" fmla="*/ 195 h 720"/>
                      <a:gd name="T36" fmla="*/ 569 w 569"/>
                      <a:gd name="T37" fmla="*/ 203 h 720"/>
                      <a:gd name="T38" fmla="*/ 561 w 569"/>
                      <a:gd name="T39" fmla="*/ 246 h 720"/>
                      <a:gd name="T40" fmla="*/ 552 w 569"/>
                      <a:gd name="T41" fmla="*/ 305 h 720"/>
                      <a:gd name="T42" fmla="*/ 544 w 569"/>
                      <a:gd name="T43" fmla="*/ 381 h 720"/>
                      <a:gd name="T44" fmla="*/ 544 w 569"/>
                      <a:gd name="T45" fmla="*/ 398 h 720"/>
                      <a:gd name="T46" fmla="*/ 544 w 569"/>
                      <a:gd name="T47" fmla="*/ 415 h 720"/>
                      <a:gd name="T48" fmla="*/ 527 w 569"/>
                      <a:gd name="T49" fmla="*/ 525 h 720"/>
                      <a:gd name="T50" fmla="*/ 518 w 569"/>
                      <a:gd name="T51" fmla="*/ 559 h 720"/>
                      <a:gd name="T52" fmla="*/ 518 w 569"/>
                      <a:gd name="T53" fmla="*/ 568 h 720"/>
                      <a:gd name="T54" fmla="*/ 518 w 569"/>
                      <a:gd name="T55" fmla="*/ 601 h 720"/>
                      <a:gd name="T56" fmla="*/ 510 w 569"/>
                      <a:gd name="T57" fmla="*/ 635 h 720"/>
                      <a:gd name="T58" fmla="*/ 501 w 569"/>
                      <a:gd name="T59" fmla="*/ 720 h 720"/>
                      <a:gd name="T60" fmla="*/ 408 w 569"/>
                      <a:gd name="T61" fmla="*/ 703 h 720"/>
                      <a:gd name="T62" fmla="*/ 357 w 569"/>
                      <a:gd name="T63" fmla="*/ 695 h 720"/>
                      <a:gd name="T64" fmla="*/ 357 w 569"/>
                      <a:gd name="T65" fmla="*/ 695 h 720"/>
                      <a:gd name="T66" fmla="*/ 331 w 569"/>
                      <a:gd name="T67" fmla="*/ 695 h 720"/>
                      <a:gd name="T68" fmla="*/ 264 w 569"/>
                      <a:gd name="T69" fmla="*/ 686 h 720"/>
                      <a:gd name="T70" fmla="*/ 179 w 569"/>
                      <a:gd name="T71" fmla="*/ 669 h 720"/>
                      <a:gd name="T72" fmla="*/ 145 w 569"/>
                      <a:gd name="T73" fmla="*/ 661 h 720"/>
                      <a:gd name="T74" fmla="*/ 111 w 569"/>
                      <a:gd name="T75" fmla="*/ 652 h 720"/>
                      <a:gd name="T76" fmla="*/ 0 w 569"/>
                      <a:gd name="T77" fmla="*/ 635 h 720"/>
                      <a:gd name="T78" fmla="*/ 9 w 569"/>
                      <a:gd name="T79" fmla="*/ 559 h 720"/>
                      <a:gd name="T80" fmla="*/ 26 w 569"/>
                      <a:gd name="T81" fmla="*/ 491 h 720"/>
                      <a:gd name="T82" fmla="*/ 26 w 569"/>
                      <a:gd name="T83" fmla="*/ 491 h 720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569"/>
                      <a:gd name="T127" fmla="*/ 0 h 720"/>
                      <a:gd name="T128" fmla="*/ 569 w 569"/>
                      <a:gd name="T129" fmla="*/ 720 h 720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569" h="720">
                        <a:moveTo>
                          <a:pt x="26" y="491"/>
                        </a:moveTo>
                        <a:lnTo>
                          <a:pt x="34" y="432"/>
                        </a:lnTo>
                        <a:lnTo>
                          <a:pt x="43" y="424"/>
                        </a:lnTo>
                        <a:lnTo>
                          <a:pt x="60" y="313"/>
                        </a:lnTo>
                        <a:lnTo>
                          <a:pt x="68" y="263"/>
                        </a:lnTo>
                        <a:lnTo>
                          <a:pt x="77" y="237"/>
                        </a:lnTo>
                        <a:lnTo>
                          <a:pt x="94" y="127"/>
                        </a:lnTo>
                        <a:lnTo>
                          <a:pt x="119" y="0"/>
                        </a:lnTo>
                        <a:lnTo>
                          <a:pt x="221" y="17"/>
                        </a:lnTo>
                        <a:lnTo>
                          <a:pt x="297" y="34"/>
                        </a:lnTo>
                        <a:lnTo>
                          <a:pt x="306" y="34"/>
                        </a:lnTo>
                        <a:lnTo>
                          <a:pt x="357" y="42"/>
                        </a:lnTo>
                        <a:lnTo>
                          <a:pt x="399" y="51"/>
                        </a:lnTo>
                        <a:lnTo>
                          <a:pt x="391" y="102"/>
                        </a:lnTo>
                        <a:lnTo>
                          <a:pt x="382" y="144"/>
                        </a:lnTo>
                        <a:lnTo>
                          <a:pt x="382" y="178"/>
                        </a:lnTo>
                        <a:lnTo>
                          <a:pt x="476" y="195"/>
                        </a:lnTo>
                        <a:lnTo>
                          <a:pt x="569" y="203"/>
                        </a:lnTo>
                        <a:lnTo>
                          <a:pt x="561" y="246"/>
                        </a:lnTo>
                        <a:lnTo>
                          <a:pt x="552" y="305"/>
                        </a:lnTo>
                        <a:lnTo>
                          <a:pt x="544" y="381"/>
                        </a:lnTo>
                        <a:lnTo>
                          <a:pt x="544" y="398"/>
                        </a:lnTo>
                        <a:lnTo>
                          <a:pt x="544" y="415"/>
                        </a:lnTo>
                        <a:lnTo>
                          <a:pt x="527" y="525"/>
                        </a:lnTo>
                        <a:lnTo>
                          <a:pt x="518" y="559"/>
                        </a:lnTo>
                        <a:lnTo>
                          <a:pt x="518" y="568"/>
                        </a:lnTo>
                        <a:lnTo>
                          <a:pt x="518" y="601"/>
                        </a:lnTo>
                        <a:lnTo>
                          <a:pt x="510" y="635"/>
                        </a:lnTo>
                        <a:lnTo>
                          <a:pt x="501" y="720"/>
                        </a:lnTo>
                        <a:lnTo>
                          <a:pt x="408" y="703"/>
                        </a:lnTo>
                        <a:lnTo>
                          <a:pt x="357" y="695"/>
                        </a:lnTo>
                        <a:lnTo>
                          <a:pt x="331" y="695"/>
                        </a:lnTo>
                        <a:lnTo>
                          <a:pt x="264" y="686"/>
                        </a:lnTo>
                        <a:lnTo>
                          <a:pt x="179" y="669"/>
                        </a:lnTo>
                        <a:lnTo>
                          <a:pt x="145" y="661"/>
                        </a:lnTo>
                        <a:lnTo>
                          <a:pt x="111" y="652"/>
                        </a:lnTo>
                        <a:lnTo>
                          <a:pt x="0" y="635"/>
                        </a:lnTo>
                        <a:lnTo>
                          <a:pt x="9" y="559"/>
                        </a:lnTo>
                        <a:lnTo>
                          <a:pt x="26" y="49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4" name="Freeform 108"/>
                  <p:cNvSpPr>
                    <a:spLocks/>
                  </p:cNvSpPr>
                  <p:nvPr/>
                </p:nvSpPr>
                <p:spPr bwMode="auto">
                  <a:xfrm>
                    <a:off x="217" y="1377"/>
                    <a:ext cx="816" cy="1398"/>
                  </a:xfrm>
                  <a:custGeom>
                    <a:avLst/>
                    <a:gdLst>
                      <a:gd name="T0" fmla="*/ 145 w 816"/>
                      <a:gd name="T1" fmla="*/ 534 h 1398"/>
                      <a:gd name="T2" fmla="*/ 111 w 816"/>
                      <a:gd name="T3" fmla="*/ 517 h 1398"/>
                      <a:gd name="T4" fmla="*/ 102 w 816"/>
                      <a:gd name="T5" fmla="*/ 525 h 1398"/>
                      <a:gd name="T6" fmla="*/ 94 w 816"/>
                      <a:gd name="T7" fmla="*/ 534 h 1398"/>
                      <a:gd name="T8" fmla="*/ 85 w 816"/>
                      <a:gd name="T9" fmla="*/ 559 h 1398"/>
                      <a:gd name="T10" fmla="*/ 51 w 816"/>
                      <a:gd name="T11" fmla="*/ 525 h 1398"/>
                      <a:gd name="T12" fmla="*/ 51 w 816"/>
                      <a:gd name="T13" fmla="*/ 492 h 1398"/>
                      <a:gd name="T14" fmla="*/ 17 w 816"/>
                      <a:gd name="T15" fmla="*/ 415 h 1398"/>
                      <a:gd name="T16" fmla="*/ 26 w 816"/>
                      <a:gd name="T17" fmla="*/ 314 h 1398"/>
                      <a:gd name="T18" fmla="*/ 17 w 816"/>
                      <a:gd name="T19" fmla="*/ 237 h 1398"/>
                      <a:gd name="T20" fmla="*/ 43 w 816"/>
                      <a:gd name="T21" fmla="*/ 127 h 1398"/>
                      <a:gd name="T22" fmla="*/ 68 w 816"/>
                      <a:gd name="T23" fmla="*/ 34 h 1398"/>
                      <a:gd name="T24" fmla="*/ 111 w 816"/>
                      <a:gd name="T25" fmla="*/ 9 h 1398"/>
                      <a:gd name="T26" fmla="*/ 332 w 816"/>
                      <a:gd name="T27" fmla="*/ 68 h 1398"/>
                      <a:gd name="T28" fmla="*/ 391 w 816"/>
                      <a:gd name="T29" fmla="*/ 390 h 1398"/>
                      <a:gd name="T30" fmla="*/ 366 w 816"/>
                      <a:gd name="T31" fmla="*/ 466 h 1398"/>
                      <a:gd name="T32" fmla="*/ 391 w 816"/>
                      <a:gd name="T33" fmla="*/ 525 h 1398"/>
                      <a:gd name="T34" fmla="*/ 527 w 816"/>
                      <a:gd name="T35" fmla="*/ 729 h 1398"/>
                      <a:gd name="T36" fmla="*/ 782 w 816"/>
                      <a:gd name="T37" fmla="*/ 1102 h 1398"/>
                      <a:gd name="T38" fmla="*/ 782 w 816"/>
                      <a:gd name="T39" fmla="*/ 1119 h 1398"/>
                      <a:gd name="T40" fmla="*/ 790 w 816"/>
                      <a:gd name="T41" fmla="*/ 1144 h 1398"/>
                      <a:gd name="T42" fmla="*/ 790 w 816"/>
                      <a:gd name="T43" fmla="*/ 1161 h 1398"/>
                      <a:gd name="T44" fmla="*/ 799 w 816"/>
                      <a:gd name="T45" fmla="*/ 1178 h 1398"/>
                      <a:gd name="T46" fmla="*/ 816 w 816"/>
                      <a:gd name="T47" fmla="*/ 1195 h 1398"/>
                      <a:gd name="T48" fmla="*/ 816 w 816"/>
                      <a:gd name="T49" fmla="*/ 1203 h 1398"/>
                      <a:gd name="T50" fmla="*/ 782 w 816"/>
                      <a:gd name="T51" fmla="*/ 1220 h 1398"/>
                      <a:gd name="T52" fmla="*/ 765 w 816"/>
                      <a:gd name="T53" fmla="*/ 1237 h 1398"/>
                      <a:gd name="T54" fmla="*/ 765 w 816"/>
                      <a:gd name="T55" fmla="*/ 1254 h 1398"/>
                      <a:gd name="T56" fmla="*/ 756 w 816"/>
                      <a:gd name="T57" fmla="*/ 1271 h 1398"/>
                      <a:gd name="T58" fmla="*/ 756 w 816"/>
                      <a:gd name="T59" fmla="*/ 1288 h 1398"/>
                      <a:gd name="T60" fmla="*/ 739 w 816"/>
                      <a:gd name="T61" fmla="*/ 1305 h 1398"/>
                      <a:gd name="T62" fmla="*/ 731 w 816"/>
                      <a:gd name="T63" fmla="*/ 1313 h 1398"/>
                      <a:gd name="T64" fmla="*/ 731 w 816"/>
                      <a:gd name="T65" fmla="*/ 1339 h 1398"/>
                      <a:gd name="T66" fmla="*/ 731 w 816"/>
                      <a:gd name="T67" fmla="*/ 1347 h 1398"/>
                      <a:gd name="T68" fmla="*/ 739 w 816"/>
                      <a:gd name="T69" fmla="*/ 1356 h 1398"/>
                      <a:gd name="T70" fmla="*/ 739 w 816"/>
                      <a:gd name="T71" fmla="*/ 1381 h 1398"/>
                      <a:gd name="T72" fmla="*/ 731 w 816"/>
                      <a:gd name="T73" fmla="*/ 1390 h 1398"/>
                      <a:gd name="T74" fmla="*/ 731 w 816"/>
                      <a:gd name="T75" fmla="*/ 1390 h 1398"/>
                      <a:gd name="T76" fmla="*/ 714 w 816"/>
                      <a:gd name="T77" fmla="*/ 1390 h 1398"/>
                      <a:gd name="T78" fmla="*/ 451 w 816"/>
                      <a:gd name="T79" fmla="*/ 1339 h 1398"/>
                      <a:gd name="T80" fmla="*/ 451 w 816"/>
                      <a:gd name="T81" fmla="*/ 1339 h 1398"/>
                      <a:gd name="T82" fmla="*/ 451 w 816"/>
                      <a:gd name="T83" fmla="*/ 1263 h 1398"/>
                      <a:gd name="T84" fmla="*/ 366 w 816"/>
                      <a:gd name="T85" fmla="*/ 1186 h 1398"/>
                      <a:gd name="T86" fmla="*/ 366 w 816"/>
                      <a:gd name="T87" fmla="*/ 1161 h 1398"/>
                      <a:gd name="T88" fmla="*/ 289 w 816"/>
                      <a:gd name="T89" fmla="*/ 1110 h 1398"/>
                      <a:gd name="T90" fmla="*/ 230 w 816"/>
                      <a:gd name="T91" fmla="*/ 1059 h 1398"/>
                      <a:gd name="T92" fmla="*/ 170 w 816"/>
                      <a:gd name="T93" fmla="*/ 1025 h 1398"/>
                      <a:gd name="T94" fmla="*/ 170 w 816"/>
                      <a:gd name="T95" fmla="*/ 983 h 1398"/>
                      <a:gd name="T96" fmla="*/ 179 w 816"/>
                      <a:gd name="T97" fmla="*/ 949 h 1398"/>
                      <a:gd name="T98" fmla="*/ 162 w 816"/>
                      <a:gd name="T99" fmla="*/ 907 h 1398"/>
                      <a:gd name="T100" fmla="*/ 128 w 816"/>
                      <a:gd name="T101" fmla="*/ 847 h 1398"/>
                      <a:gd name="T102" fmla="*/ 94 w 816"/>
                      <a:gd name="T103" fmla="*/ 729 h 1398"/>
                      <a:gd name="T104" fmla="*/ 119 w 816"/>
                      <a:gd name="T105" fmla="*/ 703 h 1398"/>
                      <a:gd name="T106" fmla="*/ 85 w 816"/>
                      <a:gd name="T107" fmla="*/ 669 h 1398"/>
                      <a:gd name="T108" fmla="*/ 77 w 816"/>
                      <a:gd name="T109" fmla="*/ 610 h 1398"/>
                      <a:gd name="T110" fmla="*/ 94 w 816"/>
                      <a:gd name="T111" fmla="*/ 568 h 1398"/>
                      <a:gd name="T112" fmla="*/ 111 w 816"/>
                      <a:gd name="T113" fmla="*/ 619 h 1398"/>
                      <a:gd name="T114" fmla="*/ 102 w 816"/>
                      <a:gd name="T115" fmla="*/ 576 h 1398"/>
                      <a:gd name="T116" fmla="*/ 111 w 816"/>
                      <a:gd name="T117" fmla="*/ 542 h 1398"/>
                      <a:gd name="T118" fmla="*/ 179 w 816"/>
                      <a:gd name="T119" fmla="*/ 551 h 1398"/>
                      <a:gd name="T120" fmla="*/ 187 w 816"/>
                      <a:gd name="T121" fmla="*/ 551 h 1398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816"/>
                      <a:gd name="T184" fmla="*/ 0 h 1398"/>
                      <a:gd name="T185" fmla="*/ 816 w 816"/>
                      <a:gd name="T186" fmla="*/ 1398 h 1398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816" h="1398">
                        <a:moveTo>
                          <a:pt x="179" y="542"/>
                        </a:moveTo>
                        <a:lnTo>
                          <a:pt x="162" y="551"/>
                        </a:lnTo>
                        <a:lnTo>
                          <a:pt x="153" y="551"/>
                        </a:lnTo>
                        <a:lnTo>
                          <a:pt x="145" y="534"/>
                        </a:lnTo>
                        <a:lnTo>
                          <a:pt x="119" y="542"/>
                        </a:lnTo>
                        <a:lnTo>
                          <a:pt x="119" y="525"/>
                        </a:lnTo>
                        <a:lnTo>
                          <a:pt x="111" y="517"/>
                        </a:lnTo>
                        <a:lnTo>
                          <a:pt x="119" y="525"/>
                        </a:lnTo>
                        <a:lnTo>
                          <a:pt x="119" y="534"/>
                        </a:lnTo>
                        <a:lnTo>
                          <a:pt x="102" y="525"/>
                        </a:lnTo>
                        <a:lnTo>
                          <a:pt x="94" y="525"/>
                        </a:lnTo>
                        <a:lnTo>
                          <a:pt x="94" y="517"/>
                        </a:lnTo>
                        <a:lnTo>
                          <a:pt x="94" y="534"/>
                        </a:lnTo>
                        <a:lnTo>
                          <a:pt x="94" y="542"/>
                        </a:lnTo>
                        <a:lnTo>
                          <a:pt x="85" y="551"/>
                        </a:lnTo>
                        <a:lnTo>
                          <a:pt x="85" y="559"/>
                        </a:lnTo>
                        <a:lnTo>
                          <a:pt x="68" y="551"/>
                        </a:lnTo>
                        <a:lnTo>
                          <a:pt x="60" y="534"/>
                        </a:lnTo>
                        <a:lnTo>
                          <a:pt x="51" y="525"/>
                        </a:lnTo>
                        <a:lnTo>
                          <a:pt x="43" y="525"/>
                        </a:lnTo>
                        <a:lnTo>
                          <a:pt x="51" y="508"/>
                        </a:lnTo>
                        <a:lnTo>
                          <a:pt x="51" y="492"/>
                        </a:lnTo>
                        <a:lnTo>
                          <a:pt x="43" y="466"/>
                        </a:lnTo>
                        <a:lnTo>
                          <a:pt x="34" y="449"/>
                        </a:lnTo>
                        <a:lnTo>
                          <a:pt x="17" y="415"/>
                        </a:lnTo>
                        <a:lnTo>
                          <a:pt x="9" y="390"/>
                        </a:lnTo>
                        <a:lnTo>
                          <a:pt x="17" y="381"/>
                        </a:lnTo>
                        <a:lnTo>
                          <a:pt x="17" y="339"/>
                        </a:lnTo>
                        <a:lnTo>
                          <a:pt x="26" y="314"/>
                        </a:lnTo>
                        <a:lnTo>
                          <a:pt x="26" y="297"/>
                        </a:lnTo>
                        <a:lnTo>
                          <a:pt x="26" y="280"/>
                        </a:lnTo>
                        <a:lnTo>
                          <a:pt x="17" y="254"/>
                        </a:lnTo>
                        <a:lnTo>
                          <a:pt x="17" y="237"/>
                        </a:lnTo>
                        <a:lnTo>
                          <a:pt x="0" y="212"/>
                        </a:lnTo>
                        <a:lnTo>
                          <a:pt x="0" y="203"/>
                        </a:lnTo>
                        <a:lnTo>
                          <a:pt x="0" y="186"/>
                        </a:lnTo>
                        <a:lnTo>
                          <a:pt x="43" y="127"/>
                        </a:lnTo>
                        <a:lnTo>
                          <a:pt x="51" y="102"/>
                        </a:lnTo>
                        <a:lnTo>
                          <a:pt x="60" y="85"/>
                        </a:lnTo>
                        <a:lnTo>
                          <a:pt x="68" y="68"/>
                        </a:lnTo>
                        <a:lnTo>
                          <a:pt x="68" y="34"/>
                        </a:lnTo>
                        <a:lnTo>
                          <a:pt x="68" y="26"/>
                        </a:lnTo>
                        <a:lnTo>
                          <a:pt x="68" y="17"/>
                        </a:lnTo>
                        <a:lnTo>
                          <a:pt x="77" y="0"/>
                        </a:lnTo>
                        <a:lnTo>
                          <a:pt x="111" y="9"/>
                        </a:lnTo>
                        <a:lnTo>
                          <a:pt x="136" y="17"/>
                        </a:lnTo>
                        <a:lnTo>
                          <a:pt x="170" y="26"/>
                        </a:lnTo>
                        <a:lnTo>
                          <a:pt x="255" y="51"/>
                        </a:lnTo>
                        <a:lnTo>
                          <a:pt x="332" y="68"/>
                        </a:lnTo>
                        <a:lnTo>
                          <a:pt x="383" y="85"/>
                        </a:lnTo>
                        <a:lnTo>
                          <a:pt x="459" y="110"/>
                        </a:lnTo>
                        <a:lnTo>
                          <a:pt x="434" y="212"/>
                        </a:lnTo>
                        <a:lnTo>
                          <a:pt x="391" y="390"/>
                        </a:lnTo>
                        <a:lnTo>
                          <a:pt x="383" y="424"/>
                        </a:lnTo>
                        <a:lnTo>
                          <a:pt x="374" y="441"/>
                        </a:lnTo>
                        <a:lnTo>
                          <a:pt x="366" y="458"/>
                        </a:lnTo>
                        <a:lnTo>
                          <a:pt x="366" y="466"/>
                        </a:lnTo>
                        <a:lnTo>
                          <a:pt x="366" y="475"/>
                        </a:lnTo>
                        <a:lnTo>
                          <a:pt x="366" y="483"/>
                        </a:lnTo>
                        <a:lnTo>
                          <a:pt x="374" y="492"/>
                        </a:lnTo>
                        <a:lnTo>
                          <a:pt x="391" y="525"/>
                        </a:lnTo>
                        <a:lnTo>
                          <a:pt x="417" y="559"/>
                        </a:lnTo>
                        <a:lnTo>
                          <a:pt x="425" y="576"/>
                        </a:lnTo>
                        <a:lnTo>
                          <a:pt x="485" y="661"/>
                        </a:lnTo>
                        <a:lnTo>
                          <a:pt x="527" y="729"/>
                        </a:lnTo>
                        <a:lnTo>
                          <a:pt x="578" y="805"/>
                        </a:lnTo>
                        <a:lnTo>
                          <a:pt x="680" y="949"/>
                        </a:lnTo>
                        <a:lnTo>
                          <a:pt x="697" y="983"/>
                        </a:lnTo>
                        <a:lnTo>
                          <a:pt x="782" y="1102"/>
                        </a:lnTo>
                        <a:lnTo>
                          <a:pt x="782" y="1110"/>
                        </a:lnTo>
                        <a:lnTo>
                          <a:pt x="782" y="1119"/>
                        </a:lnTo>
                        <a:lnTo>
                          <a:pt x="782" y="1127"/>
                        </a:lnTo>
                        <a:lnTo>
                          <a:pt x="782" y="1135"/>
                        </a:lnTo>
                        <a:lnTo>
                          <a:pt x="790" y="1144"/>
                        </a:lnTo>
                        <a:lnTo>
                          <a:pt x="790" y="1161"/>
                        </a:lnTo>
                        <a:lnTo>
                          <a:pt x="799" y="1169"/>
                        </a:lnTo>
                        <a:lnTo>
                          <a:pt x="790" y="1178"/>
                        </a:lnTo>
                        <a:lnTo>
                          <a:pt x="799" y="1178"/>
                        </a:lnTo>
                        <a:lnTo>
                          <a:pt x="799" y="1186"/>
                        </a:lnTo>
                        <a:lnTo>
                          <a:pt x="807" y="1186"/>
                        </a:lnTo>
                        <a:lnTo>
                          <a:pt x="816" y="1195"/>
                        </a:lnTo>
                        <a:lnTo>
                          <a:pt x="816" y="1203"/>
                        </a:lnTo>
                        <a:lnTo>
                          <a:pt x="799" y="1212"/>
                        </a:lnTo>
                        <a:lnTo>
                          <a:pt x="799" y="1220"/>
                        </a:lnTo>
                        <a:lnTo>
                          <a:pt x="790" y="1220"/>
                        </a:lnTo>
                        <a:lnTo>
                          <a:pt x="782" y="1220"/>
                        </a:lnTo>
                        <a:lnTo>
                          <a:pt x="782" y="1229"/>
                        </a:lnTo>
                        <a:lnTo>
                          <a:pt x="765" y="1237"/>
                        </a:lnTo>
                        <a:lnTo>
                          <a:pt x="765" y="1246"/>
                        </a:lnTo>
                        <a:lnTo>
                          <a:pt x="765" y="1254"/>
                        </a:lnTo>
                        <a:lnTo>
                          <a:pt x="765" y="1263"/>
                        </a:lnTo>
                        <a:lnTo>
                          <a:pt x="765" y="1271"/>
                        </a:lnTo>
                        <a:lnTo>
                          <a:pt x="756" y="1271"/>
                        </a:lnTo>
                        <a:lnTo>
                          <a:pt x="756" y="1280"/>
                        </a:lnTo>
                        <a:lnTo>
                          <a:pt x="756" y="1288"/>
                        </a:lnTo>
                        <a:lnTo>
                          <a:pt x="748" y="1296"/>
                        </a:lnTo>
                        <a:lnTo>
                          <a:pt x="739" y="1305"/>
                        </a:lnTo>
                        <a:lnTo>
                          <a:pt x="731" y="1305"/>
                        </a:lnTo>
                        <a:lnTo>
                          <a:pt x="731" y="1313"/>
                        </a:lnTo>
                        <a:lnTo>
                          <a:pt x="731" y="1322"/>
                        </a:lnTo>
                        <a:lnTo>
                          <a:pt x="731" y="1330"/>
                        </a:lnTo>
                        <a:lnTo>
                          <a:pt x="731" y="1339"/>
                        </a:lnTo>
                        <a:lnTo>
                          <a:pt x="722" y="1339"/>
                        </a:lnTo>
                        <a:lnTo>
                          <a:pt x="722" y="1347"/>
                        </a:lnTo>
                        <a:lnTo>
                          <a:pt x="731" y="1356"/>
                        </a:lnTo>
                        <a:lnTo>
                          <a:pt x="731" y="1347"/>
                        </a:lnTo>
                        <a:lnTo>
                          <a:pt x="731" y="1356"/>
                        </a:lnTo>
                        <a:lnTo>
                          <a:pt x="739" y="1356"/>
                        </a:lnTo>
                        <a:lnTo>
                          <a:pt x="748" y="1364"/>
                        </a:lnTo>
                        <a:lnTo>
                          <a:pt x="748" y="1373"/>
                        </a:lnTo>
                        <a:lnTo>
                          <a:pt x="748" y="1381"/>
                        </a:lnTo>
                        <a:lnTo>
                          <a:pt x="739" y="1381"/>
                        </a:lnTo>
                        <a:lnTo>
                          <a:pt x="739" y="1390"/>
                        </a:lnTo>
                        <a:lnTo>
                          <a:pt x="731" y="1390"/>
                        </a:lnTo>
                        <a:lnTo>
                          <a:pt x="731" y="1398"/>
                        </a:lnTo>
                        <a:lnTo>
                          <a:pt x="714" y="1390"/>
                        </a:lnTo>
                        <a:lnTo>
                          <a:pt x="570" y="1373"/>
                        </a:lnTo>
                        <a:lnTo>
                          <a:pt x="459" y="1356"/>
                        </a:lnTo>
                        <a:lnTo>
                          <a:pt x="451" y="1339"/>
                        </a:lnTo>
                        <a:lnTo>
                          <a:pt x="459" y="1356"/>
                        </a:lnTo>
                        <a:lnTo>
                          <a:pt x="459" y="1339"/>
                        </a:lnTo>
                        <a:lnTo>
                          <a:pt x="451" y="1330"/>
                        </a:lnTo>
                        <a:lnTo>
                          <a:pt x="451" y="1339"/>
                        </a:lnTo>
                        <a:lnTo>
                          <a:pt x="451" y="1313"/>
                        </a:lnTo>
                        <a:lnTo>
                          <a:pt x="451" y="1280"/>
                        </a:lnTo>
                        <a:lnTo>
                          <a:pt x="451" y="1263"/>
                        </a:lnTo>
                        <a:lnTo>
                          <a:pt x="434" y="1237"/>
                        </a:lnTo>
                        <a:lnTo>
                          <a:pt x="391" y="1186"/>
                        </a:lnTo>
                        <a:lnTo>
                          <a:pt x="374" y="1178"/>
                        </a:lnTo>
                        <a:lnTo>
                          <a:pt x="366" y="1186"/>
                        </a:lnTo>
                        <a:lnTo>
                          <a:pt x="357" y="1178"/>
                        </a:lnTo>
                        <a:lnTo>
                          <a:pt x="357" y="1169"/>
                        </a:lnTo>
                        <a:lnTo>
                          <a:pt x="366" y="1169"/>
                        </a:lnTo>
                        <a:lnTo>
                          <a:pt x="366" y="1161"/>
                        </a:lnTo>
                        <a:lnTo>
                          <a:pt x="357" y="1135"/>
                        </a:lnTo>
                        <a:lnTo>
                          <a:pt x="332" y="1135"/>
                        </a:lnTo>
                        <a:lnTo>
                          <a:pt x="315" y="1127"/>
                        </a:lnTo>
                        <a:lnTo>
                          <a:pt x="289" y="1110"/>
                        </a:lnTo>
                        <a:lnTo>
                          <a:pt x="289" y="1093"/>
                        </a:lnTo>
                        <a:lnTo>
                          <a:pt x="264" y="1068"/>
                        </a:lnTo>
                        <a:lnTo>
                          <a:pt x="255" y="1068"/>
                        </a:lnTo>
                        <a:lnTo>
                          <a:pt x="230" y="1059"/>
                        </a:lnTo>
                        <a:lnTo>
                          <a:pt x="213" y="1051"/>
                        </a:lnTo>
                        <a:lnTo>
                          <a:pt x="204" y="1042"/>
                        </a:lnTo>
                        <a:lnTo>
                          <a:pt x="170" y="1034"/>
                        </a:lnTo>
                        <a:lnTo>
                          <a:pt x="170" y="1025"/>
                        </a:lnTo>
                        <a:lnTo>
                          <a:pt x="153" y="1017"/>
                        </a:lnTo>
                        <a:lnTo>
                          <a:pt x="162" y="1000"/>
                        </a:lnTo>
                        <a:lnTo>
                          <a:pt x="162" y="991"/>
                        </a:lnTo>
                        <a:lnTo>
                          <a:pt x="170" y="983"/>
                        </a:lnTo>
                        <a:lnTo>
                          <a:pt x="162" y="974"/>
                        </a:lnTo>
                        <a:lnTo>
                          <a:pt x="170" y="966"/>
                        </a:lnTo>
                        <a:lnTo>
                          <a:pt x="179" y="958"/>
                        </a:lnTo>
                        <a:lnTo>
                          <a:pt x="179" y="949"/>
                        </a:lnTo>
                        <a:lnTo>
                          <a:pt x="153" y="932"/>
                        </a:lnTo>
                        <a:lnTo>
                          <a:pt x="153" y="924"/>
                        </a:lnTo>
                        <a:lnTo>
                          <a:pt x="162" y="915"/>
                        </a:lnTo>
                        <a:lnTo>
                          <a:pt x="162" y="907"/>
                        </a:lnTo>
                        <a:lnTo>
                          <a:pt x="153" y="898"/>
                        </a:lnTo>
                        <a:lnTo>
                          <a:pt x="136" y="873"/>
                        </a:lnTo>
                        <a:lnTo>
                          <a:pt x="128" y="864"/>
                        </a:lnTo>
                        <a:lnTo>
                          <a:pt x="128" y="847"/>
                        </a:lnTo>
                        <a:lnTo>
                          <a:pt x="119" y="830"/>
                        </a:lnTo>
                        <a:lnTo>
                          <a:pt x="102" y="788"/>
                        </a:lnTo>
                        <a:lnTo>
                          <a:pt x="94" y="771"/>
                        </a:lnTo>
                        <a:lnTo>
                          <a:pt x="94" y="729"/>
                        </a:lnTo>
                        <a:lnTo>
                          <a:pt x="102" y="729"/>
                        </a:lnTo>
                        <a:lnTo>
                          <a:pt x="111" y="729"/>
                        </a:lnTo>
                        <a:lnTo>
                          <a:pt x="119" y="703"/>
                        </a:lnTo>
                        <a:lnTo>
                          <a:pt x="111" y="686"/>
                        </a:lnTo>
                        <a:lnTo>
                          <a:pt x="94" y="686"/>
                        </a:lnTo>
                        <a:lnTo>
                          <a:pt x="85" y="669"/>
                        </a:lnTo>
                        <a:lnTo>
                          <a:pt x="77" y="661"/>
                        </a:lnTo>
                        <a:lnTo>
                          <a:pt x="68" y="636"/>
                        </a:lnTo>
                        <a:lnTo>
                          <a:pt x="77" y="627"/>
                        </a:lnTo>
                        <a:lnTo>
                          <a:pt x="77" y="610"/>
                        </a:lnTo>
                        <a:lnTo>
                          <a:pt x="68" y="602"/>
                        </a:lnTo>
                        <a:lnTo>
                          <a:pt x="77" y="576"/>
                        </a:lnTo>
                        <a:lnTo>
                          <a:pt x="85" y="568"/>
                        </a:lnTo>
                        <a:lnTo>
                          <a:pt x="94" y="568"/>
                        </a:lnTo>
                        <a:lnTo>
                          <a:pt x="94" y="576"/>
                        </a:lnTo>
                        <a:lnTo>
                          <a:pt x="94" y="585"/>
                        </a:lnTo>
                        <a:lnTo>
                          <a:pt x="85" y="593"/>
                        </a:lnTo>
                        <a:lnTo>
                          <a:pt x="111" y="619"/>
                        </a:lnTo>
                        <a:lnTo>
                          <a:pt x="119" y="619"/>
                        </a:lnTo>
                        <a:lnTo>
                          <a:pt x="111" y="610"/>
                        </a:lnTo>
                        <a:lnTo>
                          <a:pt x="111" y="585"/>
                        </a:lnTo>
                        <a:lnTo>
                          <a:pt x="102" y="576"/>
                        </a:lnTo>
                        <a:lnTo>
                          <a:pt x="102" y="559"/>
                        </a:lnTo>
                        <a:lnTo>
                          <a:pt x="102" y="551"/>
                        </a:lnTo>
                        <a:lnTo>
                          <a:pt x="111" y="542"/>
                        </a:lnTo>
                        <a:lnTo>
                          <a:pt x="136" y="551"/>
                        </a:lnTo>
                        <a:lnTo>
                          <a:pt x="170" y="559"/>
                        </a:lnTo>
                        <a:lnTo>
                          <a:pt x="170" y="551"/>
                        </a:lnTo>
                        <a:lnTo>
                          <a:pt x="179" y="551"/>
                        </a:lnTo>
                        <a:lnTo>
                          <a:pt x="179" y="559"/>
                        </a:lnTo>
                        <a:lnTo>
                          <a:pt x="187" y="559"/>
                        </a:lnTo>
                        <a:lnTo>
                          <a:pt x="187" y="551"/>
                        </a:lnTo>
                        <a:lnTo>
                          <a:pt x="170" y="551"/>
                        </a:lnTo>
                        <a:lnTo>
                          <a:pt x="179" y="5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5" name="Freeform 109"/>
                  <p:cNvSpPr>
                    <a:spLocks/>
                  </p:cNvSpPr>
                  <p:nvPr/>
                </p:nvSpPr>
                <p:spPr bwMode="auto">
                  <a:xfrm>
                    <a:off x="430" y="2479"/>
                    <a:ext cx="42" cy="17"/>
                  </a:xfrm>
                  <a:custGeom>
                    <a:avLst/>
                    <a:gdLst>
                      <a:gd name="T0" fmla="*/ 8 w 42"/>
                      <a:gd name="T1" fmla="*/ 0 h 17"/>
                      <a:gd name="T2" fmla="*/ 25 w 42"/>
                      <a:gd name="T3" fmla="*/ 8 h 17"/>
                      <a:gd name="T4" fmla="*/ 34 w 42"/>
                      <a:gd name="T5" fmla="*/ 8 h 17"/>
                      <a:gd name="T6" fmla="*/ 42 w 42"/>
                      <a:gd name="T7" fmla="*/ 8 h 17"/>
                      <a:gd name="T8" fmla="*/ 34 w 42"/>
                      <a:gd name="T9" fmla="*/ 17 h 17"/>
                      <a:gd name="T10" fmla="*/ 17 w 42"/>
                      <a:gd name="T11" fmla="*/ 17 h 17"/>
                      <a:gd name="T12" fmla="*/ 8 w 42"/>
                      <a:gd name="T13" fmla="*/ 8 h 17"/>
                      <a:gd name="T14" fmla="*/ 0 w 42"/>
                      <a:gd name="T15" fmla="*/ 8 h 17"/>
                      <a:gd name="T16" fmla="*/ 0 w 42"/>
                      <a:gd name="T17" fmla="*/ 0 h 17"/>
                      <a:gd name="T18" fmla="*/ 0 w 42"/>
                      <a:gd name="T19" fmla="*/ 0 h 17"/>
                      <a:gd name="T20" fmla="*/ 8 w 42"/>
                      <a:gd name="T21" fmla="*/ 0 h 1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2"/>
                      <a:gd name="T34" fmla="*/ 0 h 17"/>
                      <a:gd name="T35" fmla="*/ 42 w 42"/>
                      <a:gd name="T36" fmla="*/ 17 h 1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2" h="17">
                        <a:moveTo>
                          <a:pt x="8" y="0"/>
                        </a:move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42" y="8"/>
                        </a:lnTo>
                        <a:lnTo>
                          <a:pt x="34" y="17"/>
                        </a:lnTo>
                        <a:lnTo>
                          <a:pt x="17" y="17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6" name="Freeform 110"/>
                  <p:cNvSpPr>
                    <a:spLocks/>
                  </p:cNvSpPr>
                  <p:nvPr/>
                </p:nvSpPr>
                <p:spPr bwMode="auto">
                  <a:xfrm>
                    <a:off x="396" y="2479"/>
                    <a:ext cx="25" cy="17"/>
                  </a:xfrm>
                  <a:custGeom>
                    <a:avLst/>
                    <a:gdLst>
                      <a:gd name="T0" fmla="*/ 8 w 25"/>
                      <a:gd name="T1" fmla="*/ 8 h 17"/>
                      <a:gd name="T2" fmla="*/ 0 w 25"/>
                      <a:gd name="T3" fmla="*/ 0 h 17"/>
                      <a:gd name="T4" fmla="*/ 17 w 25"/>
                      <a:gd name="T5" fmla="*/ 0 h 17"/>
                      <a:gd name="T6" fmla="*/ 25 w 25"/>
                      <a:gd name="T7" fmla="*/ 8 h 17"/>
                      <a:gd name="T8" fmla="*/ 8 w 25"/>
                      <a:gd name="T9" fmla="*/ 17 h 17"/>
                      <a:gd name="T10" fmla="*/ 8 w 25"/>
                      <a:gd name="T11" fmla="*/ 8 h 1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5"/>
                      <a:gd name="T19" fmla="*/ 0 h 17"/>
                      <a:gd name="T20" fmla="*/ 25 w 25"/>
                      <a:gd name="T21" fmla="*/ 17 h 1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5" h="17">
                        <a:moveTo>
                          <a:pt x="8" y="8"/>
                        </a:moveTo>
                        <a:lnTo>
                          <a:pt x="0" y="0"/>
                        </a:lnTo>
                        <a:lnTo>
                          <a:pt x="17" y="0"/>
                        </a:lnTo>
                        <a:lnTo>
                          <a:pt x="25" y="8"/>
                        </a:lnTo>
                        <a:lnTo>
                          <a:pt x="8" y="17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" name="Freeform 111"/>
                  <p:cNvSpPr>
                    <a:spLocks/>
                  </p:cNvSpPr>
                  <p:nvPr/>
                </p:nvSpPr>
                <p:spPr bwMode="auto">
                  <a:xfrm>
                    <a:off x="549" y="2580"/>
                    <a:ext cx="25" cy="34"/>
                  </a:xfrm>
                  <a:custGeom>
                    <a:avLst/>
                    <a:gdLst>
                      <a:gd name="T0" fmla="*/ 0 w 25"/>
                      <a:gd name="T1" fmla="*/ 0 h 34"/>
                      <a:gd name="T2" fmla="*/ 25 w 25"/>
                      <a:gd name="T3" fmla="*/ 17 h 34"/>
                      <a:gd name="T4" fmla="*/ 25 w 25"/>
                      <a:gd name="T5" fmla="*/ 26 h 34"/>
                      <a:gd name="T6" fmla="*/ 25 w 25"/>
                      <a:gd name="T7" fmla="*/ 34 h 34"/>
                      <a:gd name="T8" fmla="*/ 8 w 25"/>
                      <a:gd name="T9" fmla="*/ 26 h 34"/>
                      <a:gd name="T10" fmla="*/ 8 w 25"/>
                      <a:gd name="T11" fmla="*/ 17 h 34"/>
                      <a:gd name="T12" fmla="*/ 0 w 25"/>
                      <a:gd name="T13" fmla="*/ 9 h 34"/>
                      <a:gd name="T14" fmla="*/ 0 w 25"/>
                      <a:gd name="T15" fmla="*/ 0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34"/>
                      <a:gd name="T26" fmla="*/ 25 w 25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34">
                        <a:moveTo>
                          <a:pt x="0" y="0"/>
                        </a:moveTo>
                        <a:lnTo>
                          <a:pt x="25" y="17"/>
                        </a:lnTo>
                        <a:lnTo>
                          <a:pt x="25" y="26"/>
                        </a:lnTo>
                        <a:lnTo>
                          <a:pt x="25" y="34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" name="Freeform 112"/>
                  <p:cNvSpPr>
                    <a:spLocks/>
                  </p:cNvSpPr>
                  <p:nvPr/>
                </p:nvSpPr>
                <p:spPr bwMode="auto">
                  <a:xfrm>
                    <a:off x="532" y="2640"/>
                    <a:ext cx="25" cy="33"/>
                  </a:xfrm>
                  <a:custGeom>
                    <a:avLst/>
                    <a:gdLst>
                      <a:gd name="T0" fmla="*/ 25 w 25"/>
                      <a:gd name="T1" fmla="*/ 33 h 33"/>
                      <a:gd name="T2" fmla="*/ 17 w 25"/>
                      <a:gd name="T3" fmla="*/ 33 h 33"/>
                      <a:gd name="T4" fmla="*/ 8 w 25"/>
                      <a:gd name="T5" fmla="*/ 17 h 33"/>
                      <a:gd name="T6" fmla="*/ 0 w 25"/>
                      <a:gd name="T7" fmla="*/ 0 h 33"/>
                      <a:gd name="T8" fmla="*/ 8 w 25"/>
                      <a:gd name="T9" fmla="*/ 0 h 33"/>
                      <a:gd name="T10" fmla="*/ 8 w 25"/>
                      <a:gd name="T11" fmla="*/ 8 h 33"/>
                      <a:gd name="T12" fmla="*/ 25 w 25"/>
                      <a:gd name="T13" fmla="*/ 33 h 3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5"/>
                      <a:gd name="T22" fmla="*/ 0 h 33"/>
                      <a:gd name="T23" fmla="*/ 25 w 25"/>
                      <a:gd name="T24" fmla="*/ 33 h 3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5" h="33">
                        <a:moveTo>
                          <a:pt x="25" y="33"/>
                        </a:moveTo>
                        <a:lnTo>
                          <a:pt x="17" y="33"/>
                        </a:lnTo>
                        <a:lnTo>
                          <a:pt x="8" y="17"/>
                        </a:lnTo>
                        <a:lnTo>
                          <a:pt x="0" y="0"/>
                        </a:lnTo>
                        <a:lnTo>
                          <a:pt x="8" y="0"/>
                        </a:lnTo>
                        <a:lnTo>
                          <a:pt x="8" y="8"/>
                        </a:lnTo>
                        <a:lnTo>
                          <a:pt x="25" y="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9" name="Freeform 113"/>
                  <p:cNvSpPr>
                    <a:spLocks/>
                  </p:cNvSpPr>
                  <p:nvPr/>
                </p:nvSpPr>
                <p:spPr bwMode="auto">
                  <a:xfrm>
                    <a:off x="3997" y="1648"/>
                    <a:ext cx="424" cy="492"/>
                  </a:xfrm>
                  <a:custGeom>
                    <a:avLst/>
                    <a:gdLst>
                      <a:gd name="T0" fmla="*/ 187 w 424"/>
                      <a:gd name="T1" fmla="*/ 475 h 492"/>
                      <a:gd name="T2" fmla="*/ 170 w 424"/>
                      <a:gd name="T3" fmla="*/ 466 h 492"/>
                      <a:gd name="T4" fmla="*/ 161 w 424"/>
                      <a:gd name="T5" fmla="*/ 475 h 492"/>
                      <a:gd name="T6" fmla="*/ 144 w 424"/>
                      <a:gd name="T7" fmla="*/ 475 h 492"/>
                      <a:gd name="T8" fmla="*/ 127 w 424"/>
                      <a:gd name="T9" fmla="*/ 466 h 492"/>
                      <a:gd name="T10" fmla="*/ 102 w 424"/>
                      <a:gd name="T11" fmla="*/ 466 h 492"/>
                      <a:gd name="T12" fmla="*/ 93 w 424"/>
                      <a:gd name="T13" fmla="*/ 441 h 492"/>
                      <a:gd name="T14" fmla="*/ 76 w 424"/>
                      <a:gd name="T15" fmla="*/ 432 h 492"/>
                      <a:gd name="T16" fmla="*/ 68 w 424"/>
                      <a:gd name="T17" fmla="*/ 424 h 492"/>
                      <a:gd name="T18" fmla="*/ 42 w 424"/>
                      <a:gd name="T19" fmla="*/ 424 h 492"/>
                      <a:gd name="T20" fmla="*/ 34 w 424"/>
                      <a:gd name="T21" fmla="*/ 407 h 492"/>
                      <a:gd name="T22" fmla="*/ 25 w 424"/>
                      <a:gd name="T23" fmla="*/ 322 h 492"/>
                      <a:gd name="T24" fmla="*/ 17 w 424"/>
                      <a:gd name="T25" fmla="*/ 237 h 492"/>
                      <a:gd name="T26" fmla="*/ 8 w 424"/>
                      <a:gd name="T27" fmla="*/ 153 h 492"/>
                      <a:gd name="T28" fmla="*/ 0 w 424"/>
                      <a:gd name="T29" fmla="*/ 93 h 492"/>
                      <a:gd name="T30" fmla="*/ 93 w 424"/>
                      <a:gd name="T31" fmla="*/ 85 h 492"/>
                      <a:gd name="T32" fmla="*/ 187 w 424"/>
                      <a:gd name="T33" fmla="*/ 93 h 492"/>
                      <a:gd name="T34" fmla="*/ 195 w 424"/>
                      <a:gd name="T35" fmla="*/ 102 h 492"/>
                      <a:gd name="T36" fmla="*/ 272 w 424"/>
                      <a:gd name="T37" fmla="*/ 85 h 492"/>
                      <a:gd name="T38" fmla="*/ 357 w 424"/>
                      <a:gd name="T39" fmla="*/ 26 h 492"/>
                      <a:gd name="T40" fmla="*/ 407 w 424"/>
                      <a:gd name="T41" fmla="*/ 68 h 492"/>
                      <a:gd name="T42" fmla="*/ 424 w 424"/>
                      <a:gd name="T43" fmla="*/ 178 h 492"/>
                      <a:gd name="T44" fmla="*/ 407 w 424"/>
                      <a:gd name="T45" fmla="*/ 187 h 492"/>
                      <a:gd name="T46" fmla="*/ 416 w 424"/>
                      <a:gd name="T47" fmla="*/ 195 h 492"/>
                      <a:gd name="T48" fmla="*/ 424 w 424"/>
                      <a:gd name="T49" fmla="*/ 221 h 492"/>
                      <a:gd name="T50" fmla="*/ 416 w 424"/>
                      <a:gd name="T51" fmla="*/ 237 h 492"/>
                      <a:gd name="T52" fmla="*/ 416 w 424"/>
                      <a:gd name="T53" fmla="*/ 263 h 492"/>
                      <a:gd name="T54" fmla="*/ 407 w 424"/>
                      <a:gd name="T55" fmla="*/ 271 h 492"/>
                      <a:gd name="T56" fmla="*/ 407 w 424"/>
                      <a:gd name="T57" fmla="*/ 280 h 492"/>
                      <a:gd name="T58" fmla="*/ 416 w 424"/>
                      <a:gd name="T59" fmla="*/ 297 h 492"/>
                      <a:gd name="T60" fmla="*/ 407 w 424"/>
                      <a:gd name="T61" fmla="*/ 314 h 492"/>
                      <a:gd name="T62" fmla="*/ 399 w 424"/>
                      <a:gd name="T63" fmla="*/ 322 h 492"/>
                      <a:gd name="T64" fmla="*/ 382 w 424"/>
                      <a:gd name="T65" fmla="*/ 339 h 492"/>
                      <a:gd name="T66" fmla="*/ 374 w 424"/>
                      <a:gd name="T67" fmla="*/ 348 h 492"/>
                      <a:gd name="T68" fmla="*/ 357 w 424"/>
                      <a:gd name="T69" fmla="*/ 348 h 492"/>
                      <a:gd name="T70" fmla="*/ 348 w 424"/>
                      <a:gd name="T71" fmla="*/ 365 h 492"/>
                      <a:gd name="T72" fmla="*/ 340 w 424"/>
                      <a:gd name="T73" fmla="*/ 373 h 492"/>
                      <a:gd name="T74" fmla="*/ 331 w 424"/>
                      <a:gd name="T75" fmla="*/ 390 h 492"/>
                      <a:gd name="T76" fmla="*/ 331 w 424"/>
                      <a:gd name="T77" fmla="*/ 398 h 492"/>
                      <a:gd name="T78" fmla="*/ 331 w 424"/>
                      <a:gd name="T79" fmla="*/ 407 h 492"/>
                      <a:gd name="T80" fmla="*/ 323 w 424"/>
                      <a:gd name="T81" fmla="*/ 424 h 492"/>
                      <a:gd name="T82" fmla="*/ 323 w 424"/>
                      <a:gd name="T83" fmla="*/ 407 h 492"/>
                      <a:gd name="T84" fmla="*/ 306 w 424"/>
                      <a:gd name="T85" fmla="*/ 407 h 492"/>
                      <a:gd name="T86" fmla="*/ 306 w 424"/>
                      <a:gd name="T87" fmla="*/ 432 h 492"/>
                      <a:gd name="T88" fmla="*/ 297 w 424"/>
                      <a:gd name="T89" fmla="*/ 449 h 492"/>
                      <a:gd name="T90" fmla="*/ 297 w 424"/>
                      <a:gd name="T91" fmla="*/ 458 h 492"/>
                      <a:gd name="T92" fmla="*/ 289 w 424"/>
                      <a:gd name="T93" fmla="*/ 483 h 492"/>
                      <a:gd name="T94" fmla="*/ 272 w 424"/>
                      <a:gd name="T95" fmla="*/ 492 h 492"/>
                      <a:gd name="T96" fmla="*/ 255 w 424"/>
                      <a:gd name="T97" fmla="*/ 475 h 492"/>
                      <a:gd name="T98" fmla="*/ 238 w 424"/>
                      <a:gd name="T99" fmla="*/ 466 h 492"/>
                      <a:gd name="T100" fmla="*/ 229 w 424"/>
                      <a:gd name="T101" fmla="*/ 449 h 492"/>
                      <a:gd name="T102" fmla="*/ 212 w 424"/>
                      <a:gd name="T103" fmla="*/ 458 h 492"/>
                      <a:gd name="T104" fmla="*/ 195 w 424"/>
                      <a:gd name="T105" fmla="*/ 475 h 49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424"/>
                      <a:gd name="T160" fmla="*/ 0 h 492"/>
                      <a:gd name="T161" fmla="*/ 424 w 424"/>
                      <a:gd name="T162" fmla="*/ 492 h 49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424" h="492">
                        <a:moveTo>
                          <a:pt x="195" y="475"/>
                        </a:moveTo>
                        <a:lnTo>
                          <a:pt x="195" y="475"/>
                        </a:lnTo>
                        <a:lnTo>
                          <a:pt x="187" y="475"/>
                        </a:lnTo>
                        <a:lnTo>
                          <a:pt x="187" y="466"/>
                        </a:lnTo>
                        <a:lnTo>
                          <a:pt x="178" y="466"/>
                        </a:lnTo>
                        <a:lnTo>
                          <a:pt x="170" y="466"/>
                        </a:lnTo>
                        <a:lnTo>
                          <a:pt x="161" y="466"/>
                        </a:lnTo>
                        <a:lnTo>
                          <a:pt x="161" y="475"/>
                        </a:lnTo>
                        <a:lnTo>
                          <a:pt x="153" y="475"/>
                        </a:lnTo>
                        <a:lnTo>
                          <a:pt x="144" y="475"/>
                        </a:lnTo>
                        <a:lnTo>
                          <a:pt x="144" y="466"/>
                        </a:lnTo>
                        <a:lnTo>
                          <a:pt x="136" y="466"/>
                        </a:lnTo>
                        <a:lnTo>
                          <a:pt x="127" y="466"/>
                        </a:lnTo>
                        <a:lnTo>
                          <a:pt x="127" y="458"/>
                        </a:lnTo>
                        <a:lnTo>
                          <a:pt x="119" y="466"/>
                        </a:lnTo>
                        <a:lnTo>
                          <a:pt x="110" y="466"/>
                        </a:lnTo>
                        <a:lnTo>
                          <a:pt x="102" y="466"/>
                        </a:lnTo>
                        <a:lnTo>
                          <a:pt x="102" y="458"/>
                        </a:lnTo>
                        <a:lnTo>
                          <a:pt x="93" y="449"/>
                        </a:lnTo>
                        <a:lnTo>
                          <a:pt x="93" y="441"/>
                        </a:lnTo>
                        <a:lnTo>
                          <a:pt x="85" y="432"/>
                        </a:lnTo>
                        <a:lnTo>
                          <a:pt x="76" y="432"/>
                        </a:lnTo>
                        <a:lnTo>
                          <a:pt x="76" y="424"/>
                        </a:lnTo>
                        <a:lnTo>
                          <a:pt x="68" y="424"/>
                        </a:lnTo>
                        <a:lnTo>
                          <a:pt x="59" y="432"/>
                        </a:lnTo>
                        <a:lnTo>
                          <a:pt x="51" y="432"/>
                        </a:lnTo>
                        <a:lnTo>
                          <a:pt x="42" y="424"/>
                        </a:lnTo>
                        <a:lnTo>
                          <a:pt x="42" y="432"/>
                        </a:lnTo>
                        <a:lnTo>
                          <a:pt x="34" y="432"/>
                        </a:lnTo>
                        <a:lnTo>
                          <a:pt x="34" y="407"/>
                        </a:lnTo>
                        <a:lnTo>
                          <a:pt x="34" y="373"/>
                        </a:lnTo>
                        <a:lnTo>
                          <a:pt x="25" y="373"/>
                        </a:lnTo>
                        <a:lnTo>
                          <a:pt x="25" y="348"/>
                        </a:lnTo>
                        <a:lnTo>
                          <a:pt x="25" y="322"/>
                        </a:lnTo>
                        <a:lnTo>
                          <a:pt x="25" y="314"/>
                        </a:lnTo>
                        <a:lnTo>
                          <a:pt x="17" y="271"/>
                        </a:lnTo>
                        <a:lnTo>
                          <a:pt x="17" y="237"/>
                        </a:lnTo>
                        <a:lnTo>
                          <a:pt x="17" y="221"/>
                        </a:lnTo>
                        <a:lnTo>
                          <a:pt x="8" y="195"/>
                        </a:lnTo>
                        <a:lnTo>
                          <a:pt x="8" y="187"/>
                        </a:lnTo>
                        <a:lnTo>
                          <a:pt x="8" y="153"/>
                        </a:lnTo>
                        <a:lnTo>
                          <a:pt x="0" y="136"/>
                        </a:lnTo>
                        <a:lnTo>
                          <a:pt x="0" y="119"/>
                        </a:lnTo>
                        <a:lnTo>
                          <a:pt x="0" y="93"/>
                        </a:lnTo>
                        <a:lnTo>
                          <a:pt x="34" y="93"/>
                        </a:lnTo>
                        <a:lnTo>
                          <a:pt x="42" y="93"/>
                        </a:lnTo>
                        <a:lnTo>
                          <a:pt x="85" y="85"/>
                        </a:lnTo>
                        <a:lnTo>
                          <a:pt x="93" y="85"/>
                        </a:lnTo>
                        <a:lnTo>
                          <a:pt x="119" y="76"/>
                        </a:lnTo>
                        <a:lnTo>
                          <a:pt x="153" y="85"/>
                        </a:lnTo>
                        <a:lnTo>
                          <a:pt x="170" y="93"/>
                        </a:lnTo>
                        <a:lnTo>
                          <a:pt x="187" y="93"/>
                        </a:lnTo>
                        <a:lnTo>
                          <a:pt x="195" y="93"/>
                        </a:lnTo>
                        <a:lnTo>
                          <a:pt x="170" y="110"/>
                        </a:lnTo>
                        <a:lnTo>
                          <a:pt x="178" y="110"/>
                        </a:lnTo>
                        <a:lnTo>
                          <a:pt x="195" y="102"/>
                        </a:lnTo>
                        <a:lnTo>
                          <a:pt x="212" y="110"/>
                        </a:lnTo>
                        <a:lnTo>
                          <a:pt x="238" y="102"/>
                        </a:lnTo>
                        <a:lnTo>
                          <a:pt x="263" y="85"/>
                        </a:lnTo>
                        <a:lnTo>
                          <a:pt x="272" y="85"/>
                        </a:lnTo>
                        <a:lnTo>
                          <a:pt x="289" y="85"/>
                        </a:lnTo>
                        <a:lnTo>
                          <a:pt x="314" y="60"/>
                        </a:lnTo>
                        <a:lnTo>
                          <a:pt x="323" y="51"/>
                        </a:lnTo>
                        <a:lnTo>
                          <a:pt x="357" y="26"/>
                        </a:lnTo>
                        <a:lnTo>
                          <a:pt x="399" y="0"/>
                        </a:lnTo>
                        <a:lnTo>
                          <a:pt x="399" y="17"/>
                        </a:lnTo>
                        <a:lnTo>
                          <a:pt x="407" y="68"/>
                        </a:lnTo>
                        <a:lnTo>
                          <a:pt x="416" y="110"/>
                        </a:lnTo>
                        <a:lnTo>
                          <a:pt x="416" y="144"/>
                        </a:lnTo>
                        <a:lnTo>
                          <a:pt x="424" y="178"/>
                        </a:lnTo>
                        <a:lnTo>
                          <a:pt x="416" y="178"/>
                        </a:lnTo>
                        <a:lnTo>
                          <a:pt x="407" y="187"/>
                        </a:lnTo>
                        <a:lnTo>
                          <a:pt x="416" y="187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212"/>
                        </a:lnTo>
                        <a:lnTo>
                          <a:pt x="424" y="212"/>
                        </a:lnTo>
                        <a:lnTo>
                          <a:pt x="424" y="221"/>
                        </a:lnTo>
                        <a:lnTo>
                          <a:pt x="416" y="229"/>
                        </a:lnTo>
                        <a:lnTo>
                          <a:pt x="416" y="237"/>
                        </a:lnTo>
                        <a:lnTo>
                          <a:pt x="416" y="254"/>
                        </a:lnTo>
                        <a:lnTo>
                          <a:pt x="416" y="263"/>
                        </a:lnTo>
                        <a:lnTo>
                          <a:pt x="416" y="271"/>
                        </a:lnTo>
                        <a:lnTo>
                          <a:pt x="407" y="271"/>
                        </a:lnTo>
                        <a:lnTo>
                          <a:pt x="416" y="280"/>
                        </a:lnTo>
                        <a:lnTo>
                          <a:pt x="407" y="280"/>
                        </a:lnTo>
                        <a:lnTo>
                          <a:pt x="416" y="288"/>
                        </a:lnTo>
                        <a:lnTo>
                          <a:pt x="407" y="288"/>
                        </a:lnTo>
                        <a:lnTo>
                          <a:pt x="407" y="297"/>
                        </a:lnTo>
                        <a:lnTo>
                          <a:pt x="416" y="297"/>
                        </a:lnTo>
                        <a:lnTo>
                          <a:pt x="407" y="305"/>
                        </a:lnTo>
                        <a:lnTo>
                          <a:pt x="407" y="314"/>
                        </a:lnTo>
                        <a:lnTo>
                          <a:pt x="399" y="314"/>
                        </a:lnTo>
                        <a:lnTo>
                          <a:pt x="399" y="322"/>
                        </a:lnTo>
                        <a:lnTo>
                          <a:pt x="390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65" y="356"/>
                        </a:lnTo>
                        <a:lnTo>
                          <a:pt x="365" y="348"/>
                        </a:lnTo>
                        <a:lnTo>
                          <a:pt x="357" y="348"/>
                        </a:lnTo>
                        <a:lnTo>
                          <a:pt x="348" y="356"/>
                        </a:lnTo>
                        <a:lnTo>
                          <a:pt x="348" y="365"/>
                        </a:lnTo>
                        <a:lnTo>
                          <a:pt x="340" y="365"/>
                        </a:lnTo>
                        <a:lnTo>
                          <a:pt x="340" y="373"/>
                        </a:lnTo>
                        <a:lnTo>
                          <a:pt x="331" y="382"/>
                        </a:lnTo>
                        <a:lnTo>
                          <a:pt x="340" y="390"/>
                        </a:lnTo>
                        <a:lnTo>
                          <a:pt x="331" y="390"/>
                        </a:lnTo>
                        <a:lnTo>
                          <a:pt x="331" y="398"/>
                        </a:lnTo>
                        <a:lnTo>
                          <a:pt x="340" y="407"/>
                        </a:lnTo>
                        <a:lnTo>
                          <a:pt x="340" y="415"/>
                        </a:lnTo>
                        <a:lnTo>
                          <a:pt x="331" y="407"/>
                        </a:lnTo>
                        <a:lnTo>
                          <a:pt x="331" y="415"/>
                        </a:lnTo>
                        <a:lnTo>
                          <a:pt x="323" y="424"/>
                        </a:lnTo>
                        <a:lnTo>
                          <a:pt x="323" y="415"/>
                        </a:lnTo>
                        <a:lnTo>
                          <a:pt x="323" y="407"/>
                        </a:lnTo>
                        <a:lnTo>
                          <a:pt x="314" y="407"/>
                        </a:lnTo>
                        <a:lnTo>
                          <a:pt x="306" y="407"/>
                        </a:lnTo>
                        <a:lnTo>
                          <a:pt x="306" y="415"/>
                        </a:lnTo>
                        <a:lnTo>
                          <a:pt x="306" y="424"/>
                        </a:lnTo>
                        <a:lnTo>
                          <a:pt x="306" y="432"/>
                        </a:lnTo>
                        <a:lnTo>
                          <a:pt x="297" y="432"/>
                        </a:lnTo>
                        <a:lnTo>
                          <a:pt x="297" y="441"/>
                        </a:lnTo>
                        <a:lnTo>
                          <a:pt x="297" y="449"/>
                        </a:lnTo>
                        <a:lnTo>
                          <a:pt x="306" y="458"/>
                        </a:lnTo>
                        <a:lnTo>
                          <a:pt x="297" y="466"/>
                        </a:lnTo>
                        <a:lnTo>
                          <a:pt x="297" y="458"/>
                        </a:lnTo>
                        <a:lnTo>
                          <a:pt x="297" y="466"/>
                        </a:lnTo>
                        <a:lnTo>
                          <a:pt x="289" y="483"/>
                        </a:lnTo>
                        <a:lnTo>
                          <a:pt x="280" y="483"/>
                        </a:lnTo>
                        <a:lnTo>
                          <a:pt x="280" y="492"/>
                        </a:lnTo>
                        <a:lnTo>
                          <a:pt x="272" y="492"/>
                        </a:lnTo>
                        <a:lnTo>
                          <a:pt x="263" y="492"/>
                        </a:lnTo>
                        <a:lnTo>
                          <a:pt x="263" y="483"/>
                        </a:lnTo>
                        <a:lnTo>
                          <a:pt x="255" y="483"/>
                        </a:lnTo>
                        <a:lnTo>
                          <a:pt x="255" y="475"/>
                        </a:lnTo>
                        <a:lnTo>
                          <a:pt x="246" y="475"/>
                        </a:lnTo>
                        <a:lnTo>
                          <a:pt x="238" y="475"/>
                        </a:lnTo>
                        <a:lnTo>
                          <a:pt x="238" y="466"/>
                        </a:lnTo>
                        <a:lnTo>
                          <a:pt x="229" y="458"/>
                        </a:lnTo>
                        <a:lnTo>
                          <a:pt x="229" y="449"/>
                        </a:lnTo>
                        <a:lnTo>
                          <a:pt x="221" y="458"/>
                        </a:lnTo>
                        <a:lnTo>
                          <a:pt x="212" y="458"/>
                        </a:lnTo>
                        <a:lnTo>
                          <a:pt x="212" y="466"/>
                        </a:lnTo>
                        <a:lnTo>
                          <a:pt x="212" y="475"/>
                        </a:lnTo>
                        <a:lnTo>
                          <a:pt x="204" y="475"/>
                        </a:lnTo>
                        <a:lnTo>
                          <a:pt x="195" y="47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" name="Freeform 114"/>
                  <p:cNvSpPr>
                    <a:spLocks/>
                  </p:cNvSpPr>
                  <p:nvPr/>
                </p:nvSpPr>
                <p:spPr bwMode="auto">
                  <a:xfrm>
                    <a:off x="3368" y="1674"/>
                    <a:ext cx="408" cy="720"/>
                  </a:xfrm>
                  <a:custGeom>
                    <a:avLst/>
                    <a:gdLst>
                      <a:gd name="T0" fmla="*/ 323 w 408"/>
                      <a:gd name="T1" fmla="*/ 661 h 720"/>
                      <a:gd name="T2" fmla="*/ 323 w 408"/>
                      <a:gd name="T3" fmla="*/ 703 h 720"/>
                      <a:gd name="T4" fmla="*/ 298 w 408"/>
                      <a:gd name="T5" fmla="*/ 694 h 720"/>
                      <a:gd name="T6" fmla="*/ 264 w 408"/>
                      <a:gd name="T7" fmla="*/ 703 h 720"/>
                      <a:gd name="T8" fmla="*/ 255 w 408"/>
                      <a:gd name="T9" fmla="*/ 720 h 720"/>
                      <a:gd name="T10" fmla="*/ 238 w 408"/>
                      <a:gd name="T11" fmla="*/ 711 h 720"/>
                      <a:gd name="T12" fmla="*/ 230 w 408"/>
                      <a:gd name="T13" fmla="*/ 703 h 720"/>
                      <a:gd name="T14" fmla="*/ 221 w 408"/>
                      <a:gd name="T15" fmla="*/ 686 h 720"/>
                      <a:gd name="T16" fmla="*/ 221 w 408"/>
                      <a:gd name="T17" fmla="*/ 661 h 720"/>
                      <a:gd name="T18" fmla="*/ 213 w 408"/>
                      <a:gd name="T19" fmla="*/ 627 h 720"/>
                      <a:gd name="T20" fmla="*/ 179 w 408"/>
                      <a:gd name="T21" fmla="*/ 601 h 720"/>
                      <a:gd name="T22" fmla="*/ 170 w 408"/>
                      <a:gd name="T23" fmla="*/ 593 h 720"/>
                      <a:gd name="T24" fmla="*/ 136 w 408"/>
                      <a:gd name="T25" fmla="*/ 576 h 720"/>
                      <a:gd name="T26" fmla="*/ 128 w 408"/>
                      <a:gd name="T27" fmla="*/ 542 h 720"/>
                      <a:gd name="T28" fmla="*/ 136 w 408"/>
                      <a:gd name="T29" fmla="*/ 508 h 720"/>
                      <a:gd name="T30" fmla="*/ 145 w 408"/>
                      <a:gd name="T31" fmla="*/ 483 h 720"/>
                      <a:gd name="T32" fmla="*/ 111 w 408"/>
                      <a:gd name="T33" fmla="*/ 474 h 720"/>
                      <a:gd name="T34" fmla="*/ 85 w 408"/>
                      <a:gd name="T35" fmla="*/ 457 h 720"/>
                      <a:gd name="T36" fmla="*/ 77 w 408"/>
                      <a:gd name="T37" fmla="*/ 432 h 720"/>
                      <a:gd name="T38" fmla="*/ 34 w 408"/>
                      <a:gd name="T39" fmla="*/ 398 h 720"/>
                      <a:gd name="T40" fmla="*/ 9 w 408"/>
                      <a:gd name="T41" fmla="*/ 364 h 720"/>
                      <a:gd name="T42" fmla="*/ 0 w 408"/>
                      <a:gd name="T43" fmla="*/ 330 h 720"/>
                      <a:gd name="T44" fmla="*/ 9 w 408"/>
                      <a:gd name="T45" fmla="*/ 296 h 720"/>
                      <a:gd name="T46" fmla="*/ 9 w 408"/>
                      <a:gd name="T47" fmla="*/ 271 h 720"/>
                      <a:gd name="T48" fmla="*/ 34 w 408"/>
                      <a:gd name="T49" fmla="*/ 254 h 720"/>
                      <a:gd name="T50" fmla="*/ 43 w 408"/>
                      <a:gd name="T51" fmla="*/ 220 h 720"/>
                      <a:gd name="T52" fmla="*/ 34 w 408"/>
                      <a:gd name="T53" fmla="*/ 186 h 720"/>
                      <a:gd name="T54" fmla="*/ 43 w 408"/>
                      <a:gd name="T55" fmla="*/ 161 h 720"/>
                      <a:gd name="T56" fmla="*/ 85 w 408"/>
                      <a:gd name="T57" fmla="*/ 144 h 720"/>
                      <a:gd name="T58" fmla="*/ 102 w 408"/>
                      <a:gd name="T59" fmla="*/ 127 h 720"/>
                      <a:gd name="T60" fmla="*/ 119 w 408"/>
                      <a:gd name="T61" fmla="*/ 84 h 720"/>
                      <a:gd name="T62" fmla="*/ 111 w 408"/>
                      <a:gd name="T63" fmla="*/ 59 h 720"/>
                      <a:gd name="T64" fmla="*/ 85 w 408"/>
                      <a:gd name="T65" fmla="*/ 34 h 720"/>
                      <a:gd name="T66" fmla="*/ 68 w 408"/>
                      <a:gd name="T67" fmla="*/ 17 h 720"/>
                      <a:gd name="T68" fmla="*/ 230 w 408"/>
                      <a:gd name="T69" fmla="*/ 8 h 720"/>
                      <a:gd name="T70" fmla="*/ 332 w 408"/>
                      <a:gd name="T71" fmla="*/ 25 h 720"/>
                      <a:gd name="T72" fmla="*/ 374 w 408"/>
                      <a:gd name="T73" fmla="*/ 152 h 720"/>
                      <a:gd name="T74" fmla="*/ 383 w 408"/>
                      <a:gd name="T75" fmla="*/ 296 h 720"/>
                      <a:gd name="T76" fmla="*/ 383 w 408"/>
                      <a:gd name="T77" fmla="*/ 406 h 720"/>
                      <a:gd name="T78" fmla="*/ 391 w 408"/>
                      <a:gd name="T79" fmla="*/ 423 h 720"/>
                      <a:gd name="T80" fmla="*/ 391 w 408"/>
                      <a:gd name="T81" fmla="*/ 432 h 720"/>
                      <a:gd name="T82" fmla="*/ 400 w 408"/>
                      <a:gd name="T83" fmla="*/ 449 h 720"/>
                      <a:gd name="T84" fmla="*/ 400 w 408"/>
                      <a:gd name="T85" fmla="*/ 474 h 720"/>
                      <a:gd name="T86" fmla="*/ 391 w 408"/>
                      <a:gd name="T87" fmla="*/ 491 h 720"/>
                      <a:gd name="T88" fmla="*/ 391 w 408"/>
                      <a:gd name="T89" fmla="*/ 508 h 720"/>
                      <a:gd name="T90" fmla="*/ 383 w 408"/>
                      <a:gd name="T91" fmla="*/ 517 h 720"/>
                      <a:gd name="T92" fmla="*/ 374 w 408"/>
                      <a:gd name="T93" fmla="*/ 533 h 720"/>
                      <a:gd name="T94" fmla="*/ 366 w 408"/>
                      <a:gd name="T95" fmla="*/ 542 h 720"/>
                      <a:gd name="T96" fmla="*/ 366 w 408"/>
                      <a:gd name="T97" fmla="*/ 559 h 720"/>
                      <a:gd name="T98" fmla="*/ 357 w 408"/>
                      <a:gd name="T99" fmla="*/ 576 h 720"/>
                      <a:gd name="T100" fmla="*/ 357 w 408"/>
                      <a:gd name="T101" fmla="*/ 584 h 720"/>
                      <a:gd name="T102" fmla="*/ 357 w 408"/>
                      <a:gd name="T103" fmla="*/ 593 h 720"/>
                      <a:gd name="T104" fmla="*/ 357 w 408"/>
                      <a:gd name="T105" fmla="*/ 601 h 720"/>
                      <a:gd name="T106" fmla="*/ 349 w 408"/>
                      <a:gd name="T107" fmla="*/ 627 h 720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w 408"/>
                      <a:gd name="T163" fmla="*/ 0 h 720"/>
                      <a:gd name="T164" fmla="*/ 408 w 408"/>
                      <a:gd name="T165" fmla="*/ 720 h 720"/>
                    </a:gdLst>
                    <a:ahLst/>
                    <a:cxnLst>
                      <a:cxn ang="T108">
                        <a:pos x="T0" y="T1"/>
                      </a:cxn>
                      <a:cxn ang="T109">
                        <a:pos x="T2" y="T3"/>
                      </a:cxn>
                      <a:cxn ang="T110">
                        <a:pos x="T4" y="T5"/>
                      </a:cxn>
                      <a:cxn ang="T111">
                        <a:pos x="T6" y="T7"/>
                      </a:cxn>
                      <a:cxn ang="T112">
                        <a:pos x="T8" y="T9"/>
                      </a:cxn>
                      <a:cxn ang="T113">
                        <a:pos x="T10" y="T11"/>
                      </a:cxn>
                      <a:cxn ang="T114">
                        <a:pos x="T12" y="T13"/>
                      </a:cxn>
                      <a:cxn ang="T115">
                        <a:pos x="T14" y="T15"/>
                      </a:cxn>
                      <a:cxn ang="T116">
                        <a:pos x="T16" y="T17"/>
                      </a:cxn>
                      <a:cxn ang="T117">
                        <a:pos x="T18" y="T19"/>
                      </a:cxn>
                      <a:cxn ang="T118">
                        <a:pos x="T20" y="T21"/>
                      </a:cxn>
                      <a:cxn ang="T119">
                        <a:pos x="T22" y="T23"/>
                      </a:cxn>
                      <a:cxn ang="T120">
                        <a:pos x="T24" y="T25"/>
                      </a:cxn>
                      <a:cxn ang="T121">
                        <a:pos x="T26" y="T27"/>
                      </a:cxn>
                      <a:cxn ang="T122">
                        <a:pos x="T28" y="T29"/>
                      </a:cxn>
                      <a:cxn ang="T123">
                        <a:pos x="T30" y="T31"/>
                      </a:cxn>
                      <a:cxn ang="T124">
                        <a:pos x="T32" y="T33"/>
                      </a:cxn>
                      <a:cxn ang="T125">
                        <a:pos x="T34" y="T35"/>
                      </a:cxn>
                      <a:cxn ang="T126">
                        <a:pos x="T36" y="T37"/>
                      </a:cxn>
                      <a:cxn ang="T127">
                        <a:pos x="T38" y="T39"/>
                      </a:cxn>
                      <a:cxn ang="T128">
                        <a:pos x="T40" y="T41"/>
                      </a:cxn>
                      <a:cxn ang="T129">
                        <a:pos x="T42" y="T43"/>
                      </a:cxn>
                      <a:cxn ang="T130">
                        <a:pos x="T44" y="T45"/>
                      </a:cxn>
                      <a:cxn ang="T131">
                        <a:pos x="T46" y="T47"/>
                      </a:cxn>
                      <a:cxn ang="T132">
                        <a:pos x="T48" y="T49"/>
                      </a:cxn>
                      <a:cxn ang="T133">
                        <a:pos x="T50" y="T51"/>
                      </a:cxn>
                      <a:cxn ang="T134">
                        <a:pos x="T52" y="T53"/>
                      </a:cxn>
                      <a:cxn ang="T135">
                        <a:pos x="T54" y="T55"/>
                      </a:cxn>
                      <a:cxn ang="T136">
                        <a:pos x="T56" y="T57"/>
                      </a:cxn>
                      <a:cxn ang="T137">
                        <a:pos x="T58" y="T59"/>
                      </a:cxn>
                      <a:cxn ang="T138">
                        <a:pos x="T60" y="T61"/>
                      </a:cxn>
                      <a:cxn ang="T139">
                        <a:pos x="T62" y="T63"/>
                      </a:cxn>
                      <a:cxn ang="T140">
                        <a:pos x="T64" y="T65"/>
                      </a:cxn>
                      <a:cxn ang="T141">
                        <a:pos x="T66" y="T67"/>
                      </a:cxn>
                      <a:cxn ang="T142">
                        <a:pos x="T68" y="T69"/>
                      </a:cxn>
                      <a:cxn ang="T143">
                        <a:pos x="T70" y="T71"/>
                      </a:cxn>
                      <a:cxn ang="T144">
                        <a:pos x="T72" y="T73"/>
                      </a:cxn>
                      <a:cxn ang="T145">
                        <a:pos x="T74" y="T75"/>
                      </a:cxn>
                      <a:cxn ang="T146">
                        <a:pos x="T76" y="T77"/>
                      </a:cxn>
                      <a:cxn ang="T147">
                        <a:pos x="T78" y="T79"/>
                      </a:cxn>
                      <a:cxn ang="T148">
                        <a:pos x="T80" y="T81"/>
                      </a:cxn>
                      <a:cxn ang="T149">
                        <a:pos x="T82" y="T83"/>
                      </a:cxn>
                      <a:cxn ang="T150">
                        <a:pos x="T84" y="T85"/>
                      </a:cxn>
                      <a:cxn ang="T151">
                        <a:pos x="T86" y="T87"/>
                      </a:cxn>
                      <a:cxn ang="T152">
                        <a:pos x="T88" y="T89"/>
                      </a:cxn>
                      <a:cxn ang="T153">
                        <a:pos x="T90" y="T91"/>
                      </a:cxn>
                      <a:cxn ang="T154">
                        <a:pos x="T92" y="T93"/>
                      </a:cxn>
                      <a:cxn ang="T155">
                        <a:pos x="T94" y="T95"/>
                      </a:cxn>
                      <a:cxn ang="T156">
                        <a:pos x="T96" y="T97"/>
                      </a:cxn>
                      <a:cxn ang="T157">
                        <a:pos x="T98" y="T99"/>
                      </a:cxn>
                      <a:cxn ang="T158">
                        <a:pos x="T100" y="T101"/>
                      </a:cxn>
                      <a:cxn ang="T159">
                        <a:pos x="T102" y="T103"/>
                      </a:cxn>
                      <a:cxn ang="T160">
                        <a:pos x="T104" y="T105"/>
                      </a:cxn>
                      <a:cxn ang="T161">
                        <a:pos x="T106" y="T107"/>
                      </a:cxn>
                    </a:cxnLst>
                    <a:rect l="T162" t="T163" r="T164" b="T165"/>
                    <a:pathLst>
                      <a:path w="408" h="720">
                        <a:moveTo>
                          <a:pt x="366" y="644"/>
                        </a:moveTo>
                        <a:lnTo>
                          <a:pt x="357" y="644"/>
                        </a:lnTo>
                        <a:lnTo>
                          <a:pt x="340" y="652"/>
                        </a:lnTo>
                        <a:lnTo>
                          <a:pt x="332" y="652"/>
                        </a:lnTo>
                        <a:lnTo>
                          <a:pt x="323" y="661"/>
                        </a:lnTo>
                        <a:lnTo>
                          <a:pt x="323" y="669"/>
                        </a:lnTo>
                        <a:lnTo>
                          <a:pt x="323" y="677"/>
                        </a:lnTo>
                        <a:lnTo>
                          <a:pt x="323" y="686"/>
                        </a:lnTo>
                        <a:lnTo>
                          <a:pt x="332" y="686"/>
                        </a:lnTo>
                        <a:lnTo>
                          <a:pt x="332" y="694"/>
                        </a:lnTo>
                        <a:lnTo>
                          <a:pt x="323" y="703"/>
                        </a:lnTo>
                        <a:lnTo>
                          <a:pt x="315" y="703"/>
                        </a:lnTo>
                        <a:lnTo>
                          <a:pt x="315" y="694"/>
                        </a:lnTo>
                        <a:lnTo>
                          <a:pt x="306" y="694"/>
                        </a:lnTo>
                        <a:lnTo>
                          <a:pt x="298" y="694"/>
                        </a:lnTo>
                        <a:lnTo>
                          <a:pt x="289" y="686"/>
                        </a:lnTo>
                        <a:lnTo>
                          <a:pt x="281" y="686"/>
                        </a:lnTo>
                        <a:lnTo>
                          <a:pt x="272" y="686"/>
                        </a:lnTo>
                        <a:lnTo>
                          <a:pt x="264" y="694"/>
                        </a:lnTo>
                        <a:lnTo>
                          <a:pt x="264" y="703"/>
                        </a:lnTo>
                        <a:lnTo>
                          <a:pt x="255" y="703"/>
                        </a:lnTo>
                        <a:lnTo>
                          <a:pt x="255" y="711"/>
                        </a:lnTo>
                        <a:lnTo>
                          <a:pt x="264" y="720"/>
                        </a:lnTo>
                        <a:lnTo>
                          <a:pt x="255" y="720"/>
                        </a:lnTo>
                        <a:lnTo>
                          <a:pt x="255" y="711"/>
                        </a:lnTo>
                        <a:lnTo>
                          <a:pt x="247" y="711"/>
                        </a:lnTo>
                        <a:lnTo>
                          <a:pt x="247" y="703"/>
                        </a:lnTo>
                        <a:lnTo>
                          <a:pt x="238" y="703"/>
                        </a:lnTo>
                        <a:lnTo>
                          <a:pt x="238" y="711"/>
                        </a:lnTo>
                        <a:lnTo>
                          <a:pt x="247" y="711"/>
                        </a:lnTo>
                        <a:lnTo>
                          <a:pt x="247" y="720"/>
                        </a:lnTo>
                        <a:lnTo>
                          <a:pt x="238" y="711"/>
                        </a:lnTo>
                        <a:lnTo>
                          <a:pt x="230" y="711"/>
                        </a:lnTo>
                        <a:lnTo>
                          <a:pt x="230" y="703"/>
                        </a:lnTo>
                        <a:lnTo>
                          <a:pt x="230" y="694"/>
                        </a:lnTo>
                        <a:lnTo>
                          <a:pt x="221" y="686"/>
                        </a:lnTo>
                        <a:lnTo>
                          <a:pt x="221" y="677"/>
                        </a:lnTo>
                        <a:lnTo>
                          <a:pt x="230" y="669"/>
                        </a:lnTo>
                        <a:lnTo>
                          <a:pt x="230" y="661"/>
                        </a:lnTo>
                        <a:lnTo>
                          <a:pt x="221" y="661"/>
                        </a:lnTo>
                        <a:lnTo>
                          <a:pt x="221" y="652"/>
                        </a:lnTo>
                        <a:lnTo>
                          <a:pt x="213" y="644"/>
                        </a:lnTo>
                        <a:lnTo>
                          <a:pt x="213" y="635"/>
                        </a:lnTo>
                        <a:lnTo>
                          <a:pt x="213" y="627"/>
                        </a:lnTo>
                        <a:lnTo>
                          <a:pt x="204" y="627"/>
                        </a:lnTo>
                        <a:lnTo>
                          <a:pt x="196" y="627"/>
                        </a:lnTo>
                        <a:lnTo>
                          <a:pt x="196" y="618"/>
                        </a:lnTo>
                        <a:lnTo>
                          <a:pt x="196" y="610"/>
                        </a:lnTo>
                        <a:lnTo>
                          <a:pt x="179" y="601"/>
                        </a:lnTo>
                        <a:lnTo>
                          <a:pt x="170" y="610"/>
                        </a:lnTo>
                        <a:lnTo>
                          <a:pt x="170" y="601"/>
                        </a:lnTo>
                        <a:lnTo>
                          <a:pt x="170" y="593"/>
                        </a:lnTo>
                        <a:lnTo>
                          <a:pt x="162" y="593"/>
                        </a:lnTo>
                        <a:lnTo>
                          <a:pt x="153" y="584"/>
                        </a:lnTo>
                        <a:lnTo>
                          <a:pt x="145" y="584"/>
                        </a:lnTo>
                        <a:lnTo>
                          <a:pt x="136" y="576"/>
                        </a:lnTo>
                        <a:lnTo>
                          <a:pt x="128" y="567"/>
                        </a:lnTo>
                        <a:lnTo>
                          <a:pt x="128" y="550"/>
                        </a:lnTo>
                        <a:lnTo>
                          <a:pt x="128" y="542"/>
                        </a:lnTo>
                        <a:lnTo>
                          <a:pt x="136" y="525"/>
                        </a:lnTo>
                        <a:lnTo>
                          <a:pt x="136" y="517"/>
                        </a:lnTo>
                        <a:lnTo>
                          <a:pt x="136" y="508"/>
                        </a:lnTo>
                        <a:lnTo>
                          <a:pt x="136" y="500"/>
                        </a:lnTo>
                        <a:lnTo>
                          <a:pt x="145" y="491"/>
                        </a:lnTo>
                        <a:lnTo>
                          <a:pt x="145" y="483"/>
                        </a:lnTo>
                        <a:lnTo>
                          <a:pt x="128" y="474"/>
                        </a:lnTo>
                        <a:lnTo>
                          <a:pt x="111" y="474"/>
                        </a:lnTo>
                        <a:lnTo>
                          <a:pt x="102" y="483"/>
                        </a:lnTo>
                        <a:lnTo>
                          <a:pt x="94" y="483"/>
                        </a:lnTo>
                        <a:lnTo>
                          <a:pt x="94" y="474"/>
                        </a:lnTo>
                        <a:lnTo>
                          <a:pt x="85" y="466"/>
                        </a:lnTo>
                        <a:lnTo>
                          <a:pt x="85" y="457"/>
                        </a:lnTo>
                        <a:lnTo>
                          <a:pt x="85" y="449"/>
                        </a:lnTo>
                        <a:lnTo>
                          <a:pt x="85" y="440"/>
                        </a:lnTo>
                        <a:lnTo>
                          <a:pt x="77" y="432"/>
                        </a:lnTo>
                        <a:lnTo>
                          <a:pt x="68" y="423"/>
                        </a:lnTo>
                        <a:lnTo>
                          <a:pt x="60" y="415"/>
                        </a:lnTo>
                        <a:lnTo>
                          <a:pt x="51" y="415"/>
                        </a:lnTo>
                        <a:lnTo>
                          <a:pt x="43" y="406"/>
                        </a:lnTo>
                        <a:lnTo>
                          <a:pt x="43" y="398"/>
                        </a:lnTo>
                        <a:lnTo>
                          <a:pt x="34" y="398"/>
                        </a:lnTo>
                        <a:lnTo>
                          <a:pt x="34" y="389"/>
                        </a:lnTo>
                        <a:lnTo>
                          <a:pt x="17" y="381"/>
                        </a:lnTo>
                        <a:lnTo>
                          <a:pt x="17" y="372"/>
                        </a:lnTo>
                        <a:lnTo>
                          <a:pt x="17" y="364"/>
                        </a:lnTo>
                        <a:lnTo>
                          <a:pt x="9" y="364"/>
                        </a:lnTo>
                        <a:lnTo>
                          <a:pt x="9" y="356"/>
                        </a:lnTo>
                        <a:lnTo>
                          <a:pt x="9" y="347"/>
                        </a:lnTo>
                        <a:lnTo>
                          <a:pt x="0" y="339"/>
                        </a:lnTo>
                        <a:lnTo>
                          <a:pt x="0" y="330"/>
                        </a:lnTo>
                        <a:lnTo>
                          <a:pt x="0" y="322"/>
                        </a:lnTo>
                        <a:lnTo>
                          <a:pt x="0" y="313"/>
                        </a:lnTo>
                        <a:lnTo>
                          <a:pt x="0" y="305"/>
                        </a:lnTo>
                        <a:lnTo>
                          <a:pt x="0" y="296"/>
                        </a:lnTo>
                        <a:lnTo>
                          <a:pt x="9" y="296"/>
                        </a:lnTo>
                        <a:lnTo>
                          <a:pt x="9" y="288"/>
                        </a:lnTo>
                        <a:lnTo>
                          <a:pt x="9" y="279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17" y="262"/>
                        </a:lnTo>
                        <a:lnTo>
                          <a:pt x="26" y="262"/>
                        </a:lnTo>
                        <a:lnTo>
                          <a:pt x="26" y="254"/>
                        </a:lnTo>
                        <a:lnTo>
                          <a:pt x="34" y="254"/>
                        </a:lnTo>
                        <a:lnTo>
                          <a:pt x="34" y="245"/>
                        </a:lnTo>
                        <a:lnTo>
                          <a:pt x="34" y="237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43" y="203"/>
                        </a:lnTo>
                        <a:lnTo>
                          <a:pt x="43" y="195"/>
                        </a:lnTo>
                        <a:lnTo>
                          <a:pt x="43" y="186"/>
                        </a:lnTo>
                        <a:lnTo>
                          <a:pt x="34" y="186"/>
                        </a:lnTo>
                        <a:lnTo>
                          <a:pt x="34" y="178"/>
                        </a:lnTo>
                        <a:lnTo>
                          <a:pt x="34" y="169"/>
                        </a:lnTo>
                        <a:lnTo>
                          <a:pt x="34" y="161"/>
                        </a:lnTo>
                        <a:lnTo>
                          <a:pt x="43" y="152"/>
                        </a:lnTo>
                        <a:lnTo>
                          <a:pt x="43" y="161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8" y="152"/>
                        </a:lnTo>
                        <a:lnTo>
                          <a:pt x="77" y="144"/>
                        </a:lnTo>
                        <a:lnTo>
                          <a:pt x="85" y="144"/>
                        </a:lnTo>
                        <a:lnTo>
                          <a:pt x="94" y="144"/>
                        </a:lnTo>
                        <a:lnTo>
                          <a:pt x="94" y="135"/>
                        </a:lnTo>
                        <a:lnTo>
                          <a:pt x="102" y="135"/>
                        </a:lnTo>
                        <a:lnTo>
                          <a:pt x="102" y="127"/>
                        </a:lnTo>
                        <a:lnTo>
                          <a:pt x="102" y="118"/>
                        </a:lnTo>
                        <a:lnTo>
                          <a:pt x="102" y="110"/>
                        </a:lnTo>
                        <a:lnTo>
                          <a:pt x="111" y="110"/>
                        </a:lnTo>
                        <a:lnTo>
                          <a:pt x="111" y="101"/>
                        </a:lnTo>
                        <a:lnTo>
                          <a:pt x="119" y="84"/>
                        </a:lnTo>
                        <a:lnTo>
                          <a:pt x="119" y="76"/>
                        </a:lnTo>
                        <a:lnTo>
                          <a:pt x="111" y="67"/>
                        </a:lnTo>
                        <a:lnTo>
                          <a:pt x="111" y="59"/>
                        </a:lnTo>
                        <a:lnTo>
                          <a:pt x="102" y="50"/>
                        </a:lnTo>
                        <a:lnTo>
                          <a:pt x="94" y="50"/>
                        </a:lnTo>
                        <a:lnTo>
                          <a:pt x="85" y="42"/>
                        </a:lnTo>
                        <a:lnTo>
                          <a:pt x="85" y="34"/>
                        </a:lnTo>
                        <a:lnTo>
                          <a:pt x="77" y="25"/>
                        </a:lnTo>
                        <a:lnTo>
                          <a:pt x="68" y="25"/>
                        </a:lnTo>
                        <a:lnTo>
                          <a:pt x="68" y="17"/>
                        </a:lnTo>
                        <a:lnTo>
                          <a:pt x="85" y="17"/>
                        </a:lnTo>
                        <a:lnTo>
                          <a:pt x="136" y="8"/>
                        </a:lnTo>
                        <a:lnTo>
                          <a:pt x="145" y="8"/>
                        </a:lnTo>
                        <a:lnTo>
                          <a:pt x="187" y="8"/>
                        </a:lnTo>
                        <a:lnTo>
                          <a:pt x="230" y="8"/>
                        </a:lnTo>
                        <a:lnTo>
                          <a:pt x="247" y="8"/>
                        </a:lnTo>
                        <a:lnTo>
                          <a:pt x="289" y="0"/>
                        </a:lnTo>
                        <a:lnTo>
                          <a:pt x="298" y="0"/>
                        </a:lnTo>
                        <a:lnTo>
                          <a:pt x="332" y="0"/>
                        </a:lnTo>
                        <a:lnTo>
                          <a:pt x="332" y="25"/>
                        </a:lnTo>
                        <a:lnTo>
                          <a:pt x="340" y="42"/>
                        </a:lnTo>
                        <a:lnTo>
                          <a:pt x="349" y="50"/>
                        </a:lnTo>
                        <a:lnTo>
                          <a:pt x="357" y="76"/>
                        </a:lnTo>
                        <a:lnTo>
                          <a:pt x="366" y="93"/>
                        </a:lnTo>
                        <a:lnTo>
                          <a:pt x="374" y="127"/>
                        </a:lnTo>
                        <a:lnTo>
                          <a:pt x="374" y="152"/>
                        </a:lnTo>
                        <a:lnTo>
                          <a:pt x="374" y="169"/>
                        </a:lnTo>
                        <a:lnTo>
                          <a:pt x="374" y="186"/>
                        </a:lnTo>
                        <a:lnTo>
                          <a:pt x="383" y="220"/>
                        </a:lnTo>
                        <a:lnTo>
                          <a:pt x="383" y="254"/>
                        </a:lnTo>
                        <a:lnTo>
                          <a:pt x="383" y="296"/>
                        </a:lnTo>
                        <a:lnTo>
                          <a:pt x="391" y="330"/>
                        </a:lnTo>
                        <a:lnTo>
                          <a:pt x="391" y="364"/>
                        </a:lnTo>
                        <a:lnTo>
                          <a:pt x="391" y="381"/>
                        </a:lnTo>
                        <a:lnTo>
                          <a:pt x="391" y="398"/>
                        </a:lnTo>
                        <a:lnTo>
                          <a:pt x="383" y="406"/>
                        </a:lnTo>
                        <a:lnTo>
                          <a:pt x="391" y="406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3" y="423"/>
                        </a:lnTo>
                        <a:lnTo>
                          <a:pt x="383" y="432"/>
                        </a:lnTo>
                        <a:lnTo>
                          <a:pt x="391" y="432"/>
                        </a:lnTo>
                        <a:lnTo>
                          <a:pt x="391" y="440"/>
                        </a:lnTo>
                        <a:lnTo>
                          <a:pt x="391" y="449"/>
                        </a:lnTo>
                        <a:lnTo>
                          <a:pt x="400" y="449"/>
                        </a:lnTo>
                        <a:lnTo>
                          <a:pt x="400" y="457"/>
                        </a:lnTo>
                        <a:lnTo>
                          <a:pt x="400" y="466"/>
                        </a:lnTo>
                        <a:lnTo>
                          <a:pt x="400" y="474"/>
                        </a:lnTo>
                        <a:lnTo>
                          <a:pt x="408" y="474"/>
                        </a:lnTo>
                        <a:lnTo>
                          <a:pt x="400" y="483"/>
                        </a:lnTo>
                        <a:lnTo>
                          <a:pt x="400" y="491"/>
                        </a:lnTo>
                        <a:lnTo>
                          <a:pt x="391" y="491"/>
                        </a:lnTo>
                        <a:lnTo>
                          <a:pt x="391" y="500"/>
                        </a:lnTo>
                        <a:lnTo>
                          <a:pt x="391" y="508"/>
                        </a:lnTo>
                        <a:lnTo>
                          <a:pt x="391" y="517"/>
                        </a:lnTo>
                        <a:lnTo>
                          <a:pt x="383" y="517"/>
                        </a:lnTo>
                        <a:lnTo>
                          <a:pt x="383" y="525"/>
                        </a:lnTo>
                        <a:lnTo>
                          <a:pt x="374" y="533"/>
                        </a:lnTo>
                        <a:lnTo>
                          <a:pt x="374" y="542"/>
                        </a:lnTo>
                        <a:lnTo>
                          <a:pt x="374" y="533"/>
                        </a:lnTo>
                        <a:lnTo>
                          <a:pt x="366" y="542"/>
                        </a:lnTo>
                        <a:lnTo>
                          <a:pt x="366" y="533"/>
                        </a:lnTo>
                        <a:lnTo>
                          <a:pt x="366" y="542"/>
                        </a:lnTo>
                        <a:lnTo>
                          <a:pt x="366" y="550"/>
                        </a:lnTo>
                        <a:lnTo>
                          <a:pt x="366" y="559"/>
                        </a:lnTo>
                        <a:lnTo>
                          <a:pt x="357" y="567"/>
                        </a:lnTo>
                        <a:lnTo>
                          <a:pt x="366" y="567"/>
                        </a:lnTo>
                        <a:lnTo>
                          <a:pt x="357" y="567"/>
                        </a:lnTo>
                        <a:lnTo>
                          <a:pt x="357" y="576"/>
                        </a:lnTo>
                        <a:lnTo>
                          <a:pt x="366" y="584"/>
                        </a:lnTo>
                        <a:lnTo>
                          <a:pt x="357" y="584"/>
                        </a:lnTo>
                        <a:lnTo>
                          <a:pt x="366" y="584"/>
                        </a:lnTo>
                        <a:lnTo>
                          <a:pt x="366" y="593"/>
                        </a:lnTo>
                        <a:lnTo>
                          <a:pt x="357" y="593"/>
                        </a:lnTo>
                        <a:lnTo>
                          <a:pt x="366" y="601"/>
                        </a:lnTo>
                        <a:lnTo>
                          <a:pt x="357" y="601"/>
                        </a:lnTo>
                        <a:lnTo>
                          <a:pt x="366" y="601"/>
                        </a:lnTo>
                        <a:lnTo>
                          <a:pt x="357" y="610"/>
                        </a:lnTo>
                        <a:lnTo>
                          <a:pt x="357" y="618"/>
                        </a:lnTo>
                        <a:lnTo>
                          <a:pt x="349" y="618"/>
                        </a:lnTo>
                        <a:lnTo>
                          <a:pt x="349" y="627"/>
                        </a:lnTo>
                        <a:lnTo>
                          <a:pt x="357" y="635"/>
                        </a:lnTo>
                        <a:lnTo>
                          <a:pt x="366" y="64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" name="Freeform 115"/>
                  <p:cNvSpPr>
                    <a:spLocks/>
                  </p:cNvSpPr>
                  <p:nvPr/>
                </p:nvSpPr>
                <p:spPr bwMode="auto">
                  <a:xfrm>
                    <a:off x="4795" y="1970"/>
                    <a:ext cx="17" cy="34"/>
                  </a:xfrm>
                  <a:custGeom>
                    <a:avLst/>
                    <a:gdLst>
                      <a:gd name="T0" fmla="*/ 9 w 17"/>
                      <a:gd name="T1" fmla="*/ 9 h 34"/>
                      <a:gd name="T2" fmla="*/ 17 w 17"/>
                      <a:gd name="T3" fmla="*/ 17 h 34"/>
                      <a:gd name="T4" fmla="*/ 9 w 17"/>
                      <a:gd name="T5" fmla="*/ 34 h 34"/>
                      <a:gd name="T6" fmla="*/ 9 w 17"/>
                      <a:gd name="T7" fmla="*/ 26 h 34"/>
                      <a:gd name="T8" fmla="*/ 9 w 17"/>
                      <a:gd name="T9" fmla="*/ 17 h 34"/>
                      <a:gd name="T10" fmla="*/ 0 w 17"/>
                      <a:gd name="T11" fmla="*/ 17 h 34"/>
                      <a:gd name="T12" fmla="*/ 0 w 17"/>
                      <a:gd name="T13" fmla="*/ 0 h 34"/>
                      <a:gd name="T14" fmla="*/ 9 w 17"/>
                      <a:gd name="T15" fmla="*/ 9 h 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34"/>
                      <a:gd name="T26" fmla="*/ 17 w 17"/>
                      <a:gd name="T27" fmla="*/ 34 h 3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34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34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2" name="Freeform 116"/>
                  <p:cNvSpPr>
                    <a:spLocks/>
                  </p:cNvSpPr>
                  <p:nvPr/>
                </p:nvSpPr>
                <p:spPr bwMode="auto">
                  <a:xfrm>
                    <a:off x="4787" y="1970"/>
                    <a:ext cx="25" cy="26"/>
                  </a:xfrm>
                  <a:custGeom>
                    <a:avLst/>
                    <a:gdLst>
                      <a:gd name="T0" fmla="*/ 8 w 25"/>
                      <a:gd name="T1" fmla="*/ 0 h 26"/>
                      <a:gd name="T2" fmla="*/ 25 w 25"/>
                      <a:gd name="T3" fmla="*/ 9 h 26"/>
                      <a:gd name="T4" fmla="*/ 8 w 25"/>
                      <a:gd name="T5" fmla="*/ 26 h 26"/>
                      <a:gd name="T6" fmla="*/ 8 w 25"/>
                      <a:gd name="T7" fmla="*/ 26 h 26"/>
                      <a:gd name="T8" fmla="*/ 8 w 25"/>
                      <a:gd name="T9" fmla="*/ 17 h 26"/>
                      <a:gd name="T10" fmla="*/ 8 w 25"/>
                      <a:gd name="T11" fmla="*/ 17 h 26"/>
                      <a:gd name="T12" fmla="*/ 8 w 25"/>
                      <a:gd name="T13" fmla="*/ 17 h 26"/>
                      <a:gd name="T14" fmla="*/ 8 w 25"/>
                      <a:gd name="T15" fmla="*/ 17 h 26"/>
                      <a:gd name="T16" fmla="*/ 8 w 25"/>
                      <a:gd name="T17" fmla="*/ 9 h 26"/>
                      <a:gd name="T18" fmla="*/ 0 w 25"/>
                      <a:gd name="T19" fmla="*/ 9 h 26"/>
                      <a:gd name="T20" fmla="*/ 8 w 25"/>
                      <a:gd name="T21" fmla="*/ 0 h 26"/>
                      <a:gd name="T22" fmla="*/ 8 w 25"/>
                      <a:gd name="T23" fmla="*/ 0 h 26"/>
                      <a:gd name="T24" fmla="*/ 8 w 25"/>
                      <a:gd name="T25" fmla="*/ 0 h 2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5"/>
                      <a:gd name="T40" fmla="*/ 0 h 26"/>
                      <a:gd name="T41" fmla="*/ 25 w 25"/>
                      <a:gd name="T42" fmla="*/ 26 h 2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5" h="26">
                        <a:moveTo>
                          <a:pt x="8" y="0"/>
                        </a:moveTo>
                        <a:lnTo>
                          <a:pt x="25" y="9"/>
                        </a:lnTo>
                        <a:lnTo>
                          <a:pt x="8" y="26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3" name="Freeform 117"/>
                  <p:cNvSpPr>
                    <a:spLocks/>
                  </p:cNvSpPr>
                  <p:nvPr/>
                </p:nvSpPr>
                <p:spPr bwMode="auto">
                  <a:xfrm>
                    <a:off x="4897" y="1835"/>
                    <a:ext cx="102" cy="178"/>
                  </a:xfrm>
                  <a:custGeom>
                    <a:avLst/>
                    <a:gdLst>
                      <a:gd name="T0" fmla="*/ 34 w 102"/>
                      <a:gd name="T1" fmla="*/ 161 h 178"/>
                      <a:gd name="T2" fmla="*/ 34 w 102"/>
                      <a:gd name="T3" fmla="*/ 152 h 178"/>
                      <a:gd name="T4" fmla="*/ 26 w 102"/>
                      <a:gd name="T5" fmla="*/ 127 h 178"/>
                      <a:gd name="T6" fmla="*/ 17 w 102"/>
                      <a:gd name="T7" fmla="*/ 93 h 178"/>
                      <a:gd name="T8" fmla="*/ 17 w 102"/>
                      <a:gd name="T9" fmla="*/ 76 h 178"/>
                      <a:gd name="T10" fmla="*/ 9 w 102"/>
                      <a:gd name="T11" fmla="*/ 67 h 178"/>
                      <a:gd name="T12" fmla="*/ 9 w 102"/>
                      <a:gd name="T13" fmla="*/ 59 h 178"/>
                      <a:gd name="T14" fmla="*/ 0 w 102"/>
                      <a:gd name="T15" fmla="*/ 17 h 178"/>
                      <a:gd name="T16" fmla="*/ 0 w 102"/>
                      <a:gd name="T17" fmla="*/ 17 h 178"/>
                      <a:gd name="T18" fmla="*/ 0 w 102"/>
                      <a:gd name="T19" fmla="*/ 8 h 178"/>
                      <a:gd name="T20" fmla="*/ 9 w 102"/>
                      <a:gd name="T21" fmla="*/ 8 h 178"/>
                      <a:gd name="T22" fmla="*/ 9 w 102"/>
                      <a:gd name="T23" fmla="*/ 0 h 178"/>
                      <a:gd name="T24" fmla="*/ 17 w 102"/>
                      <a:gd name="T25" fmla="*/ 0 h 178"/>
                      <a:gd name="T26" fmla="*/ 26 w 102"/>
                      <a:gd name="T27" fmla="*/ 0 h 178"/>
                      <a:gd name="T28" fmla="*/ 34 w 102"/>
                      <a:gd name="T29" fmla="*/ 0 h 178"/>
                      <a:gd name="T30" fmla="*/ 34 w 102"/>
                      <a:gd name="T31" fmla="*/ 0 h 178"/>
                      <a:gd name="T32" fmla="*/ 34 w 102"/>
                      <a:gd name="T33" fmla="*/ 0 h 178"/>
                      <a:gd name="T34" fmla="*/ 26 w 102"/>
                      <a:gd name="T35" fmla="*/ 8 h 178"/>
                      <a:gd name="T36" fmla="*/ 26 w 102"/>
                      <a:gd name="T37" fmla="*/ 8 h 178"/>
                      <a:gd name="T38" fmla="*/ 26 w 102"/>
                      <a:gd name="T39" fmla="*/ 8 h 178"/>
                      <a:gd name="T40" fmla="*/ 26 w 102"/>
                      <a:gd name="T41" fmla="*/ 17 h 178"/>
                      <a:gd name="T42" fmla="*/ 17 w 102"/>
                      <a:gd name="T43" fmla="*/ 25 h 178"/>
                      <a:gd name="T44" fmla="*/ 26 w 102"/>
                      <a:gd name="T45" fmla="*/ 34 h 178"/>
                      <a:gd name="T46" fmla="*/ 26 w 102"/>
                      <a:gd name="T47" fmla="*/ 50 h 178"/>
                      <a:gd name="T48" fmla="*/ 34 w 102"/>
                      <a:gd name="T49" fmla="*/ 59 h 178"/>
                      <a:gd name="T50" fmla="*/ 51 w 102"/>
                      <a:gd name="T51" fmla="*/ 67 h 178"/>
                      <a:gd name="T52" fmla="*/ 51 w 102"/>
                      <a:gd name="T53" fmla="*/ 93 h 178"/>
                      <a:gd name="T54" fmla="*/ 60 w 102"/>
                      <a:gd name="T55" fmla="*/ 101 h 178"/>
                      <a:gd name="T56" fmla="*/ 68 w 102"/>
                      <a:gd name="T57" fmla="*/ 110 h 178"/>
                      <a:gd name="T58" fmla="*/ 85 w 102"/>
                      <a:gd name="T59" fmla="*/ 118 h 178"/>
                      <a:gd name="T60" fmla="*/ 93 w 102"/>
                      <a:gd name="T61" fmla="*/ 118 h 178"/>
                      <a:gd name="T62" fmla="*/ 102 w 102"/>
                      <a:gd name="T63" fmla="*/ 161 h 178"/>
                      <a:gd name="T64" fmla="*/ 102 w 102"/>
                      <a:gd name="T65" fmla="*/ 161 h 178"/>
                      <a:gd name="T66" fmla="*/ 102 w 102"/>
                      <a:gd name="T67" fmla="*/ 161 h 178"/>
                      <a:gd name="T68" fmla="*/ 76 w 102"/>
                      <a:gd name="T69" fmla="*/ 169 h 178"/>
                      <a:gd name="T70" fmla="*/ 43 w 102"/>
                      <a:gd name="T71" fmla="*/ 178 h 178"/>
                      <a:gd name="T72" fmla="*/ 34 w 102"/>
                      <a:gd name="T73" fmla="*/ 161 h 178"/>
                      <a:gd name="T74" fmla="*/ 34 w 102"/>
                      <a:gd name="T75" fmla="*/ 161 h 17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02"/>
                      <a:gd name="T115" fmla="*/ 0 h 178"/>
                      <a:gd name="T116" fmla="*/ 102 w 102"/>
                      <a:gd name="T117" fmla="*/ 178 h 17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02" h="178">
                        <a:moveTo>
                          <a:pt x="34" y="161"/>
                        </a:moveTo>
                        <a:lnTo>
                          <a:pt x="34" y="152"/>
                        </a:lnTo>
                        <a:lnTo>
                          <a:pt x="26" y="127"/>
                        </a:lnTo>
                        <a:lnTo>
                          <a:pt x="17" y="93"/>
                        </a:lnTo>
                        <a:lnTo>
                          <a:pt x="17" y="76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lnTo>
                          <a:pt x="9" y="8"/>
                        </a:lnTo>
                        <a:lnTo>
                          <a:pt x="9" y="0"/>
                        </a:lnTo>
                        <a:lnTo>
                          <a:pt x="17" y="0"/>
                        </a:lnTo>
                        <a:lnTo>
                          <a:pt x="26" y="0"/>
                        </a:lnTo>
                        <a:lnTo>
                          <a:pt x="34" y="0"/>
                        </a:lnTo>
                        <a:lnTo>
                          <a:pt x="26" y="8"/>
                        </a:lnTo>
                        <a:lnTo>
                          <a:pt x="26" y="17"/>
                        </a:lnTo>
                        <a:lnTo>
                          <a:pt x="17" y="25"/>
                        </a:lnTo>
                        <a:lnTo>
                          <a:pt x="26" y="34"/>
                        </a:lnTo>
                        <a:lnTo>
                          <a:pt x="26" y="50"/>
                        </a:lnTo>
                        <a:lnTo>
                          <a:pt x="34" y="59"/>
                        </a:lnTo>
                        <a:lnTo>
                          <a:pt x="51" y="67"/>
                        </a:lnTo>
                        <a:lnTo>
                          <a:pt x="51" y="93"/>
                        </a:lnTo>
                        <a:lnTo>
                          <a:pt x="60" y="101"/>
                        </a:lnTo>
                        <a:lnTo>
                          <a:pt x="68" y="110"/>
                        </a:lnTo>
                        <a:lnTo>
                          <a:pt x="85" y="118"/>
                        </a:lnTo>
                        <a:lnTo>
                          <a:pt x="93" y="118"/>
                        </a:lnTo>
                        <a:lnTo>
                          <a:pt x="102" y="161"/>
                        </a:lnTo>
                        <a:lnTo>
                          <a:pt x="76" y="169"/>
                        </a:lnTo>
                        <a:lnTo>
                          <a:pt x="43" y="178"/>
                        </a:lnTo>
                        <a:lnTo>
                          <a:pt x="34" y="16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4" name="Freeform 118"/>
                  <p:cNvSpPr>
                    <a:spLocks/>
                  </p:cNvSpPr>
                  <p:nvPr/>
                </p:nvSpPr>
                <p:spPr bwMode="auto">
                  <a:xfrm>
                    <a:off x="4260" y="1826"/>
                    <a:ext cx="459" cy="449"/>
                  </a:xfrm>
                  <a:custGeom>
                    <a:avLst/>
                    <a:gdLst>
                      <a:gd name="T0" fmla="*/ 289 w 459"/>
                      <a:gd name="T1" fmla="*/ 246 h 449"/>
                      <a:gd name="T2" fmla="*/ 280 w 459"/>
                      <a:gd name="T3" fmla="*/ 280 h 449"/>
                      <a:gd name="T4" fmla="*/ 272 w 459"/>
                      <a:gd name="T5" fmla="*/ 305 h 449"/>
                      <a:gd name="T6" fmla="*/ 255 w 459"/>
                      <a:gd name="T7" fmla="*/ 339 h 449"/>
                      <a:gd name="T8" fmla="*/ 246 w 459"/>
                      <a:gd name="T9" fmla="*/ 365 h 449"/>
                      <a:gd name="T10" fmla="*/ 255 w 459"/>
                      <a:gd name="T11" fmla="*/ 381 h 449"/>
                      <a:gd name="T12" fmla="*/ 246 w 459"/>
                      <a:gd name="T13" fmla="*/ 398 h 449"/>
                      <a:gd name="T14" fmla="*/ 221 w 459"/>
                      <a:gd name="T15" fmla="*/ 398 h 449"/>
                      <a:gd name="T16" fmla="*/ 204 w 459"/>
                      <a:gd name="T17" fmla="*/ 415 h 449"/>
                      <a:gd name="T18" fmla="*/ 187 w 459"/>
                      <a:gd name="T19" fmla="*/ 432 h 449"/>
                      <a:gd name="T20" fmla="*/ 153 w 459"/>
                      <a:gd name="T21" fmla="*/ 432 h 449"/>
                      <a:gd name="T22" fmla="*/ 127 w 459"/>
                      <a:gd name="T23" fmla="*/ 449 h 449"/>
                      <a:gd name="T24" fmla="*/ 102 w 459"/>
                      <a:gd name="T25" fmla="*/ 441 h 449"/>
                      <a:gd name="T26" fmla="*/ 85 w 459"/>
                      <a:gd name="T27" fmla="*/ 424 h 449"/>
                      <a:gd name="T28" fmla="*/ 77 w 459"/>
                      <a:gd name="T29" fmla="*/ 415 h 449"/>
                      <a:gd name="T30" fmla="*/ 60 w 459"/>
                      <a:gd name="T31" fmla="*/ 407 h 449"/>
                      <a:gd name="T32" fmla="*/ 34 w 459"/>
                      <a:gd name="T33" fmla="*/ 390 h 449"/>
                      <a:gd name="T34" fmla="*/ 17 w 459"/>
                      <a:gd name="T35" fmla="*/ 365 h 449"/>
                      <a:gd name="T36" fmla="*/ 9 w 459"/>
                      <a:gd name="T37" fmla="*/ 331 h 449"/>
                      <a:gd name="T38" fmla="*/ 9 w 459"/>
                      <a:gd name="T39" fmla="*/ 314 h 449"/>
                      <a:gd name="T40" fmla="*/ 34 w 459"/>
                      <a:gd name="T41" fmla="*/ 280 h 449"/>
                      <a:gd name="T42" fmla="*/ 34 w 459"/>
                      <a:gd name="T43" fmla="*/ 254 h 449"/>
                      <a:gd name="T44" fmla="*/ 51 w 459"/>
                      <a:gd name="T45" fmla="*/ 229 h 449"/>
                      <a:gd name="T46" fmla="*/ 60 w 459"/>
                      <a:gd name="T47" fmla="*/ 246 h 449"/>
                      <a:gd name="T48" fmla="*/ 68 w 459"/>
                      <a:gd name="T49" fmla="*/ 220 h 449"/>
                      <a:gd name="T50" fmla="*/ 68 w 459"/>
                      <a:gd name="T51" fmla="*/ 204 h 449"/>
                      <a:gd name="T52" fmla="*/ 85 w 459"/>
                      <a:gd name="T53" fmla="*/ 178 h 449"/>
                      <a:gd name="T54" fmla="*/ 119 w 459"/>
                      <a:gd name="T55" fmla="*/ 170 h 449"/>
                      <a:gd name="T56" fmla="*/ 136 w 459"/>
                      <a:gd name="T57" fmla="*/ 144 h 449"/>
                      <a:gd name="T58" fmla="*/ 153 w 459"/>
                      <a:gd name="T59" fmla="*/ 119 h 449"/>
                      <a:gd name="T60" fmla="*/ 153 w 459"/>
                      <a:gd name="T61" fmla="*/ 102 h 449"/>
                      <a:gd name="T62" fmla="*/ 153 w 459"/>
                      <a:gd name="T63" fmla="*/ 85 h 449"/>
                      <a:gd name="T64" fmla="*/ 161 w 459"/>
                      <a:gd name="T65" fmla="*/ 43 h 449"/>
                      <a:gd name="T66" fmla="*/ 144 w 459"/>
                      <a:gd name="T67" fmla="*/ 9 h 449"/>
                      <a:gd name="T68" fmla="*/ 161 w 459"/>
                      <a:gd name="T69" fmla="*/ 26 h 449"/>
                      <a:gd name="T70" fmla="*/ 255 w 459"/>
                      <a:gd name="T71" fmla="*/ 102 h 449"/>
                      <a:gd name="T72" fmla="*/ 306 w 459"/>
                      <a:gd name="T73" fmla="*/ 144 h 449"/>
                      <a:gd name="T74" fmla="*/ 323 w 459"/>
                      <a:gd name="T75" fmla="*/ 119 h 449"/>
                      <a:gd name="T76" fmla="*/ 340 w 459"/>
                      <a:gd name="T77" fmla="*/ 110 h 449"/>
                      <a:gd name="T78" fmla="*/ 348 w 459"/>
                      <a:gd name="T79" fmla="*/ 93 h 449"/>
                      <a:gd name="T80" fmla="*/ 357 w 459"/>
                      <a:gd name="T81" fmla="*/ 102 h 449"/>
                      <a:gd name="T82" fmla="*/ 382 w 459"/>
                      <a:gd name="T83" fmla="*/ 102 h 449"/>
                      <a:gd name="T84" fmla="*/ 382 w 459"/>
                      <a:gd name="T85" fmla="*/ 93 h 449"/>
                      <a:gd name="T86" fmla="*/ 399 w 459"/>
                      <a:gd name="T87" fmla="*/ 85 h 449"/>
                      <a:gd name="T88" fmla="*/ 433 w 459"/>
                      <a:gd name="T89" fmla="*/ 85 h 449"/>
                      <a:gd name="T90" fmla="*/ 433 w 459"/>
                      <a:gd name="T91" fmla="*/ 85 h 449"/>
                      <a:gd name="T92" fmla="*/ 442 w 459"/>
                      <a:gd name="T93" fmla="*/ 93 h 449"/>
                      <a:gd name="T94" fmla="*/ 442 w 459"/>
                      <a:gd name="T95" fmla="*/ 93 h 449"/>
                      <a:gd name="T96" fmla="*/ 450 w 459"/>
                      <a:gd name="T97" fmla="*/ 102 h 449"/>
                      <a:gd name="T98" fmla="*/ 459 w 459"/>
                      <a:gd name="T99" fmla="*/ 119 h 449"/>
                      <a:gd name="T100" fmla="*/ 433 w 459"/>
                      <a:gd name="T101" fmla="*/ 127 h 449"/>
                      <a:gd name="T102" fmla="*/ 399 w 459"/>
                      <a:gd name="T103" fmla="*/ 127 h 449"/>
                      <a:gd name="T104" fmla="*/ 391 w 459"/>
                      <a:gd name="T105" fmla="*/ 153 h 449"/>
                      <a:gd name="T106" fmla="*/ 382 w 459"/>
                      <a:gd name="T107" fmla="*/ 178 h 449"/>
                      <a:gd name="T108" fmla="*/ 374 w 459"/>
                      <a:gd name="T109" fmla="*/ 187 h 449"/>
                      <a:gd name="T110" fmla="*/ 340 w 459"/>
                      <a:gd name="T111" fmla="*/ 212 h 44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459"/>
                      <a:gd name="T169" fmla="*/ 0 h 449"/>
                      <a:gd name="T170" fmla="*/ 459 w 459"/>
                      <a:gd name="T171" fmla="*/ 449 h 44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459" h="449">
                        <a:moveTo>
                          <a:pt x="331" y="254"/>
                        </a:moveTo>
                        <a:lnTo>
                          <a:pt x="331" y="254"/>
                        </a:lnTo>
                        <a:lnTo>
                          <a:pt x="323" y="263"/>
                        </a:lnTo>
                        <a:lnTo>
                          <a:pt x="306" y="254"/>
                        </a:lnTo>
                        <a:lnTo>
                          <a:pt x="297" y="246"/>
                        </a:lnTo>
                        <a:lnTo>
                          <a:pt x="289" y="246"/>
                        </a:lnTo>
                        <a:lnTo>
                          <a:pt x="289" y="254"/>
                        </a:lnTo>
                        <a:lnTo>
                          <a:pt x="289" y="263"/>
                        </a:lnTo>
                        <a:lnTo>
                          <a:pt x="289" y="271"/>
                        </a:lnTo>
                        <a:lnTo>
                          <a:pt x="280" y="271"/>
                        </a:lnTo>
                        <a:lnTo>
                          <a:pt x="280" y="280"/>
                        </a:lnTo>
                        <a:lnTo>
                          <a:pt x="280" y="288"/>
                        </a:lnTo>
                        <a:lnTo>
                          <a:pt x="272" y="297"/>
                        </a:lnTo>
                        <a:lnTo>
                          <a:pt x="272" y="305"/>
                        </a:lnTo>
                        <a:lnTo>
                          <a:pt x="272" y="314"/>
                        </a:lnTo>
                        <a:lnTo>
                          <a:pt x="272" y="322"/>
                        </a:lnTo>
                        <a:lnTo>
                          <a:pt x="263" y="331"/>
                        </a:lnTo>
                        <a:lnTo>
                          <a:pt x="255" y="339"/>
                        </a:lnTo>
                        <a:lnTo>
                          <a:pt x="255" y="348"/>
                        </a:lnTo>
                        <a:lnTo>
                          <a:pt x="246" y="356"/>
                        </a:lnTo>
                        <a:lnTo>
                          <a:pt x="246" y="365"/>
                        </a:lnTo>
                        <a:lnTo>
                          <a:pt x="246" y="373"/>
                        </a:lnTo>
                        <a:lnTo>
                          <a:pt x="255" y="373"/>
                        </a:lnTo>
                        <a:lnTo>
                          <a:pt x="255" y="381"/>
                        </a:lnTo>
                        <a:lnTo>
                          <a:pt x="246" y="381"/>
                        </a:lnTo>
                        <a:lnTo>
                          <a:pt x="246" y="390"/>
                        </a:lnTo>
                        <a:lnTo>
                          <a:pt x="246" y="398"/>
                        </a:lnTo>
                        <a:lnTo>
                          <a:pt x="238" y="398"/>
                        </a:lnTo>
                        <a:lnTo>
                          <a:pt x="238" y="407"/>
                        </a:lnTo>
                        <a:lnTo>
                          <a:pt x="229" y="407"/>
                        </a:lnTo>
                        <a:lnTo>
                          <a:pt x="229" y="398"/>
                        </a:lnTo>
                        <a:lnTo>
                          <a:pt x="221" y="398"/>
                        </a:lnTo>
                        <a:lnTo>
                          <a:pt x="221" y="407"/>
                        </a:lnTo>
                        <a:lnTo>
                          <a:pt x="212" y="415"/>
                        </a:lnTo>
                        <a:lnTo>
                          <a:pt x="204" y="415"/>
                        </a:lnTo>
                        <a:lnTo>
                          <a:pt x="195" y="415"/>
                        </a:lnTo>
                        <a:lnTo>
                          <a:pt x="195" y="424"/>
                        </a:lnTo>
                        <a:lnTo>
                          <a:pt x="187" y="432"/>
                        </a:lnTo>
                        <a:lnTo>
                          <a:pt x="178" y="432"/>
                        </a:lnTo>
                        <a:lnTo>
                          <a:pt x="170" y="432"/>
                        </a:lnTo>
                        <a:lnTo>
                          <a:pt x="161" y="441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44" y="441"/>
                        </a:lnTo>
                        <a:lnTo>
                          <a:pt x="136" y="441"/>
                        </a:lnTo>
                        <a:lnTo>
                          <a:pt x="136" y="449"/>
                        </a:lnTo>
                        <a:lnTo>
                          <a:pt x="127" y="449"/>
                        </a:lnTo>
                        <a:lnTo>
                          <a:pt x="119" y="449"/>
                        </a:lnTo>
                        <a:lnTo>
                          <a:pt x="111" y="449"/>
                        </a:lnTo>
                        <a:lnTo>
                          <a:pt x="111" y="441"/>
                        </a:lnTo>
                        <a:lnTo>
                          <a:pt x="102" y="441"/>
                        </a:lnTo>
                        <a:lnTo>
                          <a:pt x="94" y="441"/>
                        </a:lnTo>
                        <a:lnTo>
                          <a:pt x="85" y="432"/>
                        </a:lnTo>
                        <a:lnTo>
                          <a:pt x="77" y="424"/>
                        </a:lnTo>
                        <a:lnTo>
                          <a:pt x="85" y="424"/>
                        </a:lnTo>
                        <a:lnTo>
                          <a:pt x="85" y="415"/>
                        </a:lnTo>
                        <a:lnTo>
                          <a:pt x="77" y="415"/>
                        </a:lnTo>
                        <a:lnTo>
                          <a:pt x="68" y="415"/>
                        </a:lnTo>
                        <a:lnTo>
                          <a:pt x="60" y="415"/>
                        </a:lnTo>
                        <a:lnTo>
                          <a:pt x="68" y="415"/>
                        </a:lnTo>
                        <a:lnTo>
                          <a:pt x="68" y="407"/>
                        </a:lnTo>
                        <a:lnTo>
                          <a:pt x="60" y="407"/>
                        </a:lnTo>
                        <a:lnTo>
                          <a:pt x="51" y="407"/>
                        </a:lnTo>
                        <a:lnTo>
                          <a:pt x="43" y="398"/>
                        </a:lnTo>
                        <a:lnTo>
                          <a:pt x="43" y="390"/>
                        </a:lnTo>
                        <a:lnTo>
                          <a:pt x="34" y="390"/>
                        </a:lnTo>
                        <a:lnTo>
                          <a:pt x="34" y="381"/>
                        </a:lnTo>
                        <a:lnTo>
                          <a:pt x="26" y="373"/>
                        </a:lnTo>
                        <a:lnTo>
                          <a:pt x="17" y="373"/>
                        </a:lnTo>
                        <a:lnTo>
                          <a:pt x="26" y="373"/>
                        </a:lnTo>
                        <a:lnTo>
                          <a:pt x="26" y="365"/>
                        </a:lnTo>
                        <a:lnTo>
                          <a:pt x="17" y="365"/>
                        </a:lnTo>
                        <a:lnTo>
                          <a:pt x="9" y="348"/>
                        </a:lnTo>
                        <a:lnTo>
                          <a:pt x="0" y="348"/>
                        </a:lnTo>
                        <a:lnTo>
                          <a:pt x="9" y="339"/>
                        </a:lnTo>
                        <a:lnTo>
                          <a:pt x="0" y="331"/>
                        </a:lnTo>
                        <a:lnTo>
                          <a:pt x="9" y="331"/>
                        </a:lnTo>
                        <a:lnTo>
                          <a:pt x="9" y="322"/>
                        </a:lnTo>
                        <a:lnTo>
                          <a:pt x="0" y="314"/>
                        </a:lnTo>
                        <a:lnTo>
                          <a:pt x="9" y="314"/>
                        </a:lnTo>
                        <a:lnTo>
                          <a:pt x="17" y="314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34" y="288"/>
                        </a:lnTo>
                        <a:lnTo>
                          <a:pt x="34" y="280"/>
                        </a:lnTo>
                        <a:lnTo>
                          <a:pt x="34" y="288"/>
                        </a:lnTo>
                        <a:lnTo>
                          <a:pt x="43" y="280"/>
                        </a:lnTo>
                        <a:lnTo>
                          <a:pt x="34" y="271"/>
                        </a:lnTo>
                        <a:lnTo>
                          <a:pt x="34" y="263"/>
                        </a:lnTo>
                        <a:lnTo>
                          <a:pt x="34" y="254"/>
                        </a:lnTo>
                        <a:lnTo>
                          <a:pt x="43" y="254"/>
                        </a:lnTo>
                        <a:lnTo>
                          <a:pt x="43" y="246"/>
                        </a:lnTo>
                        <a:lnTo>
                          <a:pt x="43" y="237"/>
                        </a:lnTo>
                        <a:lnTo>
                          <a:pt x="43" y="229"/>
                        </a:lnTo>
                        <a:lnTo>
                          <a:pt x="51" y="229"/>
                        </a:lnTo>
                        <a:lnTo>
                          <a:pt x="60" y="229"/>
                        </a:lnTo>
                        <a:lnTo>
                          <a:pt x="60" y="237"/>
                        </a:lnTo>
                        <a:lnTo>
                          <a:pt x="60" y="246"/>
                        </a:lnTo>
                        <a:lnTo>
                          <a:pt x="68" y="237"/>
                        </a:lnTo>
                        <a:lnTo>
                          <a:pt x="68" y="229"/>
                        </a:lnTo>
                        <a:lnTo>
                          <a:pt x="77" y="237"/>
                        </a:lnTo>
                        <a:lnTo>
                          <a:pt x="77" y="229"/>
                        </a:lnTo>
                        <a:lnTo>
                          <a:pt x="68" y="220"/>
                        </a:lnTo>
                        <a:lnTo>
                          <a:pt x="68" y="212"/>
                        </a:lnTo>
                        <a:lnTo>
                          <a:pt x="77" y="212"/>
                        </a:lnTo>
                        <a:lnTo>
                          <a:pt x="68" y="204"/>
                        </a:lnTo>
                        <a:lnTo>
                          <a:pt x="77" y="195"/>
                        </a:lnTo>
                        <a:lnTo>
                          <a:pt x="77" y="187"/>
                        </a:lnTo>
                        <a:lnTo>
                          <a:pt x="85" y="187"/>
                        </a:lnTo>
                        <a:lnTo>
                          <a:pt x="85" y="178"/>
                        </a:lnTo>
                        <a:lnTo>
                          <a:pt x="94" y="170"/>
                        </a:lnTo>
                        <a:lnTo>
                          <a:pt x="102" y="170"/>
                        </a:lnTo>
                        <a:lnTo>
                          <a:pt x="102" y="178"/>
                        </a:lnTo>
                        <a:lnTo>
                          <a:pt x="111" y="170"/>
                        </a:lnTo>
                        <a:lnTo>
                          <a:pt x="119" y="170"/>
                        </a:lnTo>
                        <a:lnTo>
                          <a:pt x="119" y="161"/>
                        </a:lnTo>
                        <a:lnTo>
                          <a:pt x="127" y="153"/>
                        </a:lnTo>
                        <a:lnTo>
                          <a:pt x="136" y="144"/>
                        </a:lnTo>
                        <a:lnTo>
                          <a:pt x="136" y="136"/>
                        </a:lnTo>
                        <a:lnTo>
                          <a:pt x="144" y="136"/>
                        </a:lnTo>
                        <a:lnTo>
                          <a:pt x="144" y="127"/>
                        </a:lnTo>
                        <a:lnTo>
                          <a:pt x="153" y="119"/>
                        </a:lnTo>
                        <a:lnTo>
                          <a:pt x="144" y="119"/>
                        </a:lnTo>
                        <a:lnTo>
                          <a:pt x="144" y="110"/>
                        </a:lnTo>
                        <a:lnTo>
                          <a:pt x="153" y="110"/>
                        </a:lnTo>
                        <a:lnTo>
                          <a:pt x="144" y="102"/>
                        </a:lnTo>
                        <a:lnTo>
                          <a:pt x="153" y="102"/>
                        </a:lnTo>
                        <a:lnTo>
                          <a:pt x="144" y="93"/>
                        </a:lnTo>
                        <a:lnTo>
                          <a:pt x="153" y="93"/>
                        </a:lnTo>
                        <a:lnTo>
                          <a:pt x="153" y="85"/>
                        </a:lnTo>
                        <a:lnTo>
                          <a:pt x="153" y="76"/>
                        </a:lnTo>
                        <a:lnTo>
                          <a:pt x="153" y="59"/>
                        </a:lnTo>
                        <a:lnTo>
                          <a:pt x="153" y="51"/>
                        </a:lnTo>
                        <a:lnTo>
                          <a:pt x="161" y="43"/>
                        </a:lnTo>
                        <a:lnTo>
                          <a:pt x="161" y="34"/>
                        </a:lnTo>
                        <a:lnTo>
                          <a:pt x="153" y="34"/>
                        </a:lnTo>
                        <a:lnTo>
                          <a:pt x="153" y="26"/>
                        </a:lnTo>
                        <a:lnTo>
                          <a:pt x="153" y="17"/>
                        </a:lnTo>
                        <a:lnTo>
                          <a:pt x="153" y="9"/>
                        </a:lnTo>
                        <a:lnTo>
                          <a:pt x="144" y="9"/>
                        </a:lnTo>
                        <a:lnTo>
                          <a:pt x="153" y="0"/>
                        </a:lnTo>
                        <a:lnTo>
                          <a:pt x="161" y="0"/>
                        </a:lnTo>
                        <a:lnTo>
                          <a:pt x="161" y="17"/>
                        </a:lnTo>
                        <a:lnTo>
                          <a:pt x="161" y="26"/>
                        </a:lnTo>
                        <a:lnTo>
                          <a:pt x="170" y="59"/>
                        </a:lnTo>
                        <a:lnTo>
                          <a:pt x="170" y="76"/>
                        </a:lnTo>
                        <a:lnTo>
                          <a:pt x="178" y="85"/>
                        </a:lnTo>
                        <a:lnTo>
                          <a:pt x="178" y="110"/>
                        </a:lnTo>
                        <a:lnTo>
                          <a:pt x="187" y="110"/>
                        </a:lnTo>
                        <a:lnTo>
                          <a:pt x="238" y="102"/>
                        </a:lnTo>
                        <a:lnTo>
                          <a:pt x="255" y="102"/>
                        </a:lnTo>
                        <a:lnTo>
                          <a:pt x="280" y="93"/>
                        </a:lnTo>
                        <a:lnTo>
                          <a:pt x="289" y="161"/>
                        </a:lnTo>
                        <a:lnTo>
                          <a:pt x="297" y="161"/>
                        </a:lnTo>
                        <a:lnTo>
                          <a:pt x="297" y="153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314" y="144"/>
                        </a:lnTo>
                        <a:lnTo>
                          <a:pt x="323" y="136"/>
                        </a:lnTo>
                        <a:lnTo>
                          <a:pt x="323" y="127"/>
                        </a:lnTo>
                        <a:lnTo>
                          <a:pt x="323" y="119"/>
                        </a:lnTo>
                        <a:lnTo>
                          <a:pt x="331" y="119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0" y="110"/>
                        </a:lnTo>
                        <a:lnTo>
                          <a:pt x="348" y="102"/>
                        </a:lnTo>
                        <a:lnTo>
                          <a:pt x="348" y="93"/>
                        </a:lnTo>
                        <a:lnTo>
                          <a:pt x="357" y="93"/>
                        </a:lnTo>
                        <a:lnTo>
                          <a:pt x="357" y="102"/>
                        </a:lnTo>
                        <a:lnTo>
                          <a:pt x="348" y="102"/>
                        </a:lnTo>
                        <a:lnTo>
                          <a:pt x="357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65" y="110"/>
                        </a:lnTo>
                        <a:lnTo>
                          <a:pt x="365" y="102"/>
                        </a:lnTo>
                        <a:lnTo>
                          <a:pt x="374" y="110"/>
                        </a:lnTo>
                        <a:lnTo>
                          <a:pt x="382" y="102"/>
                        </a:lnTo>
                        <a:lnTo>
                          <a:pt x="391" y="102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82" y="93"/>
                        </a:lnTo>
                        <a:lnTo>
                          <a:pt x="391" y="93"/>
                        </a:lnTo>
                        <a:lnTo>
                          <a:pt x="391" y="85"/>
                        </a:lnTo>
                        <a:lnTo>
                          <a:pt x="399" y="85"/>
                        </a:lnTo>
                        <a:lnTo>
                          <a:pt x="408" y="76"/>
                        </a:lnTo>
                        <a:lnTo>
                          <a:pt x="416" y="76"/>
                        </a:lnTo>
                        <a:lnTo>
                          <a:pt x="425" y="85"/>
                        </a:lnTo>
                        <a:lnTo>
                          <a:pt x="433" y="85"/>
                        </a:lnTo>
                        <a:lnTo>
                          <a:pt x="442" y="85"/>
                        </a:lnTo>
                        <a:lnTo>
                          <a:pt x="442" y="93"/>
                        </a:lnTo>
                        <a:lnTo>
                          <a:pt x="450" y="93"/>
                        </a:lnTo>
                        <a:lnTo>
                          <a:pt x="450" y="102"/>
                        </a:lnTo>
                        <a:lnTo>
                          <a:pt x="459" y="110"/>
                        </a:lnTo>
                        <a:lnTo>
                          <a:pt x="459" y="119"/>
                        </a:lnTo>
                        <a:lnTo>
                          <a:pt x="459" y="127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50" y="144"/>
                        </a:lnTo>
                        <a:lnTo>
                          <a:pt x="433" y="127"/>
                        </a:lnTo>
                        <a:lnTo>
                          <a:pt x="408" y="119"/>
                        </a:lnTo>
                        <a:lnTo>
                          <a:pt x="408" y="110"/>
                        </a:lnTo>
                        <a:lnTo>
                          <a:pt x="399" y="110"/>
                        </a:lnTo>
                        <a:lnTo>
                          <a:pt x="399" y="119"/>
                        </a:lnTo>
                        <a:lnTo>
                          <a:pt x="399" y="127"/>
                        </a:lnTo>
                        <a:lnTo>
                          <a:pt x="391" y="136"/>
                        </a:lnTo>
                        <a:lnTo>
                          <a:pt x="399" y="136"/>
                        </a:lnTo>
                        <a:lnTo>
                          <a:pt x="391" y="144"/>
                        </a:lnTo>
                        <a:lnTo>
                          <a:pt x="399" y="144"/>
                        </a:lnTo>
                        <a:lnTo>
                          <a:pt x="399" y="153"/>
                        </a:lnTo>
                        <a:lnTo>
                          <a:pt x="391" y="153"/>
                        </a:lnTo>
                        <a:lnTo>
                          <a:pt x="391" y="161"/>
                        </a:lnTo>
                        <a:lnTo>
                          <a:pt x="382" y="170"/>
                        </a:lnTo>
                        <a:lnTo>
                          <a:pt x="391" y="170"/>
                        </a:lnTo>
                        <a:lnTo>
                          <a:pt x="382" y="178"/>
                        </a:lnTo>
                        <a:lnTo>
                          <a:pt x="374" y="187"/>
                        </a:lnTo>
                        <a:lnTo>
                          <a:pt x="365" y="195"/>
                        </a:lnTo>
                        <a:lnTo>
                          <a:pt x="365" y="212"/>
                        </a:lnTo>
                        <a:lnTo>
                          <a:pt x="348" y="204"/>
                        </a:lnTo>
                        <a:lnTo>
                          <a:pt x="340" y="204"/>
                        </a:lnTo>
                        <a:lnTo>
                          <a:pt x="340" y="212"/>
                        </a:lnTo>
                        <a:lnTo>
                          <a:pt x="340" y="220"/>
                        </a:lnTo>
                        <a:lnTo>
                          <a:pt x="340" y="229"/>
                        </a:lnTo>
                        <a:lnTo>
                          <a:pt x="331" y="25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119"/>
                  <p:cNvSpPr>
                    <a:spLocks/>
                  </p:cNvSpPr>
                  <p:nvPr/>
                </p:nvSpPr>
                <p:spPr bwMode="auto">
                  <a:xfrm>
                    <a:off x="4540" y="1852"/>
                    <a:ext cx="459" cy="220"/>
                  </a:xfrm>
                  <a:custGeom>
                    <a:avLst/>
                    <a:gdLst>
                      <a:gd name="T0" fmla="*/ 433 w 459"/>
                      <a:gd name="T1" fmla="*/ 152 h 220"/>
                      <a:gd name="T2" fmla="*/ 450 w 459"/>
                      <a:gd name="T3" fmla="*/ 186 h 220"/>
                      <a:gd name="T4" fmla="*/ 417 w 459"/>
                      <a:gd name="T5" fmla="*/ 220 h 220"/>
                      <a:gd name="T6" fmla="*/ 391 w 459"/>
                      <a:gd name="T7" fmla="*/ 194 h 220"/>
                      <a:gd name="T8" fmla="*/ 383 w 459"/>
                      <a:gd name="T9" fmla="*/ 178 h 220"/>
                      <a:gd name="T10" fmla="*/ 374 w 459"/>
                      <a:gd name="T11" fmla="*/ 186 h 220"/>
                      <a:gd name="T12" fmla="*/ 349 w 459"/>
                      <a:gd name="T13" fmla="*/ 161 h 220"/>
                      <a:gd name="T14" fmla="*/ 357 w 459"/>
                      <a:gd name="T15" fmla="*/ 152 h 220"/>
                      <a:gd name="T16" fmla="*/ 340 w 459"/>
                      <a:gd name="T17" fmla="*/ 135 h 220"/>
                      <a:gd name="T18" fmla="*/ 332 w 459"/>
                      <a:gd name="T19" fmla="*/ 127 h 220"/>
                      <a:gd name="T20" fmla="*/ 349 w 459"/>
                      <a:gd name="T21" fmla="*/ 110 h 220"/>
                      <a:gd name="T22" fmla="*/ 340 w 459"/>
                      <a:gd name="T23" fmla="*/ 101 h 220"/>
                      <a:gd name="T24" fmla="*/ 332 w 459"/>
                      <a:gd name="T25" fmla="*/ 76 h 220"/>
                      <a:gd name="T26" fmla="*/ 349 w 459"/>
                      <a:gd name="T27" fmla="*/ 50 h 220"/>
                      <a:gd name="T28" fmla="*/ 332 w 459"/>
                      <a:gd name="T29" fmla="*/ 33 h 220"/>
                      <a:gd name="T30" fmla="*/ 306 w 459"/>
                      <a:gd name="T31" fmla="*/ 76 h 220"/>
                      <a:gd name="T32" fmla="*/ 298 w 459"/>
                      <a:gd name="T33" fmla="*/ 84 h 220"/>
                      <a:gd name="T34" fmla="*/ 315 w 459"/>
                      <a:gd name="T35" fmla="*/ 93 h 220"/>
                      <a:gd name="T36" fmla="*/ 315 w 459"/>
                      <a:gd name="T37" fmla="*/ 169 h 220"/>
                      <a:gd name="T38" fmla="*/ 323 w 459"/>
                      <a:gd name="T39" fmla="*/ 194 h 220"/>
                      <a:gd name="T40" fmla="*/ 349 w 459"/>
                      <a:gd name="T41" fmla="*/ 220 h 220"/>
                      <a:gd name="T42" fmla="*/ 281 w 459"/>
                      <a:gd name="T43" fmla="*/ 203 h 220"/>
                      <a:gd name="T44" fmla="*/ 247 w 459"/>
                      <a:gd name="T45" fmla="*/ 194 h 220"/>
                      <a:gd name="T46" fmla="*/ 255 w 459"/>
                      <a:gd name="T47" fmla="*/ 152 h 220"/>
                      <a:gd name="T48" fmla="*/ 255 w 459"/>
                      <a:gd name="T49" fmla="*/ 144 h 220"/>
                      <a:gd name="T50" fmla="*/ 247 w 459"/>
                      <a:gd name="T51" fmla="*/ 127 h 220"/>
                      <a:gd name="T52" fmla="*/ 221 w 459"/>
                      <a:gd name="T53" fmla="*/ 118 h 220"/>
                      <a:gd name="T54" fmla="*/ 213 w 459"/>
                      <a:gd name="T55" fmla="*/ 110 h 220"/>
                      <a:gd name="T56" fmla="*/ 204 w 459"/>
                      <a:gd name="T57" fmla="*/ 101 h 220"/>
                      <a:gd name="T58" fmla="*/ 196 w 459"/>
                      <a:gd name="T59" fmla="*/ 93 h 220"/>
                      <a:gd name="T60" fmla="*/ 179 w 459"/>
                      <a:gd name="T61" fmla="*/ 93 h 220"/>
                      <a:gd name="T62" fmla="*/ 179 w 459"/>
                      <a:gd name="T63" fmla="*/ 84 h 220"/>
                      <a:gd name="T64" fmla="*/ 170 w 459"/>
                      <a:gd name="T65" fmla="*/ 76 h 220"/>
                      <a:gd name="T66" fmla="*/ 170 w 459"/>
                      <a:gd name="T67" fmla="*/ 67 h 220"/>
                      <a:gd name="T68" fmla="*/ 162 w 459"/>
                      <a:gd name="T69" fmla="*/ 67 h 220"/>
                      <a:gd name="T70" fmla="*/ 162 w 459"/>
                      <a:gd name="T71" fmla="*/ 67 h 220"/>
                      <a:gd name="T72" fmla="*/ 162 w 459"/>
                      <a:gd name="T73" fmla="*/ 59 h 220"/>
                      <a:gd name="T74" fmla="*/ 153 w 459"/>
                      <a:gd name="T75" fmla="*/ 59 h 220"/>
                      <a:gd name="T76" fmla="*/ 153 w 459"/>
                      <a:gd name="T77" fmla="*/ 59 h 220"/>
                      <a:gd name="T78" fmla="*/ 145 w 459"/>
                      <a:gd name="T79" fmla="*/ 59 h 220"/>
                      <a:gd name="T80" fmla="*/ 128 w 459"/>
                      <a:gd name="T81" fmla="*/ 50 h 220"/>
                      <a:gd name="T82" fmla="*/ 119 w 459"/>
                      <a:gd name="T83" fmla="*/ 59 h 220"/>
                      <a:gd name="T84" fmla="*/ 111 w 459"/>
                      <a:gd name="T85" fmla="*/ 67 h 220"/>
                      <a:gd name="T86" fmla="*/ 102 w 459"/>
                      <a:gd name="T87" fmla="*/ 67 h 220"/>
                      <a:gd name="T88" fmla="*/ 102 w 459"/>
                      <a:gd name="T89" fmla="*/ 76 h 220"/>
                      <a:gd name="T90" fmla="*/ 85 w 459"/>
                      <a:gd name="T91" fmla="*/ 84 h 220"/>
                      <a:gd name="T92" fmla="*/ 77 w 459"/>
                      <a:gd name="T93" fmla="*/ 76 h 220"/>
                      <a:gd name="T94" fmla="*/ 77 w 459"/>
                      <a:gd name="T95" fmla="*/ 67 h 220"/>
                      <a:gd name="T96" fmla="*/ 68 w 459"/>
                      <a:gd name="T97" fmla="*/ 67 h 220"/>
                      <a:gd name="T98" fmla="*/ 68 w 459"/>
                      <a:gd name="T99" fmla="*/ 76 h 220"/>
                      <a:gd name="T100" fmla="*/ 51 w 459"/>
                      <a:gd name="T101" fmla="*/ 93 h 220"/>
                      <a:gd name="T102" fmla="*/ 43 w 459"/>
                      <a:gd name="T103" fmla="*/ 93 h 220"/>
                      <a:gd name="T104" fmla="*/ 43 w 459"/>
                      <a:gd name="T105" fmla="*/ 110 h 220"/>
                      <a:gd name="T106" fmla="*/ 26 w 459"/>
                      <a:gd name="T107" fmla="*/ 127 h 220"/>
                      <a:gd name="T108" fmla="*/ 9 w 459"/>
                      <a:gd name="T109" fmla="*/ 135 h 220"/>
                      <a:gd name="T110" fmla="*/ 68 w 459"/>
                      <a:gd name="T111" fmla="*/ 59 h 220"/>
                      <a:gd name="T112" fmla="*/ 196 w 459"/>
                      <a:gd name="T113" fmla="*/ 33 h 220"/>
                      <a:gd name="T114" fmla="*/ 264 w 459"/>
                      <a:gd name="T115" fmla="*/ 25 h 220"/>
                      <a:gd name="T116" fmla="*/ 357 w 459"/>
                      <a:gd name="T117" fmla="*/ 0 h 220"/>
                      <a:gd name="T118" fmla="*/ 374 w 459"/>
                      <a:gd name="T119" fmla="*/ 76 h 22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459"/>
                      <a:gd name="T181" fmla="*/ 0 h 220"/>
                      <a:gd name="T182" fmla="*/ 459 w 459"/>
                      <a:gd name="T183" fmla="*/ 220 h 22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459" h="220">
                        <a:moveTo>
                          <a:pt x="391" y="135"/>
                        </a:moveTo>
                        <a:lnTo>
                          <a:pt x="391" y="144"/>
                        </a:lnTo>
                        <a:lnTo>
                          <a:pt x="400" y="161"/>
                        </a:lnTo>
                        <a:lnTo>
                          <a:pt x="433" y="152"/>
                        </a:lnTo>
                        <a:lnTo>
                          <a:pt x="459" y="144"/>
                        </a:lnTo>
                        <a:lnTo>
                          <a:pt x="450" y="161"/>
                        </a:lnTo>
                        <a:lnTo>
                          <a:pt x="459" y="169"/>
                        </a:lnTo>
                        <a:lnTo>
                          <a:pt x="450" y="186"/>
                        </a:lnTo>
                        <a:lnTo>
                          <a:pt x="442" y="203"/>
                        </a:lnTo>
                        <a:lnTo>
                          <a:pt x="442" y="211"/>
                        </a:lnTo>
                        <a:lnTo>
                          <a:pt x="417" y="211"/>
                        </a:lnTo>
                        <a:lnTo>
                          <a:pt x="417" y="220"/>
                        </a:lnTo>
                        <a:lnTo>
                          <a:pt x="400" y="220"/>
                        </a:lnTo>
                        <a:lnTo>
                          <a:pt x="400" y="203"/>
                        </a:lnTo>
                        <a:lnTo>
                          <a:pt x="391" y="203"/>
                        </a:lnTo>
                        <a:lnTo>
                          <a:pt x="391" y="194"/>
                        </a:lnTo>
                        <a:lnTo>
                          <a:pt x="391" y="186"/>
                        </a:lnTo>
                        <a:lnTo>
                          <a:pt x="383" y="186"/>
                        </a:lnTo>
                        <a:lnTo>
                          <a:pt x="383" y="178"/>
                        </a:lnTo>
                        <a:lnTo>
                          <a:pt x="383" y="169"/>
                        </a:lnTo>
                        <a:lnTo>
                          <a:pt x="383" y="186"/>
                        </a:lnTo>
                        <a:lnTo>
                          <a:pt x="374" y="186"/>
                        </a:lnTo>
                        <a:lnTo>
                          <a:pt x="366" y="194"/>
                        </a:lnTo>
                        <a:lnTo>
                          <a:pt x="340" y="178"/>
                        </a:lnTo>
                        <a:lnTo>
                          <a:pt x="340" y="169"/>
                        </a:lnTo>
                        <a:lnTo>
                          <a:pt x="349" y="161"/>
                        </a:lnTo>
                        <a:lnTo>
                          <a:pt x="340" y="152"/>
                        </a:lnTo>
                        <a:lnTo>
                          <a:pt x="366" y="152"/>
                        </a:lnTo>
                        <a:lnTo>
                          <a:pt x="366" y="144"/>
                        </a:lnTo>
                        <a:lnTo>
                          <a:pt x="357" y="152"/>
                        </a:lnTo>
                        <a:lnTo>
                          <a:pt x="357" y="144"/>
                        </a:lnTo>
                        <a:lnTo>
                          <a:pt x="349" y="135"/>
                        </a:lnTo>
                        <a:lnTo>
                          <a:pt x="340" y="135"/>
                        </a:lnTo>
                        <a:lnTo>
                          <a:pt x="332" y="135"/>
                        </a:lnTo>
                        <a:lnTo>
                          <a:pt x="332" y="144"/>
                        </a:lnTo>
                        <a:lnTo>
                          <a:pt x="332" y="127"/>
                        </a:lnTo>
                        <a:lnTo>
                          <a:pt x="340" y="127"/>
                        </a:lnTo>
                        <a:lnTo>
                          <a:pt x="349" y="127"/>
                        </a:lnTo>
                        <a:lnTo>
                          <a:pt x="349" y="110"/>
                        </a:lnTo>
                        <a:lnTo>
                          <a:pt x="349" y="101"/>
                        </a:lnTo>
                        <a:lnTo>
                          <a:pt x="349" y="110"/>
                        </a:lnTo>
                        <a:lnTo>
                          <a:pt x="340" y="101"/>
                        </a:lnTo>
                        <a:lnTo>
                          <a:pt x="340" y="84"/>
                        </a:lnTo>
                        <a:lnTo>
                          <a:pt x="332" y="93"/>
                        </a:lnTo>
                        <a:lnTo>
                          <a:pt x="332" y="84"/>
                        </a:lnTo>
                        <a:lnTo>
                          <a:pt x="332" y="76"/>
                        </a:lnTo>
                        <a:lnTo>
                          <a:pt x="332" y="59"/>
                        </a:lnTo>
                        <a:lnTo>
                          <a:pt x="340" y="50"/>
                        </a:lnTo>
                        <a:lnTo>
                          <a:pt x="357" y="42"/>
                        </a:lnTo>
                        <a:lnTo>
                          <a:pt x="349" y="50"/>
                        </a:lnTo>
                        <a:lnTo>
                          <a:pt x="349" y="33"/>
                        </a:lnTo>
                        <a:lnTo>
                          <a:pt x="340" y="33"/>
                        </a:lnTo>
                        <a:lnTo>
                          <a:pt x="340" y="25"/>
                        </a:lnTo>
                        <a:lnTo>
                          <a:pt x="332" y="33"/>
                        </a:lnTo>
                        <a:lnTo>
                          <a:pt x="332" y="50"/>
                        </a:lnTo>
                        <a:lnTo>
                          <a:pt x="323" y="50"/>
                        </a:lnTo>
                        <a:lnTo>
                          <a:pt x="306" y="50"/>
                        </a:lnTo>
                        <a:lnTo>
                          <a:pt x="306" y="76"/>
                        </a:lnTo>
                        <a:lnTo>
                          <a:pt x="298" y="76"/>
                        </a:lnTo>
                        <a:lnTo>
                          <a:pt x="289" y="76"/>
                        </a:lnTo>
                        <a:lnTo>
                          <a:pt x="298" y="76"/>
                        </a:lnTo>
                        <a:lnTo>
                          <a:pt x="298" y="84"/>
                        </a:lnTo>
                        <a:lnTo>
                          <a:pt x="289" y="84"/>
                        </a:lnTo>
                        <a:lnTo>
                          <a:pt x="289" y="93"/>
                        </a:lnTo>
                        <a:lnTo>
                          <a:pt x="298" y="84"/>
                        </a:lnTo>
                        <a:lnTo>
                          <a:pt x="315" y="93"/>
                        </a:lnTo>
                        <a:lnTo>
                          <a:pt x="315" y="118"/>
                        </a:lnTo>
                        <a:lnTo>
                          <a:pt x="306" y="135"/>
                        </a:lnTo>
                        <a:lnTo>
                          <a:pt x="315" y="144"/>
                        </a:lnTo>
                        <a:lnTo>
                          <a:pt x="315" y="169"/>
                        </a:lnTo>
                        <a:lnTo>
                          <a:pt x="332" y="178"/>
                        </a:lnTo>
                        <a:lnTo>
                          <a:pt x="332" y="186"/>
                        </a:lnTo>
                        <a:lnTo>
                          <a:pt x="332" y="194"/>
                        </a:lnTo>
                        <a:lnTo>
                          <a:pt x="323" y="194"/>
                        </a:lnTo>
                        <a:lnTo>
                          <a:pt x="323" y="186"/>
                        </a:lnTo>
                        <a:lnTo>
                          <a:pt x="306" y="178"/>
                        </a:lnTo>
                        <a:lnTo>
                          <a:pt x="340" y="203"/>
                        </a:lnTo>
                        <a:lnTo>
                          <a:pt x="349" y="220"/>
                        </a:lnTo>
                        <a:lnTo>
                          <a:pt x="323" y="203"/>
                        </a:lnTo>
                        <a:lnTo>
                          <a:pt x="298" y="211"/>
                        </a:lnTo>
                        <a:lnTo>
                          <a:pt x="289" y="194"/>
                        </a:lnTo>
                        <a:lnTo>
                          <a:pt x="281" y="203"/>
                        </a:lnTo>
                        <a:lnTo>
                          <a:pt x="272" y="186"/>
                        </a:lnTo>
                        <a:lnTo>
                          <a:pt x="255" y="194"/>
                        </a:lnTo>
                        <a:lnTo>
                          <a:pt x="247" y="194"/>
                        </a:lnTo>
                        <a:lnTo>
                          <a:pt x="247" y="186"/>
                        </a:lnTo>
                        <a:lnTo>
                          <a:pt x="255" y="161"/>
                        </a:lnTo>
                        <a:lnTo>
                          <a:pt x="255" y="152"/>
                        </a:lnTo>
                        <a:lnTo>
                          <a:pt x="264" y="152"/>
                        </a:lnTo>
                        <a:lnTo>
                          <a:pt x="255" y="144"/>
                        </a:lnTo>
                        <a:lnTo>
                          <a:pt x="272" y="127"/>
                        </a:lnTo>
                        <a:lnTo>
                          <a:pt x="255" y="118"/>
                        </a:lnTo>
                        <a:lnTo>
                          <a:pt x="247" y="127"/>
                        </a:lnTo>
                        <a:lnTo>
                          <a:pt x="238" y="127"/>
                        </a:lnTo>
                        <a:lnTo>
                          <a:pt x="230" y="118"/>
                        </a:lnTo>
                        <a:lnTo>
                          <a:pt x="221" y="118"/>
                        </a:lnTo>
                        <a:lnTo>
                          <a:pt x="213" y="118"/>
                        </a:lnTo>
                        <a:lnTo>
                          <a:pt x="213" y="110"/>
                        </a:lnTo>
                        <a:lnTo>
                          <a:pt x="204" y="110"/>
                        </a:lnTo>
                        <a:lnTo>
                          <a:pt x="204" y="101"/>
                        </a:lnTo>
                        <a:lnTo>
                          <a:pt x="204" y="93"/>
                        </a:lnTo>
                        <a:lnTo>
                          <a:pt x="196" y="93"/>
                        </a:lnTo>
                        <a:lnTo>
                          <a:pt x="187" y="93"/>
                        </a:lnTo>
                        <a:lnTo>
                          <a:pt x="179" y="93"/>
                        </a:lnTo>
                        <a:lnTo>
                          <a:pt x="179" y="84"/>
                        </a:lnTo>
                        <a:lnTo>
                          <a:pt x="170" y="76"/>
                        </a:lnTo>
                        <a:lnTo>
                          <a:pt x="170" y="67"/>
                        </a:lnTo>
                        <a:lnTo>
                          <a:pt x="162" y="67"/>
                        </a:lnTo>
                        <a:lnTo>
                          <a:pt x="162" y="59"/>
                        </a:lnTo>
                        <a:lnTo>
                          <a:pt x="153" y="59"/>
                        </a:lnTo>
                        <a:lnTo>
                          <a:pt x="145" y="59"/>
                        </a:lnTo>
                        <a:lnTo>
                          <a:pt x="136" y="50"/>
                        </a:lnTo>
                        <a:lnTo>
                          <a:pt x="128" y="50"/>
                        </a:lnTo>
                        <a:lnTo>
                          <a:pt x="119" y="59"/>
                        </a:lnTo>
                        <a:lnTo>
                          <a:pt x="111" y="59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67"/>
                        </a:lnTo>
                        <a:lnTo>
                          <a:pt x="102" y="67"/>
                        </a:lnTo>
                        <a:lnTo>
                          <a:pt x="111" y="76"/>
                        </a:lnTo>
                        <a:lnTo>
                          <a:pt x="102" y="76"/>
                        </a:lnTo>
                        <a:lnTo>
                          <a:pt x="94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85" y="76"/>
                        </a:lnTo>
                        <a:lnTo>
                          <a:pt x="85" y="84"/>
                        </a:lnTo>
                        <a:lnTo>
                          <a:pt x="77" y="76"/>
                        </a:lnTo>
                        <a:lnTo>
                          <a:pt x="68" y="76"/>
                        </a:lnTo>
                        <a:lnTo>
                          <a:pt x="77" y="76"/>
                        </a:lnTo>
                        <a:lnTo>
                          <a:pt x="77" y="67"/>
                        </a:lnTo>
                        <a:lnTo>
                          <a:pt x="68" y="67"/>
                        </a:lnTo>
                        <a:lnTo>
                          <a:pt x="68" y="76"/>
                        </a:lnTo>
                        <a:lnTo>
                          <a:pt x="60" y="84"/>
                        </a:lnTo>
                        <a:lnTo>
                          <a:pt x="60" y="93"/>
                        </a:lnTo>
                        <a:lnTo>
                          <a:pt x="60" y="101"/>
                        </a:lnTo>
                        <a:lnTo>
                          <a:pt x="51" y="93"/>
                        </a:lnTo>
                        <a:lnTo>
                          <a:pt x="43" y="93"/>
                        </a:lnTo>
                        <a:lnTo>
                          <a:pt x="43" y="101"/>
                        </a:lnTo>
                        <a:lnTo>
                          <a:pt x="43" y="110"/>
                        </a:lnTo>
                        <a:lnTo>
                          <a:pt x="34" y="118"/>
                        </a:lnTo>
                        <a:lnTo>
                          <a:pt x="26" y="118"/>
                        </a:lnTo>
                        <a:lnTo>
                          <a:pt x="26" y="127"/>
                        </a:lnTo>
                        <a:lnTo>
                          <a:pt x="17" y="127"/>
                        </a:lnTo>
                        <a:lnTo>
                          <a:pt x="17" y="135"/>
                        </a:lnTo>
                        <a:lnTo>
                          <a:pt x="9" y="135"/>
                        </a:lnTo>
                        <a:lnTo>
                          <a:pt x="0" y="67"/>
                        </a:lnTo>
                        <a:lnTo>
                          <a:pt x="9" y="67"/>
                        </a:lnTo>
                        <a:lnTo>
                          <a:pt x="51" y="59"/>
                        </a:lnTo>
                        <a:lnTo>
                          <a:pt x="68" y="59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36" y="42"/>
                        </a:lnTo>
                        <a:lnTo>
                          <a:pt x="196" y="33"/>
                        </a:lnTo>
                        <a:lnTo>
                          <a:pt x="221" y="33"/>
                        </a:lnTo>
                        <a:lnTo>
                          <a:pt x="238" y="25"/>
                        </a:lnTo>
                        <a:lnTo>
                          <a:pt x="264" y="25"/>
                        </a:lnTo>
                        <a:lnTo>
                          <a:pt x="281" y="17"/>
                        </a:lnTo>
                        <a:lnTo>
                          <a:pt x="315" y="8"/>
                        </a:lnTo>
                        <a:lnTo>
                          <a:pt x="323" y="8"/>
                        </a:lnTo>
                        <a:lnTo>
                          <a:pt x="357" y="0"/>
                        </a:lnTo>
                        <a:lnTo>
                          <a:pt x="366" y="42"/>
                        </a:lnTo>
                        <a:lnTo>
                          <a:pt x="366" y="50"/>
                        </a:lnTo>
                        <a:lnTo>
                          <a:pt x="374" y="59"/>
                        </a:lnTo>
                        <a:lnTo>
                          <a:pt x="374" y="76"/>
                        </a:lnTo>
                        <a:lnTo>
                          <a:pt x="383" y="110"/>
                        </a:lnTo>
                        <a:lnTo>
                          <a:pt x="391" y="13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120"/>
                  <p:cNvSpPr>
                    <a:spLocks/>
                  </p:cNvSpPr>
                  <p:nvPr/>
                </p:nvSpPr>
                <p:spPr bwMode="auto">
                  <a:xfrm>
                    <a:off x="4863" y="1953"/>
                    <a:ext cx="9" cy="26"/>
                  </a:xfrm>
                  <a:custGeom>
                    <a:avLst/>
                    <a:gdLst>
                      <a:gd name="T0" fmla="*/ 9 w 9"/>
                      <a:gd name="T1" fmla="*/ 17 h 26"/>
                      <a:gd name="T2" fmla="*/ 0 w 9"/>
                      <a:gd name="T3" fmla="*/ 9 h 26"/>
                      <a:gd name="T4" fmla="*/ 0 w 9"/>
                      <a:gd name="T5" fmla="*/ 9 h 26"/>
                      <a:gd name="T6" fmla="*/ 0 w 9"/>
                      <a:gd name="T7" fmla="*/ 9 h 26"/>
                      <a:gd name="T8" fmla="*/ 0 w 9"/>
                      <a:gd name="T9" fmla="*/ 17 h 26"/>
                      <a:gd name="T10" fmla="*/ 0 w 9"/>
                      <a:gd name="T11" fmla="*/ 9 h 26"/>
                      <a:gd name="T12" fmla="*/ 0 w 9"/>
                      <a:gd name="T13" fmla="*/ 17 h 26"/>
                      <a:gd name="T14" fmla="*/ 0 w 9"/>
                      <a:gd name="T15" fmla="*/ 26 h 26"/>
                      <a:gd name="T16" fmla="*/ 0 w 9"/>
                      <a:gd name="T17" fmla="*/ 9 h 26"/>
                      <a:gd name="T18" fmla="*/ 0 w 9"/>
                      <a:gd name="T19" fmla="*/ 0 h 26"/>
                      <a:gd name="T20" fmla="*/ 9 w 9"/>
                      <a:gd name="T21" fmla="*/ 0 h 26"/>
                      <a:gd name="T22" fmla="*/ 9 w 9"/>
                      <a:gd name="T23" fmla="*/ 9 h 26"/>
                      <a:gd name="T24" fmla="*/ 9 w 9"/>
                      <a:gd name="T25" fmla="*/ 9 h 26"/>
                      <a:gd name="T26" fmla="*/ 9 w 9"/>
                      <a:gd name="T27" fmla="*/ 17 h 2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9"/>
                      <a:gd name="T43" fmla="*/ 0 h 26"/>
                      <a:gd name="T44" fmla="*/ 9 w 9"/>
                      <a:gd name="T45" fmla="*/ 26 h 2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9" h="26">
                        <a:moveTo>
                          <a:pt x="9" y="17"/>
                        </a:move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0" y="17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121"/>
                  <p:cNvSpPr>
                    <a:spLocks/>
                  </p:cNvSpPr>
                  <p:nvPr/>
                </p:nvSpPr>
                <p:spPr bwMode="auto">
                  <a:xfrm>
                    <a:off x="4999" y="1996"/>
                    <a:ext cx="1" cy="17"/>
                  </a:xfrm>
                  <a:custGeom>
                    <a:avLst/>
                    <a:gdLst>
                      <a:gd name="T0" fmla="*/ 0 w 1"/>
                      <a:gd name="T1" fmla="*/ 0 h 17"/>
                      <a:gd name="T2" fmla="*/ 0 w 1"/>
                      <a:gd name="T3" fmla="*/ 0 h 17"/>
                      <a:gd name="T4" fmla="*/ 0 w 1"/>
                      <a:gd name="T5" fmla="*/ 17 h 17"/>
                      <a:gd name="T6" fmla="*/ 0 w 1"/>
                      <a:gd name="T7" fmla="*/ 0 h 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"/>
                      <a:gd name="T13" fmla="*/ 0 h 17"/>
                      <a:gd name="T14" fmla="*/ 1 w 1"/>
                      <a:gd name="T15" fmla="*/ 17 h 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" h="17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122"/>
                  <p:cNvSpPr>
                    <a:spLocks/>
                  </p:cNvSpPr>
                  <p:nvPr/>
                </p:nvSpPr>
                <p:spPr bwMode="auto">
                  <a:xfrm>
                    <a:off x="4990" y="2013"/>
                    <a:ext cx="9" cy="42"/>
                  </a:xfrm>
                  <a:custGeom>
                    <a:avLst/>
                    <a:gdLst>
                      <a:gd name="T0" fmla="*/ 0 w 9"/>
                      <a:gd name="T1" fmla="*/ 42 h 42"/>
                      <a:gd name="T2" fmla="*/ 9 w 9"/>
                      <a:gd name="T3" fmla="*/ 42 h 42"/>
                      <a:gd name="T4" fmla="*/ 9 w 9"/>
                      <a:gd name="T5" fmla="*/ 33 h 42"/>
                      <a:gd name="T6" fmla="*/ 9 w 9"/>
                      <a:gd name="T7" fmla="*/ 17 h 42"/>
                      <a:gd name="T8" fmla="*/ 9 w 9"/>
                      <a:gd name="T9" fmla="*/ 0 h 42"/>
                      <a:gd name="T10" fmla="*/ 9 w 9"/>
                      <a:gd name="T11" fmla="*/ 25 h 42"/>
                      <a:gd name="T12" fmla="*/ 9 w 9"/>
                      <a:gd name="T13" fmla="*/ 42 h 42"/>
                      <a:gd name="T14" fmla="*/ 0 w 9"/>
                      <a:gd name="T15" fmla="*/ 42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"/>
                      <a:gd name="T25" fmla="*/ 0 h 42"/>
                      <a:gd name="T26" fmla="*/ 9 w 9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9" h="42">
                        <a:moveTo>
                          <a:pt x="0" y="42"/>
                        </a:moveTo>
                        <a:lnTo>
                          <a:pt x="9" y="42"/>
                        </a:lnTo>
                        <a:lnTo>
                          <a:pt x="9" y="33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9" y="25"/>
                        </a:lnTo>
                        <a:lnTo>
                          <a:pt x="9" y="42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123"/>
                  <p:cNvSpPr>
                    <a:spLocks/>
                  </p:cNvSpPr>
                  <p:nvPr/>
                </p:nvSpPr>
                <p:spPr bwMode="auto">
                  <a:xfrm>
                    <a:off x="1610" y="1809"/>
                    <a:ext cx="739" cy="585"/>
                  </a:xfrm>
                  <a:custGeom>
                    <a:avLst/>
                    <a:gdLst>
                      <a:gd name="T0" fmla="*/ 714 w 739"/>
                      <a:gd name="T1" fmla="*/ 500 h 585"/>
                      <a:gd name="T2" fmla="*/ 714 w 739"/>
                      <a:gd name="T3" fmla="*/ 534 h 585"/>
                      <a:gd name="T4" fmla="*/ 705 w 739"/>
                      <a:gd name="T5" fmla="*/ 585 h 585"/>
                      <a:gd name="T6" fmla="*/ 612 w 739"/>
                      <a:gd name="T7" fmla="*/ 576 h 585"/>
                      <a:gd name="T8" fmla="*/ 603 w 739"/>
                      <a:gd name="T9" fmla="*/ 576 h 585"/>
                      <a:gd name="T10" fmla="*/ 510 w 739"/>
                      <a:gd name="T11" fmla="*/ 568 h 585"/>
                      <a:gd name="T12" fmla="*/ 391 w 739"/>
                      <a:gd name="T13" fmla="*/ 559 h 585"/>
                      <a:gd name="T14" fmla="*/ 382 w 739"/>
                      <a:gd name="T15" fmla="*/ 559 h 585"/>
                      <a:gd name="T16" fmla="*/ 332 w 739"/>
                      <a:gd name="T17" fmla="*/ 559 h 585"/>
                      <a:gd name="T18" fmla="*/ 306 w 739"/>
                      <a:gd name="T19" fmla="*/ 551 h 585"/>
                      <a:gd name="T20" fmla="*/ 255 w 739"/>
                      <a:gd name="T21" fmla="*/ 551 h 585"/>
                      <a:gd name="T22" fmla="*/ 221 w 739"/>
                      <a:gd name="T23" fmla="*/ 542 h 585"/>
                      <a:gd name="T24" fmla="*/ 213 w 739"/>
                      <a:gd name="T25" fmla="*/ 542 h 585"/>
                      <a:gd name="T26" fmla="*/ 162 w 739"/>
                      <a:gd name="T27" fmla="*/ 534 h 585"/>
                      <a:gd name="T28" fmla="*/ 162 w 739"/>
                      <a:gd name="T29" fmla="*/ 534 h 585"/>
                      <a:gd name="T30" fmla="*/ 68 w 739"/>
                      <a:gd name="T31" fmla="*/ 526 h 585"/>
                      <a:gd name="T32" fmla="*/ 0 w 739"/>
                      <a:gd name="T33" fmla="*/ 517 h 585"/>
                      <a:gd name="T34" fmla="*/ 9 w 739"/>
                      <a:gd name="T35" fmla="*/ 432 h 585"/>
                      <a:gd name="T36" fmla="*/ 17 w 739"/>
                      <a:gd name="T37" fmla="*/ 398 h 585"/>
                      <a:gd name="T38" fmla="*/ 17 w 739"/>
                      <a:gd name="T39" fmla="*/ 365 h 585"/>
                      <a:gd name="T40" fmla="*/ 17 w 739"/>
                      <a:gd name="T41" fmla="*/ 356 h 585"/>
                      <a:gd name="T42" fmla="*/ 26 w 739"/>
                      <a:gd name="T43" fmla="*/ 322 h 585"/>
                      <a:gd name="T44" fmla="*/ 43 w 739"/>
                      <a:gd name="T45" fmla="*/ 212 h 585"/>
                      <a:gd name="T46" fmla="*/ 43 w 739"/>
                      <a:gd name="T47" fmla="*/ 195 h 585"/>
                      <a:gd name="T48" fmla="*/ 43 w 739"/>
                      <a:gd name="T49" fmla="*/ 178 h 585"/>
                      <a:gd name="T50" fmla="*/ 51 w 739"/>
                      <a:gd name="T51" fmla="*/ 102 h 585"/>
                      <a:gd name="T52" fmla="*/ 60 w 739"/>
                      <a:gd name="T53" fmla="*/ 43 h 585"/>
                      <a:gd name="T54" fmla="*/ 68 w 739"/>
                      <a:gd name="T55" fmla="*/ 0 h 585"/>
                      <a:gd name="T56" fmla="*/ 179 w 739"/>
                      <a:gd name="T57" fmla="*/ 17 h 585"/>
                      <a:gd name="T58" fmla="*/ 238 w 739"/>
                      <a:gd name="T59" fmla="*/ 26 h 585"/>
                      <a:gd name="T60" fmla="*/ 281 w 739"/>
                      <a:gd name="T61" fmla="*/ 26 h 585"/>
                      <a:gd name="T62" fmla="*/ 332 w 739"/>
                      <a:gd name="T63" fmla="*/ 34 h 585"/>
                      <a:gd name="T64" fmla="*/ 340 w 739"/>
                      <a:gd name="T65" fmla="*/ 34 h 585"/>
                      <a:gd name="T66" fmla="*/ 433 w 739"/>
                      <a:gd name="T67" fmla="*/ 43 h 585"/>
                      <a:gd name="T68" fmla="*/ 459 w 739"/>
                      <a:gd name="T69" fmla="*/ 51 h 585"/>
                      <a:gd name="T70" fmla="*/ 544 w 739"/>
                      <a:gd name="T71" fmla="*/ 60 h 585"/>
                      <a:gd name="T72" fmla="*/ 595 w 739"/>
                      <a:gd name="T73" fmla="*/ 60 h 585"/>
                      <a:gd name="T74" fmla="*/ 612 w 739"/>
                      <a:gd name="T75" fmla="*/ 60 h 585"/>
                      <a:gd name="T76" fmla="*/ 680 w 739"/>
                      <a:gd name="T77" fmla="*/ 68 h 585"/>
                      <a:gd name="T78" fmla="*/ 688 w 739"/>
                      <a:gd name="T79" fmla="*/ 68 h 585"/>
                      <a:gd name="T80" fmla="*/ 739 w 739"/>
                      <a:gd name="T81" fmla="*/ 68 h 585"/>
                      <a:gd name="T82" fmla="*/ 739 w 739"/>
                      <a:gd name="T83" fmla="*/ 102 h 585"/>
                      <a:gd name="T84" fmla="*/ 739 w 739"/>
                      <a:gd name="T85" fmla="*/ 110 h 585"/>
                      <a:gd name="T86" fmla="*/ 739 w 739"/>
                      <a:gd name="T87" fmla="*/ 144 h 585"/>
                      <a:gd name="T88" fmla="*/ 731 w 739"/>
                      <a:gd name="T89" fmla="*/ 153 h 585"/>
                      <a:gd name="T90" fmla="*/ 731 w 739"/>
                      <a:gd name="T91" fmla="*/ 195 h 585"/>
                      <a:gd name="T92" fmla="*/ 731 w 739"/>
                      <a:gd name="T93" fmla="*/ 254 h 585"/>
                      <a:gd name="T94" fmla="*/ 731 w 739"/>
                      <a:gd name="T95" fmla="*/ 254 h 585"/>
                      <a:gd name="T96" fmla="*/ 722 w 739"/>
                      <a:gd name="T97" fmla="*/ 314 h 585"/>
                      <a:gd name="T98" fmla="*/ 722 w 739"/>
                      <a:gd name="T99" fmla="*/ 322 h 585"/>
                      <a:gd name="T100" fmla="*/ 722 w 739"/>
                      <a:gd name="T101" fmla="*/ 365 h 585"/>
                      <a:gd name="T102" fmla="*/ 722 w 739"/>
                      <a:gd name="T103" fmla="*/ 382 h 585"/>
                      <a:gd name="T104" fmla="*/ 714 w 739"/>
                      <a:gd name="T105" fmla="*/ 424 h 585"/>
                      <a:gd name="T106" fmla="*/ 714 w 739"/>
                      <a:gd name="T107" fmla="*/ 424 h 585"/>
                      <a:gd name="T108" fmla="*/ 714 w 739"/>
                      <a:gd name="T109" fmla="*/ 492 h 585"/>
                      <a:gd name="T110" fmla="*/ 714 w 739"/>
                      <a:gd name="T111" fmla="*/ 500 h 585"/>
                      <a:gd name="T112" fmla="*/ 714 w 739"/>
                      <a:gd name="T113" fmla="*/ 500 h 58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739"/>
                      <a:gd name="T172" fmla="*/ 0 h 585"/>
                      <a:gd name="T173" fmla="*/ 739 w 739"/>
                      <a:gd name="T174" fmla="*/ 585 h 58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739" h="585">
                        <a:moveTo>
                          <a:pt x="714" y="500"/>
                        </a:moveTo>
                        <a:lnTo>
                          <a:pt x="714" y="534"/>
                        </a:lnTo>
                        <a:lnTo>
                          <a:pt x="705" y="585"/>
                        </a:lnTo>
                        <a:lnTo>
                          <a:pt x="612" y="576"/>
                        </a:lnTo>
                        <a:lnTo>
                          <a:pt x="603" y="576"/>
                        </a:lnTo>
                        <a:lnTo>
                          <a:pt x="510" y="568"/>
                        </a:lnTo>
                        <a:lnTo>
                          <a:pt x="391" y="559"/>
                        </a:lnTo>
                        <a:lnTo>
                          <a:pt x="382" y="559"/>
                        </a:lnTo>
                        <a:lnTo>
                          <a:pt x="332" y="559"/>
                        </a:lnTo>
                        <a:lnTo>
                          <a:pt x="306" y="551"/>
                        </a:lnTo>
                        <a:lnTo>
                          <a:pt x="255" y="551"/>
                        </a:lnTo>
                        <a:lnTo>
                          <a:pt x="221" y="542"/>
                        </a:lnTo>
                        <a:lnTo>
                          <a:pt x="213" y="542"/>
                        </a:lnTo>
                        <a:lnTo>
                          <a:pt x="162" y="534"/>
                        </a:lnTo>
                        <a:lnTo>
                          <a:pt x="68" y="526"/>
                        </a:lnTo>
                        <a:lnTo>
                          <a:pt x="0" y="517"/>
                        </a:lnTo>
                        <a:lnTo>
                          <a:pt x="9" y="432"/>
                        </a:lnTo>
                        <a:lnTo>
                          <a:pt x="17" y="398"/>
                        </a:lnTo>
                        <a:lnTo>
                          <a:pt x="17" y="365"/>
                        </a:lnTo>
                        <a:lnTo>
                          <a:pt x="17" y="356"/>
                        </a:lnTo>
                        <a:lnTo>
                          <a:pt x="26" y="322"/>
                        </a:lnTo>
                        <a:lnTo>
                          <a:pt x="43" y="212"/>
                        </a:lnTo>
                        <a:lnTo>
                          <a:pt x="43" y="195"/>
                        </a:lnTo>
                        <a:lnTo>
                          <a:pt x="43" y="178"/>
                        </a:lnTo>
                        <a:lnTo>
                          <a:pt x="51" y="102"/>
                        </a:lnTo>
                        <a:lnTo>
                          <a:pt x="60" y="43"/>
                        </a:lnTo>
                        <a:lnTo>
                          <a:pt x="68" y="0"/>
                        </a:lnTo>
                        <a:lnTo>
                          <a:pt x="179" y="17"/>
                        </a:lnTo>
                        <a:lnTo>
                          <a:pt x="238" y="26"/>
                        </a:lnTo>
                        <a:lnTo>
                          <a:pt x="281" y="26"/>
                        </a:lnTo>
                        <a:lnTo>
                          <a:pt x="332" y="34"/>
                        </a:lnTo>
                        <a:lnTo>
                          <a:pt x="340" y="34"/>
                        </a:lnTo>
                        <a:lnTo>
                          <a:pt x="433" y="43"/>
                        </a:lnTo>
                        <a:lnTo>
                          <a:pt x="459" y="51"/>
                        </a:lnTo>
                        <a:lnTo>
                          <a:pt x="544" y="60"/>
                        </a:lnTo>
                        <a:lnTo>
                          <a:pt x="595" y="60"/>
                        </a:lnTo>
                        <a:lnTo>
                          <a:pt x="612" y="60"/>
                        </a:lnTo>
                        <a:lnTo>
                          <a:pt x="680" y="68"/>
                        </a:lnTo>
                        <a:lnTo>
                          <a:pt x="688" y="68"/>
                        </a:lnTo>
                        <a:lnTo>
                          <a:pt x="739" y="68"/>
                        </a:lnTo>
                        <a:lnTo>
                          <a:pt x="739" y="102"/>
                        </a:lnTo>
                        <a:lnTo>
                          <a:pt x="739" y="110"/>
                        </a:lnTo>
                        <a:lnTo>
                          <a:pt x="739" y="144"/>
                        </a:lnTo>
                        <a:lnTo>
                          <a:pt x="731" y="153"/>
                        </a:lnTo>
                        <a:lnTo>
                          <a:pt x="731" y="195"/>
                        </a:lnTo>
                        <a:lnTo>
                          <a:pt x="731" y="254"/>
                        </a:lnTo>
                        <a:lnTo>
                          <a:pt x="722" y="314"/>
                        </a:lnTo>
                        <a:lnTo>
                          <a:pt x="722" y="322"/>
                        </a:lnTo>
                        <a:lnTo>
                          <a:pt x="722" y="365"/>
                        </a:lnTo>
                        <a:lnTo>
                          <a:pt x="722" y="382"/>
                        </a:lnTo>
                        <a:lnTo>
                          <a:pt x="714" y="424"/>
                        </a:lnTo>
                        <a:lnTo>
                          <a:pt x="714" y="492"/>
                        </a:lnTo>
                        <a:lnTo>
                          <a:pt x="714" y="50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124"/>
                  <p:cNvSpPr>
                    <a:spLocks/>
                  </p:cNvSpPr>
                  <p:nvPr/>
                </p:nvSpPr>
                <p:spPr bwMode="auto">
                  <a:xfrm>
                    <a:off x="3606" y="2072"/>
                    <a:ext cx="739" cy="381"/>
                  </a:xfrm>
                  <a:custGeom>
                    <a:avLst/>
                    <a:gdLst>
                      <a:gd name="T0" fmla="*/ 178 w 739"/>
                      <a:gd name="T1" fmla="*/ 347 h 381"/>
                      <a:gd name="T2" fmla="*/ 136 w 739"/>
                      <a:gd name="T3" fmla="*/ 364 h 381"/>
                      <a:gd name="T4" fmla="*/ 60 w 739"/>
                      <a:gd name="T5" fmla="*/ 381 h 381"/>
                      <a:gd name="T6" fmla="*/ 0 w 739"/>
                      <a:gd name="T7" fmla="*/ 364 h 381"/>
                      <a:gd name="T8" fmla="*/ 17 w 739"/>
                      <a:gd name="T9" fmla="*/ 364 h 381"/>
                      <a:gd name="T10" fmla="*/ 26 w 739"/>
                      <a:gd name="T11" fmla="*/ 347 h 381"/>
                      <a:gd name="T12" fmla="*/ 26 w 739"/>
                      <a:gd name="T13" fmla="*/ 322 h 381"/>
                      <a:gd name="T14" fmla="*/ 17 w 739"/>
                      <a:gd name="T15" fmla="*/ 305 h 381"/>
                      <a:gd name="T16" fmla="*/ 60 w 739"/>
                      <a:gd name="T17" fmla="*/ 296 h 381"/>
                      <a:gd name="T18" fmla="*/ 85 w 739"/>
                      <a:gd name="T19" fmla="*/ 305 h 381"/>
                      <a:gd name="T20" fmla="*/ 85 w 739"/>
                      <a:gd name="T21" fmla="*/ 271 h 381"/>
                      <a:gd name="T22" fmla="*/ 128 w 739"/>
                      <a:gd name="T23" fmla="*/ 246 h 381"/>
                      <a:gd name="T24" fmla="*/ 128 w 739"/>
                      <a:gd name="T25" fmla="*/ 203 h 381"/>
                      <a:gd name="T26" fmla="*/ 136 w 739"/>
                      <a:gd name="T27" fmla="*/ 195 h 381"/>
                      <a:gd name="T28" fmla="*/ 153 w 739"/>
                      <a:gd name="T29" fmla="*/ 186 h 381"/>
                      <a:gd name="T30" fmla="*/ 170 w 739"/>
                      <a:gd name="T31" fmla="*/ 195 h 381"/>
                      <a:gd name="T32" fmla="*/ 178 w 739"/>
                      <a:gd name="T33" fmla="*/ 186 h 381"/>
                      <a:gd name="T34" fmla="*/ 212 w 739"/>
                      <a:gd name="T35" fmla="*/ 195 h 381"/>
                      <a:gd name="T36" fmla="*/ 229 w 739"/>
                      <a:gd name="T37" fmla="*/ 178 h 381"/>
                      <a:gd name="T38" fmla="*/ 255 w 739"/>
                      <a:gd name="T39" fmla="*/ 178 h 381"/>
                      <a:gd name="T40" fmla="*/ 263 w 739"/>
                      <a:gd name="T41" fmla="*/ 186 h 381"/>
                      <a:gd name="T42" fmla="*/ 272 w 739"/>
                      <a:gd name="T43" fmla="*/ 178 h 381"/>
                      <a:gd name="T44" fmla="*/ 280 w 739"/>
                      <a:gd name="T45" fmla="*/ 161 h 381"/>
                      <a:gd name="T46" fmla="*/ 280 w 739"/>
                      <a:gd name="T47" fmla="*/ 152 h 381"/>
                      <a:gd name="T48" fmla="*/ 280 w 739"/>
                      <a:gd name="T49" fmla="*/ 135 h 381"/>
                      <a:gd name="T50" fmla="*/ 297 w 739"/>
                      <a:gd name="T51" fmla="*/ 161 h 381"/>
                      <a:gd name="T52" fmla="*/ 331 w 739"/>
                      <a:gd name="T53" fmla="*/ 161 h 381"/>
                      <a:gd name="T54" fmla="*/ 340 w 739"/>
                      <a:gd name="T55" fmla="*/ 119 h 381"/>
                      <a:gd name="T56" fmla="*/ 357 w 739"/>
                      <a:gd name="T57" fmla="*/ 102 h 381"/>
                      <a:gd name="T58" fmla="*/ 374 w 739"/>
                      <a:gd name="T59" fmla="*/ 68 h 381"/>
                      <a:gd name="T60" fmla="*/ 399 w 739"/>
                      <a:gd name="T61" fmla="*/ 59 h 381"/>
                      <a:gd name="T62" fmla="*/ 433 w 739"/>
                      <a:gd name="T63" fmla="*/ 42 h 381"/>
                      <a:gd name="T64" fmla="*/ 425 w 739"/>
                      <a:gd name="T65" fmla="*/ 25 h 381"/>
                      <a:gd name="T66" fmla="*/ 416 w 739"/>
                      <a:gd name="T67" fmla="*/ 8 h 381"/>
                      <a:gd name="T68" fmla="*/ 450 w 739"/>
                      <a:gd name="T69" fmla="*/ 8 h 381"/>
                      <a:gd name="T70" fmla="*/ 467 w 739"/>
                      <a:gd name="T71" fmla="*/ 8 h 381"/>
                      <a:gd name="T72" fmla="*/ 484 w 739"/>
                      <a:gd name="T73" fmla="*/ 25 h 381"/>
                      <a:gd name="T74" fmla="*/ 518 w 739"/>
                      <a:gd name="T75" fmla="*/ 42 h 381"/>
                      <a:gd name="T76" fmla="*/ 544 w 739"/>
                      <a:gd name="T77" fmla="*/ 51 h 381"/>
                      <a:gd name="T78" fmla="*/ 561 w 739"/>
                      <a:gd name="T79" fmla="*/ 42 h 381"/>
                      <a:gd name="T80" fmla="*/ 586 w 739"/>
                      <a:gd name="T81" fmla="*/ 51 h 381"/>
                      <a:gd name="T82" fmla="*/ 603 w 739"/>
                      <a:gd name="T83" fmla="*/ 34 h 381"/>
                      <a:gd name="T84" fmla="*/ 620 w 739"/>
                      <a:gd name="T85" fmla="*/ 34 h 381"/>
                      <a:gd name="T86" fmla="*/ 646 w 739"/>
                      <a:gd name="T87" fmla="*/ 51 h 381"/>
                      <a:gd name="T88" fmla="*/ 663 w 739"/>
                      <a:gd name="T89" fmla="*/ 85 h 381"/>
                      <a:gd name="T90" fmla="*/ 654 w 739"/>
                      <a:gd name="T91" fmla="*/ 102 h 381"/>
                      <a:gd name="T92" fmla="*/ 680 w 739"/>
                      <a:gd name="T93" fmla="*/ 127 h 381"/>
                      <a:gd name="T94" fmla="*/ 697 w 739"/>
                      <a:gd name="T95" fmla="*/ 144 h 381"/>
                      <a:gd name="T96" fmla="*/ 714 w 739"/>
                      <a:gd name="T97" fmla="*/ 161 h 381"/>
                      <a:gd name="T98" fmla="*/ 731 w 739"/>
                      <a:gd name="T99" fmla="*/ 169 h 381"/>
                      <a:gd name="T100" fmla="*/ 705 w 739"/>
                      <a:gd name="T101" fmla="*/ 212 h 381"/>
                      <a:gd name="T102" fmla="*/ 671 w 739"/>
                      <a:gd name="T103" fmla="*/ 237 h 381"/>
                      <a:gd name="T104" fmla="*/ 654 w 739"/>
                      <a:gd name="T105" fmla="*/ 263 h 381"/>
                      <a:gd name="T106" fmla="*/ 629 w 739"/>
                      <a:gd name="T107" fmla="*/ 288 h 381"/>
                      <a:gd name="T108" fmla="*/ 595 w 739"/>
                      <a:gd name="T109" fmla="*/ 305 h 381"/>
                      <a:gd name="T110" fmla="*/ 518 w 739"/>
                      <a:gd name="T111" fmla="*/ 322 h 381"/>
                      <a:gd name="T112" fmla="*/ 416 w 739"/>
                      <a:gd name="T113" fmla="*/ 330 h 381"/>
                      <a:gd name="T114" fmla="*/ 289 w 739"/>
                      <a:gd name="T115" fmla="*/ 339 h 381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739"/>
                      <a:gd name="T175" fmla="*/ 0 h 381"/>
                      <a:gd name="T176" fmla="*/ 739 w 739"/>
                      <a:gd name="T177" fmla="*/ 381 h 381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739" h="381">
                        <a:moveTo>
                          <a:pt x="289" y="339"/>
                        </a:moveTo>
                        <a:lnTo>
                          <a:pt x="263" y="339"/>
                        </a:lnTo>
                        <a:lnTo>
                          <a:pt x="238" y="347"/>
                        </a:lnTo>
                        <a:lnTo>
                          <a:pt x="229" y="347"/>
                        </a:lnTo>
                        <a:lnTo>
                          <a:pt x="204" y="347"/>
                        </a:lnTo>
                        <a:lnTo>
                          <a:pt x="178" y="347"/>
                        </a:lnTo>
                        <a:lnTo>
                          <a:pt x="170" y="347"/>
                        </a:lnTo>
                        <a:lnTo>
                          <a:pt x="153" y="356"/>
                        </a:lnTo>
                        <a:lnTo>
                          <a:pt x="153" y="347"/>
                        </a:lnTo>
                        <a:lnTo>
                          <a:pt x="136" y="347"/>
                        </a:lnTo>
                        <a:lnTo>
                          <a:pt x="136" y="364"/>
                        </a:lnTo>
                        <a:lnTo>
                          <a:pt x="136" y="373"/>
                        </a:lnTo>
                        <a:lnTo>
                          <a:pt x="94" y="373"/>
                        </a:lnTo>
                        <a:lnTo>
                          <a:pt x="60" y="381"/>
                        </a:lnTo>
                        <a:lnTo>
                          <a:pt x="0" y="381"/>
                        </a:lnTo>
                        <a:lnTo>
                          <a:pt x="0" y="364"/>
                        </a:lnTo>
                        <a:lnTo>
                          <a:pt x="9" y="364"/>
                        </a:lnTo>
                        <a:lnTo>
                          <a:pt x="9" y="373"/>
                        </a:lnTo>
                        <a:lnTo>
                          <a:pt x="17" y="373"/>
                        </a:lnTo>
                        <a:lnTo>
                          <a:pt x="17" y="364"/>
                        </a:lnTo>
                        <a:lnTo>
                          <a:pt x="17" y="356"/>
                        </a:lnTo>
                        <a:lnTo>
                          <a:pt x="17" y="347"/>
                        </a:lnTo>
                        <a:lnTo>
                          <a:pt x="26" y="347"/>
                        </a:lnTo>
                        <a:lnTo>
                          <a:pt x="17" y="339"/>
                        </a:lnTo>
                        <a:lnTo>
                          <a:pt x="26" y="330"/>
                        </a:lnTo>
                        <a:lnTo>
                          <a:pt x="26" y="322"/>
                        </a:lnTo>
                        <a:lnTo>
                          <a:pt x="17" y="313"/>
                        </a:lnTo>
                        <a:lnTo>
                          <a:pt x="17" y="305"/>
                        </a:lnTo>
                        <a:lnTo>
                          <a:pt x="26" y="305"/>
                        </a:lnTo>
                        <a:lnTo>
                          <a:pt x="26" y="296"/>
                        </a:lnTo>
                        <a:lnTo>
                          <a:pt x="34" y="288"/>
                        </a:lnTo>
                        <a:lnTo>
                          <a:pt x="43" y="288"/>
                        </a:lnTo>
                        <a:lnTo>
                          <a:pt x="51" y="288"/>
                        </a:lnTo>
                        <a:lnTo>
                          <a:pt x="60" y="296"/>
                        </a:lnTo>
                        <a:lnTo>
                          <a:pt x="68" y="296"/>
                        </a:lnTo>
                        <a:lnTo>
                          <a:pt x="77" y="296"/>
                        </a:lnTo>
                        <a:lnTo>
                          <a:pt x="77" y="305"/>
                        </a:lnTo>
                        <a:lnTo>
                          <a:pt x="85" y="305"/>
                        </a:lnTo>
                        <a:lnTo>
                          <a:pt x="94" y="296"/>
                        </a:lnTo>
                        <a:lnTo>
                          <a:pt x="94" y="288"/>
                        </a:lnTo>
                        <a:lnTo>
                          <a:pt x="85" y="288"/>
                        </a:lnTo>
                        <a:lnTo>
                          <a:pt x="85" y="279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94" y="254"/>
                        </a:lnTo>
                        <a:lnTo>
                          <a:pt x="102" y="254"/>
                        </a:lnTo>
                        <a:lnTo>
                          <a:pt x="119" y="246"/>
                        </a:lnTo>
                        <a:lnTo>
                          <a:pt x="128" y="246"/>
                        </a:lnTo>
                        <a:lnTo>
                          <a:pt x="119" y="237"/>
                        </a:lnTo>
                        <a:lnTo>
                          <a:pt x="111" y="229"/>
                        </a:lnTo>
                        <a:lnTo>
                          <a:pt x="111" y="220"/>
                        </a:lnTo>
                        <a:lnTo>
                          <a:pt x="119" y="220"/>
                        </a:lnTo>
                        <a:lnTo>
                          <a:pt x="119" y="212"/>
                        </a:lnTo>
                        <a:lnTo>
                          <a:pt x="128" y="203"/>
                        </a:lnTo>
                        <a:lnTo>
                          <a:pt x="136" y="212"/>
                        </a:lnTo>
                        <a:lnTo>
                          <a:pt x="136" y="203"/>
                        </a:lnTo>
                        <a:lnTo>
                          <a:pt x="136" y="195"/>
                        </a:lnTo>
                        <a:lnTo>
                          <a:pt x="136" y="186"/>
                        </a:lnTo>
                        <a:lnTo>
                          <a:pt x="145" y="195"/>
                        </a:lnTo>
                        <a:lnTo>
                          <a:pt x="153" y="186"/>
                        </a:lnTo>
                        <a:lnTo>
                          <a:pt x="162" y="186"/>
                        </a:lnTo>
                        <a:lnTo>
                          <a:pt x="162" y="195"/>
                        </a:lnTo>
                        <a:lnTo>
                          <a:pt x="170" y="195"/>
                        </a:lnTo>
                        <a:lnTo>
                          <a:pt x="170" y="186"/>
                        </a:lnTo>
                        <a:lnTo>
                          <a:pt x="162" y="186"/>
                        </a:lnTo>
                        <a:lnTo>
                          <a:pt x="162" y="178"/>
                        </a:lnTo>
                        <a:lnTo>
                          <a:pt x="178" y="186"/>
                        </a:lnTo>
                        <a:lnTo>
                          <a:pt x="187" y="186"/>
                        </a:lnTo>
                        <a:lnTo>
                          <a:pt x="195" y="186"/>
                        </a:lnTo>
                        <a:lnTo>
                          <a:pt x="204" y="186"/>
                        </a:lnTo>
                        <a:lnTo>
                          <a:pt x="204" y="195"/>
                        </a:lnTo>
                        <a:lnTo>
                          <a:pt x="212" y="195"/>
                        </a:lnTo>
                        <a:lnTo>
                          <a:pt x="221" y="195"/>
                        </a:lnTo>
                        <a:lnTo>
                          <a:pt x="221" y="186"/>
                        </a:lnTo>
                        <a:lnTo>
                          <a:pt x="221" y="178"/>
                        </a:lnTo>
                        <a:lnTo>
                          <a:pt x="229" y="178"/>
                        </a:lnTo>
                        <a:lnTo>
                          <a:pt x="238" y="178"/>
                        </a:lnTo>
                        <a:lnTo>
                          <a:pt x="238" y="169"/>
                        </a:lnTo>
                        <a:lnTo>
                          <a:pt x="246" y="169"/>
                        </a:lnTo>
                        <a:lnTo>
                          <a:pt x="255" y="178"/>
                        </a:lnTo>
                        <a:lnTo>
                          <a:pt x="263" y="178"/>
                        </a:lnTo>
                        <a:lnTo>
                          <a:pt x="263" y="186"/>
                        </a:lnTo>
                        <a:lnTo>
                          <a:pt x="263" y="178"/>
                        </a:lnTo>
                        <a:lnTo>
                          <a:pt x="272" y="178"/>
                        </a:lnTo>
                        <a:lnTo>
                          <a:pt x="272" y="169"/>
                        </a:lnTo>
                        <a:lnTo>
                          <a:pt x="272" y="161"/>
                        </a:lnTo>
                        <a:lnTo>
                          <a:pt x="280" y="161"/>
                        </a:lnTo>
                        <a:lnTo>
                          <a:pt x="280" y="152"/>
                        </a:lnTo>
                        <a:lnTo>
                          <a:pt x="289" y="144"/>
                        </a:lnTo>
                        <a:lnTo>
                          <a:pt x="280" y="144"/>
                        </a:lnTo>
                        <a:lnTo>
                          <a:pt x="280" y="135"/>
                        </a:lnTo>
                        <a:lnTo>
                          <a:pt x="289" y="135"/>
                        </a:lnTo>
                        <a:lnTo>
                          <a:pt x="289" y="144"/>
                        </a:lnTo>
                        <a:lnTo>
                          <a:pt x="297" y="144"/>
                        </a:lnTo>
                        <a:lnTo>
                          <a:pt x="297" y="152"/>
                        </a:lnTo>
                        <a:lnTo>
                          <a:pt x="297" y="161"/>
                        </a:lnTo>
                        <a:lnTo>
                          <a:pt x="306" y="161"/>
                        </a:lnTo>
                        <a:lnTo>
                          <a:pt x="314" y="161"/>
                        </a:lnTo>
                        <a:lnTo>
                          <a:pt x="323" y="161"/>
                        </a:lnTo>
                        <a:lnTo>
                          <a:pt x="331" y="161"/>
                        </a:lnTo>
                        <a:lnTo>
                          <a:pt x="331" y="152"/>
                        </a:lnTo>
                        <a:lnTo>
                          <a:pt x="331" y="135"/>
                        </a:lnTo>
                        <a:lnTo>
                          <a:pt x="340" y="127"/>
                        </a:lnTo>
                        <a:lnTo>
                          <a:pt x="340" y="119"/>
                        </a:lnTo>
                        <a:lnTo>
                          <a:pt x="348" y="127"/>
                        </a:lnTo>
                        <a:lnTo>
                          <a:pt x="357" y="119"/>
                        </a:lnTo>
                        <a:lnTo>
                          <a:pt x="357" y="110"/>
                        </a:lnTo>
                        <a:lnTo>
                          <a:pt x="357" y="102"/>
                        </a:lnTo>
                        <a:lnTo>
                          <a:pt x="365" y="93"/>
                        </a:lnTo>
                        <a:lnTo>
                          <a:pt x="374" y="85"/>
                        </a:lnTo>
                        <a:lnTo>
                          <a:pt x="374" y="76"/>
                        </a:lnTo>
                        <a:lnTo>
                          <a:pt x="374" y="68"/>
                        </a:lnTo>
                        <a:lnTo>
                          <a:pt x="374" y="59"/>
                        </a:lnTo>
                        <a:lnTo>
                          <a:pt x="382" y="59"/>
                        </a:lnTo>
                        <a:lnTo>
                          <a:pt x="391" y="59"/>
                        </a:lnTo>
                        <a:lnTo>
                          <a:pt x="399" y="59"/>
                        </a:lnTo>
                        <a:lnTo>
                          <a:pt x="408" y="51"/>
                        </a:lnTo>
                        <a:lnTo>
                          <a:pt x="416" y="51"/>
                        </a:lnTo>
                        <a:lnTo>
                          <a:pt x="433" y="42"/>
                        </a:lnTo>
                        <a:lnTo>
                          <a:pt x="433" y="34"/>
                        </a:lnTo>
                        <a:lnTo>
                          <a:pt x="425" y="34"/>
                        </a:lnTo>
                        <a:lnTo>
                          <a:pt x="425" y="25"/>
                        </a:lnTo>
                        <a:lnTo>
                          <a:pt x="425" y="17"/>
                        </a:lnTo>
                        <a:lnTo>
                          <a:pt x="416" y="17"/>
                        </a:lnTo>
                        <a:lnTo>
                          <a:pt x="416" y="8"/>
                        </a:lnTo>
                        <a:lnTo>
                          <a:pt x="425" y="8"/>
                        </a:lnTo>
                        <a:lnTo>
                          <a:pt x="433" y="8"/>
                        </a:lnTo>
                        <a:lnTo>
                          <a:pt x="433" y="0"/>
                        </a:lnTo>
                        <a:lnTo>
                          <a:pt x="442" y="8"/>
                        </a:lnTo>
                        <a:lnTo>
                          <a:pt x="450" y="8"/>
                        </a:lnTo>
                        <a:lnTo>
                          <a:pt x="459" y="0"/>
                        </a:lnTo>
                        <a:lnTo>
                          <a:pt x="467" y="0"/>
                        </a:lnTo>
                        <a:lnTo>
                          <a:pt x="467" y="8"/>
                        </a:lnTo>
                        <a:lnTo>
                          <a:pt x="476" y="8"/>
                        </a:lnTo>
                        <a:lnTo>
                          <a:pt x="484" y="17"/>
                        </a:lnTo>
                        <a:lnTo>
                          <a:pt x="484" y="25"/>
                        </a:lnTo>
                        <a:lnTo>
                          <a:pt x="493" y="34"/>
                        </a:lnTo>
                        <a:lnTo>
                          <a:pt x="493" y="42"/>
                        </a:lnTo>
                        <a:lnTo>
                          <a:pt x="501" y="42"/>
                        </a:lnTo>
                        <a:lnTo>
                          <a:pt x="510" y="42"/>
                        </a:lnTo>
                        <a:lnTo>
                          <a:pt x="518" y="34"/>
                        </a:lnTo>
                        <a:lnTo>
                          <a:pt x="518" y="42"/>
                        </a:lnTo>
                        <a:lnTo>
                          <a:pt x="527" y="42"/>
                        </a:lnTo>
                        <a:lnTo>
                          <a:pt x="535" y="42"/>
                        </a:lnTo>
                        <a:lnTo>
                          <a:pt x="535" y="51"/>
                        </a:lnTo>
                        <a:lnTo>
                          <a:pt x="544" y="51"/>
                        </a:lnTo>
                        <a:lnTo>
                          <a:pt x="552" y="51"/>
                        </a:lnTo>
                        <a:lnTo>
                          <a:pt x="552" y="42"/>
                        </a:lnTo>
                        <a:lnTo>
                          <a:pt x="561" y="42"/>
                        </a:lnTo>
                        <a:lnTo>
                          <a:pt x="569" y="42"/>
                        </a:lnTo>
                        <a:lnTo>
                          <a:pt x="578" y="42"/>
                        </a:lnTo>
                        <a:lnTo>
                          <a:pt x="578" y="51"/>
                        </a:lnTo>
                        <a:lnTo>
                          <a:pt x="586" y="51"/>
                        </a:lnTo>
                        <a:lnTo>
                          <a:pt x="595" y="51"/>
                        </a:lnTo>
                        <a:lnTo>
                          <a:pt x="603" y="51"/>
                        </a:lnTo>
                        <a:lnTo>
                          <a:pt x="603" y="42"/>
                        </a:lnTo>
                        <a:lnTo>
                          <a:pt x="603" y="34"/>
                        </a:lnTo>
                        <a:lnTo>
                          <a:pt x="612" y="34"/>
                        </a:lnTo>
                        <a:lnTo>
                          <a:pt x="620" y="25"/>
                        </a:lnTo>
                        <a:lnTo>
                          <a:pt x="620" y="34"/>
                        </a:lnTo>
                        <a:lnTo>
                          <a:pt x="629" y="42"/>
                        </a:lnTo>
                        <a:lnTo>
                          <a:pt x="629" y="51"/>
                        </a:lnTo>
                        <a:lnTo>
                          <a:pt x="637" y="51"/>
                        </a:lnTo>
                        <a:lnTo>
                          <a:pt x="646" y="51"/>
                        </a:lnTo>
                        <a:lnTo>
                          <a:pt x="646" y="59"/>
                        </a:lnTo>
                        <a:lnTo>
                          <a:pt x="654" y="59"/>
                        </a:lnTo>
                        <a:lnTo>
                          <a:pt x="654" y="68"/>
                        </a:lnTo>
                        <a:lnTo>
                          <a:pt x="663" y="76"/>
                        </a:lnTo>
                        <a:lnTo>
                          <a:pt x="663" y="85"/>
                        </a:lnTo>
                        <a:lnTo>
                          <a:pt x="654" y="85"/>
                        </a:lnTo>
                        <a:lnTo>
                          <a:pt x="663" y="93"/>
                        </a:lnTo>
                        <a:lnTo>
                          <a:pt x="654" y="102"/>
                        </a:lnTo>
                        <a:lnTo>
                          <a:pt x="663" y="102"/>
                        </a:lnTo>
                        <a:lnTo>
                          <a:pt x="671" y="119"/>
                        </a:lnTo>
                        <a:lnTo>
                          <a:pt x="680" y="119"/>
                        </a:lnTo>
                        <a:lnTo>
                          <a:pt x="680" y="127"/>
                        </a:lnTo>
                        <a:lnTo>
                          <a:pt x="671" y="127"/>
                        </a:lnTo>
                        <a:lnTo>
                          <a:pt x="680" y="127"/>
                        </a:lnTo>
                        <a:lnTo>
                          <a:pt x="688" y="135"/>
                        </a:lnTo>
                        <a:lnTo>
                          <a:pt x="688" y="144"/>
                        </a:lnTo>
                        <a:lnTo>
                          <a:pt x="697" y="144"/>
                        </a:lnTo>
                        <a:lnTo>
                          <a:pt x="697" y="152"/>
                        </a:lnTo>
                        <a:lnTo>
                          <a:pt x="705" y="161"/>
                        </a:lnTo>
                        <a:lnTo>
                          <a:pt x="714" y="161"/>
                        </a:lnTo>
                        <a:lnTo>
                          <a:pt x="722" y="161"/>
                        </a:lnTo>
                        <a:lnTo>
                          <a:pt x="722" y="169"/>
                        </a:lnTo>
                        <a:lnTo>
                          <a:pt x="714" y="169"/>
                        </a:lnTo>
                        <a:lnTo>
                          <a:pt x="722" y="169"/>
                        </a:lnTo>
                        <a:lnTo>
                          <a:pt x="731" y="169"/>
                        </a:lnTo>
                        <a:lnTo>
                          <a:pt x="739" y="169"/>
                        </a:lnTo>
                        <a:lnTo>
                          <a:pt x="705" y="203"/>
                        </a:lnTo>
                        <a:lnTo>
                          <a:pt x="705" y="212"/>
                        </a:lnTo>
                        <a:lnTo>
                          <a:pt x="697" y="212"/>
                        </a:lnTo>
                        <a:lnTo>
                          <a:pt x="680" y="220"/>
                        </a:lnTo>
                        <a:lnTo>
                          <a:pt x="671" y="237"/>
                        </a:lnTo>
                        <a:lnTo>
                          <a:pt x="671" y="246"/>
                        </a:lnTo>
                        <a:lnTo>
                          <a:pt x="663" y="246"/>
                        </a:lnTo>
                        <a:lnTo>
                          <a:pt x="654" y="254"/>
                        </a:lnTo>
                        <a:lnTo>
                          <a:pt x="654" y="263"/>
                        </a:lnTo>
                        <a:lnTo>
                          <a:pt x="646" y="271"/>
                        </a:lnTo>
                        <a:lnTo>
                          <a:pt x="637" y="271"/>
                        </a:lnTo>
                        <a:lnTo>
                          <a:pt x="629" y="279"/>
                        </a:lnTo>
                        <a:lnTo>
                          <a:pt x="637" y="288"/>
                        </a:lnTo>
                        <a:lnTo>
                          <a:pt x="629" y="288"/>
                        </a:lnTo>
                        <a:lnTo>
                          <a:pt x="612" y="296"/>
                        </a:lnTo>
                        <a:lnTo>
                          <a:pt x="603" y="296"/>
                        </a:lnTo>
                        <a:lnTo>
                          <a:pt x="603" y="305"/>
                        </a:lnTo>
                        <a:lnTo>
                          <a:pt x="595" y="305"/>
                        </a:lnTo>
                        <a:lnTo>
                          <a:pt x="586" y="313"/>
                        </a:lnTo>
                        <a:lnTo>
                          <a:pt x="578" y="313"/>
                        </a:lnTo>
                        <a:lnTo>
                          <a:pt x="552" y="313"/>
                        </a:lnTo>
                        <a:lnTo>
                          <a:pt x="544" y="313"/>
                        </a:lnTo>
                        <a:lnTo>
                          <a:pt x="518" y="322"/>
                        </a:lnTo>
                        <a:lnTo>
                          <a:pt x="467" y="322"/>
                        </a:lnTo>
                        <a:lnTo>
                          <a:pt x="442" y="322"/>
                        </a:lnTo>
                        <a:lnTo>
                          <a:pt x="416" y="330"/>
                        </a:lnTo>
                        <a:lnTo>
                          <a:pt x="399" y="330"/>
                        </a:lnTo>
                        <a:lnTo>
                          <a:pt x="365" y="330"/>
                        </a:lnTo>
                        <a:lnTo>
                          <a:pt x="348" y="339"/>
                        </a:lnTo>
                        <a:lnTo>
                          <a:pt x="323" y="339"/>
                        </a:lnTo>
                        <a:lnTo>
                          <a:pt x="297" y="339"/>
                        </a:lnTo>
                        <a:lnTo>
                          <a:pt x="289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125"/>
                  <p:cNvSpPr>
                    <a:spLocks/>
                  </p:cNvSpPr>
                  <p:nvPr/>
                </p:nvSpPr>
                <p:spPr bwMode="auto">
                  <a:xfrm>
                    <a:off x="3589" y="2445"/>
                    <a:ext cx="9" cy="8"/>
                  </a:xfrm>
                  <a:custGeom>
                    <a:avLst/>
                    <a:gdLst>
                      <a:gd name="T0" fmla="*/ 0 w 9"/>
                      <a:gd name="T1" fmla="*/ 8 h 8"/>
                      <a:gd name="T2" fmla="*/ 0 w 9"/>
                      <a:gd name="T3" fmla="*/ 8 h 8"/>
                      <a:gd name="T4" fmla="*/ 0 w 9"/>
                      <a:gd name="T5" fmla="*/ 8 h 8"/>
                      <a:gd name="T6" fmla="*/ 0 w 9"/>
                      <a:gd name="T7" fmla="*/ 0 h 8"/>
                      <a:gd name="T8" fmla="*/ 0 w 9"/>
                      <a:gd name="T9" fmla="*/ 0 h 8"/>
                      <a:gd name="T10" fmla="*/ 9 w 9"/>
                      <a:gd name="T11" fmla="*/ 0 h 8"/>
                      <a:gd name="T12" fmla="*/ 9 w 9"/>
                      <a:gd name="T13" fmla="*/ 8 h 8"/>
                      <a:gd name="T14" fmla="*/ 9 w 9"/>
                      <a:gd name="T15" fmla="*/ 8 h 8"/>
                      <a:gd name="T16" fmla="*/ 9 w 9"/>
                      <a:gd name="T17" fmla="*/ 8 h 8"/>
                      <a:gd name="T18" fmla="*/ 9 w 9"/>
                      <a:gd name="T19" fmla="*/ 8 h 8"/>
                      <a:gd name="T20" fmla="*/ 0 w 9"/>
                      <a:gd name="T21" fmla="*/ 8 h 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"/>
                      <a:gd name="T34" fmla="*/ 0 h 8"/>
                      <a:gd name="T35" fmla="*/ 9 w 9"/>
                      <a:gd name="T36" fmla="*/ 8 h 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" h="8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8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126"/>
                  <p:cNvSpPr>
                    <a:spLocks/>
                  </p:cNvSpPr>
                  <p:nvPr/>
                </p:nvSpPr>
                <p:spPr bwMode="auto">
                  <a:xfrm>
                    <a:off x="2315" y="2004"/>
                    <a:ext cx="756" cy="407"/>
                  </a:xfrm>
                  <a:custGeom>
                    <a:avLst/>
                    <a:gdLst>
                      <a:gd name="T0" fmla="*/ 671 w 756"/>
                      <a:gd name="T1" fmla="*/ 407 h 407"/>
                      <a:gd name="T2" fmla="*/ 637 w 756"/>
                      <a:gd name="T3" fmla="*/ 407 h 407"/>
                      <a:gd name="T4" fmla="*/ 612 w 756"/>
                      <a:gd name="T5" fmla="*/ 407 h 407"/>
                      <a:gd name="T6" fmla="*/ 544 w 756"/>
                      <a:gd name="T7" fmla="*/ 407 h 407"/>
                      <a:gd name="T8" fmla="*/ 467 w 756"/>
                      <a:gd name="T9" fmla="*/ 407 h 407"/>
                      <a:gd name="T10" fmla="*/ 399 w 756"/>
                      <a:gd name="T11" fmla="*/ 407 h 407"/>
                      <a:gd name="T12" fmla="*/ 357 w 756"/>
                      <a:gd name="T13" fmla="*/ 407 h 407"/>
                      <a:gd name="T14" fmla="*/ 264 w 756"/>
                      <a:gd name="T15" fmla="*/ 407 h 407"/>
                      <a:gd name="T16" fmla="*/ 213 w 756"/>
                      <a:gd name="T17" fmla="*/ 398 h 407"/>
                      <a:gd name="T18" fmla="*/ 145 w 756"/>
                      <a:gd name="T19" fmla="*/ 398 h 407"/>
                      <a:gd name="T20" fmla="*/ 102 w 756"/>
                      <a:gd name="T21" fmla="*/ 398 h 407"/>
                      <a:gd name="T22" fmla="*/ 0 w 756"/>
                      <a:gd name="T23" fmla="*/ 390 h 407"/>
                      <a:gd name="T24" fmla="*/ 9 w 756"/>
                      <a:gd name="T25" fmla="*/ 339 h 407"/>
                      <a:gd name="T26" fmla="*/ 9 w 756"/>
                      <a:gd name="T27" fmla="*/ 297 h 407"/>
                      <a:gd name="T28" fmla="*/ 9 w 756"/>
                      <a:gd name="T29" fmla="*/ 229 h 407"/>
                      <a:gd name="T30" fmla="*/ 17 w 756"/>
                      <a:gd name="T31" fmla="*/ 170 h 407"/>
                      <a:gd name="T32" fmla="*/ 17 w 756"/>
                      <a:gd name="T33" fmla="*/ 119 h 407"/>
                      <a:gd name="T34" fmla="*/ 26 w 756"/>
                      <a:gd name="T35" fmla="*/ 59 h 407"/>
                      <a:gd name="T36" fmla="*/ 85 w 756"/>
                      <a:gd name="T37" fmla="*/ 9 h 407"/>
                      <a:gd name="T38" fmla="*/ 153 w 756"/>
                      <a:gd name="T39" fmla="*/ 9 h 407"/>
                      <a:gd name="T40" fmla="*/ 204 w 756"/>
                      <a:gd name="T41" fmla="*/ 17 h 407"/>
                      <a:gd name="T42" fmla="*/ 264 w 756"/>
                      <a:gd name="T43" fmla="*/ 17 h 407"/>
                      <a:gd name="T44" fmla="*/ 314 w 756"/>
                      <a:gd name="T45" fmla="*/ 17 h 407"/>
                      <a:gd name="T46" fmla="*/ 374 w 756"/>
                      <a:gd name="T47" fmla="*/ 17 h 407"/>
                      <a:gd name="T48" fmla="*/ 425 w 756"/>
                      <a:gd name="T49" fmla="*/ 17 h 407"/>
                      <a:gd name="T50" fmla="*/ 484 w 756"/>
                      <a:gd name="T51" fmla="*/ 26 h 407"/>
                      <a:gd name="T52" fmla="*/ 535 w 756"/>
                      <a:gd name="T53" fmla="*/ 26 h 407"/>
                      <a:gd name="T54" fmla="*/ 595 w 756"/>
                      <a:gd name="T55" fmla="*/ 26 h 407"/>
                      <a:gd name="T56" fmla="*/ 637 w 756"/>
                      <a:gd name="T57" fmla="*/ 26 h 407"/>
                      <a:gd name="T58" fmla="*/ 680 w 756"/>
                      <a:gd name="T59" fmla="*/ 26 h 407"/>
                      <a:gd name="T60" fmla="*/ 688 w 756"/>
                      <a:gd name="T61" fmla="*/ 34 h 407"/>
                      <a:gd name="T62" fmla="*/ 697 w 756"/>
                      <a:gd name="T63" fmla="*/ 34 h 407"/>
                      <a:gd name="T64" fmla="*/ 705 w 756"/>
                      <a:gd name="T65" fmla="*/ 42 h 407"/>
                      <a:gd name="T66" fmla="*/ 714 w 756"/>
                      <a:gd name="T67" fmla="*/ 34 h 407"/>
                      <a:gd name="T68" fmla="*/ 722 w 756"/>
                      <a:gd name="T69" fmla="*/ 34 h 407"/>
                      <a:gd name="T70" fmla="*/ 722 w 756"/>
                      <a:gd name="T71" fmla="*/ 42 h 407"/>
                      <a:gd name="T72" fmla="*/ 722 w 756"/>
                      <a:gd name="T73" fmla="*/ 42 h 407"/>
                      <a:gd name="T74" fmla="*/ 722 w 756"/>
                      <a:gd name="T75" fmla="*/ 51 h 407"/>
                      <a:gd name="T76" fmla="*/ 722 w 756"/>
                      <a:gd name="T77" fmla="*/ 51 h 407"/>
                      <a:gd name="T78" fmla="*/ 722 w 756"/>
                      <a:gd name="T79" fmla="*/ 51 h 407"/>
                      <a:gd name="T80" fmla="*/ 722 w 756"/>
                      <a:gd name="T81" fmla="*/ 59 h 407"/>
                      <a:gd name="T82" fmla="*/ 714 w 756"/>
                      <a:gd name="T83" fmla="*/ 59 h 407"/>
                      <a:gd name="T84" fmla="*/ 714 w 756"/>
                      <a:gd name="T85" fmla="*/ 59 h 407"/>
                      <a:gd name="T86" fmla="*/ 705 w 756"/>
                      <a:gd name="T87" fmla="*/ 68 h 407"/>
                      <a:gd name="T88" fmla="*/ 705 w 756"/>
                      <a:gd name="T89" fmla="*/ 76 h 407"/>
                      <a:gd name="T90" fmla="*/ 705 w 756"/>
                      <a:gd name="T91" fmla="*/ 85 h 407"/>
                      <a:gd name="T92" fmla="*/ 714 w 756"/>
                      <a:gd name="T93" fmla="*/ 93 h 407"/>
                      <a:gd name="T94" fmla="*/ 722 w 756"/>
                      <a:gd name="T95" fmla="*/ 102 h 407"/>
                      <a:gd name="T96" fmla="*/ 722 w 756"/>
                      <a:gd name="T97" fmla="*/ 110 h 407"/>
                      <a:gd name="T98" fmla="*/ 722 w 756"/>
                      <a:gd name="T99" fmla="*/ 110 h 407"/>
                      <a:gd name="T100" fmla="*/ 731 w 756"/>
                      <a:gd name="T101" fmla="*/ 127 h 407"/>
                      <a:gd name="T102" fmla="*/ 739 w 756"/>
                      <a:gd name="T103" fmla="*/ 127 h 407"/>
                      <a:gd name="T104" fmla="*/ 748 w 756"/>
                      <a:gd name="T105" fmla="*/ 127 h 407"/>
                      <a:gd name="T106" fmla="*/ 756 w 756"/>
                      <a:gd name="T107" fmla="*/ 136 h 407"/>
                      <a:gd name="T108" fmla="*/ 756 w 756"/>
                      <a:gd name="T109" fmla="*/ 144 h 407"/>
                      <a:gd name="T110" fmla="*/ 756 w 756"/>
                      <a:gd name="T111" fmla="*/ 187 h 407"/>
                      <a:gd name="T112" fmla="*/ 756 w 756"/>
                      <a:gd name="T113" fmla="*/ 229 h 407"/>
                      <a:gd name="T114" fmla="*/ 756 w 756"/>
                      <a:gd name="T115" fmla="*/ 280 h 407"/>
                      <a:gd name="T116" fmla="*/ 756 w 756"/>
                      <a:gd name="T117" fmla="*/ 322 h 407"/>
                      <a:gd name="T118" fmla="*/ 756 w 756"/>
                      <a:gd name="T119" fmla="*/ 364 h 407"/>
                      <a:gd name="T120" fmla="*/ 756 w 756"/>
                      <a:gd name="T121" fmla="*/ 407 h 407"/>
                      <a:gd name="T122" fmla="*/ 705 w 756"/>
                      <a:gd name="T123" fmla="*/ 407 h 407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756"/>
                      <a:gd name="T187" fmla="*/ 0 h 407"/>
                      <a:gd name="T188" fmla="*/ 756 w 756"/>
                      <a:gd name="T189" fmla="*/ 407 h 407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756" h="407">
                        <a:moveTo>
                          <a:pt x="705" y="407"/>
                        </a:moveTo>
                        <a:lnTo>
                          <a:pt x="671" y="407"/>
                        </a:lnTo>
                        <a:lnTo>
                          <a:pt x="663" y="407"/>
                        </a:lnTo>
                        <a:lnTo>
                          <a:pt x="637" y="407"/>
                        </a:lnTo>
                        <a:lnTo>
                          <a:pt x="620" y="407"/>
                        </a:lnTo>
                        <a:lnTo>
                          <a:pt x="612" y="407"/>
                        </a:lnTo>
                        <a:lnTo>
                          <a:pt x="561" y="407"/>
                        </a:lnTo>
                        <a:lnTo>
                          <a:pt x="544" y="407"/>
                        </a:lnTo>
                        <a:lnTo>
                          <a:pt x="501" y="407"/>
                        </a:lnTo>
                        <a:lnTo>
                          <a:pt x="467" y="407"/>
                        </a:lnTo>
                        <a:lnTo>
                          <a:pt x="433" y="407"/>
                        </a:lnTo>
                        <a:lnTo>
                          <a:pt x="399" y="407"/>
                        </a:lnTo>
                        <a:lnTo>
                          <a:pt x="374" y="407"/>
                        </a:lnTo>
                        <a:lnTo>
                          <a:pt x="357" y="407"/>
                        </a:lnTo>
                        <a:lnTo>
                          <a:pt x="314" y="407"/>
                        </a:lnTo>
                        <a:lnTo>
                          <a:pt x="264" y="407"/>
                        </a:lnTo>
                        <a:lnTo>
                          <a:pt x="255" y="407"/>
                        </a:lnTo>
                        <a:lnTo>
                          <a:pt x="213" y="398"/>
                        </a:lnTo>
                        <a:lnTo>
                          <a:pt x="204" y="398"/>
                        </a:lnTo>
                        <a:lnTo>
                          <a:pt x="145" y="398"/>
                        </a:lnTo>
                        <a:lnTo>
                          <a:pt x="111" y="398"/>
                        </a:lnTo>
                        <a:lnTo>
                          <a:pt x="102" y="398"/>
                        </a:lnTo>
                        <a:lnTo>
                          <a:pt x="51" y="390"/>
                        </a:lnTo>
                        <a:lnTo>
                          <a:pt x="0" y="390"/>
                        </a:lnTo>
                        <a:lnTo>
                          <a:pt x="9" y="339"/>
                        </a:lnTo>
                        <a:lnTo>
                          <a:pt x="9" y="305"/>
                        </a:lnTo>
                        <a:lnTo>
                          <a:pt x="9" y="297"/>
                        </a:lnTo>
                        <a:lnTo>
                          <a:pt x="9" y="229"/>
                        </a:lnTo>
                        <a:lnTo>
                          <a:pt x="17" y="187"/>
                        </a:lnTo>
                        <a:lnTo>
                          <a:pt x="17" y="170"/>
                        </a:lnTo>
                        <a:lnTo>
                          <a:pt x="17" y="127"/>
                        </a:lnTo>
                        <a:lnTo>
                          <a:pt x="17" y="119"/>
                        </a:lnTo>
                        <a:lnTo>
                          <a:pt x="26" y="59"/>
                        </a:lnTo>
                        <a:lnTo>
                          <a:pt x="26" y="0"/>
                        </a:lnTo>
                        <a:lnTo>
                          <a:pt x="85" y="9"/>
                        </a:lnTo>
                        <a:lnTo>
                          <a:pt x="94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64" y="17"/>
                        </a:lnTo>
                        <a:lnTo>
                          <a:pt x="306" y="17"/>
                        </a:lnTo>
                        <a:lnTo>
                          <a:pt x="314" y="17"/>
                        </a:lnTo>
                        <a:lnTo>
                          <a:pt x="348" y="17"/>
                        </a:lnTo>
                        <a:lnTo>
                          <a:pt x="374" y="17"/>
                        </a:lnTo>
                        <a:lnTo>
                          <a:pt x="399" y="17"/>
                        </a:lnTo>
                        <a:lnTo>
                          <a:pt x="425" y="17"/>
                        </a:lnTo>
                        <a:lnTo>
                          <a:pt x="442" y="17"/>
                        </a:lnTo>
                        <a:lnTo>
                          <a:pt x="484" y="26"/>
                        </a:lnTo>
                        <a:lnTo>
                          <a:pt x="527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595" y="26"/>
                        </a:lnTo>
                        <a:lnTo>
                          <a:pt x="612" y="26"/>
                        </a:lnTo>
                        <a:lnTo>
                          <a:pt x="637" y="26"/>
                        </a:lnTo>
                        <a:lnTo>
                          <a:pt x="680" y="26"/>
                        </a:lnTo>
                        <a:lnTo>
                          <a:pt x="688" y="34"/>
                        </a:lnTo>
                        <a:lnTo>
                          <a:pt x="697" y="34"/>
                        </a:lnTo>
                        <a:lnTo>
                          <a:pt x="705" y="42"/>
                        </a:lnTo>
                        <a:lnTo>
                          <a:pt x="705" y="34"/>
                        </a:lnTo>
                        <a:lnTo>
                          <a:pt x="714" y="34"/>
                        </a:lnTo>
                        <a:lnTo>
                          <a:pt x="722" y="34"/>
                        </a:lnTo>
                        <a:lnTo>
                          <a:pt x="722" y="42"/>
                        </a:lnTo>
                        <a:lnTo>
                          <a:pt x="722" y="51"/>
                        </a:lnTo>
                        <a:lnTo>
                          <a:pt x="722" y="59"/>
                        </a:lnTo>
                        <a:lnTo>
                          <a:pt x="714" y="59"/>
                        </a:lnTo>
                        <a:lnTo>
                          <a:pt x="714" y="68"/>
                        </a:lnTo>
                        <a:lnTo>
                          <a:pt x="705" y="68"/>
                        </a:lnTo>
                        <a:lnTo>
                          <a:pt x="705" y="76"/>
                        </a:lnTo>
                        <a:lnTo>
                          <a:pt x="705" y="85"/>
                        </a:lnTo>
                        <a:lnTo>
                          <a:pt x="705" y="93"/>
                        </a:lnTo>
                        <a:lnTo>
                          <a:pt x="714" y="93"/>
                        </a:lnTo>
                        <a:lnTo>
                          <a:pt x="714" y="102"/>
                        </a:lnTo>
                        <a:lnTo>
                          <a:pt x="722" y="102"/>
                        </a:lnTo>
                        <a:lnTo>
                          <a:pt x="722" y="110"/>
                        </a:lnTo>
                        <a:lnTo>
                          <a:pt x="731" y="119"/>
                        </a:lnTo>
                        <a:lnTo>
                          <a:pt x="731" y="127"/>
                        </a:lnTo>
                        <a:lnTo>
                          <a:pt x="739" y="127"/>
                        </a:lnTo>
                        <a:lnTo>
                          <a:pt x="748" y="127"/>
                        </a:lnTo>
                        <a:lnTo>
                          <a:pt x="756" y="136"/>
                        </a:lnTo>
                        <a:lnTo>
                          <a:pt x="756" y="144"/>
                        </a:lnTo>
                        <a:lnTo>
                          <a:pt x="756" y="170"/>
                        </a:lnTo>
                        <a:lnTo>
                          <a:pt x="756" y="187"/>
                        </a:lnTo>
                        <a:lnTo>
                          <a:pt x="756" y="220"/>
                        </a:lnTo>
                        <a:lnTo>
                          <a:pt x="756" y="229"/>
                        </a:lnTo>
                        <a:lnTo>
                          <a:pt x="756" y="271"/>
                        </a:lnTo>
                        <a:lnTo>
                          <a:pt x="756" y="280"/>
                        </a:lnTo>
                        <a:lnTo>
                          <a:pt x="756" y="322"/>
                        </a:lnTo>
                        <a:lnTo>
                          <a:pt x="756" y="364"/>
                        </a:lnTo>
                        <a:lnTo>
                          <a:pt x="756" y="398"/>
                        </a:lnTo>
                        <a:lnTo>
                          <a:pt x="756" y="407"/>
                        </a:lnTo>
                        <a:lnTo>
                          <a:pt x="714" y="407"/>
                        </a:lnTo>
                        <a:lnTo>
                          <a:pt x="705" y="40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 127"/>
                  <p:cNvSpPr>
                    <a:spLocks/>
                  </p:cNvSpPr>
                  <p:nvPr/>
                </p:nvSpPr>
                <p:spPr bwMode="auto">
                  <a:xfrm>
                    <a:off x="4184" y="1936"/>
                    <a:ext cx="789" cy="449"/>
                  </a:xfrm>
                  <a:custGeom>
                    <a:avLst/>
                    <a:gdLst>
                      <a:gd name="T0" fmla="*/ 373 w 789"/>
                      <a:gd name="T1" fmla="*/ 399 h 449"/>
                      <a:gd name="T2" fmla="*/ 203 w 789"/>
                      <a:gd name="T3" fmla="*/ 424 h 449"/>
                      <a:gd name="T4" fmla="*/ 153 w 789"/>
                      <a:gd name="T5" fmla="*/ 432 h 449"/>
                      <a:gd name="T6" fmla="*/ 42 w 789"/>
                      <a:gd name="T7" fmla="*/ 441 h 449"/>
                      <a:gd name="T8" fmla="*/ 25 w 789"/>
                      <a:gd name="T9" fmla="*/ 441 h 449"/>
                      <a:gd name="T10" fmla="*/ 59 w 789"/>
                      <a:gd name="T11" fmla="*/ 424 h 449"/>
                      <a:gd name="T12" fmla="*/ 76 w 789"/>
                      <a:gd name="T13" fmla="*/ 399 h 449"/>
                      <a:gd name="T14" fmla="*/ 93 w 789"/>
                      <a:gd name="T15" fmla="*/ 373 h 449"/>
                      <a:gd name="T16" fmla="*/ 127 w 789"/>
                      <a:gd name="T17" fmla="*/ 339 h 449"/>
                      <a:gd name="T18" fmla="*/ 161 w 789"/>
                      <a:gd name="T19" fmla="*/ 322 h 449"/>
                      <a:gd name="T20" fmla="*/ 178 w 789"/>
                      <a:gd name="T21" fmla="*/ 331 h 449"/>
                      <a:gd name="T22" fmla="*/ 203 w 789"/>
                      <a:gd name="T23" fmla="*/ 339 h 449"/>
                      <a:gd name="T24" fmla="*/ 220 w 789"/>
                      <a:gd name="T25" fmla="*/ 322 h 449"/>
                      <a:gd name="T26" fmla="*/ 263 w 789"/>
                      <a:gd name="T27" fmla="*/ 322 h 449"/>
                      <a:gd name="T28" fmla="*/ 271 w 789"/>
                      <a:gd name="T29" fmla="*/ 305 h 449"/>
                      <a:gd name="T30" fmla="*/ 280 w 789"/>
                      <a:gd name="T31" fmla="*/ 305 h 449"/>
                      <a:gd name="T32" fmla="*/ 305 w 789"/>
                      <a:gd name="T33" fmla="*/ 288 h 449"/>
                      <a:gd name="T34" fmla="*/ 322 w 789"/>
                      <a:gd name="T35" fmla="*/ 288 h 449"/>
                      <a:gd name="T36" fmla="*/ 331 w 789"/>
                      <a:gd name="T37" fmla="*/ 271 h 449"/>
                      <a:gd name="T38" fmla="*/ 322 w 789"/>
                      <a:gd name="T39" fmla="*/ 263 h 449"/>
                      <a:gd name="T40" fmla="*/ 331 w 789"/>
                      <a:gd name="T41" fmla="*/ 238 h 449"/>
                      <a:gd name="T42" fmla="*/ 348 w 789"/>
                      <a:gd name="T43" fmla="*/ 212 h 449"/>
                      <a:gd name="T44" fmla="*/ 356 w 789"/>
                      <a:gd name="T45" fmla="*/ 178 h 449"/>
                      <a:gd name="T46" fmla="*/ 365 w 789"/>
                      <a:gd name="T47" fmla="*/ 161 h 449"/>
                      <a:gd name="T48" fmla="*/ 365 w 789"/>
                      <a:gd name="T49" fmla="*/ 136 h 449"/>
                      <a:gd name="T50" fmla="*/ 416 w 789"/>
                      <a:gd name="T51" fmla="*/ 119 h 449"/>
                      <a:gd name="T52" fmla="*/ 424 w 789"/>
                      <a:gd name="T53" fmla="*/ 94 h 449"/>
                      <a:gd name="T54" fmla="*/ 450 w 789"/>
                      <a:gd name="T55" fmla="*/ 77 h 449"/>
                      <a:gd name="T56" fmla="*/ 458 w 789"/>
                      <a:gd name="T57" fmla="*/ 68 h 449"/>
                      <a:gd name="T58" fmla="*/ 467 w 789"/>
                      <a:gd name="T59" fmla="*/ 43 h 449"/>
                      <a:gd name="T60" fmla="*/ 475 w 789"/>
                      <a:gd name="T61" fmla="*/ 26 h 449"/>
                      <a:gd name="T62" fmla="*/ 475 w 789"/>
                      <a:gd name="T63" fmla="*/ 0 h 449"/>
                      <a:gd name="T64" fmla="*/ 535 w 789"/>
                      <a:gd name="T65" fmla="*/ 26 h 449"/>
                      <a:gd name="T66" fmla="*/ 552 w 789"/>
                      <a:gd name="T67" fmla="*/ 9 h 449"/>
                      <a:gd name="T68" fmla="*/ 560 w 789"/>
                      <a:gd name="T69" fmla="*/ 26 h 449"/>
                      <a:gd name="T70" fmla="*/ 577 w 789"/>
                      <a:gd name="T71" fmla="*/ 34 h 449"/>
                      <a:gd name="T72" fmla="*/ 611 w 789"/>
                      <a:gd name="T73" fmla="*/ 51 h 449"/>
                      <a:gd name="T74" fmla="*/ 620 w 789"/>
                      <a:gd name="T75" fmla="*/ 68 h 449"/>
                      <a:gd name="T76" fmla="*/ 603 w 789"/>
                      <a:gd name="T77" fmla="*/ 85 h 449"/>
                      <a:gd name="T78" fmla="*/ 603 w 789"/>
                      <a:gd name="T79" fmla="*/ 119 h 449"/>
                      <a:gd name="T80" fmla="*/ 679 w 789"/>
                      <a:gd name="T81" fmla="*/ 144 h 449"/>
                      <a:gd name="T82" fmla="*/ 713 w 789"/>
                      <a:gd name="T83" fmla="*/ 161 h 449"/>
                      <a:gd name="T84" fmla="*/ 696 w 789"/>
                      <a:gd name="T85" fmla="*/ 195 h 449"/>
                      <a:gd name="T86" fmla="*/ 679 w 789"/>
                      <a:gd name="T87" fmla="*/ 178 h 449"/>
                      <a:gd name="T88" fmla="*/ 713 w 789"/>
                      <a:gd name="T89" fmla="*/ 204 h 449"/>
                      <a:gd name="T90" fmla="*/ 705 w 789"/>
                      <a:gd name="T91" fmla="*/ 221 h 449"/>
                      <a:gd name="T92" fmla="*/ 688 w 789"/>
                      <a:gd name="T93" fmla="*/ 229 h 449"/>
                      <a:gd name="T94" fmla="*/ 722 w 789"/>
                      <a:gd name="T95" fmla="*/ 255 h 449"/>
                      <a:gd name="T96" fmla="*/ 739 w 789"/>
                      <a:gd name="T97" fmla="*/ 271 h 449"/>
                      <a:gd name="T98" fmla="*/ 705 w 789"/>
                      <a:gd name="T99" fmla="*/ 263 h 449"/>
                      <a:gd name="T100" fmla="*/ 679 w 789"/>
                      <a:gd name="T101" fmla="*/ 255 h 449"/>
                      <a:gd name="T102" fmla="*/ 679 w 789"/>
                      <a:gd name="T103" fmla="*/ 255 h 449"/>
                      <a:gd name="T104" fmla="*/ 705 w 789"/>
                      <a:gd name="T105" fmla="*/ 280 h 449"/>
                      <a:gd name="T106" fmla="*/ 713 w 789"/>
                      <a:gd name="T107" fmla="*/ 297 h 449"/>
                      <a:gd name="T108" fmla="*/ 730 w 789"/>
                      <a:gd name="T109" fmla="*/ 297 h 449"/>
                      <a:gd name="T110" fmla="*/ 747 w 789"/>
                      <a:gd name="T111" fmla="*/ 280 h 449"/>
                      <a:gd name="T112" fmla="*/ 789 w 789"/>
                      <a:gd name="T113" fmla="*/ 314 h 449"/>
                      <a:gd name="T114" fmla="*/ 764 w 789"/>
                      <a:gd name="T115" fmla="*/ 322 h 449"/>
                      <a:gd name="T116" fmla="*/ 662 w 789"/>
                      <a:gd name="T117" fmla="*/ 348 h 449"/>
                      <a:gd name="T118" fmla="*/ 535 w 789"/>
                      <a:gd name="T119" fmla="*/ 373 h 44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789"/>
                      <a:gd name="T181" fmla="*/ 0 h 449"/>
                      <a:gd name="T182" fmla="*/ 789 w 789"/>
                      <a:gd name="T183" fmla="*/ 449 h 44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789" h="449">
                        <a:moveTo>
                          <a:pt x="458" y="382"/>
                        </a:moveTo>
                        <a:lnTo>
                          <a:pt x="450" y="382"/>
                        </a:lnTo>
                        <a:lnTo>
                          <a:pt x="424" y="390"/>
                        </a:lnTo>
                        <a:lnTo>
                          <a:pt x="407" y="390"/>
                        </a:lnTo>
                        <a:lnTo>
                          <a:pt x="373" y="399"/>
                        </a:lnTo>
                        <a:lnTo>
                          <a:pt x="331" y="407"/>
                        </a:lnTo>
                        <a:lnTo>
                          <a:pt x="314" y="407"/>
                        </a:lnTo>
                        <a:lnTo>
                          <a:pt x="288" y="407"/>
                        </a:lnTo>
                        <a:lnTo>
                          <a:pt x="280" y="415"/>
                        </a:lnTo>
                        <a:lnTo>
                          <a:pt x="237" y="415"/>
                        </a:lnTo>
                        <a:lnTo>
                          <a:pt x="203" y="424"/>
                        </a:lnTo>
                        <a:lnTo>
                          <a:pt x="203" y="415"/>
                        </a:lnTo>
                        <a:lnTo>
                          <a:pt x="187" y="424"/>
                        </a:lnTo>
                        <a:lnTo>
                          <a:pt x="178" y="424"/>
                        </a:lnTo>
                        <a:lnTo>
                          <a:pt x="153" y="424"/>
                        </a:lnTo>
                        <a:lnTo>
                          <a:pt x="153" y="432"/>
                        </a:lnTo>
                        <a:lnTo>
                          <a:pt x="144" y="432"/>
                        </a:lnTo>
                        <a:lnTo>
                          <a:pt x="110" y="432"/>
                        </a:lnTo>
                        <a:lnTo>
                          <a:pt x="85" y="441"/>
                        </a:lnTo>
                        <a:lnTo>
                          <a:pt x="76" y="441"/>
                        </a:lnTo>
                        <a:lnTo>
                          <a:pt x="51" y="441"/>
                        </a:lnTo>
                        <a:lnTo>
                          <a:pt x="42" y="441"/>
                        </a:lnTo>
                        <a:lnTo>
                          <a:pt x="25" y="449"/>
                        </a:lnTo>
                        <a:lnTo>
                          <a:pt x="0" y="449"/>
                        </a:lnTo>
                        <a:lnTo>
                          <a:pt x="8" y="449"/>
                        </a:lnTo>
                        <a:lnTo>
                          <a:pt x="17" y="441"/>
                        </a:lnTo>
                        <a:lnTo>
                          <a:pt x="25" y="441"/>
                        </a:lnTo>
                        <a:lnTo>
                          <a:pt x="25" y="432"/>
                        </a:lnTo>
                        <a:lnTo>
                          <a:pt x="34" y="432"/>
                        </a:lnTo>
                        <a:lnTo>
                          <a:pt x="51" y="424"/>
                        </a:lnTo>
                        <a:lnTo>
                          <a:pt x="59" y="424"/>
                        </a:lnTo>
                        <a:lnTo>
                          <a:pt x="51" y="415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76" y="399"/>
                        </a:lnTo>
                        <a:lnTo>
                          <a:pt x="76" y="390"/>
                        </a:lnTo>
                        <a:lnTo>
                          <a:pt x="85" y="382"/>
                        </a:lnTo>
                        <a:lnTo>
                          <a:pt x="93" y="382"/>
                        </a:lnTo>
                        <a:lnTo>
                          <a:pt x="93" y="373"/>
                        </a:lnTo>
                        <a:lnTo>
                          <a:pt x="102" y="356"/>
                        </a:lnTo>
                        <a:lnTo>
                          <a:pt x="119" y="348"/>
                        </a:lnTo>
                        <a:lnTo>
                          <a:pt x="127" y="348"/>
                        </a:lnTo>
                        <a:lnTo>
                          <a:pt x="127" y="339"/>
                        </a:lnTo>
                        <a:lnTo>
                          <a:pt x="161" y="305"/>
                        </a:lnTo>
                        <a:lnTo>
                          <a:pt x="161" y="314"/>
                        </a:lnTo>
                        <a:lnTo>
                          <a:pt x="153" y="314"/>
                        </a:lnTo>
                        <a:lnTo>
                          <a:pt x="161" y="322"/>
                        </a:lnTo>
                        <a:lnTo>
                          <a:pt x="170" y="331"/>
                        </a:lnTo>
                        <a:lnTo>
                          <a:pt x="178" y="331"/>
                        </a:lnTo>
                        <a:lnTo>
                          <a:pt x="187" y="331"/>
                        </a:lnTo>
                        <a:lnTo>
                          <a:pt x="187" y="339"/>
                        </a:lnTo>
                        <a:lnTo>
                          <a:pt x="195" y="339"/>
                        </a:lnTo>
                        <a:lnTo>
                          <a:pt x="203" y="339"/>
                        </a:lnTo>
                        <a:lnTo>
                          <a:pt x="212" y="339"/>
                        </a:lnTo>
                        <a:lnTo>
                          <a:pt x="212" y="331"/>
                        </a:lnTo>
                        <a:lnTo>
                          <a:pt x="220" y="331"/>
                        </a:lnTo>
                        <a:lnTo>
                          <a:pt x="220" y="322"/>
                        </a:lnTo>
                        <a:lnTo>
                          <a:pt x="229" y="322"/>
                        </a:lnTo>
                        <a:lnTo>
                          <a:pt x="237" y="331"/>
                        </a:lnTo>
                        <a:lnTo>
                          <a:pt x="246" y="322"/>
                        </a:lnTo>
                        <a:lnTo>
                          <a:pt x="254" y="322"/>
                        </a:lnTo>
                        <a:lnTo>
                          <a:pt x="263" y="322"/>
                        </a:lnTo>
                        <a:lnTo>
                          <a:pt x="271" y="314"/>
                        </a:lnTo>
                        <a:lnTo>
                          <a:pt x="271" y="305"/>
                        </a:lnTo>
                        <a:lnTo>
                          <a:pt x="280" y="305"/>
                        </a:lnTo>
                        <a:lnTo>
                          <a:pt x="288" y="305"/>
                        </a:lnTo>
                        <a:lnTo>
                          <a:pt x="297" y="297"/>
                        </a:lnTo>
                        <a:lnTo>
                          <a:pt x="297" y="288"/>
                        </a:lnTo>
                        <a:lnTo>
                          <a:pt x="305" y="288"/>
                        </a:lnTo>
                        <a:lnTo>
                          <a:pt x="305" y="297"/>
                        </a:lnTo>
                        <a:lnTo>
                          <a:pt x="314" y="297"/>
                        </a:lnTo>
                        <a:lnTo>
                          <a:pt x="314" y="288"/>
                        </a:lnTo>
                        <a:lnTo>
                          <a:pt x="322" y="288"/>
                        </a:lnTo>
                        <a:lnTo>
                          <a:pt x="322" y="280"/>
                        </a:lnTo>
                        <a:lnTo>
                          <a:pt x="322" y="271"/>
                        </a:lnTo>
                        <a:lnTo>
                          <a:pt x="331" y="271"/>
                        </a:lnTo>
                        <a:lnTo>
                          <a:pt x="331" y="263"/>
                        </a:lnTo>
                        <a:lnTo>
                          <a:pt x="322" y="263"/>
                        </a:lnTo>
                        <a:lnTo>
                          <a:pt x="322" y="255"/>
                        </a:lnTo>
                        <a:lnTo>
                          <a:pt x="322" y="246"/>
                        </a:lnTo>
                        <a:lnTo>
                          <a:pt x="331" y="238"/>
                        </a:lnTo>
                        <a:lnTo>
                          <a:pt x="331" y="229"/>
                        </a:lnTo>
                        <a:lnTo>
                          <a:pt x="339" y="221"/>
                        </a:lnTo>
                        <a:lnTo>
                          <a:pt x="348" y="212"/>
                        </a:lnTo>
                        <a:lnTo>
                          <a:pt x="348" y="204"/>
                        </a:lnTo>
                        <a:lnTo>
                          <a:pt x="348" y="195"/>
                        </a:lnTo>
                        <a:lnTo>
                          <a:pt x="348" y="187"/>
                        </a:lnTo>
                        <a:lnTo>
                          <a:pt x="356" y="178"/>
                        </a:lnTo>
                        <a:lnTo>
                          <a:pt x="356" y="170"/>
                        </a:lnTo>
                        <a:lnTo>
                          <a:pt x="356" y="161"/>
                        </a:lnTo>
                        <a:lnTo>
                          <a:pt x="365" y="161"/>
                        </a:lnTo>
                        <a:lnTo>
                          <a:pt x="365" y="153"/>
                        </a:lnTo>
                        <a:lnTo>
                          <a:pt x="365" y="144"/>
                        </a:lnTo>
                        <a:lnTo>
                          <a:pt x="365" y="136"/>
                        </a:lnTo>
                        <a:lnTo>
                          <a:pt x="373" y="136"/>
                        </a:lnTo>
                        <a:lnTo>
                          <a:pt x="382" y="144"/>
                        </a:lnTo>
                        <a:lnTo>
                          <a:pt x="399" y="153"/>
                        </a:lnTo>
                        <a:lnTo>
                          <a:pt x="407" y="144"/>
                        </a:lnTo>
                        <a:lnTo>
                          <a:pt x="416" y="119"/>
                        </a:lnTo>
                        <a:lnTo>
                          <a:pt x="416" y="110"/>
                        </a:lnTo>
                        <a:lnTo>
                          <a:pt x="416" y="102"/>
                        </a:lnTo>
                        <a:lnTo>
                          <a:pt x="416" y="94"/>
                        </a:lnTo>
                        <a:lnTo>
                          <a:pt x="424" y="94"/>
                        </a:lnTo>
                        <a:lnTo>
                          <a:pt x="441" y="102"/>
                        </a:lnTo>
                        <a:lnTo>
                          <a:pt x="441" y="85"/>
                        </a:lnTo>
                        <a:lnTo>
                          <a:pt x="450" y="77"/>
                        </a:lnTo>
                        <a:lnTo>
                          <a:pt x="458" y="68"/>
                        </a:lnTo>
                        <a:lnTo>
                          <a:pt x="467" y="60"/>
                        </a:lnTo>
                        <a:lnTo>
                          <a:pt x="458" y="60"/>
                        </a:lnTo>
                        <a:lnTo>
                          <a:pt x="467" y="51"/>
                        </a:lnTo>
                        <a:lnTo>
                          <a:pt x="467" y="43"/>
                        </a:lnTo>
                        <a:lnTo>
                          <a:pt x="475" y="43"/>
                        </a:lnTo>
                        <a:lnTo>
                          <a:pt x="475" y="34"/>
                        </a:lnTo>
                        <a:lnTo>
                          <a:pt x="467" y="34"/>
                        </a:lnTo>
                        <a:lnTo>
                          <a:pt x="475" y="26"/>
                        </a:lnTo>
                        <a:lnTo>
                          <a:pt x="467" y="26"/>
                        </a:lnTo>
                        <a:lnTo>
                          <a:pt x="475" y="17"/>
                        </a:lnTo>
                        <a:lnTo>
                          <a:pt x="475" y="9"/>
                        </a:lnTo>
                        <a:lnTo>
                          <a:pt x="475" y="0"/>
                        </a:lnTo>
                        <a:lnTo>
                          <a:pt x="484" y="0"/>
                        </a:lnTo>
                        <a:lnTo>
                          <a:pt x="484" y="9"/>
                        </a:lnTo>
                        <a:lnTo>
                          <a:pt x="509" y="17"/>
                        </a:lnTo>
                        <a:lnTo>
                          <a:pt x="526" y="34"/>
                        </a:lnTo>
                        <a:lnTo>
                          <a:pt x="535" y="34"/>
                        </a:lnTo>
                        <a:lnTo>
                          <a:pt x="535" y="26"/>
                        </a:lnTo>
                        <a:lnTo>
                          <a:pt x="535" y="17"/>
                        </a:lnTo>
                        <a:lnTo>
                          <a:pt x="535" y="9"/>
                        </a:lnTo>
                        <a:lnTo>
                          <a:pt x="543" y="9"/>
                        </a:lnTo>
                        <a:lnTo>
                          <a:pt x="552" y="9"/>
                        </a:lnTo>
                        <a:lnTo>
                          <a:pt x="560" y="9"/>
                        </a:lnTo>
                        <a:lnTo>
                          <a:pt x="560" y="17"/>
                        </a:lnTo>
                        <a:lnTo>
                          <a:pt x="560" y="26"/>
                        </a:lnTo>
                        <a:lnTo>
                          <a:pt x="569" y="26"/>
                        </a:lnTo>
                        <a:lnTo>
                          <a:pt x="569" y="34"/>
                        </a:lnTo>
                        <a:lnTo>
                          <a:pt x="577" y="34"/>
                        </a:lnTo>
                        <a:lnTo>
                          <a:pt x="586" y="34"/>
                        </a:lnTo>
                        <a:lnTo>
                          <a:pt x="594" y="43"/>
                        </a:lnTo>
                        <a:lnTo>
                          <a:pt x="603" y="43"/>
                        </a:lnTo>
                        <a:lnTo>
                          <a:pt x="611" y="43"/>
                        </a:lnTo>
                        <a:lnTo>
                          <a:pt x="611" y="51"/>
                        </a:lnTo>
                        <a:lnTo>
                          <a:pt x="611" y="60"/>
                        </a:lnTo>
                        <a:lnTo>
                          <a:pt x="620" y="68"/>
                        </a:lnTo>
                        <a:lnTo>
                          <a:pt x="611" y="68"/>
                        </a:lnTo>
                        <a:lnTo>
                          <a:pt x="611" y="77"/>
                        </a:lnTo>
                        <a:lnTo>
                          <a:pt x="603" y="85"/>
                        </a:lnTo>
                        <a:lnTo>
                          <a:pt x="603" y="77"/>
                        </a:lnTo>
                        <a:lnTo>
                          <a:pt x="603" y="85"/>
                        </a:lnTo>
                        <a:lnTo>
                          <a:pt x="594" y="102"/>
                        </a:lnTo>
                        <a:lnTo>
                          <a:pt x="594" y="110"/>
                        </a:lnTo>
                        <a:lnTo>
                          <a:pt x="603" y="119"/>
                        </a:lnTo>
                        <a:lnTo>
                          <a:pt x="611" y="119"/>
                        </a:lnTo>
                        <a:lnTo>
                          <a:pt x="628" y="110"/>
                        </a:lnTo>
                        <a:lnTo>
                          <a:pt x="637" y="127"/>
                        </a:lnTo>
                        <a:lnTo>
                          <a:pt x="637" y="136"/>
                        </a:lnTo>
                        <a:lnTo>
                          <a:pt x="679" y="136"/>
                        </a:lnTo>
                        <a:lnTo>
                          <a:pt x="679" y="144"/>
                        </a:lnTo>
                        <a:lnTo>
                          <a:pt x="679" y="153"/>
                        </a:lnTo>
                        <a:lnTo>
                          <a:pt x="688" y="144"/>
                        </a:lnTo>
                        <a:lnTo>
                          <a:pt x="705" y="153"/>
                        </a:lnTo>
                        <a:lnTo>
                          <a:pt x="713" y="161"/>
                        </a:lnTo>
                        <a:lnTo>
                          <a:pt x="713" y="170"/>
                        </a:lnTo>
                        <a:lnTo>
                          <a:pt x="713" y="178"/>
                        </a:lnTo>
                        <a:lnTo>
                          <a:pt x="713" y="187"/>
                        </a:lnTo>
                        <a:lnTo>
                          <a:pt x="713" y="195"/>
                        </a:lnTo>
                        <a:lnTo>
                          <a:pt x="696" y="195"/>
                        </a:lnTo>
                        <a:lnTo>
                          <a:pt x="688" y="178"/>
                        </a:lnTo>
                        <a:lnTo>
                          <a:pt x="679" y="178"/>
                        </a:lnTo>
                        <a:lnTo>
                          <a:pt x="662" y="161"/>
                        </a:lnTo>
                        <a:lnTo>
                          <a:pt x="662" y="170"/>
                        </a:lnTo>
                        <a:lnTo>
                          <a:pt x="671" y="178"/>
                        </a:lnTo>
                        <a:lnTo>
                          <a:pt x="679" y="178"/>
                        </a:lnTo>
                        <a:lnTo>
                          <a:pt x="688" y="195"/>
                        </a:lnTo>
                        <a:lnTo>
                          <a:pt x="722" y="204"/>
                        </a:lnTo>
                        <a:lnTo>
                          <a:pt x="713" y="204"/>
                        </a:lnTo>
                        <a:lnTo>
                          <a:pt x="696" y="204"/>
                        </a:lnTo>
                        <a:lnTo>
                          <a:pt x="705" y="212"/>
                        </a:lnTo>
                        <a:lnTo>
                          <a:pt x="713" y="204"/>
                        </a:lnTo>
                        <a:lnTo>
                          <a:pt x="730" y="221"/>
                        </a:lnTo>
                        <a:lnTo>
                          <a:pt x="730" y="229"/>
                        </a:lnTo>
                        <a:lnTo>
                          <a:pt x="722" y="221"/>
                        </a:lnTo>
                        <a:lnTo>
                          <a:pt x="705" y="221"/>
                        </a:lnTo>
                        <a:lnTo>
                          <a:pt x="713" y="221"/>
                        </a:lnTo>
                        <a:lnTo>
                          <a:pt x="713" y="229"/>
                        </a:lnTo>
                        <a:lnTo>
                          <a:pt x="722" y="238"/>
                        </a:lnTo>
                        <a:lnTo>
                          <a:pt x="713" y="246"/>
                        </a:lnTo>
                        <a:lnTo>
                          <a:pt x="688" y="229"/>
                        </a:lnTo>
                        <a:lnTo>
                          <a:pt x="696" y="238"/>
                        </a:lnTo>
                        <a:lnTo>
                          <a:pt x="713" y="246"/>
                        </a:lnTo>
                        <a:lnTo>
                          <a:pt x="722" y="255"/>
                        </a:lnTo>
                        <a:lnTo>
                          <a:pt x="730" y="246"/>
                        </a:lnTo>
                        <a:lnTo>
                          <a:pt x="730" y="255"/>
                        </a:lnTo>
                        <a:lnTo>
                          <a:pt x="722" y="263"/>
                        </a:lnTo>
                        <a:lnTo>
                          <a:pt x="739" y="263"/>
                        </a:lnTo>
                        <a:lnTo>
                          <a:pt x="739" y="271"/>
                        </a:lnTo>
                        <a:lnTo>
                          <a:pt x="730" y="271"/>
                        </a:lnTo>
                        <a:lnTo>
                          <a:pt x="722" y="280"/>
                        </a:lnTo>
                        <a:lnTo>
                          <a:pt x="713" y="271"/>
                        </a:lnTo>
                        <a:lnTo>
                          <a:pt x="713" y="263"/>
                        </a:lnTo>
                        <a:lnTo>
                          <a:pt x="705" y="263"/>
                        </a:lnTo>
                        <a:lnTo>
                          <a:pt x="696" y="263"/>
                        </a:lnTo>
                        <a:lnTo>
                          <a:pt x="696" y="255"/>
                        </a:lnTo>
                        <a:lnTo>
                          <a:pt x="696" y="246"/>
                        </a:lnTo>
                        <a:lnTo>
                          <a:pt x="688" y="246"/>
                        </a:lnTo>
                        <a:lnTo>
                          <a:pt x="688" y="255"/>
                        </a:lnTo>
                        <a:lnTo>
                          <a:pt x="679" y="255"/>
                        </a:lnTo>
                        <a:lnTo>
                          <a:pt x="671" y="255"/>
                        </a:lnTo>
                        <a:lnTo>
                          <a:pt x="671" y="246"/>
                        </a:lnTo>
                        <a:lnTo>
                          <a:pt x="671" y="255"/>
                        </a:lnTo>
                        <a:lnTo>
                          <a:pt x="662" y="255"/>
                        </a:lnTo>
                        <a:lnTo>
                          <a:pt x="671" y="255"/>
                        </a:lnTo>
                        <a:lnTo>
                          <a:pt x="679" y="255"/>
                        </a:lnTo>
                        <a:lnTo>
                          <a:pt x="688" y="263"/>
                        </a:lnTo>
                        <a:lnTo>
                          <a:pt x="688" y="255"/>
                        </a:lnTo>
                        <a:lnTo>
                          <a:pt x="696" y="263"/>
                        </a:lnTo>
                        <a:lnTo>
                          <a:pt x="696" y="271"/>
                        </a:lnTo>
                        <a:lnTo>
                          <a:pt x="705" y="271"/>
                        </a:lnTo>
                        <a:lnTo>
                          <a:pt x="705" y="280"/>
                        </a:lnTo>
                        <a:lnTo>
                          <a:pt x="713" y="280"/>
                        </a:lnTo>
                        <a:lnTo>
                          <a:pt x="713" y="288"/>
                        </a:lnTo>
                        <a:lnTo>
                          <a:pt x="722" y="288"/>
                        </a:lnTo>
                        <a:lnTo>
                          <a:pt x="713" y="297"/>
                        </a:lnTo>
                        <a:lnTo>
                          <a:pt x="713" y="305"/>
                        </a:lnTo>
                        <a:lnTo>
                          <a:pt x="722" y="288"/>
                        </a:lnTo>
                        <a:lnTo>
                          <a:pt x="730" y="288"/>
                        </a:lnTo>
                        <a:lnTo>
                          <a:pt x="730" y="280"/>
                        </a:lnTo>
                        <a:lnTo>
                          <a:pt x="739" y="288"/>
                        </a:lnTo>
                        <a:lnTo>
                          <a:pt x="730" y="297"/>
                        </a:lnTo>
                        <a:lnTo>
                          <a:pt x="739" y="288"/>
                        </a:lnTo>
                        <a:lnTo>
                          <a:pt x="739" y="297"/>
                        </a:lnTo>
                        <a:lnTo>
                          <a:pt x="739" y="280"/>
                        </a:lnTo>
                        <a:lnTo>
                          <a:pt x="747" y="280"/>
                        </a:lnTo>
                        <a:lnTo>
                          <a:pt x="756" y="280"/>
                        </a:lnTo>
                        <a:lnTo>
                          <a:pt x="764" y="271"/>
                        </a:lnTo>
                        <a:lnTo>
                          <a:pt x="789" y="322"/>
                        </a:lnTo>
                        <a:lnTo>
                          <a:pt x="789" y="314"/>
                        </a:lnTo>
                        <a:lnTo>
                          <a:pt x="781" y="297"/>
                        </a:lnTo>
                        <a:lnTo>
                          <a:pt x="781" y="322"/>
                        </a:lnTo>
                        <a:lnTo>
                          <a:pt x="773" y="322"/>
                        </a:lnTo>
                        <a:lnTo>
                          <a:pt x="773" y="314"/>
                        </a:lnTo>
                        <a:lnTo>
                          <a:pt x="773" y="322"/>
                        </a:lnTo>
                        <a:lnTo>
                          <a:pt x="764" y="322"/>
                        </a:lnTo>
                        <a:lnTo>
                          <a:pt x="747" y="331"/>
                        </a:lnTo>
                        <a:lnTo>
                          <a:pt x="730" y="331"/>
                        </a:lnTo>
                        <a:lnTo>
                          <a:pt x="722" y="331"/>
                        </a:lnTo>
                        <a:lnTo>
                          <a:pt x="688" y="339"/>
                        </a:lnTo>
                        <a:lnTo>
                          <a:pt x="662" y="348"/>
                        </a:lnTo>
                        <a:lnTo>
                          <a:pt x="645" y="348"/>
                        </a:lnTo>
                        <a:lnTo>
                          <a:pt x="603" y="356"/>
                        </a:lnTo>
                        <a:lnTo>
                          <a:pt x="586" y="356"/>
                        </a:lnTo>
                        <a:lnTo>
                          <a:pt x="569" y="365"/>
                        </a:lnTo>
                        <a:lnTo>
                          <a:pt x="543" y="373"/>
                        </a:lnTo>
                        <a:lnTo>
                          <a:pt x="535" y="373"/>
                        </a:lnTo>
                        <a:lnTo>
                          <a:pt x="501" y="373"/>
                        </a:lnTo>
                        <a:lnTo>
                          <a:pt x="492" y="382"/>
                        </a:lnTo>
                        <a:lnTo>
                          <a:pt x="458" y="38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 128"/>
                  <p:cNvSpPr>
                    <a:spLocks/>
                  </p:cNvSpPr>
                  <p:nvPr/>
                </p:nvSpPr>
                <p:spPr bwMode="auto">
                  <a:xfrm>
                    <a:off x="4982" y="2055"/>
                    <a:ext cx="17" cy="25"/>
                  </a:xfrm>
                  <a:custGeom>
                    <a:avLst/>
                    <a:gdLst>
                      <a:gd name="T0" fmla="*/ 8 w 17"/>
                      <a:gd name="T1" fmla="*/ 0 h 25"/>
                      <a:gd name="T2" fmla="*/ 17 w 17"/>
                      <a:gd name="T3" fmla="*/ 0 h 25"/>
                      <a:gd name="T4" fmla="*/ 8 w 17"/>
                      <a:gd name="T5" fmla="*/ 8 h 25"/>
                      <a:gd name="T6" fmla="*/ 8 w 17"/>
                      <a:gd name="T7" fmla="*/ 17 h 25"/>
                      <a:gd name="T8" fmla="*/ 0 w 17"/>
                      <a:gd name="T9" fmla="*/ 25 h 25"/>
                      <a:gd name="T10" fmla="*/ 8 w 17"/>
                      <a:gd name="T11" fmla="*/ 17 h 25"/>
                      <a:gd name="T12" fmla="*/ 0 w 17"/>
                      <a:gd name="T13" fmla="*/ 17 h 25"/>
                      <a:gd name="T14" fmla="*/ 8 w 17"/>
                      <a:gd name="T15" fmla="*/ 17 h 25"/>
                      <a:gd name="T16" fmla="*/ 8 w 17"/>
                      <a:gd name="T17" fmla="*/ 0 h 2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25"/>
                      <a:gd name="T29" fmla="*/ 17 w 17"/>
                      <a:gd name="T30" fmla="*/ 25 h 2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25">
                        <a:moveTo>
                          <a:pt x="8" y="0"/>
                        </a:move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8" y="17"/>
                        </a:lnTo>
                        <a:lnTo>
                          <a:pt x="0" y="25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8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129"/>
                  <p:cNvSpPr>
                    <a:spLocks/>
                  </p:cNvSpPr>
                  <p:nvPr/>
                </p:nvSpPr>
                <p:spPr bwMode="auto">
                  <a:xfrm>
                    <a:off x="4940" y="2063"/>
                    <a:ext cx="42" cy="119"/>
                  </a:xfrm>
                  <a:custGeom>
                    <a:avLst/>
                    <a:gdLst>
                      <a:gd name="T0" fmla="*/ 8 w 42"/>
                      <a:gd name="T1" fmla="*/ 68 h 119"/>
                      <a:gd name="T2" fmla="*/ 0 w 42"/>
                      <a:gd name="T3" fmla="*/ 68 h 119"/>
                      <a:gd name="T4" fmla="*/ 0 w 42"/>
                      <a:gd name="T5" fmla="*/ 60 h 119"/>
                      <a:gd name="T6" fmla="*/ 8 w 42"/>
                      <a:gd name="T7" fmla="*/ 60 h 119"/>
                      <a:gd name="T8" fmla="*/ 0 w 42"/>
                      <a:gd name="T9" fmla="*/ 60 h 119"/>
                      <a:gd name="T10" fmla="*/ 8 w 42"/>
                      <a:gd name="T11" fmla="*/ 43 h 119"/>
                      <a:gd name="T12" fmla="*/ 8 w 42"/>
                      <a:gd name="T13" fmla="*/ 34 h 119"/>
                      <a:gd name="T14" fmla="*/ 17 w 42"/>
                      <a:gd name="T15" fmla="*/ 26 h 119"/>
                      <a:gd name="T16" fmla="*/ 17 w 42"/>
                      <a:gd name="T17" fmla="*/ 26 h 119"/>
                      <a:gd name="T18" fmla="*/ 8 w 42"/>
                      <a:gd name="T19" fmla="*/ 17 h 119"/>
                      <a:gd name="T20" fmla="*/ 17 w 42"/>
                      <a:gd name="T21" fmla="*/ 9 h 119"/>
                      <a:gd name="T22" fmla="*/ 17 w 42"/>
                      <a:gd name="T23" fmla="*/ 9 h 119"/>
                      <a:gd name="T24" fmla="*/ 17 w 42"/>
                      <a:gd name="T25" fmla="*/ 0 h 119"/>
                      <a:gd name="T26" fmla="*/ 42 w 42"/>
                      <a:gd name="T27" fmla="*/ 0 h 119"/>
                      <a:gd name="T28" fmla="*/ 25 w 42"/>
                      <a:gd name="T29" fmla="*/ 43 h 119"/>
                      <a:gd name="T30" fmla="*/ 33 w 42"/>
                      <a:gd name="T31" fmla="*/ 43 h 119"/>
                      <a:gd name="T32" fmla="*/ 25 w 42"/>
                      <a:gd name="T33" fmla="*/ 60 h 119"/>
                      <a:gd name="T34" fmla="*/ 25 w 42"/>
                      <a:gd name="T35" fmla="*/ 60 h 119"/>
                      <a:gd name="T36" fmla="*/ 17 w 42"/>
                      <a:gd name="T37" fmla="*/ 60 h 119"/>
                      <a:gd name="T38" fmla="*/ 17 w 42"/>
                      <a:gd name="T39" fmla="*/ 68 h 119"/>
                      <a:gd name="T40" fmla="*/ 25 w 42"/>
                      <a:gd name="T41" fmla="*/ 68 h 119"/>
                      <a:gd name="T42" fmla="*/ 17 w 42"/>
                      <a:gd name="T43" fmla="*/ 77 h 119"/>
                      <a:gd name="T44" fmla="*/ 17 w 42"/>
                      <a:gd name="T45" fmla="*/ 77 h 119"/>
                      <a:gd name="T46" fmla="*/ 17 w 42"/>
                      <a:gd name="T47" fmla="*/ 85 h 119"/>
                      <a:gd name="T48" fmla="*/ 17 w 42"/>
                      <a:gd name="T49" fmla="*/ 85 h 119"/>
                      <a:gd name="T50" fmla="*/ 8 w 42"/>
                      <a:gd name="T51" fmla="*/ 94 h 119"/>
                      <a:gd name="T52" fmla="*/ 8 w 42"/>
                      <a:gd name="T53" fmla="*/ 119 h 119"/>
                      <a:gd name="T54" fmla="*/ 8 w 42"/>
                      <a:gd name="T55" fmla="*/ 119 h 119"/>
                      <a:gd name="T56" fmla="*/ 0 w 42"/>
                      <a:gd name="T57" fmla="*/ 102 h 119"/>
                      <a:gd name="T58" fmla="*/ 0 w 42"/>
                      <a:gd name="T59" fmla="*/ 77 h 119"/>
                      <a:gd name="T60" fmla="*/ 0 w 42"/>
                      <a:gd name="T61" fmla="*/ 77 h 119"/>
                      <a:gd name="T62" fmla="*/ 0 w 42"/>
                      <a:gd name="T63" fmla="*/ 68 h 119"/>
                      <a:gd name="T64" fmla="*/ 0 w 42"/>
                      <a:gd name="T65" fmla="*/ 68 h 119"/>
                      <a:gd name="T66" fmla="*/ 8 w 42"/>
                      <a:gd name="T67" fmla="*/ 68 h 119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42"/>
                      <a:gd name="T103" fmla="*/ 0 h 119"/>
                      <a:gd name="T104" fmla="*/ 42 w 42"/>
                      <a:gd name="T105" fmla="*/ 119 h 119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42" h="119">
                        <a:moveTo>
                          <a:pt x="8" y="68"/>
                        </a:moveTo>
                        <a:lnTo>
                          <a:pt x="0" y="68"/>
                        </a:lnTo>
                        <a:lnTo>
                          <a:pt x="0" y="60"/>
                        </a:lnTo>
                        <a:lnTo>
                          <a:pt x="8" y="60"/>
                        </a:lnTo>
                        <a:lnTo>
                          <a:pt x="0" y="60"/>
                        </a:lnTo>
                        <a:lnTo>
                          <a:pt x="8" y="43"/>
                        </a:lnTo>
                        <a:lnTo>
                          <a:pt x="8" y="34"/>
                        </a:lnTo>
                        <a:lnTo>
                          <a:pt x="17" y="26"/>
                        </a:lnTo>
                        <a:lnTo>
                          <a:pt x="8" y="17"/>
                        </a:lnTo>
                        <a:lnTo>
                          <a:pt x="17" y="9"/>
                        </a:lnTo>
                        <a:lnTo>
                          <a:pt x="17" y="0"/>
                        </a:lnTo>
                        <a:lnTo>
                          <a:pt x="42" y="0"/>
                        </a:lnTo>
                        <a:lnTo>
                          <a:pt x="25" y="43"/>
                        </a:lnTo>
                        <a:lnTo>
                          <a:pt x="33" y="43"/>
                        </a:lnTo>
                        <a:lnTo>
                          <a:pt x="25" y="60"/>
                        </a:lnTo>
                        <a:lnTo>
                          <a:pt x="17" y="60"/>
                        </a:lnTo>
                        <a:lnTo>
                          <a:pt x="17" y="68"/>
                        </a:lnTo>
                        <a:lnTo>
                          <a:pt x="25" y="68"/>
                        </a:lnTo>
                        <a:lnTo>
                          <a:pt x="17" y="77"/>
                        </a:lnTo>
                        <a:lnTo>
                          <a:pt x="17" y="85"/>
                        </a:lnTo>
                        <a:lnTo>
                          <a:pt x="8" y="94"/>
                        </a:lnTo>
                        <a:lnTo>
                          <a:pt x="8" y="119"/>
                        </a:lnTo>
                        <a:lnTo>
                          <a:pt x="0" y="102"/>
                        </a:lnTo>
                        <a:lnTo>
                          <a:pt x="0" y="77"/>
                        </a:lnTo>
                        <a:lnTo>
                          <a:pt x="0" y="68"/>
                        </a:lnTo>
                        <a:lnTo>
                          <a:pt x="8" y="6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 130"/>
                  <p:cNvSpPr>
                    <a:spLocks/>
                  </p:cNvSpPr>
                  <p:nvPr/>
                </p:nvSpPr>
                <p:spPr bwMode="auto">
                  <a:xfrm>
                    <a:off x="2952" y="1936"/>
                    <a:ext cx="680" cy="593"/>
                  </a:xfrm>
                  <a:custGeom>
                    <a:avLst/>
                    <a:gdLst>
                      <a:gd name="T0" fmla="*/ 680 w 680"/>
                      <a:gd name="T1" fmla="*/ 483 h 593"/>
                      <a:gd name="T2" fmla="*/ 671 w 680"/>
                      <a:gd name="T3" fmla="*/ 492 h 593"/>
                      <a:gd name="T4" fmla="*/ 663 w 680"/>
                      <a:gd name="T5" fmla="*/ 500 h 593"/>
                      <a:gd name="T6" fmla="*/ 646 w 680"/>
                      <a:gd name="T7" fmla="*/ 526 h 593"/>
                      <a:gd name="T8" fmla="*/ 646 w 680"/>
                      <a:gd name="T9" fmla="*/ 517 h 593"/>
                      <a:gd name="T10" fmla="*/ 637 w 680"/>
                      <a:gd name="T11" fmla="*/ 517 h 593"/>
                      <a:gd name="T12" fmla="*/ 637 w 680"/>
                      <a:gd name="T13" fmla="*/ 543 h 593"/>
                      <a:gd name="T14" fmla="*/ 629 w 680"/>
                      <a:gd name="T15" fmla="*/ 551 h 593"/>
                      <a:gd name="T16" fmla="*/ 637 w 680"/>
                      <a:gd name="T17" fmla="*/ 568 h 593"/>
                      <a:gd name="T18" fmla="*/ 603 w 680"/>
                      <a:gd name="T19" fmla="*/ 585 h 593"/>
                      <a:gd name="T20" fmla="*/ 569 w 680"/>
                      <a:gd name="T21" fmla="*/ 568 h 593"/>
                      <a:gd name="T22" fmla="*/ 586 w 680"/>
                      <a:gd name="T23" fmla="*/ 551 h 593"/>
                      <a:gd name="T24" fmla="*/ 578 w 680"/>
                      <a:gd name="T25" fmla="*/ 534 h 593"/>
                      <a:gd name="T26" fmla="*/ 535 w 680"/>
                      <a:gd name="T27" fmla="*/ 526 h 593"/>
                      <a:gd name="T28" fmla="*/ 374 w 680"/>
                      <a:gd name="T29" fmla="*/ 534 h 593"/>
                      <a:gd name="T30" fmla="*/ 255 w 680"/>
                      <a:gd name="T31" fmla="*/ 543 h 593"/>
                      <a:gd name="T32" fmla="*/ 119 w 680"/>
                      <a:gd name="T33" fmla="*/ 509 h 593"/>
                      <a:gd name="T34" fmla="*/ 119 w 680"/>
                      <a:gd name="T35" fmla="*/ 390 h 593"/>
                      <a:gd name="T36" fmla="*/ 119 w 680"/>
                      <a:gd name="T37" fmla="*/ 238 h 593"/>
                      <a:gd name="T38" fmla="*/ 111 w 680"/>
                      <a:gd name="T39" fmla="*/ 195 h 593"/>
                      <a:gd name="T40" fmla="*/ 85 w 680"/>
                      <a:gd name="T41" fmla="*/ 178 h 593"/>
                      <a:gd name="T42" fmla="*/ 68 w 680"/>
                      <a:gd name="T43" fmla="*/ 161 h 593"/>
                      <a:gd name="T44" fmla="*/ 77 w 680"/>
                      <a:gd name="T45" fmla="*/ 136 h 593"/>
                      <a:gd name="T46" fmla="*/ 85 w 680"/>
                      <a:gd name="T47" fmla="*/ 127 h 593"/>
                      <a:gd name="T48" fmla="*/ 85 w 680"/>
                      <a:gd name="T49" fmla="*/ 119 h 593"/>
                      <a:gd name="T50" fmla="*/ 77 w 680"/>
                      <a:gd name="T51" fmla="*/ 102 h 593"/>
                      <a:gd name="T52" fmla="*/ 60 w 680"/>
                      <a:gd name="T53" fmla="*/ 102 h 593"/>
                      <a:gd name="T54" fmla="*/ 34 w 680"/>
                      <a:gd name="T55" fmla="*/ 85 h 593"/>
                      <a:gd name="T56" fmla="*/ 34 w 680"/>
                      <a:gd name="T57" fmla="*/ 68 h 593"/>
                      <a:gd name="T58" fmla="*/ 9 w 680"/>
                      <a:gd name="T59" fmla="*/ 51 h 593"/>
                      <a:gd name="T60" fmla="*/ 9 w 680"/>
                      <a:gd name="T61" fmla="*/ 26 h 593"/>
                      <a:gd name="T62" fmla="*/ 0 w 680"/>
                      <a:gd name="T63" fmla="*/ 26 h 593"/>
                      <a:gd name="T64" fmla="*/ 111 w 680"/>
                      <a:gd name="T65" fmla="*/ 17 h 593"/>
                      <a:gd name="T66" fmla="*/ 229 w 680"/>
                      <a:gd name="T67" fmla="*/ 9 h 593"/>
                      <a:gd name="T68" fmla="*/ 374 w 680"/>
                      <a:gd name="T69" fmla="*/ 0 h 593"/>
                      <a:gd name="T70" fmla="*/ 399 w 680"/>
                      <a:gd name="T71" fmla="*/ 17 h 593"/>
                      <a:gd name="T72" fmla="*/ 408 w 680"/>
                      <a:gd name="T73" fmla="*/ 26 h 593"/>
                      <a:gd name="T74" fmla="*/ 416 w 680"/>
                      <a:gd name="T75" fmla="*/ 51 h 593"/>
                      <a:gd name="T76" fmla="*/ 425 w 680"/>
                      <a:gd name="T77" fmla="*/ 94 h 593"/>
                      <a:gd name="T78" fmla="*/ 433 w 680"/>
                      <a:gd name="T79" fmla="*/ 119 h 593"/>
                      <a:gd name="T80" fmla="*/ 467 w 680"/>
                      <a:gd name="T81" fmla="*/ 153 h 593"/>
                      <a:gd name="T82" fmla="*/ 501 w 680"/>
                      <a:gd name="T83" fmla="*/ 178 h 593"/>
                      <a:gd name="T84" fmla="*/ 510 w 680"/>
                      <a:gd name="T85" fmla="*/ 221 h 593"/>
                      <a:gd name="T86" fmla="*/ 544 w 680"/>
                      <a:gd name="T87" fmla="*/ 212 h 593"/>
                      <a:gd name="T88" fmla="*/ 561 w 680"/>
                      <a:gd name="T89" fmla="*/ 229 h 593"/>
                      <a:gd name="T90" fmla="*/ 552 w 680"/>
                      <a:gd name="T91" fmla="*/ 263 h 593"/>
                      <a:gd name="T92" fmla="*/ 544 w 680"/>
                      <a:gd name="T93" fmla="*/ 305 h 593"/>
                      <a:gd name="T94" fmla="*/ 569 w 680"/>
                      <a:gd name="T95" fmla="*/ 322 h 593"/>
                      <a:gd name="T96" fmla="*/ 586 w 680"/>
                      <a:gd name="T97" fmla="*/ 348 h 593"/>
                      <a:gd name="T98" fmla="*/ 612 w 680"/>
                      <a:gd name="T99" fmla="*/ 356 h 593"/>
                      <a:gd name="T100" fmla="*/ 629 w 680"/>
                      <a:gd name="T101" fmla="*/ 373 h 593"/>
                      <a:gd name="T102" fmla="*/ 637 w 680"/>
                      <a:gd name="T103" fmla="*/ 415 h 593"/>
                      <a:gd name="T104" fmla="*/ 637 w 680"/>
                      <a:gd name="T105" fmla="*/ 424 h 593"/>
                      <a:gd name="T106" fmla="*/ 663 w 680"/>
                      <a:gd name="T107" fmla="*/ 458 h 593"/>
                      <a:gd name="T108" fmla="*/ 663 w 680"/>
                      <a:gd name="T109" fmla="*/ 441 h 593"/>
                      <a:gd name="T110" fmla="*/ 680 w 680"/>
                      <a:gd name="T111" fmla="*/ 458 h 593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680"/>
                      <a:gd name="T169" fmla="*/ 0 h 593"/>
                      <a:gd name="T170" fmla="*/ 680 w 680"/>
                      <a:gd name="T171" fmla="*/ 593 h 593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680" h="593">
                        <a:moveTo>
                          <a:pt x="680" y="458"/>
                        </a:moveTo>
                        <a:lnTo>
                          <a:pt x="680" y="466"/>
                        </a:lnTo>
                        <a:lnTo>
                          <a:pt x="671" y="475"/>
                        </a:lnTo>
                        <a:lnTo>
                          <a:pt x="680" y="483"/>
                        </a:lnTo>
                        <a:lnTo>
                          <a:pt x="671" y="483"/>
                        </a:lnTo>
                        <a:lnTo>
                          <a:pt x="671" y="492"/>
                        </a:lnTo>
                        <a:lnTo>
                          <a:pt x="671" y="500"/>
                        </a:lnTo>
                        <a:lnTo>
                          <a:pt x="671" y="509"/>
                        </a:lnTo>
                        <a:lnTo>
                          <a:pt x="663" y="509"/>
                        </a:lnTo>
                        <a:lnTo>
                          <a:pt x="663" y="500"/>
                        </a:lnTo>
                        <a:lnTo>
                          <a:pt x="654" y="500"/>
                        </a:lnTo>
                        <a:lnTo>
                          <a:pt x="654" y="517"/>
                        </a:lnTo>
                        <a:lnTo>
                          <a:pt x="646" y="526"/>
                        </a:lnTo>
                        <a:lnTo>
                          <a:pt x="646" y="517"/>
                        </a:lnTo>
                        <a:lnTo>
                          <a:pt x="646" y="509"/>
                        </a:lnTo>
                        <a:lnTo>
                          <a:pt x="637" y="509"/>
                        </a:lnTo>
                        <a:lnTo>
                          <a:pt x="637" y="517"/>
                        </a:lnTo>
                        <a:lnTo>
                          <a:pt x="637" y="526"/>
                        </a:lnTo>
                        <a:lnTo>
                          <a:pt x="646" y="534"/>
                        </a:lnTo>
                        <a:lnTo>
                          <a:pt x="637" y="543"/>
                        </a:lnTo>
                        <a:lnTo>
                          <a:pt x="629" y="543"/>
                        </a:lnTo>
                        <a:lnTo>
                          <a:pt x="637" y="543"/>
                        </a:lnTo>
                        <a:lnTo>
                          <a:pt x="637" y="551"/>
                        </a:lnTo>
                        <a:lnTo>
                          <a:pt x="629" y="551"/>
                        </a:lnTo>
                        <a:lnTo>
                          <a:pt x="629" y="560"/>
                        </a:lnTo>
                        <a:lnTo>
                          <a:pt x="637" y="560"/>
                        </a:lnTo>
                        <a:lnTo>
                          <a:pt x="637" y="568"/>
                        </a:lnTo>
                        <a:lnTo>
                          <a:pt x="629" y="576"/>
                        </a:lnTo>
                        <a:lnTo>
                          <a:pt x="629" y="585"/>
                        </a:lnTo>
                        <a:lnTo>
                          <a:pt x="620" y="585"/>
                        </a:lnTo>
                        <a:lnTo>
                          <a:pt x="603" y="585"/>
                        </a:lnTo>
                        <a:lnTo>
                          <a:pt x="569" y="593"/>
                        </a:lnTo>
                        <a:lnTo>
                          <a:pt x="561" y="593"/>
                        </a:lnTo>
                        <a:lnTo>
                          <a:pt x="561" y="576"/>
                        </a:lnTo>
                        <a:lnTo>
                          <a:pt x="569" y="576"/>
                        </a:lnTo>
                        <a:lnTo>
                          <a:pt x="569" y="568"/>
                        </a:lnTo>
                        <a:lnTo>
                          <a:pt x="578" y="560"/>
                        </a:lnTo>
                        <a:lnTo>
                          <a:pt x="586" y="551"/>
                        </a:lnTo>
                        <a:lnTo>
                          <a:pt x="586" y="543"/>
                        </a:lnTo>
                        <a:lnTo>
                          <a:pt x="586" y="534"/>
                        </a:lnTo>
                        <a:lnTo>
                          <a:pt x="578" y="534"/>
                        </a:lnTo>
                        <a:lnTo>
                          <a:pt x="578" y="526"/>
                        </a:lnTo>
                        <a:lnTo>
                          <a:pt x="569" y="526"/>
                        </a:lnTo>
                        <a:lnTo>
                          <a:pt x="535" y="526"/>
                        </a:lnTo>
                        <a:lnTo>
                          <a:pt x="510" y="526"/>
                        </a:lnTo>
                        <a:lnTo>
                          <a:pt x="476" y="534"/>
                        </a:lnTo>
                        <a:lnTo>
                          <a:pt x="450" y="534"/>
                        </a:lnTo>
                        <a:lnTo>
                          <a:pt x="442" y="534"/>
                        </a:lnTo>
                        <a:lnTo>
                          <a:pt x="416" y="534"/>
                        </a:lnTo>
                        <a:lnTo>
                          <a:pt x="374" y="534"/>
                        </a:lnTo>
                        <a:lnTo>
                          <a:pt x="331" y="534"/>
                        </a:lnTo>
                        <a:lnTo>
                          <a:pt x="306" y="534"/>
                        </a:lnTo>
                        <a:lnTo>
                          <a:pt x="297" y="534"/>
                        </a:lnTo>
                        <a:lnTo>
                          <a:pt x="255" y="543"/>
                        </a:lnTo>
                        <a:lnTo>
                          <a:pt x="221" y="543"/>
                        </a:lnTo>
                        <a:lnTo>
                          <a:pt x="196" y="543"/>
                        </a:lnTo>
                        <a:lnTo>
                          <a:pt x="170" y="543"/>
                        </a:lnTo>
                        <a:lnTo>
                          <a:pt x="119" y="543"/>
                        </a:lnTo>
                        <a:lnTo>
                          <a:pt x="119" y="517"/>
                        </a:lnTo>
                        <a:lnTo>
                          <a:pt x="119" y="509"/>
                        </a:lnTo>
                        <a:lnTo>
                          <a:pt x="119" y="475"/>
                        </a:lnTo>
                        <a:lnTo>
                          <a:pt x="119" y="466"/>
                        </a:lnTo>
                        <a:lnTo>
                          <a:pt x="119" y="432"/>
                        </a:lnTo>
                        <a:lnTo>
                          <a:pt x="119" y="390"/>
                        </a:lnTo>
                        <a:lnTo>
                          <a:pt x="119" y="348"/>
                        </a:lnTo>
                        <a:lnTo>
                          <a:pt x="119" y="339"/>
                        </a:lnTo>
                        <a:lnTo>
                          <a:pt x="119" y="297"/>
                        </a:lnTo>
                        <a:lnTo>
                          <a:pt x="119" y="288"/>
                        </a:lnTo>
                        <a:lnTo>
                          <a:pt x="119" y="255"/>
                        </a:lnTo>
                        <a:lnTo>
                          <a:pt x="119" y="238"/>
                        </a:lnTo>
                        <a:lnTo>
                          <a:pt x="119" y="212"/>
                        </a:lnTo>
                        <a:lnTo>
                          <a:pt x="119" y="204"/>
                        </a:lnTo>
                        <a:lnTo>
                          <a:pt x="111" y="195"/>
                        </a:lnTo>
                        <a:lnTo>
                          <a:pt x="102" y="195"/>
                        </a:lnTo>
                        <a:lnTo>
                          <a:pt x="94" y="195"/>
                        </a:lnTo>
                        <a:lnTo>
                          <a:pt x="94" y="187"/>
                        </a:lnTo>
                        <a:lnTo>
                          <a:pt x="85" y="178"/>
                        </a:lnTo>
                        <a:lnTo>
                          <a:pt x="85" y="170"/>
                        </a:lnTo>
                        <a:lnTo>
                          <a:pt x="77" y="170"/>
                        </a:lnTo>
                        <a:lnTo>
                          <a:pt x="77" y="161"/>
                        </a:lnTo>
                        <a:lnTo>
                          <a:pt x="68" y="161"/>
                        </a:lnTo>
                        <a:lnTo>
                          <a:pt x="68" y="153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77" y="136"/>
                        </a:lnTo>
                        <a:lnTo>
                          <a:pt x="77" y="127"/>
                        </a:lnTo>
                        <a:lnTo>
                          <a:pt x="85" y="127"/>
                        </a:lnTo>
                        <a:lnTo>
                          <a:pt x="85" y="119"/>
                        </a:lnTo>
                        <a:lnTo>
                          <a:pt x="85" y="110"/>
                        </a:lnTo>
                        <a:lnTo>
                          <a:pt x="85" y="102"/>
                        </a:lnTo>
                        <a:lnTo>
                          <a:pt x="77" y="102"/>
                        </a:lnTo>
                        <a:lnTo>
                          <a:pt x="68" y="102"/>
                        </a:lnTo>
                        <a:lnTo>
                          <a:pt x="68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43" y="94"/>
                        </a:lnTo>
                        <a:lnTo>
                          <a:pt x="43" y="85"/>
                        </a:lnTo>
                        <a:lnTo>
                          <a:pt x="34" y="85"/>
                        </a:lnTo>
                        <a:lnTo>
                          <a:pt x="34" y="77"/>
                        </a:lnTo>
                        <a:lnTo>
                          <a:pt x="34" y="68"/>
                        </a:lnTo>
                        <a:lnTo>
                          <a:pt x="26" y="60"/>
                        </a:lnTo>
                        <a:lnTo>
                          <a:pt x="17" y="51"/>
                        </a:lnTo>
                        <a:lnTo>
                          <a:pt x="9" y="51"/>
                        </a:lnTo>
                        <a:lnTo>
                          <a:pt x="17" y="51"/>
                        </a:lnTo>
                        <a:lnTo>
                          <a:pt x="17" y="43"/>
                        </a:lnTo>
                        <a:lnTo>
                          <a:pt x="9" y="26"/>
                        </a:lnTo>
                        <a:lnTo>
                          <a:pt x="9" y="17"/>
                        </a:lnTo>
                        <a:lnTo>
                          <a:pt x="9" y="26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34" y="17"/>
                        </a:lnTo>
                        <a:lnTo>
                          <a:pt x="51" y="17"/>
                        </a:lnTo>
                        <a:lnTo>
                          <a:pt x="85" y="17"/>
                        </a:lnTo>
                        <a:lnTo>
                          <a:pt x="111" y="17"/>
                        </a:lnTo>
                        <a:lnTo>
                          <a:pt x="128" y="17"/>
                        </a:lnTo>
                        <a:lnTo>
                          <a:pt x="145" y="17"/>
                        </a:lnTo>
                        <a:lnTo>
                          <a:pt x="170" y="17"/>
                        </a:lnTo>
                        <a:lnTo>
                          <a:pt x="196" y="17"/>
                        </a:lnTo>
                        <a:lnTo>
                          <a:pt x="213" y="9"/>
                        </a:lnTo>
                        <a:lnTo>
                          <a:pt x="229" y="9"/>
                        </a:lnTo>
                        <a:lnTo>
                          <a:pt x="255" y="9"/>
                        </a:lnTo>
                        <a:lnTo>
                          <a:pt x="297" y="9"/>
                        </a:lnTo>
                        <a:lnTo>
                          <a:pt x="306" y="9"/>
                        </a:lnTo>
                        <a:lnTo>
                          <a:pt x="331" y="9"/>
                        </a:lnTo>
                        <a:lnTo>
                          <a:pt x="348" y="9"/>
                        </a:lnTo>
                        <a:lnTo>
                          <a:pt x="374" y="0"/>
                        </a:lnTo>
                        <a:lnTo>
                          <a:pt x="391" y="0"/>
                        </a:lnTo>
                        <a:lnTo>
                          <a:pt x="391" y="9"/>
                        </a:lnTo>
                        <a:lnTo>
                          <a:pt x="399" y="9"/>
                        </a:lnTo>
                        <a:lnTo>
                          <a:pt x="399" y="17"/>
                        </a:lnTo>
                        <a:lnTo>
                          <a:pt x="408" y="17"/>
                        </a:lnTo>
                        <a:lnTo>
                          <a:pt x="408" y="26"/>
                        </a:lnTo>
                        <a:lnTo>
                          <a:pt x="416" y="26"/>
                        </a:lnTo>
                        <a:lnTo>
                          <a:pt x="416" y="34"/>
                        </a:lnTo>
                        <a:lnTo>
                          <a:pt x="416" y="43"/>
                        </a:lnTo>
                        <a:lnTo>
                          <a:pt x="416" y="51"/>
                        </a:lnTo>
                        <a:lnTo>
                          <a:pt x="416" y="60"/>
                        </a:lnTo>
                        <a:lnTo>
                          <a:pt x="416" y="68"/>
                        </a:lnTo>
                        <a:lnTo>
                          <a:pt x="416" y="77"/>
                        </a:lnTo>
                        <a:lnTo>
                          <a:pt x="425" y="85"/>
                        </a:lnTo>
                        <a:lnTo>
                          <a:pt x="425" y="94"/>
                        </a:lnTo>
                        <a:lnTo>
                          <a:pt x="425" y="102"/>
                        </a:lnTo>
                        <a:lnTo>
                          <a:pt x="433" y="102"/>
                        </a:lnTo>
                        <a:lnTo>
                          <a:pt x="433" y="110"/>
                        </a:lnTo>
                        <a:lnTo>
                          <a:pt x="433" y="119"/>
                        </a:lnTo>
                        <a:lnTo>
                          <a:pt x="450" y="127"/>
                        </a:lnTo>
                        <a:lnTo>
                          <a:pt x="450" y="136"/>
                        </a:lnTo>
                        <a:lnTo>
                          <a:pt x="459" y="136"/>
                        </a:lnTo>
                        <a:lnTo>
                          <a:pt x="459" y="144"/>
                        </a:lnTo>
                        <a:lnTo>
                          <a:pt x="467" y="153"/>
                        </a:lnTo>
                        <a:lnTo>
                          <a:pt x="476" y="153"/>
                        </a:lnTo>
                        <a:lnTo>
                          <a:pt x="484" y="161"/>
                        </a:lnTo>
                        <a:lnTo>
                          <a:pt x="493" y="170"/>
                        </a:lnTo>
                        <a:lnTo>
                          <a:pt x="501" y="178"/>
                        </a:lnTo>
                        <a:lnTo>
                          <a:pt x="501" y="187"/>
                        </a:lnTo>
                        <a:lnTo>
                          <a:pt x="501" y="195"/>
                        </a:lnTo>
                        <a:lnTo>
                          <a:pt x="501" y="204"/>
                        </a:lnTo>
                        <a:lnTo>
                          <a:pt x="510" y="212"/>
                        </a:lnTo>
                        <a:lnTo>
                          <a:pt x="510" y="221"/>
                        </a:lnTo>
                        <a:lnTo>
                          <a:pt x="518" y="221"/>
                        </a:lnTo>
                        <a:lnTo>
                          <a:pt x="527" y="212"/>
                        </a:lnTo>
                        <a:lnTo>
                          <a:pt x="544" y="212"/>
                        </a:lnTo>
                        <a:lnTo>
                          <a:pt x="561" y="221"/>
                        </a:lnTo>
                        <a:lnTo>
                          <a:pt x="561" y="229"/>
                        </a:lnTo>
                        <a:lnTo>
                          <a:pt x="552" y="238"/>
                        </a:lnTo>
                        <a:lnTo>
                          <a:pt x="552" y="246"/>
                        </a:lnTo>
                        <a:lnTo>
                          <a:pt x="552" y="255"/>
                        </a:lnTo>
                        <a:lnTo>
                          <a:pt x="552" y="263"/>
                        </a:lnTo>
                        <a:lnTo>
                          <a:pt x="544" y="280"/>
                        </a:lnTo>
                        <a:lnTo>
                          <a:pt x="544" y="288"/>
                        </a:lnTo>
                        <a:lnTo>
                          <a:pt x="544" y="305"/>
                        </a:lnTo>
                        <a:lnTo>
                          <a:pt x="552" y="314"/>
                        </a:lnTo>
                        <a:lnTo>
                          <a:pt x="561" y="322"/>
                        </a:lnTo>
                        <a:lnTo>
                          <a:pt x="569" y="322"/>
                        </a:lnTo>
                        <a:lnTo>
                          <a:pt x="578" y="331"/>
                        </a:lnTo>
                        <a:lnTo>
                          <a:pt x="586" y="331"/>
                        </a:lnTo>
                        <a:lnTo>
                          <a:pt x="586" y="339"/>
                        </a:lnTo>
                        <a:lnTo>
                          <a:pt x="586" y="348"/>
                        </a:lnTo>
                        <a:lnTo>
                          <a:pt x="595" y="339"/>
                        </a:lnTo>
                        <a:lnTo>
                          <a:pt x="612" y="348"/>
                        </a:lnTo>
                        <a:lnTo>
                          <a:pt x="612" y="356"/>
                        </a:lnTo>
                        <a:lnTo>
                          <a:pt x="612" y="365"/>
                        </a:lnTo>
                        <a:lnTo>
                          <a:pt x="620" y="365"/>
                        </a:lnTo>
                        <a:lnTo>
                          <a:pt x="629" y="365"/>
                        </a:lnTo>
                        <a:lnTo>
                          <a:pt x="629" y="373"/>
                        </a:lnTo>
                        <a:lnTo>
                          <a:pt x="629" y="382"/>
                        </a:lnTo>
                        <a:lnTo>
                          <a:pt x="637" y="390"/>
                        </a:lnTo>
                        <a:lnTo>
                          <a:pt x="637" y="399"/>
                        </a:lnTo>
                        <a:lnTo>
                          <a:pt x="646" y="399"/>
                        </a:lnTo>
                        <a:lnTo>
                          <a:pt x="646" y="407"/>
                        </a:lnTo>
                        <a:lnTo>
                          <a:pt x="637" y="415"/>
                        </a:lnTo>
                        <a:lnTo>
                          <a:pt x="637" y="424"/>
                        </a:lnTo>
                        <a:lnTo>
                          <a:pt x="646" y="432"/>
                        </a:lnTo>
                        <a:lnTo>
                          <a:pt x="646" y="441"/>
                        </a:lnTo>
                        <a:lnTo>
                          <a:pt x="646" y="449"/>
                        </a:lnTo>
                        <a:lnTo>
                          <a:pt x="654" y="449"/>
                        </a:lnTo>
                        <a:lnTo>
                          <a:pt x="663" y="458"/>
                        </a:lnTo>
                        <a:lnTo>
                          <a:pt x="663" y="449"/>
                        </a:lnTo>
                        <a:lnTo>
                          <a:pt x="654" y="449"/>
                        </a:lnTo>
                        <a:lnTo>
                          <a:pt x="654" y="441"/>
                        </a:lnTo>
                        <a:lnTo>
                          <a:pt x="663" y="441"/>
                        </a:lnTo>
                        <a:lnTo>
                          <a:pt x="663" y="449"/>
                        </a:lnTo>
                        <a:lnTo>
                          <a:pt x="671" y="449"/>
                        </a:lnTo>
                        <a:lnTo>
                          <a:pt x="671" y="458"/>
                        </a:lnTo>
                        <a:lnTo>
                          <a:pt x="680" y="45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 131"/>
                  <p:cNvSpPr>
                    <a:spLocks/>
                  </p:cNvSpPr>
                  <p:nvPr/>
                </p:nvSpPr>
                <p:spPr bwMode="auto">
                  <a:xfrm>
                    <a:off x="914" y="2241"/>
                    <a:ext cx="696" cy="805"/>
                  </a:xfrm>
                  <a:custGeom>
                    <a:avLst/>
                    <a:gdLst>
                      <a:gd name="T0" fmla="*/ 34 w 696"/>
                      <a:gd name="T1" fmla="*/ 492 h 805"/>
                      <a:gd name="T2" fmla="*/ 34 w 696"/>
                      <a:gd name="T3" fmla="*/ 492 h 805"/>
                      <a:gd name="T4" fmla="*/ 34 w 696"/>
                      <a:gd name="T5" fmla="*/ 475 h 805"/>
                      <a:gd name="T6" fmla="*/ 34 w 696"/>
                      <a:gd name="T7" fmla="*/ 458 h 805"/>
                      <a:gd name="T8" fmla="*/ 34 w 696"/>
                      <a:gd name="T9" fmla="*/ 441 h 805"/>
                      <a:gd name="T10" fmla="*/ 51 w 696"/>
                      <a:gd name="T11" fmla="*/ 432 h 805"/>
                      <a:gd name="T12" fmla="*/ 59 w 696"/>
                      <a:gd name="T13" fmla="*/ 424 h 805"/>
                      <a:gd name="T14" fmla="*/ 59 w 696"/>
                      <a:gd name="T15" fmla="*/ 416 h 805"/>
                      <a:gd name="T16" fmla="*/ 68 w 696"/>
                      <a:gd name="T17" fmla="*/ 399 h 805"/>
                      <a:gd name="T18" fmla="*/ 68 w 696"/>
                      <a:gd name="T19" fmla="*/ 390 h 805"/>
                      <a:gd name="T20" fmla="*/ 68 w 696"/>
                      <a:gd name="T21" fmla="*/ 373 h 805"/>
                      <a:gd name="T22" fmla="*/ 85 w 696"/>
                      <a:gd name="T23" fmla="*/ 365 h 805"/>
                      <a:gd name="T24" fmla="*/ 102 w 696"/>
                      <a:gd name="T25" fmla="*/ 356 h 805"/>
                      <a:gd name="T26" fmla="*/ 119 w 696"/>
                      <a:gd name="T27" fmla="*/ 339 h 805"/>
                      <a:gd name="T28" fmla="*/ 119 w 696"/>
                      <a:gd name="T29" fmla="*/ 331 h 805"/>
                      <a:gd name="T30" fmla="*/ 102 w 696"/>
                      <a:gd name="T31" fmla="*/ 322 h 805"/>
                      <a:gd name="T32" fmla="*/ 93 w 696"/>
                      <a:gd name="T33" fmla="*/ 314 h 805"/>
                      <a:gd name="T34" fmla="*/ 93 w 696"/>
                      <a:gd name="T35" fmla="*/ 297 h 805"/>
                      <a:gd name="T36" fmla="*/ 93 w 696"/>
                      <a:gd name="T37" fmla="*/ 280 h 805"/>
                      <a:gd name="T38" fmla="*/ 85 w 696"/>
                      <a:gd name="T39" fmla="*/ 263 h 805"/>
                      <a:gd name="T40" fmla="*/ 85 w 696"/>
                      <a:gd name="T41" fmla="*/ 246 h 805"/>
                      <a:gd name="T42" fmla="*/ 85 w 696"/>
                      <a:gd name="T43" fmla="*/ 238 h 805"/>
                      <a:gd name="T44" fmla="*/ 85 w 696"/>
                      <a:gd name="T45" fmla="*/ 221 h 805"/>
                      <a:gd name="T46" fmla="*/ 93 w 696"/>
                      <a:gd name="T47" fmla="*/ 221 h 805"/>
                      <a:gd name="T48" fmla="*/ 102 w 696"/>
                      <a:gd name="T49" fmla="*/ 195 h 805"/>
                      <a:gd name="T50" fmla="*/ 93 w 696"/>
                      <a:gd name="T51" fmla="*/ 170 h 805"/>
                      <a:gd name="T52" fmla="*/ 102 w 696"/>
                      <a:gd name="T53" fmla="*/ 161 h 805"/>
                      <a:gd name="T54" fmla="*/ 93 w 696"/>
                      <a:gd name="T55" fmla="*/ 144 h 805"/>
                      <a:gd name="T56" fmla="*/ 102 w 696"/>
                      <a:gd name="T57" fmla="*/ 127 h 805"/>
                      <a:gd name="T58" fmla="*/ 102 w 696"/>
                      <a:gd name="T59" fmla="*/ 110 h 805"/>
                      <a:gd name="T60" fmla="*/ 102 w 696"/>
                      <a:gd name="T61" fmla="*/ 102 h 805"/>
                      <a:gd name="T62" fmla="*/ 119 w 696"/>
                      <a:gd name="T63" fmla="*/ 94 h 805"/>
                      <a:gd name="T64" fmla="*/ 136 w 696"/>
                      <a:gd name="T65" fmla="*/ 102 h 805"/>
                      <a:gd name="T66" fmla="*/ 144 w 696"/>
                      <a:gd name="T67" fmla="*/ 110 h 805"/>
                      <a:gd name="T68" fmla="*/ 153 w 696"/>
                      <a:gd name="T69" fmla="*/ 119 h 805"/>
                      <a:gd name="T70" fmla="*/ 170 w 696"/>
                      <a:gd name="T71" fmla="*/ 110 h 805"/>
                      <a:gd name="T72" fmla="*/ 187 w 696"/>
                      <a:gd name="T73" fmla="*/ 17 h 805"/>
                      <a:gd name="T74" fmla="*/ 340 w 696"/>
                      <a:gd name="T75" fmla="*/ 26 h 805"/>
                      <a:gd name="T76" fmla="*/ 526 w 696"/>
                      <a:gd name="T77" fmla="*/ 60 h 805"/>
                      <a:gd name="T78" fmla="*/ 603 w 696"/>
                      <a:gd name="T79" fmla="*/ 68 h 805"/>
                      <a:gd name="T80" fmla="*/ 662 w 696"/>
                      <a:gd name="T81" fmla="*/ 339 h 805"/>
                      <a:gd name="T82" fmla="*/ 628 w 696"/>
                      <a:gd name="T83" fmla="*/ 568 h 805"/>
                      <a:gd name="T84" fmla="*/ 594 w 696"/>
                      <a:gd name="T85" fmla="*/ 805 h 805"/>
                      <a:gd name="T86" fmla="*/ 348 w 696"/>
                      <a:gd name="T87" fmla="*/ 754 h 805"/>
                      <a:gd name="T88" fmla="*/ 8 w 696"/>
                      <a:gd name="T89" fmla="*/ 543 h 805"/>
                      <a:gd name="T90" fmla="*/ 17 w 696"/>
                      <a:gd name="T91" fmla="*/ 526 h 805"/>
                      <a:gd name="T92" fmla="*/ 34 w 696"/>
                      <a:gd name="T93" fmla="*/ 526 h 805"/>
                      <a:gd name="T94" fmla="*/ 34 w 696"/>
                      <a:gd name="T95" fmla="*/ 526 h 805"/>
                      <a:gd name="T96" fmla="*/ 42 w 696"/>
                      <a:gd name="T97" fmla="*/ 526 h 805"/>
                      <a:gd name="T98" fmla="*/ 51 w 696"/>
                      <a:gd name="T99" fmla="*/ 517 h 805"/>
                      <a:gd name="T100" fmla="*/ 42 w 696"/>
                      <a:gd name="T101" fmla="*/ 492 h 80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96"/>
                      <a:gd name="T154" fmla="*/ 0 h 805"/>
                      <a:gd name="T155" fmla="*/ 696 w 696"/>
                      <a:gd name="T156" fmla="*/ 805 h 80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96" h="805">
                        <a:moveTo>
                          <a:pt x="42" y="492"/>
                        </a:moveTo>
                        <a:lnTo>
                          <a:pt x="42" y="492"/>
                        </a:lnTo>
                        <a:lnTo>
                          <a:pt x="34" y="492"/>
                        </a:lnTo>
                        <a:lnTo>
                          <a:pt x="34" y="483"/>
                        </a:lnTo>
                        <a:lnTo>
                          <a:pt x="34" y="492"/>
                        </a:lnTo>
                        <a:lnTo>
                          <a:pt x="25" y="483"/>
                        </a:lnTo>
                        <a:lnTo>
                          <a:pt x="25" y="475"/>
                        </a:lnTo>
                        <a:lnTo>
                          <a:pt x="34" y="475"/>
                        </a:lnTo>
                        <a:lnTo>
                          <a:pt x="34" y="466"/>
                        </a:lnTo>
                        <a:lnTo>
                          <a:pt x="34" y="458"/>
                        </a:lnTo>
                        <a:lnTo>
                          <a:pt x="34" y="449"/>
                        </a:lnTo>
                        <a:lnTo>
                          <a:pt x="34" y="441"/>
                        </a:lnTo>
                        <a:lnTo>
                          <a:pt x="42" y="441"/>
                        </a:lnTo>
                        <a:lnTo>
                          <a:pt x="51" y="432"/>
                        </a:lnTo>
                        <a:lnTo>
                          <a:pt x="59" y="424"/>
                        </a:lnTo>
                        <a:lnTo>
                          <a:pt x="59" y="416"/>
                        </a:lnTo>
                        <a:lnTo>
                          <a:pt x="59" y="407"/>
                        </a:lnTo>
                        <a:lnTo>
                          <a:pt x="68" y="407"/>
                        </a:lnTo>
                        <a:lnTo>
                          <a:pt x="68" y="399"/>
                        </a:lnTo>
                        <a:lnTo>
                          <a:pt x="68" y="390"/>
                        </a:lnTo>
                        <a:lnTo>
                          <a:pt x="68" y="382"/>
                        </a:lnTo>
                        <a:lnTo>
                          <a:pt x="68" y="373"/>
                        </a:lnTo>
                        <a:lnTo>
                          <a:pt x="85" y="365"/>
                        </a:lnTo>
                        <a:lnTo>
                          <a:pt x="85" y="356"/>
                        </a:lnTo>
                        <a:lnTo>
                          <a:pt x="93" y="356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119" y="339"/>
                        </a:lnTo>
                        <a:lnTo>
                          <a:pt x="119" y="331"/>
                        </a:lnTo>
                        <a:lnTo>
                          <a:pt x="110" y="322"/>
                        </a:lnTo>
                        <a:lnTo>
                          <a:pt x="102" y="322"/>
                        </a:lnTo>
                        <a:lnTo>
                          <a:pt x="102" y="314"/>
                        </a:lnTo>
                        <a:lnTo>
                          <a:pt x="93" y="314"/>
                        </a:lnTo>
                        <a:lnTo>
                          <a:pt x="102" y="305"/>
                        </a:lnTo>
                        <a:lnTo>
                          <a:pt x="93" y="297"/>
                        </a:lnTo>
                        <a:lnTo>
                          <a:pt x="93" y="280"/>
                        </a:lnTo>
                        <a:lnTo>
                          <a:pt x="85" y="271"/>
                        </a:lnTo>
                        <a:lnTo>
                          <a:pt x="85" y="263"/>
                        </a:lnTo>
                        <a:lnTo>
                          <a:pt x="85" y="255"/>
                        </a:lnTo>
                        <a:lnTo>
                          <a:pt x="85" y="246"/>
                        </a:lnTo>
                        <a:lnTo>
                          <a:pt x="85" y="238"/>
                        </a:lnTo>
                        <a:lnTo>
                          <a:pt x="93" y="229"/>
                        </a:lnTo>
                        <a:lnTo>
                          <a:pt x="85" y="229"/>
                        </a:lnTo>
                        <a:lnTo>
                          <a:pt x="85" y="221"/>
                        </a:lnTo>
                        <a:lnTo>
                          <a:pt x="93" y="229"/>
                        </a:lnTo>
                        <a:lnTo>
                          <a:pt x="93" y="221"/>
                        </a:lnTo>
                        <a:lnTo>
                          <a:pt x="93" y="212"/>
                        </a:lnTo>
                        <a:lnTo>
                          <a:pt x="93" y="204"/>
                        </a:lnTo>
                        <a:lnTo>
                          <a:pt x="102" y="195"/>
                        </a:lnTo>
                        <a:lnTo>
                          <a:pt x="93" y="187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102" y="161"/>
                        </a:lnTo>
                        <a:lnTo>
                          <a:pt x="93" y="161"/>
                        </a:lnTo>
                        <a:lnTo>
                          <a:pt x="102" y="153"/>
                        </a:lnTo>
                        <a:lnTo>
                          <a:pt x="93" y="144"/>
                        </a:lnTo>
                        <a:lnTo>
                          <a:pt x="102" y="144"/>
                        </a:lnTo>
                        <a:lnTo>
                          <a:pt x="102" y="136"/>
                        </a:lnTo>
                        <a:lnTo>
                          <a:pt x="102" y="127"/>
                        </a:lnTo>
                        <a:lnTo>
                          <a:pt x="102" y="110"/>
                        </a:lnTo>
                        <a:lnTo>
                          <a:pt x="102" y="102"/>
                        </a:lnTo>
                        <a:lnTo>
                          <a:pt x="110" y="94"/>
                        </a:lnTo>
                        <a:lnTo>
                          <a:pt x="119" y="94"/>
                        </a:lnTo>
                        <a:lnTo>
                          <a:pt x="127" y="94"/>
                        </a:lnTo>
                        <a:lnTo>
                          <a:pt x="127" y="102"/>
                        </a:lnTo>
                        <a:lnTo>
                          <a:pt x="136" y="102"/>
                        </a:lnTo>
                        <a:lnTo>
                          <a:pt x="144" y="102"/>
                        </a:lnTo>
                        <a:lnTo>
                          <a:pt x="144" y="110"/>
                        </a:lnTo>
                        <a:lnTo>
                          <a:pt x="153" y="119"/>
                        </a:lnTo>
                        <a:lnTo>
                          <a:pt x="161" y="119"/>
                        </a:lnTo>
                        <a:lnTo>
                          <a:pt x="170" y="110"/>
                        </a:lnTo>
                        <a:lnTo>
                          <a:pt x="170" y="102"/>
                        </a:lnTo>
                        <a:lnTo>
                          <a:pt x="178" y="102"/>
                        </a:lnTo>
                        <a:lnTo>
                          <a:pt x="187" y="17"/>
                        </a:lnTo>
                        <a:lnTo>
                          <a:pt x="195" y="0"/>
                        </a:lnTo>
                        <a:lnTo>
                          <a:pt x="306" y="17"/>
                        </a:lnTo>
                        <a:lnTo>
                          <a:pt x="340" y="26"/>
                        </a:lnTo>
                        <a:lnTo>
                          <a:pt x="374" y="34"/>
                        </a:lnTo>
                        <a:lnTo>
                          <a:pt x="459" y="51"/>
                        </a:lnTo>
                        <a:lnTo>
                          <a:pt x="526" y="60"/>
                        </a:lnTo>
                        <a:lnTo>
                          <a:pt x="552" y="60"/>
                        </a:lnTo>
                        <a:lnTo>
                          <a:pt x="603" y="68"/>
                        </a:lnTo>
                        <a:lnTo>
                          <a:pt x="696" y="85"/>
                        </a:lnTo>
                        <a:lnTo>
                          <a:pt x="679" y="212"/>
                        </a:lnTo>
                        <a:lnTo>
                          <a:pt x="662" y="339"/>
                        </a:lnTo>
                        <a:lnTo>
                          <a:pt x="654" y="390"/>
                        </a:lnTo>
                        <a:lnTo>
                          <a:pt x="637" y="492"/>
                        </a:lnTo>
                        <a:lnTo>
                          <a:pt x="628" y="568"/>
                        </a:lnTo>
                        <a:lnTo>
                          <a:pt x="620" y="619"/>
                        </a:lnTo>
                        <a:lnTo>
                          <a:pt x="611" y="661"/>
                        </a:lnTo>
                        <a:lnTo>
                          <a:pt x="594" y="805"/>
                        </a:lnTo>
                        <a:lnTo>
                          <a:pt x="442" y="780"/>
                        </a:lnTo>
                        <a:lnTo>
                          <a:pt x="374" y="771"/>
                        </a:lnTo>
                        <a:lnTo>
                          <a:pt x="348" y="754"/>
                        </a:lnTo>
                        <a:lnTo>
                          <a:pt x="153" y="644"/>
                        </a:lnTo>
                        <a:lnTo>
                          <a:pt x="0" y="560"/>
                        </a:lnTo>
                        <a:lnTo>
                          <a:pt x="8" y="543"/>
                        </a:lnTo>
                        <a:lnTo>
                          <a:pt x="17" y="526"/>
                        </a:lnTo>
                        <a:lnTo>
                          <a:pt x="34" y="534"/>
                        </a:lnTo>
                        <a:lnTo>
                          <a:pt x="34" y="526"/>
                        </a:lnTo>
                        <a:lnTo>
                          <a:pt x="42" y="526"/>
                        </a:lnTo>
                        <a:lnTo>
                          <a:pt x="42" y="517"/>
                        </a:lnTo>
                        <a:lnTo>
                          <a:pt x="51" y="517"/>
                        </a:lnTo>
                        <a:lnTo>
                          <a:pt x="51" y="509"/>
                        </a:lnTo>
                        <a:lnTo>
                          <a:pt x="51" y="500"/>
                        </a:lnTo>
                        <a:lnTo>
                          <a:pt x="42" y="49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132"/>
                  <p:cNvSpPr>
                    <a:spLocks/>
                  </p:cNvSpPr>
                  <p:nvPr/>
                </p:nvSpPr>
                <p:spPr bwMode="auto">
                  <a:xfrm>
                    <a:off x="2213" y="2385"/>
                    <a:ext cx="884" cy="466"/>
                  </a:xfrm>
                  <a:custGeom>
                    <a:avLst/>
                    <a:gdLst>
                      <a:gd name="T0" fmla="*/ 875 w 884"/>
                      <a:gd name="T1" fmla="*/ 424 h 466"/>
                      <a:gd name="T2" fmla="*/ 875 w 884"/>
                      <a:gd name="T3" fmla="*/ 458 h 466"/>
                      <a:gd name="T4" fmla="*/ 875 w 884"/>
                      <a:gd name="T5" fmla="*/ 458 h 466"/>
                      <a:gd name="T6" fmla="*/ 867 w 884"/>
                      <a:gd name="T7" fmla="*/ 458 h 466"/>
                      <a:gd name="T8" fmla="*/ 858 w 884"/>
                      <a:gd name="T9" fmla="*/ 458 h 466"/>
                      <a:gd name="T10" fmla="*/ 858 w 884"/>
                      <a:gd name="T11" fmla="*/ 458 h 466"/>
                      <a:gd name="T12" fmla="*/ 850 w 884"/>
                      <a:gd name="T13" fmla="*/ 449 h 466"/>
                      <a:gd name="T14" fmla="*/ 850 w 884"/>
                      <a:gd name="T15" fmla="*/ 449 h 466"/>
                      <a:gd name="T16" fmla="*/ 833 w 884"/>
                      <a:gd name="T17" fmla="*/ 449 h 466"/>
                      <a:gd name="T18" fmla="*/ 833 w 884"/>
                      <a:gd name="T19" fmla="*/ 441 h 466"/>
                      <a:gd name="T20" fmla="*/ 816 w 884"/>
                      <a:gd name="T21" fmla="*/ 433 h 466"/>
                      <a:gd name="T22" fmla="*/ 816 w 884"/>
                      <a:gd name="T23" fmla="*/ 433 h 466"/>
                      <a:gd name="T24" fmla="*/ 807 w 884"/>
                      <a:gd name="T25" fmla="*/ 424 h 466"/>
                      <a:gd name="T26" fmla="*/ 799 w 884"/>
                      <a:gd name="T27" fmla="*/ 433 h 466"/>
                      <a:gd name="T28" fmla="*/ 790 w 884"/>
                      <a:gd name="T29" fmla="*/ 433 h 466"/>
                      <a:gd name="T30" fmla="*/ 765 w 884"/>
                      <a:gd name="T31" fmla="*/ 433 h 466"/>
                      <a:gd name="T32" fmla="*/ 765 w 884"/>
                      <a:gd name="T33" fmla="*/ 424 h 466"/>
                      <a:gd name="T34" fmla="*/ 748 w 884"/>
                      <a:gd name="T35" fmla="*/ 433 h 466"/>
                      <a:gd name="T36" fmla="*/ 739 w 884"/>
                      <a:gd name="T37" fmla="*/ 433 h 466"/>
                      <a:gd name="T38" fmla="*/ 722 w 884"/>
                      <a:gd name="T39" fmla="*/ 433 h 466"/>
                      <a:gd name="T40" fmla="*/ 714 w 884"/>
                      <a:gd name="T41" fmla="*/ 441 h 466"/>
                      <a:gd name="T42" fmla="*/ 697 w 884"/>
                      <a:gd name="T43" fmla="*/ 441 h 466"/>
                      <a:gd name="T44" fmla="*/ 705 w 884"/>
                      <a:gd name="T45" fmla="*/ 441 h 466"/>
                      <a:gd name="T46" fmla="*/ 688 w 884"/>
                      <a:gd name="T47" fmla="*/ 449 h 466"/>
                      <a:gd name="T48" fmla="*/ 680 w 884"/>
                      <a:gd name="T49" fmla="*/ 449 h 466"/>
                      <a:gd name="T50" fmla="*/ 663 w 884"/>
                      <a:gd name="T51" fmla="*/ 441 h 466"/>
                      <a:gd name="T52" fmla="*/ 646 w 884"/>
                      <a:gd name="T53" fmla="*/ 433 h 466"/>
                      <a:gd name="T54" fmla="*/ 629 w 884"/>
                      <a:gd name="T55" fmla="*/ 433 h 466"/>
                      <a:gd name="T56" fmla="*/ 620 w 884"/>
                      <a:gd name="T57" fmla="*/ 424 h 466"/>
                      <a:gd name="T58" fmla="*/ 612 w 884"/>
                      <a:gd name="T59" fmla="*/ 433 h 466"/>
                      <a:gd name="T60" fmla="*/ 603 w 884"/>
                      <a:gd name="T61" fmla="*/ 441 h 466"/>
                      <a:gd name="T62" fmla="*/ 603 w 884"/>
                      <a:gd name="T63" fmla="*/ 449 h 466"/>
                      <a:gd name="T64" fmla="*/ 595 w 884"/>
                      <a:gd name="T65" fmla="*/ 433 h 466"/>
                      <a:gd name="T66" fmla="*/ 586 w 884"/>
                      <a:gd name="T67" fmla="*/ 433 h 466"/>
                      <a:gd name="T68" fmla="*/ 578 w 884"/>
                      <a:gd name="T69" fmla="*/ 433 h 466"/>
                      <a:gd name="T70" fmla="*/ 561 w 884"/>
                      <a:gd name="T71" fmla="*/ 433 h 466"/>
                      <a:gd name="T72" fmla="*/ 552 w 884"/>
                      <a:gd name="T73" fmla="*/ 424 h 466"/>
                      <a:gd name="T74" fmla="*/ 535 w 884"/>
                      <a:gd name="T75" fmla="*/ 424 h 466"/>
                      <a:gd name="T76" fmla="*/ 510 w 884"/>
                      <a:gd name="T77" fmla="*/ 433 h 466"/>
                      <a:gd name="T78" fmla="*/ 510 w 884"/>
                      <a:gd name="T79" fmla="*/ 424 h 466"/>
                      <a:gd name="T80" fmla="*/ 501 w 884"/>
                      <a:gd name="T81" fmla="*/ 416 h 466"/>
                      <a:gd name="T82" fmla="*/ 493 w 884"/>
                      <a:gd name="T83" fmla="*/ 399 h 466"/>
                      <a:gd name="T84" fmla="*/ 467 w 884"/>
                      <a:gd name="T85" fmla="*/ 399 h 466"/>
                      <a:gd name="T86" fmla="*/ 450 w 884"/>
                      <a:gd name="T87" fmla="*/ 399 h 466"/>
                      <a:gd name="T88" fmla="*/ 433 w 884"/>
                      <a:gd name="T89" fmla="*/ 390 h 466"/>
                      <a:gd name="T90" fmla="*/ 408 w 884"/>
                      <a:gd name="T91" fmla="*/ 390 h 466"/>
                      <a:gd name="T92" fmla="*/ 382 w 884"/>
                      <a:gd name="T93" fmla="*/ 382 h 466"/>
                      <a:gd name="T94" fmla="*/ 374 w 884"/>
                      <a:gd name="T95" fmla="*/ 365 h 466"/>
                      <a:gd name="T96" fmla="*/ 366 w 884"/>
                      <a:gd name="T97" fmla="*/ 356 h 466"/>
                      <a:gd name="T98" fmla="*/ 349 w 884"/>
                      <a:gd name="T99" fmla="*/ 356 h 466"/>
                      <a:gd name="T100" fmla="*/ 323 w 884"/>
                      <a:gd name="T101" fmla="*/ 348 h 466"/>
                      <a:gd name="T102" fmla="*/ 306 w 884"/>
                      <a:gd name="T103" fmla="*/ 331 h 466"/>
                      <a:gd name="T104" fmla="*/ 306 w 884"/>
                      <a:gd name="T105" fmla="*/ 255 h 466"/>
                      <a:gd name="T106" fmla="*/ 306 w 884"/>
                      <a:gd name="T107" fmla="*/ 85 h 466"/>
                      <a:gd name="T108" fmla="*/ 145 w 884"/>
                      <a:gd name="T109" fmla="*/ 77 h 466"/>
                      <a:gd name="T110" fmla="*/ 102 w 884"/>
                      <a:gd name="T111" fmla="*/ 9 h 466"/>
                      <a:gd name="T112" fmla="*/ 247 w 884"/>
                      <a:gd name="T113" fmla="*/ 17 h 466"/>
                      <a:gd name="T114" fmla="*/ 416 w 884"/>
                      <a:gd name="T115" fmla="*/ 26 h 466"/>
                      <a:gd name="T116" fmla="*/ 569 w 884"/>
                      <a:gd name="T117" fmla="*/ 26 h 466"/>
                      <a:gd name="T118" fmla="*/ 722 w 884"/>
                      <a:gd name="T119" fmla="*/ 26 h 466"/>
                      <a:gd name="T120" fmla="*/ 816 w 884"/>
                      <a:gd name="T121" fmla="*/ 26 h 466"/>
                      <a:gd name="T122" fmla="*/ 858 w 884"/>
                      <a:gd name="T123" fmla="*/ 94 h 466"/>
                      <a:gd name="T124" fmla="*/ 884 w 884"/>
                      <a:gd name="T125" fmla="*/ 238 h 46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884"/>
                      <a:gd name="T190" fmla="*/ 0 h 466"/>
                      <a:gd name="T191" fmla="*/ 884 w 884"/>
                      <a:gd name="T192" fmla="*/ 466 h 466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884" h="466">
                        <a:moveTo>
                          <a:pt x="884" y="297"/>
                        </a:moveTo>
                        <a:lnTo>
                          <a:pt x="884" y="322"/>
                        </a:lnTo>
                        <a:lnTo>
                          <a:pt x="884" y="348"/>
                        </a:lnTo>
                        <a:lnTo>
                          <a:pt x="875" y="390"/>
                        </a:lnTo>
                        <a:lnTo>
                          <a:pt x="875" y="424"/>
                        </a:lnTo>
                        <a:lnTo>
                          <a:pt x="875" y="466"/>
                        </a:lnTo>
                        <a:lnTo>
                          <a:pt x="875" y="458"/>
                        </a:lnTo>
                        <a:lnTo>
                          <a:pt x="867" y="466"/>
                        </a:lnTo>
                        <a:lnTo>
                          <a:pt x="867" y="458"/>
                        </a:lnTo>
                        <a:lnTo>
                          <a:pt x="875" y="458"/>
                        </a:lnTo>
                        <a:lnTo>
                          <a:pt x="867" y="458"/>
                        </a:lnTo>
                        <a:lnTo>
                          <a:pt x="858" y="458"/>
                        </a:lnTo>
                        <a:lnTo>
                          <a:pt x="850" y="458"/>
                        </a:lnTo>
                        <a:lnTo>
                          <a:pt x="850" y="449"/>
                        </a:lnTo>
                        <a:lnTo>
                          <a:pt x="841" y="449"/>
                        </a:lnTo>
                        <a:lnTo>
                          <a:pt x="833" y="449"/>
                        </a:lnTo>
                        <a:lnTo>
                          <a:pt x="833" y="441"/>
                        </a:lnTo>
                        <a:lnTo>
                          <a:pt x="824" y="433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16" y="433"/>
                        </a:lnTo>
                        <a:lnTo>
                          <a:pt x="816" y="424"/>
                        </a:lnTo>
                        <a:lnTo>
                          <a:pt x="807" y="424"/>
                        </a:lnTo>
                        <a:lnTo>
                          <a:pt x="799" y="424"/>
                        </a:lnTo>
                        <a:lnTo>
                          <a:pt x="799" y="433"/>
                        </a:lnTo>
                        <a:lnTo>
                          <a:pt x="790" y="424"/>
                        </a:lnTo>
                        <a:lnTo>
                          <a:pt x="790" y="433"/>
                        </a:lnTo>
                        <a:lnTo>
                          <a:pt x="773" y="433"/>
                        </a:lnTo>
                        <a:lnTo>
                          <a:pt x="765" y="433"/>
                        </a:lnTo>
                        <a:lnTo>
                          <a:pt x="765" y="424"/>
                        </a:lnTo>
                        <a:lnTo>
                          <a:pt x="756" y="424"/>
                        </a:lnTo>
                        <a:lnTo>
                          <a:pt x="748" y="433"/>
                        </a:lnTo>
                        <a:lnTo>
                          <a:pt x="739" y="433"/>
                        </a:lnTo>
                        <a:lnTo>
                          <a:pt x="739" y="441"/>
                        </a:lnTo>
                        <a:lnTo>
                          <a:pt x="731" y="441"/>
                        </a:lnTo>
                        <a:lnTo>
                          <a:pt x="722" y="433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14" y="433"/>
                        </a:lnTo>
                        <a:lnTo>
                          <a:pt x="714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705" y="441"/>
                        </a:lnTo>
                        <a:lnTo>
                          <a:pt x="697" y="441"/>
                        </a:lnTo>
                        <a:lnTo>
                          <a:pt x="697" y="449"/>
                        </a:lnTo>
                        <a:lnTo>
                          <a:pt x="688" y="449"/>
                        </a:lnTo>
                        <a:lnTo>
                          <a:pt x="688" y="458"/>
                        </a:lnTo>
                        <a:lnTo>
                          <a:pt x="680" y="458"/>
                        </a:lnTo>
                        <a:lnTo>
                          <a:pt x="680" y="449"/>
                        </a:lnTo>
                        <a:lnTo>
                          <a:pt x="671" y="441"/>
                        </a:lnTo>
                        <a:lnTo>
                          <a:pt x="663" y="449"/>
                        </a:lnTo>
                        <a:lnTo>
                          <a:pt x="663" y="441"/>
                        </a:lnTo>
                        <a:lnTo>
                          <a:pt x="654" y="441"/>
                        </a:lnTo>
                        <a:lnTo>
                          <a:pt x="654" y="433"/>
                        </a:lnTo>
                        <a:lnTo>
                          <a:pt x="646" y="424"/>
                        </a:lnTo>
                        <a:lnTo>
                          <a:pt x="646" y="433"/>
                        </a:lnTo>
                        <a:lnTo>
                          <a:pt x="646" y="441"/>
                        </a:lnTo>
                        <a:lnTo>
                          <a:pt x="637" y="441"/>
                        </a:lnTo>
                        <a:lnTo>
                          <a:pt x="637" y="433"/>
                        </a:lnTo>
                        <a:lnTo>
                          <a:pt x="629" y="433"/>
                        </a:lnTo>
                        <a:lnTo>
                          <a:pt x="629" y="424"/>
                        </a:lnTo>
                        <a:lnTo>
                          <a:pt x="620" y="424"/>
                        </a:lnTo>
                        <a:lnTo>
                          <a:pt x="612" y="424"/>
                        </a:lnTo>
                        <a:lnTo>
                          <a:pt x="612" y="433"/>
                        </a:lnTo>
                        <a:lnTo>
                          <a:pt x="612" y="441"/>
                        </a:lnTo>
                        <a:lnTo>
                          <a:pt x="603" y="433"/>
                        </a:lnTo>
                        <a:lnTo>
                          <a:pt x="603" y="441"/>
                        </a:lnTo>
                        <a:lnTo>
                          <a:pt x="603" y="449"/>
                        </a:lnTo>
                        <a:lnTo>
                          <a:pt x="595" y="449"/>
                        </a:lnTo>
                        <a:lnTo>
                          <a:pt x="586" y="441"/>
                        </a:lnTo>
                        <a:lnTo>
                          <a:pt x="595" y="441"/>
                        </a:lnTo>
                        <a:lnTo>
                          <a:pt x="595" y="433"/>
                        </a:lnTo>
                        <a:lnTo>
                          <a:pt x="586" y="433"/>
                        </a:lnTo>
                        <a:lnTo>
                          <a:pt x="578" y="433"/>
                        </a:lnTo>
                        <a:lnTo>
                          <a:pt x="578" y="441"/>
                        </a:lnTo>
                        <a:lnTo>
                          <a:pt x="569" y="441"/>
                        </a:lnTo>
                        <a:lnTo>
                          <a:pt x="561" y="441"/>
                        </a:lnTo>
                        <a:lnTo>
                          <a:pt x="561" y="433"/>
                        </a:lnTo>
                        <a:lnTo>
                          <a:pt x="561" y="424"/>
                        </a:lnTo>
                        <a:lnTo>
                          <a:pt x="552" y="424"/>
                        </a:lnTo>
                        <a:lnTo>
                          <a:pt x="552" y="416"/>
                        </a:lnTo>
                        <a:lnTo>
                          <a:pt x="544" y="416"/>
                        </a:lnTo>
                        <a:lnTo>
                          <a:pt x="535" y="416"/>
                        </a:lnTo>
                        <a:lnTo>
                          <a:pt x="535" y="424"/>
                        </a:lnTo>
                        <a:lnTo>
                          <a:pt x="527" y="433"/>
                        </a:lnTo>
                        <a:lnTo>
                          <a:pt x="518" y="433"/>
                        </a:lnTo>
                        <a:lnTo>
                          <a:pt x="510" y="433"/>
                        </a:lnTo>
                        <a:lnTo>
                          <a:pt x="510" y="424"/>
                        </a:lnTo>
                        <a:lnTo>
                          <a:pt x="510" y="416"/>
                        </a:lnTo>
                        <a:lnTo>
                          <a:pt x="501" y="416"/>
                        </a:lnTo>
                        <a:lnTo>
                          <a:pt x="493" y="407"/>
                        </a:lnTo>
                        <a:lnTo>
                          <a:pt x="501" y="399"/>
                        </a:lnTo>
                        <a:lnTo>
                          <a:pt x="493" y="399"/>
                        </a:lnTo>
                        <a:lnTo>
                          <a:pt x="476" y="399"/>
                        </a:lnTo>
                        <a:lnTo>
                          <a:pt x="467" y="399"/>
                        </a:lnTo>
                        <a:lnTo>
                          <a:pt x="467" y="407"/>
                        </a:lnTo>
                        <a:lnTo>
                          <a:pt x="459" y="407"/>
                        </a:lnTo>
                        <a:lnTo>
                          <a:pt x="450" y="407"/>
                        </a:lnTo>
                        <a:lnTo>
                          <a:pt x="450" y="399"/>
                        </a:lnTo>
                        <a:lnTo>
                          <a:pt x="442" y="390"/>
                        </a:lnTo>
                        <a:lnTo>
                          <a:pt x="433" y="390"/>
                        </a:lnTo>
                        <a:lnTo>
                          <a:pt x="433" y="399"/>
                        </a:lnTo>
                        <a:lnTo>
                          <a:pt x="425" y="399"/>
                        </a:lnTo>
                        <a:lnTo>
                          <a:pt x="425" y="390"/>
                        </a:lnTo>
                        <a:lnTo>
                          <a:pt x="416" y="390"/>
                        </a:lnTo>
                        <a:lnTo>
                          <a:pt x="408" y="390"/>
                        </a:lnTo>
                        <a:lnTo>
                          <a:pt x="399" y="382"/>
                        </a:lnTo>
                        <a:lnTo>
                          <a:pt x="399" y="390"/>
                        </a:lnTo>
                        <a:lnTo>
                          <a:pt x="391" y="382"/>
                        </a:lnTo>
                        <a:lnTo>
                          <a:pt x="382" y="382"/>
                        </a:lnTo>
                        <a:lnTo>
                          <a:pt x="382" y="373"/>
                        </a:lnTo>
                        <a:lnTo>
                          <a:pt x="382" y="365"/>
                        </a:lnTo>
                        <a:lnTo>
                          <a:pt x="374" y="365"/>
                        </a:lnTo>
                        <a:lnTo>
                          <a:pt x="374" y="356"/>
                        </a:lnTo>
                        <a:lnTo>
                          <a:pt x="366" y="356"/>
                        </a:lnTo>
                        <a:lnTo>
                          <a:pt x="366" y="348"/>
                        </a:lnTo>
                        <a:lnTo>
                          <a:pt x="366" y="356"/>
                        </a:lnTo>
                        <a:lnTo>
                          <a:pt x="357" y="365"/>
                        </a:lnTo>
                        <a:lnTo>
                          <a:pt x="349" y="356"/>
                        </a:lnTo>
                        <a:lnTo>
                          <a:pt x="340" y="356"/>
                        </a:lnTo>
                        <a:lnTo>
                          <a:pt x="340" y="365"/>
                        </a:lnTo>
                        <a:lnTo>
                          <a:pt x="332" y="356"/>
                        </a:lnTo>
                        <a:lnTo>
                          <a:pt x="323" y="348"/>
                        </a:lnTo>
                        <a:lnTo>
                          <a:pt x="315" y="339"/>
                        </a:lnTo>
                        <a:lnTo>
                          <a:pt x="306" y="331"/>
                        </a:lnTo>
                        <a:lnTo>
                          <a:pt x="298" y="331"/>
                        </a:lnTo>
                        <a:lnTo>
                          <a:pt x="298" y="314"/>
                        </a:lnTo>
                        <a:lnTo>
                          <a:pt x="298" y="272"/>
                        </a:lnTo>
                        <a:lnTo>
                          <a:pt x="306" y="255"/>
                        </a:lnTo>
                        <a:lnTo>
                          <a:pt x="306" y="221"/>
                        </a:lnTo>
                        <a:lnTo>
                          <a:pt x="306" y="195"/>
                        </a:lnTo>
                        <a:lnTo>
                          <a:pt x="306" y="161"/>
                        </a:lnTo>
                        <a:lnTo>
                          <a:pt x="306" y="144"/>
                        </a:lnTo>
                        <a:lnTo>
                          <a:pt x="306" y="85"/>
                        </a:lnTo>
                        <a:lnTo>
                          <a:pt x="255" y="85"/>
                        </a:lnTo>
                        <a:lnTo>
                          <a:pt x="213" y="85"/>
                        </a:lnTo>
                        <a:lnTo>
                          <a:pt x="196" y="85"/>
                        </a:lnTo>
                        <a:lnTo>
                          <a:pt x="145" y="77"/>
                        </a:lnTo>
                        <a:lnTo>
                          <a:pt x="102" y="77"/>
                        </a:lnTo>
                        <a:lnTo>
                          <a:pt x="85" y="77"/>
                        </a:lnTo>
                        <a:lnTo>
                          <a:pt x="0" y="68"/>
                        </a:lnTo>
                        <a:lnTo>
                          <a:pt x="9" y="0"/>
                        </a:lnTo>
                        <a:lnTo>
                          <a:pt x="102" y="9"/>
                        </a:lnTo>
                        <a:lnTo>
                          <a:pt x="153" y="9"/>
                        </a:lnTo>
                        <a:lnTo>
                          <a:pt x="204" y="17"/>
                        </a:lnTo>
                        <a:lnTo>
                          <a:pt x="213" y="17"/>
                        </a:lnTo>
                        <a:lnTo>
                          <a:pt x="247" y="17"/>
                        </a:lnTo>
                        <a:lnTo>
                          <a:pt x="306" y="17"/>
                        </a:lnTo>
                        <a:lnTo>
                          <a:pt x="315" y="17"/>
                        </a:lnTo>
                        <a:lnTo>
                          <a:pt x="357" y="26"/>
                        </a:lnTo>
                        <a:lnTo>
                          <a:pt x="366" y="26"/>
                        </a:lnTo>
                        <a:lnTo>
                          <a:pt x="416" y="26"/>
                        </a:lnTo>
                        <a:lnTo>
                          <a:pt x="459" y="26"/>
                        </a:lnTo>
                        <a:lnTo>
                          <a:pt x="476" y="26"/>
                        </a:lnTo>
                        <a:lnTo>
                          <a:pt x="501" y="26"/>
                        </a:lnTo>
                        <a:lnTo>
                          <a:pt x="535" y="26"/>
                        </a:lnTo>
                        <a:lnTo>
                          <a:pt x="569" y="26"/>
                        </a:lnTo>
                        <a:lnTo>
                          <a:pt x="603" y="26"/>
                        </a:lnTo>
                        <a:lnTo>
                          <a:pt x="646" y="26"/>
                        </a:lnTo>
                        <a:lnTo>
                          <a:pt x="663" y="26"/>
                        </a:lnTo>
                        <a:lnTo>
                          <a:pt x="714" y="26"/>
                        </a:lnTo>
                        <a:lnTo>
                          <a:pt x="722" y="26"/>
                        </a:lnTo>
                        <a:lnTo>
                          <a:pt x="739" y="26"/>
                        </a:lnTo>
                        <a:lnTo>
                          <a:pt x="765" y="26"/>
                        </a:lnTo>
                        <a:lnTo>
                          <a:pt x="773" y="26"/>
                        </a:lnTo>
                        <a:lnTo>
                          <a:pt x="807" y="26"/>
                        </a:lnTo>
                        <a:lnTo>
                          <a:pt x="816" y="26"/>
                        </a:lnTo>
                        <a:lnTo>
                          <a:pt x="858" y="26"/>
                        </a:lnTo>
                        <a:lnTo>
                          <a:pt x="858" y="60"/>
                        </a:lnTo>
                        <a:lnTo>
                          <a:pt x="858" y="68"/>
                        </a:lnTo>
                        <a:lnTo>
                          <a:pt x="858" y="94"/>
                        </a:lnTo>
                        <a:lnTo>
                          <a:pt x="867" y="136"/>
                        </a:lnTo>
                        <a:lnTo>
                          <a:pt x="867" y="144"/>
                        </a:lnTo>
                        <a:lnTo>
                          <a:pt x="875" y="187"/>
                        </a:lnTo>
                        <a:lnTo>
                          <a:pt x="875" y="204"/>
                        </a:lnTo>
                        <a:lnTo>
                          <a:pt x="884" y="238"/>
                        </a:lnTo>
                        <a:lnTo>
                          <a:pt x="884" y="29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" name="Freeform 133"/>
                  <p:cNvSpPr>
                    <a:spLocks/>
                  </p:cNvSpPr>
                  <p:nvPr/>
                </p:nvSpPr>
                <p:spPr bwMode="auto">
                  <a:xfrm>
                    <a:off x="4150" y="2258"/>
                    <a:ext cx="866" cy="390"/>
                  </a:xfrm>
                  <a:custGeom>
                    <a:avLst/>
                    <a:gdLst>
                      <a:gd name="T0" fmla="*/ 0 w 866"/>
                      <a:gd name="T1" fmla="*/ 305 h 390"/>
                      <a:gd name="T2" fmla="*/ 25 w 866"/>
                      <a:gd name="T3" fmla="*/ 297 h 390"/>
                      <a:gd name="T4" fmla="*/ 34 w 866"/>
                      <a:gd name="T5" fmla="*/ 271 h 390"/>
                      <a:gd name="T6" fmla="*/ 68 w 866"/>
                      <a:gd name="T7" fmla="*/ 254 h 390"/>
                      <a:gd name="T8" fmla="*/ 93 w 866"/>
                      <a:gd name="T9" fmla="*/ 238 h 390"/>
                      <a:gd name="T10" fmla="*/ 102 w 866"/>
                      <a:gd name="T11" fmla="*/ 229 h 390"/>
                      <a:gd name="T12" fmla="*/ 127 w 866"/>
                      <a:gd name="T13" fmla="*/ 212 h 390"/>
                      <a:gd name="T14" fmla="*/ 136 w 866"/>
                      <a:gd name="T15" fmla="*/ 195 h 390"/>
                      <a:gd name="T16" fmla="*/ 153 w 866"/>
                      <a:gd name="T17" fmla="*/ 178 h 390"/>
                      <a:gd name="T18" fmla="*/ 170 w 866"/>
                      <a:gd name="T19" fmla="*/ 187 h 390"/>
                      <a:gd name="T20" fmla="*/ 187 w 866"/>
                      <a:gd name="T21" fmla="*/ 170 h 390"/>
                      <a:gd name="T22" fmla="*/ 212 w 866"/>
                      <a:gd name="T23" fmla="*/ 161 h 390"/>
                      <a:gd name="T24" fmla="*/ 237 w 866"/>
                      <a:gd name="T25" fmla="*/ 136 h 390"/>
                      <a:gd name="T26" fmla="*/ 237 w 866"/>
                      <a:gd name="T27" fmla="*/ 102 h 390"/>
                      <a:gd name="T28" fmla="*/ 365 w 866"/>
                      <a:gd name="T29" fmla="*/ 85 h 390"/>
                      <a:gd name="T30" fmla="*/ 484 w 866"/>
                      <a:gd name="T31" fmla="*/ 60 h 390"/>
                      <a:gd name="T32" fmla="*/ 577 w 866"/>
                      <a:gd name="T33" fmla="*/ 51 h 390"/>
                      <a:gd name="T34" fmla="*/ 696 w 866"/>
                      <a:gd name="T35" fmla="*/ 26 h 390"/>
                      <a:gd name="T36" fmla="*/ 781 w 866"/>
                      <a:gd name="T37" fmla="*/ 9 h 390"/>
                      <a:gd name="T38" fmla="*/ 815 w 866"/>
                      <a:gd name="T39" fmla="*/ 17 h 390"/>
                      <a:gd name="T40" fmla="*/ 823 w 866"/>
                      <a:gd name="T41" fmla="*/ 26 h 390"/>
                      <a:gd name="T42" fmla="*/ 823 w 866"/>
                      <a:gd name="T43" fmla="*/ 34 h 390"/>
                      <a:gd name="T44" fmla="*/ 798 w 866"/>
                      <a:gd name="T45" fmla="*/ 34 h 390"/>
                      <a:gd name="T46" fmla="*/ 790 w 866"/>
                      <a:gd name="T47" fmla="*/ 51 h 390"/>
                      <a:gd name="T48" fmla="*/ 764 w 866"/>
                      <a:gd name="T49" fmla="*/ 77 h 390"/>
                      <a:gd name="T50" fmla="*/ 747 w 866"/>
                      <a:gd name="T51" fmla="*/ 43 h 390"/>
                      <a:gd name="T52" fmla="*/ 747 w 866"/>
                      <a:gd name="T53" fmla="*/ 51 h 390"/>
                      <a:gd name="T54" fmla="*/ 781 w 866"/>
                      <a:gd name="T55" fmla="*/ 77 h 390"/>
                      <a:gd name="T56" fmla="*/ 823 w 866"/>
                      <a:gd name="T57" fmla="*/ 102 h 390"/>
                      <a:gd name="T58" fmla="*/ 832 w 866"/>
                      <a:gd name="T59" fmla="*/ 85 h 390"/>
                      <a:gd name="T60" fmla="*/ 849 w 866"/>
                      <a:gd name="T61" fmla="*/ 110 h 390"/>
                      <a:gd name="T62" fmla="*/ 790 w 866"/>
                      <a:gd name="T63" fmla="*/ 144 h 390"/>
                      <a:gd name="T64" fmla="*/ 781 w 866"/>
                      <a:gd name="T65" fmla="*/ 153 h 390"/>
                      <a:gd name="T66" fmla="*/ 781 w 866"/>
                      <a:gd name="T67" fmla="*/ 170 h 390"/>
                      <a:gd name="T68" fmla="*/ 790 w 866"/>
                      <a:gd name="T69" fmla="*/ 187 h 390"/>
                      <a:gd name="T70" fmla="*/ 756 w 866"/>
                      <a:gd name="T71" fmla="*/ 204 h 390"/>
                      <a:gd name="T72" fmla="*/ 764 w 866"/>
                      <a:gd name="T73" fmla="*/ 221 h 390"/>
                      <a:gd name="T74" fmla="*/ 815 w 866"/>
                      <a:gd name="T75" fmla="*/ 212 h 390"/>
                      <a:gd name="T76" fmla="*/ 798 w 866"/>
                      <a:gd name="T77" fmla="*/ 246 h 390"/>
                      <a:gd name="T78" fmla="*/ 713 w 866"/>
                      <a:gd name="T79" fmla="*/ 297 h 390"/>
                      <a:gd name="T80" fmla="*/ 679 w 866"/>
                      <a:gd name="T81" fmla="*/ 339 h 390"/>
                      <a:gd name="T82" fmla="*/ 671 w 866"/>
                      <a:gd name="T83" fmla="*/ 373 h 390"/>
                      <a:gd name="T84" fmla="*/ 509 w 866"/>
                      <a:gd name="T85" fmla="*/ 314 h 390"/>
                      <a:gd name="T86" fmla="*/ 390 w 866"/>
                      <a:gd name="T87" fmla="*/ 305 h 390"/>
                      <a:gd name="T88" fmla="*/ 348 w 866"/>
                      <a:gd name="T89" fmla="*/ 280 h 390"/>
                      <a:gd name="T90" fmla="*/ 331 w 866"/>
                      <a:gd name="T91" fmla="*/ 271 h 390"/>
                      <a:gd name="T92" fmla="*/ 237 w 866"/>
                      <a:gd name="T93" fmla="*/ 280 h 390"/>
                      <a:gd name="T94" fmla="*/ 195 w 866"/>
                      <a:gd name="T95" fmla="*/ 288 h 390"/>
                      <a:gd name="T96" fmla="*/ 178 w 866"/>
                      <a:gd name="T97" fmla="*/ 297 h 390"/>
                      <a:gd name="T98" fmla="*/ 161 w 866"/>
                      <a:gd name="T99" fmla="*/ 305 h 390"/>
                      <a:gd name="T100" fmla="*/ 76 w 866"/>
                      <a:gd name="T101" fmla="*/ 331 h 390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866"/>
                      <a:gd name="T154" fmla="*/ 0 h 390"/>
                      <a:gd name="T155" fmla="*/ 866 w 866"/>
                      <a:gd name="T156" fmla="*/ 390 h 390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866" h="390">
                        <a:moveTo>
                          <a:pt x="34" y="339"/>
                        </a:moveTo>
                        <a:lnTo>
                          <a:pt x="17" y="339"/>
                        </a:lnTo>
                        <a:lnTo>
                          <a:pt x="0" y="339"/>
                        </a:lnTo>
                        <a:lnTo>
                          <a:pt x="0" y="314"/>
                        </a:lnTo>
                        <a:lnTo>
                          <a:pt x="0" y="305"/>
                        </a:lnTo>
                        <a:lnTo>
                          <a:pt x="8" y="305"/>
                        </a:lnTo>
                        <a:lnTo>
                          <a:pt x="17" y="305"/>
                        </a:lnTo>
                        <a:lnTo>
                          <a:pt x="17" y="297"/>
                        </a:lnTo>
                        <a:lnTo>
                          <a:pt x="25" y="297"/>
                        </a:lnTo>
                        <a:lnTo>
                          <a:pt x="25" y="288"/>
                        </a:lnTo>
                        <a:lnTo>
                          <a:pt x="25" y="280"/>
                        </a:lnTo>
                        <a:lnTo>
                          <a:pt x="34" y="271"/>
                        </a:lnTo>
                        <a:lnTo>
                          <a:pt x="42" y="263"/>
                        </a:lnTo>
                        <a:lnTo>
                          <a:pt x="51" y="254"/>
                        </a:lnTo>
                        <a:lnTo>
                          <a:pt x="59" y="254"/>
                        </a:lnTo>
                        <a:lnTo>
                          <a:pt x="68" y="254"/>
                        </a:lnTo>
                        <a:lnTo>
                          <a:pt x="76" y="254"/>
                        </a:lnTo>
                        <a:lnTo>
                          <a:pt x="85" y="246"/>
                        </a:lnTo>
                        <a:lnTo>
                          <a:pt x="93" y="238"/>
                        </a:lnTo>
                        <a:lnTo>
                          <a:pt x="93" y="229"/>
                        </a:lnTo>
                        <a:lnTo>
                          <a:pt x="102" y="229"/>
                        </a:lnTo>
                        <a:lnTo>
                          <a:pt x="110" y="229"/>
                        </a:lnTo>
                        <a:lnTo>
                          <a:pt x="110" y="221"/>
                        </a:lnTo>
                        <a:lnTo>
                          <a:pt x="119" y="221"/>
                        </a:lnTo>
                        <a:lnTo>
                          <a:pt x="127" y="221"/>
                        </a:lnTo>
                        <a:lnTo>
                          <a:pt x="127" y="212"/>
                        </a:lnTo>
                        <a:lnTo>
                          <a:pt x="127" y="204"/>
                        </a:lnTo>
                        <a:lnTo>
                          <a:pt x="127" y="195"/>
                        </a:lnTo>
                        <a:lnTo>
                          <a:pt x="136" y="204"/>
                        </a:lnTo>
                        <a:lnTo>
                          <a:pt x="136" y="195"/>
                        </a:lnTo>
                        <a:lnTo>
                          <a:pt x="136" y="187"/>
                        </a:lnTo>
                        <a:lnTo>
                          <a:pt x="153" y="178"/>
                        </a:lnTo>
                        <a:lnTo>
                          <a:pt x="153" y="187"/>
                        </a:lnTo>
                        <a:lnTo>
                          <a:pt x="161" y="195"/>
                        </a:lnTo>
                        <a:lnTo>
                          <a:pt x="170" y="187"/>
                        </a:lnTo>
                        <a:lnTo>
                          <a:pt x="178" y="178"/>
                        </a:lnTo>
                        <a:lnTo>
                          <a:pt x="178" y="170"/>
                        </a:lnTo>
                        <a:lnTo>
                          <a:pt x="187" y="170"/>
                        </a:lnTo>
                        <a:lnTo>
                          <a:pt x="195" y="161"/>
                        </a:lnTo>
                        <a:lnTo>
                          <a:pt x="204" y="170"/>
                        </a:lnTo>
                        <a:lnTo>
                          <a:pt x="212" y="161"/>
                        </a:lnTo>
                        <a:lnTo>
                          <a:pt x="221" y="144"/>
                        </a:lnTo>
                        <a:lnTo>
                          <a:pt x="229" y="136"/>
                        </a:lnTo>
                        <a:lnTo>
                          <a:pt x="237" y="136"/>
                        </a:lnTo>
                        <a:lnTo>
                          <a:pt x="237" y="127"/>
                        </a:lnTo>
                        <a:lnTo>
                          <a:pt x="237" y="110"/>
                        </a:lnTo>
                        <a:lnTo>
                          <a:pt x="237" y="102"/>
                        </a:lnTo>
                        <a:lnTo>
                          <a:pt x="271" y="93"/>
                        </a:lnTo>
                        <a:lnTo>
                          <a:pt x="314" y="93"/>
                        </a:lnTo>
                        <a:lnTo>
                          <a:pt x="322" y="85"/>
                        </a:lnTo>
                        <a:lnTo>
                          <a:pt x="348" y="85"/>
                        </a:lnTo>
                        <a:lnTo>
                          <a:pt x="365" y="85"/>
                        </a:lnTo>
                        <a:lnTo>
                          <a:pt x="407" y="77"/>
                        </a:lnTo>
                        <a:lnTo>
                          <a:pt x="441" y="68"/>
                        </a:lnTo>
                        <a:lnTo>
                          <a:pt x="458" y="68"/>
                        </a:lnTo>
                        <a:lnTo>
                          <a:pt x="484" y="60"/>
                        </a:lnTo>
                        <a:lnTo>
                          <a:pt x="492" y="60"/>
                        </a:lnTo>
                        <a:lnTo>
                          <a:pt x="526" y="60"/>
                        </a:lnTo>
                        <a:lnTo>
                          <a:pt x="535" y="51"/>
                        </a:lnTo>
                        <a:lnTo>
                          <a:pt x="569" y="51"/>
                        </a:lnTo>
                        <a:lnTo>
                          <a:pt x="577" y="51"/>
                        </a:lnTo>
                        <a:lnTo>
                          <a:pt x="603" y="43"/>
                        </a:lnTo>
                        <a:lnTo>
                          <a:pt x="620" y="34"/>
                        </a:lnTo>
                        <a:lnTo>
                          <a:pt x="637" y="34"/>
                        </a:lnTo>
                        <a:lnTo>
                          <a:pt x="679" y="26"/>
                        </a:lnTo>
                        <a:lnTo>
                          <a:pt x="696" y="26"/>
                        </a:lnTo>
                        <a:lnTo>
                          <a:pt x="722" y="17"/>
                        </a:lnTo>
                        <a:lnTo>
                          <a:pt x="756" y="9"/>
                        </a:lnTo>
                        <a:lnTo>
                          <a:pt x="764" y="9"/>
                        </a:lnTo>
                        <a:lnTo>
                          <a:pt x="781" y="9"/>
                        </a:lnTo>
                        <a:lnTo>
                          <a:pt x="798" y="0"/>
                        </a:lnTo>
                        <a:lnTo>
                          <a:pt x="807" y="0"/>
                        </a:lnTo>
                        <a:lnTo>
                          <a:pt x="807" y="9"/>
                        </a:lnTo>
                        <a:lnTo>
                          <a:pt x="815" y="17"/>
                        </a:lnTo>
                        <a:lnTo>
                          <a:pt x="823" y="26"/>
                        </a:lnTo>
                        <a:lnTo>
                          <a:pt x="823" y="17"/>
                        </a:lnTo>
                        <a:lnTo>
                          <a:pt x="823" y="26"/>
                        </a:lnTo>
                        <a:lnTo>
                          <a:pt x="840" y="51"/>
                        </a:lnTo>
                        <a:lnTo>
                          <a:pt x="840" y="60"/>
                        </a:lnTo>
                        <a:lnTo>
                          <a:pt x="840" y="51"/>
                        </a:lnTo>
                        <a:lnTo>
                          <a:pt x="832" y="34"/>
                        </a:lnTo>
                        <a:lnTo>
                          <a:pt x="823" y="34"/>
                        </a:lnTo>
                        <a:lnTo>
                          <a:pt x="815" y="26"/>
                        </a:lnTo>
                        <a:lnTo>
                          <a:pt x="823" y="43"/>
                        </a:lnTo>
                        <a:lnTo>
                          <a:pt x="823" y="51"/>
                        </a:lnTo>
                        <a:lnTo>
                          <a:pt x="798" y="34"/>
                        </a:lnTo>
                        <a:lnTo>
                          <a:pt x="807" y="51"/>
                        </a:lnTo>
                        <a:lnTo>
                          <a:pt x="798" y="51"/>
                        </a:lnTo>
                        <a:lnTo>
                          <a:pt x="790" y="51"/>
                        </a:lnTo>
                        <a:lnTo>
                          <a:pt x="798" y="60"/>
                        </a:lnTo>
                        <a:lnTo>
                          <a:pt x="773" y="68"/>
                        </a:lnTo>
                        <a:lnTo>
                          <a:pt x="781" y="68"/>
                        </a:lnTo>
                        <a:lnTo>
                          <a:pt x="773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64" y="77"/>
                        </a:lnTo>
                        <a:lnTo>
                          <a:pt x="756" y="77"/>
                        </a:lnTo>
                        <a:lnTo>
                          <a:pt x="747" y="68"/>
                        </a:lnTo>
                        <a:lnTo>
                          <a:pt x="747" y="43"/>
                        </a:lnTo>
                        <a:lnTo>
                          <a:pt x="739" y="43"/>
                        </a:lnTo>
                        <a:lnTo>
                          <a:pt x="722" y="43"/>
                        </a:lnTo>
                        <a:lnTo>
                          <a:pt x="747" y="43"/>
                        </a:lnTo>
                        <a:lnTo>
                          <a:pt x="747" y="51"/>
                        </a:lnTo>
                        <a:lnTo>
                          <a:pt x="747" y="68"/>
                        </a:lnTo>
                        <a:lnTo>
                          <a:pt x="756" y="85"/>
                        </a:lnTo>
                        <a:lnTo>
                          <a:pt x="756" y="93"/>
                        </a:lnTo>
                        <a:lnTo>
                          <a:pt x="781" y="77"/>
                        </a:lnTo>
                        <a:lnTo>
                          <a:pt x="790" y="85"/>
                        </a:lnTo>
                        <a:lnTo>
                          <a:pt x="807" y="77"/>
                        </a:lnTo>
                        <a:lnTo>
                          <a:pt x="815" y="77"/>
                        </a:lnTo>
                        <a:lnTo>
                          <a:pt x="823" y="77"/>
                        </a:lnTo>
                        <a:lnTo>
                          <a:pt x="823" y="102"/>
                        </a:lnTo>
                        <a:lnTo>
                          <a:pt x="832" y="110"/>
                        </a:lnTo>
                        <a:lnTo>
                          <a:pt x="815" y="110"/>
                        </a:lnTo>
                        <a:lnTo>
                          <a:pt x="823" y="110"/>
                        </a:lnTo>
                        <a:lnTo>
                          <a:pt x="832" y="110"/>
                        </a:lnTo>
                        <a:lnTo>
                          <a:pt x="832" y="85"/>
                        </a:lnTo>
                        <a:lnTo>
                          <a:pt x="849" y="77"/>
                        </a:lnTo>
                        <a:lnTo>
                          <a:pt x="857" y="77"/>
                        </a:lnTo>
                        <a:lnTo>
                          <a:pt x="866" y="102"/>
                        </a:lnTo>
                        <a:lnTo>
                          <a:pt x="857" y="119"/>
                        </a:lnTo>
                        <a:lnTo>
                          <a:pt x="849" y="110"/>
                        </a:lnTo>
                        <a:lnTo>
                          <a:pt x="840" y="144"/>
                        </a:lnTo>
                        <a:lnTo>
                          <a:pt x="823" y="153"/>
                        </a:lnTo>
                        <a:lnTo>
                          <a:pt x="790" y="153"/>
                        </a:lnTo>
                        <a:lnTo>
                          <a:pt x="790" y="144"/>
                        </a:lnTo>
                        <a:lnTo>
                          <a:pt x="790" y="136"/>
                        </a:lnTo>
                        <a:lnTo>
                          <a:pt x="781" y="136"/>
                        </a:lnTo>
                        <a:lnTo>
                          <a:pt x="790" y="136"/>
                        </a:lnTo>
                        <a:lnTo>
                          <a:pt x="773" y="144"/>
                        </a:lnTo>
                        <a:lnTo>
                          <a:pt x="781" y="153"/>
                        </a:lnTo>
                        <a:lnTo>
                          <a:pt x="773" y="161"/>
                        </a:lnTo>
                        <a:lnTo>
                          <a:pt x="730" y="153"/>
                        </a:lnTo>
                        <a:lnTo>
                          <a:pt x="739" y="161"/>
                        </a:lnTo>
                        <a:lnTo>
                          <a:pt x="773" y="170"/>
                        </a:lnTo>
                        <a:lnTo>
                          <a:pt x="781" y="170"/>
                        </a:lnTo>
                        <a:lnTo>
                          <a:pt x="790" y="170"/>
                        </a:lnTo>
                        <a:lnTo>
                          <a:pt x="798" y="178"/>
                        </a:lnTo>
                        <a:lnTo>
                          <a:pt x="781" y="187"/>
                        </a:lnTo>
                        <a:lnTo>
                          <a:pt x="790" y="187"/>
                        </a:lnTo>
                        <a:lnTo>
                          <a:pt x="790" y="204"/>
                        </a:lnTo>
                        <a:lnTo>
                          <a:pt x="781" y="204"/>
                        </a:lnTo>
                        <a:lnTo>
                          <a:pt x="764" y="212"/>
                        </a:lnTo>
                        <a:lnTo>
                          <a:pt x="756" y="212"/>
                        </a:lnTo>
                        <a:lnTo>
                          <a:pt x="756" y="204"/>
                        </a:lnTo>
                        <a:lnTo>
                          <a:pt x="747" y="204"/>
                        </a:lnTo>
                        <a:lnTo>
                          <a:pt x="739" y="204"/>
                        </a:lnTo>
                        <a:lnTo>
                          <a:pt x="739" y="212"/>
                        </a:lnTo>
                        <a:lnTo>
                          <a:pt x="747" y="212"/>
                        </a:lnTo>
                        <a:lnTo>
                          <a:pt x="764" y="221"/>
                        </a:lnTo>
                        <a:lnTo>
                          <a:pt x="790" y="221"/>
                        </a:lnTo>
                        <a:lnTo>
                          <a:pt x="781" y="212"/>
                        </a:lnTo>
                        <a:lnTo>
                          <a:pt x="798" y="212"/>
                        </a:lnTo>
                        <a:lnTo>
                          <a:pt x="807" y="204"/>
                        </a:lnTo>
                        <a:lnTo>
                          <a:pt x="815" y="212"/>
                        </a:lnTo>
                        <a:lnTo>
                          <a:pt x="823" y="204"/>
                        </a:lnTo>
                        <a:lnTo>
                          <a:pt x="823" y="212"/>
                        </a:lnTo>
                        <a:lnTo>
                          <a:pt x="807" y="229"/>
                        </a:lnTo>
                        <a:lnTo>
                          <a:pt x="798" y="246"/>
                        </a:lnTo>
                        <a:lnTo>
                          <a:pt x="756" y="254"/>
                        </a:lnTo>
                        <a:lnTo>
                          <a:pt x="739" y="246"/>
                        </a:lnTo>
                        <a:lnTo>
                          <a:pt x="747" y="263"/>
                        </a:lnTo>
                        <a:lnTo>
                          <a:pt x="713" y="297"/>
                        </a:lnTo>
                        <a:lnTo>
                          <a:pt x="705" y="305"/>
                        </a:lnTo>
                        <a:lnTo>
                          <a:pt x="705" y="297"/>
                        </a:lnTo>
                        <a:lnTo>
                          <a:pt x="705" y="305"/>
                        </a:lnTo>
                        <a:lnTo>
                          <a:pt x="688" y="322"/>
                        </a:lnTo>
                        <a:lnTo>
                          <a:pt x="679" y="339"/>
                        </a:lnTo>
                        <a:lnTo>
                          <a:pt x="679" y="356"/>
                        </a:lnTo>
                        <a:lnTo>
                          <a:pt x="671" y="339"/>
                        </a:lnTo>
                        <a:lnTo>
                          <a:pt x="679" y="365"/>
                        </a:lnTo>
                        <a:lnTo>
                          <a:pt x="671" y="373"/>
                        </a:lnTo>
                        <a:lnTo>
                          <a:pt x="611" y="390"/>
                        </a:lnTo>
                        <a:lnTo>
                          <a:pt x="603" y="382"/>
                        </a:lnTo>
                        <a:lnTo>
                          <a:pt x="552" y="348"/>
                        </a:lnTo>
                        <a:lnTo>
                          <a:pt x="509" y="314"/>
                        </a:lnTo>
                        <a:lnTo>
                          <a:pt x="484" y="297"/>
                        </a:lnTo>
                        <a:lnTo>
                          <a:pt x="475" y="297"/>
                        </a:lnTo>
                        <a:lnTo>
                          <a:pt x="458" y="297"/>
                        </a:lnTo>
                        <a:lnTo>
                          <a:pt x="416" y="305"/>
                        </a:lnTo>
                        <a:lnTo>
                          <a:pt x="390" y="305"/>
                        </a:lnTo>
                        <a:lnTo>
                          <a:pt x="365" y="314"/>
                        </a:lnTo>
                        <a:lnTo>
                          <a:pt x="365" y="297"/>
                        </a:lnTo>
                        <a:lnTo>
                          <a:pt x="356" y="288"/>
                        </a:lnTo>
                        <a:lnTo>
                          <a:pt x="348" y="280"/>
                        </a:lnTo>
                        <a:lnTo>
                          <a:pt x="331" y="288"/>
                        </a:lnTo>
                        <a:lnTo>
                          <a:pt x="331" y="280"/>
                        </a:lnTo>
                        <a:lnTo>
                          <a:pt x="331" y="271"/>
                        </a:lnTo>
                        <a:lnTo>
                          <a:pt x="305" y="271"/>
                        </a:lnTo>
                        <a:lnTo>
                          <a:pt x="297" y="271"/>
                        </a:lnTo>
                        <a:lnTo>
                          <a:pt x="254" y="280"/>
                        </a:lnTo>
                        <a:lnTo>
                          <a:pt x="246" y="280"/>
                        </a:lnTo>
                        <a:lnTo>
                          <a:pt x="237" y="280"/>
                        </a:lnTo>
                        <a:lnTo>
                          <a:pt x="212" y="288"/>
                        </a:lnTo>
                        <a:lnTo>
                          <a:pt x="204" y="288"/>
                        </a:lnTo>
                        <a:lnTo>
                          <a:pt x="195" y="288"/>
                        </a:lnTo>
                        <a:lnTo>
                          <a:pt x="187" y="288"/>
                        </a:lnTo>
                        <a:lnTo>
                          <a:pt x="178" y="297"/>
                        </a:lnTo>
                        <a:lnTo>
                          <a:pt x="170" y="297"/>
                        </a:lnTo>
                        <a:lnTo>
                          <a:pt x="161" y="305"/>
                        </a:lnTo>
                        <a:lnTo>
                          <a:pt x="153" y="305"/>
                        </a:lnTo>
                        <a:lnTo>
                          <a:pt x="144" y="314"/>
                        </a:lnTo>
                        <a:lnTo>
                          <a:pt x="136" y="322"/>
                        </a:lnTo>
                        <a:lnTo>
                          <a:pt x="119" y="322"/>
                        </a:lnTo>
                        <a:lnTo>
                          <a:pt x="76" y="331"/>
                        </a:lnTo>
                        <a:lnTo>
                          <a:pt x="34" y="33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0" name="Freeform 134"/>
                  <p:cNvSpPr>
                    <a:spLocks/>
                  </p:cNvSpPr>
                  <p:nvPr/>
                </p:nvSpPr>
                <p:spPr bwMode="auto">
                  <a:xfrm>
                    <a:off x="4957" y="2258"/>
                    <a:ext cx="16" cy="9"/>
                  </a:xfrm>
                  <a:custGeom>
                    <a:avLst/>
                    <a:gdLst>
                      <a:gd name="T0" fmla="*/ 0 w 16"/>
                      <a:gd name="T1" fmla="*/ 0 h 9"/>
                      <a:gd name="T2" fmla="*/ 8 w 16"/>
                      <a:gd name="T3" fmla="*/ 0 h 9"/>
                      <a:gd name="T4" fmla="*/ 16 w 16"/>
                      <a:gd name="T5" fmla="*/ 0 h 9"/>
                      <a:gd name="T6" fmla="*/ 16 w 16"/>
                      <a:gd name="T7" fmla="*/ 9 h 9"/>
                      <a:gd name="T8" fmla="*/ 8 w 16"/>
                      <a:gd name="T9" fmla="*/ 9 h 9"/>
                      <a:gd name="T10" fmla="*/ 8 w 16"/>
                      <a:gd name="T11" fmla="*/ 0 h 9"/>
                      <a:gd name="T12" fmla="*/ 0 w 16"/>
                      <a:gd name="T13" fmla="*/ 0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6"/>
                      <a:gd name="T22" fmla="*/ 0 h 9"/>
                      <a:gd name="T23" fmla="*/ 16 w 1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6" h="9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6" y="0"/>
                        </a:lnTo>
                        <a:lnTo>
                          <a:pt x="16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1" name="Freeform 135"/>
                  <p:cNvSpPr>
                    <a:spLocks/>
                  </p:cNvSpPr>
                  <p:nvPr/>
                </p:nvSpPr>
                <p:spPr bwMode="auto">
                  <a:xfrm>
                    <a:off x="4973" y="2258"/>
                    <a:ext cx="51" cy="85"/>
                  </a:xfrm>
                  <a:custGeom>
                    <a:avLst/>
                    <a:gdLst>
                      <a:gd name="T0" fmla="*/ 0 w 51"/>
                      <a:gd name="T1" fmla="*/ 0 h 85"/>
                      <a:gd name="T2" fmla="*/ 0 w 51"/>
                      <a:gd name="T3" fmla="*/ 0 h 85"/>
                      <a:gd name="T4" fmla="*/ 17 w 51"/>
                      <a:gd name="T5" fmla="*/ 34 h 85"/>
                      <a:gd name="T6" fmla="*/ 51 w 51"/>
                      <a:gd name="T7" fmla="*/ 85 h 85"/>
                      <a:gd name="T8" fmla="*/ 34 w 51"/>
                      <a:gd name="T9" fmla="*/ 60 h 85"/>
                      <a:gd name="T10" fmla="*/ 26 w 51"/>
                      <a:gd name="T11" fmla="*/ 60 h 85"/>
                      <a:gd name="T12" fmla="*/ 17 w 51"/>
                      <a:gd name="T13" fmla="*/ 34 h 85"/>
                      <a:gd name="T14" fmla="*/ 0 w 51"/>
                      <a:gd name="T15" fmla="*/ 0 h 8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85"/>
                      <a:gd name="T26" fmla="*/ 51 w 51"/>
                      <a:gd name="T27" fmla="*/ 85 h 8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85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17" y="34"/>
                        </a:lnTo>
                        <a:lnTo>
                          <a:pt x="51" y="85"/>
                        </a:lnTo>
                        <a:lnTo>
                          <a:pt x="34" y="60"/>
                        </a:lnTo>
                        <a:lnTo>
                          <a:pt x="26" y="60"/>
                        </a:lnTo>
                        <a:lnTo>
                          <a:pt x="17" y="3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2" name="Freeform 136"/>
                  <p:cNvSpPr>
                    <a:spLocks/>
                  </p:cNvSpPr>
                  <p:nvPr/>
                </p:nvSpPr>
                <p:spPr bwMode="auto">
                  <a:xfrm>
                    <a:off x="5024" y="2343"/>
                    <a:ext cx="17" cy="85"/>
                  </a:xfrm>
                  <a:custGeom>
                    <a:avLst/>
                    <a:gdLst>
                      <a:gd name="T0" fmla="*/ 9 w 17"/>
                      <a:gd name="T1" fmla="*/ 17 h 85"/>
                      <a:gd name="T2" fmla="*/ 9 w 17"/>
                      <a:gd name="T3" fmla="*/ 0 h 85"/>
                      <a:gd name="T4" fmla="*/ 17 w 17"/>
                      <a:gd name="T5" fmla="*/ 17 h 85"/>
                      <a:gd name="T6" fmla="*/ 17 w 17"/>
                      <a:gd name="T7" fmla="*/ 68 h 85"/>
                      <a:gd name="T8" fmla="*/ 0 w 17"/>
                      <a:gd name="T9" fmla="*/ 85 h 85"/>
                      <a:gd name="T10" fmla="*/ 0 w 17"/>
                      <a:gd name="T11" fmla="*/ 76 h 85"/>
                      <a:gd name="T12" fmla="*/ 17 w 17"/>
                      <a:gd name="T13" fmla="*/ 68 h 85"/>
                      <a:gd name="T14" fmla="*/ 17 w 17"/>
                      <a:gd name="T15" fmla="*/ 25 h 85"/>
                      <a:gd name="T16" fmla="*/ 9 w 17"/>
                      <a:gd name="T17" fmla="*/ 17 h 8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7"/>
                      <a:gd name="T28" fmla="*/ 0 h 85"/>
                      <a:gd name="T29" fmla="*/ 17 w 17"/>
                      <a:gd name="T30" fmla="*/ 85 h 8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7" h="85">
                        <a:moveTo>
                          <a:pt x="9" y="17"/>
                        </a:move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68"/>
                        </a:lnTo>
                        <a:lnTo>
                          <a:pt x="0" y="85"/>
                        </a:lnTo>
                        <a:lnTo>
                          <a:pt x="0" y="76"/>
                        </a:lnTo>
                        <a:lnTo>
                          <a:pt x="17" y="68"/>
                        </a:lnTo>
                        <a:lnTo>
                          <a:pt x="17" y="25"/>
                        </a:lnTo>
                        <a:lnTo>
                          <a:pt x="9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3" name="Freeform 137"/>
                  <p:cNvSpPr>
                    <a:spLocks/>
                  </p:cNvSpPr>
                  <p:nvPr/>
                </p:nvSpPr>
                <p:spPr bwMode="auto">
                  <a:xfrm>
                    <a:off x="4999" y="2428"/>
                    <a:ext cx="25" cy="17"/>
                  </a:xfrm>
                  <a:custGeom>
                    <a:avLst/>
                    <a:gdLst>
                      <a:gd name="T0" fmla="*/ 0 w 25"/>
                      <a:gd name="T1" fmla="*/ 17 h 17"/>
                      <a:gd name="T2" fmla="*/ 0 w 25"/>
                      <a:gd name="T3" fmla="*/ 8 h 17"/>
                      <a:gd name="T4" fmla="*/ 17 w 25"/>
                      <a:gd name="T5" fmla="*/ 0 h 17"/>
                      <a:gd name="T6" fmla="*/ 25 w 25"/>
                      <a:gd name="T7" fmla="*/ 0 h 17"/>
                      <a:gd name="T8" fmla="*/ 17 w 25"/>
                      <a:gd name="T9" fmla="*/ 0 h 17"/>
                      <a:gd name="T10" fmla="*/ 8 w 25"/>
                      <a:gd name="T11" fmla="*/ 8 h 17"/>
                      <a:gd name="T12" fmla="*/ 0 w 25"/>
                      <a:gd name="T13" fmla="*/ 17 h 17"/>
                      <a:gd name="T14" fmla="*/ 0 w 25"/>
                      <a:gd name="T15" fmla="*/ 17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17"/>
                      <a:gd name="T26" fmla="*/ 25 w 25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17">
                        <a:moveTo>
                          <a:pt x="0" y="17"/>
                        </a:moveTo>
                        <a:lnTo>
                          <a:pt x="0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17" y="0"/>
                        </a:lnTo>
                        <a:lnTo>
                          <a:pt x="8" y="8"/>
                        </a:lnTo>
                        <a:lnTo>
                          <a:pt x="0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4" name="Freeform 138"/>
                  <p:cNvSpPr>
                    <a:spLocks/>
                  </p:cNvSpPr>
                  <p:nvPr/>
                </p:nvSpPr>
                <p:spPr bwMode="auto">
                  <a:xfrm>
                    <a:off x="4957" y="2479"/>
                    <a:ext cx="16" cy="42"/>
                  </a:xfrm>
                  <a:custGeom>
                    <a:avLst/>
                    <a:gdLst>
                      <a:gd name="T0" fmla="*/ 0 w 16"/>
                      <a:gd name="T1" fmla="*/ 42 h 42"/>
                      <a:gd name="T2" fmla="*/ 0 w 16"/>
                      <a:gd name="T3" fmla="*/ 33 h 42"/>
                      <a:gd name="T4" fmla="*/ 0 w 16"/>
                      <a:gd name="T5" fmla="*/ 33 h 42"/>
                      <a:gd name="T6" fmla="*/ 8 w 16"/>
                      <a:gd name="T7" fmla="*/ 25 h 42"/>
                      <a:gd name="T8" fmla="*/ 8 w 16"/>
                      <a:gd name="T9" fmla="*/ 17 h 42"/>
                      <a:gd name="T10" fmla="*/ 16 w 16"/>
                      <a:gd name="T11" fmla="*/ 8 h 42"/>
                      <a:gd name="T12" fmla="*/ 16 w 16"/>
                      <a:gd name="T13" fmla="*/ 0 h 42"/>
                      <a:gd name="T14" fmla="*/ 8 w 16"/>
                      <a:gd name="T15" fmla="*/ 25 h 42"/>
                      <a:gd name="T16" fmla="*/ 0 w 16"/>
                      <a:gd name="T17" fmla="*/ 42 h 42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16"/>
                      <a:gd name="T28" fmla="*/ 0 h 42"/>
                      <a:gd name="T29" fmla="*/ 16 w 16"/>
                      <a:gd name="T30" fmla="*/ 42 h 42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16" h="42">
                        <a:moveTo>
                          <a:pt x="0" y="42"/>
                        </a:moveTo>
                        <a:lnTo>
                          <a:pt x="0" y="33"/>
                        </a:lnTo>
                        <a:lnTo>
                          <a:pt x="8" y="25"/>
                        </a:lnTo>
                        <a:lnTo>
                          <a:pt x="8" y="17"/>
                        </a:lnTo>
                        <a:lnTo>
                          <a:pt x="16" y="8"/>
                        </a:lnTo>
                        <a:lnTo>
                          <a:pt x="16" y="0"/>
                        </a:lnTo>
                        <a:lnTo>
                          <a:pt x="8" y="25"/>
                        </a:lnTo>
                        <a:lnTo>
                          <a:pt x="0" y="42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5" name="Freeform 139"/>
                  <p:cNvSpPr>
                    <a:spLocks/>
                  </p:cNvSpPr>
                  <p:nvPr/>
                </p:nvSpPr>
                <p:spPr bwMode="auto">
                  <a:xfrm>
                    <a:off x="3521" y="2351"/>
                    <a:ext cx="866" cy="306"/>
                  </a:xfrm>
                  <a:custGeom>
                    <a:avLst/>
                    <a:gdLst>
                      <a:gd name="T0" fmla="*/ 654 w 866"/>
                      <a:gd name="T1" fmla="*/ 204 h 306"/>
                      <a:gd name="T2" fmla="*/ 637 w 866"/>
                      <a:gd name="T3" fmla="*/ 212 h 306"/>
                      <a:gd name="T4" fmla="*/ 595 w 866"/>
                      <a:gd name="T5" fmla="*/ 255 h 306"/>
                      <a:gd name="T6" fmla="*/ 561 w 866"/>
                      <a:gd name="T7" fmla="*/ 255 h 306"/>
                      <a:gd name="T8" fmla="*/ 493 w 866"/>
                      <a:gd name="T9" fmla="*/ 263 h 306"/>
                      <a:gd name="T10" fmla="*/ 374 w 866"/>
                      <a:gd name="T11" fmla="*/ 272 h 306"/>
                      <a:gd name="T12" fmla="*/ 280 w 866"/>
                      <a:gd name="T13" fmla="*/ 280 h 306"/>
                      <a:gd name="T14" fmla="*/ 204 w 866"/>
                      <a:gd name="T15" fmla="*/ 289 h 306"/>
                      <a:gd name="T16" fmla="*/ 136 w 866"/>
                      <a:gd name="T17" fmla="*/ 297 h 306"/>
                      <a:gd name="T18" fmla="*/ 68 w 866"/>
                      <a:gd name="T19" fmla="*/ 297 h 306"/>
                      <a:gd name="T20" fmla="*/ 17 w 866"/>
                      <a:gd name="T21" fmla="*/ 289 h 306"/>
                      <a:gd name="T22" fmla="*/ 26 w 866"/>
                      <a:gd name="T23" fmla="*/ 289 h 306"/>
                      <a:gd name="T24" fmla="*/ 26 w 866"/>
                      <a:gd name="T25" fmla="*/ 272 h 306"/>
                      <a:gd name="T26" fmla="*/ 17 w 866"/>
                      <a:gd name="T27" fmla="*/ 263 h 306"/>
                      <a:gd name="T28" fmla="*/ 17 w 866"/>
                      <a:gd name="T29" fmla="*/ 255 h 306"/>
                      <a:gd name="T30" fmla="*/ 17 w 866"/>
                      <a:gd name="T31" fmla="*/ 246 h 306"/>
                      <a:gd name="T32" fmla="*/ 17 w 866"/>
                      <a:gd name="T33" fmla="*/ 246 h 306"/>
                      <a:gd name="T34" fmla="*/ 26 w 866"/>
                      <a:gd name="T35" fmla="*/ 238 h 306"/>
                      <a:gd name="T36" fmla="*/ 34 w 866"/>
                      <a:gd name="T37" fmla="*/ 246 h 306"/>
                      <a:gd name="T38" fmla="*/ 34 w 866"/>
                      <a:gd name="T39" fmla="*/ 229 h 306"/>
                      <a:gd name="T40" fmla="*/ 43 w 866"/>
                      <a:gd name="T41" fmla="*/ 229 h 306"/>
                      <a:gd name="T42" fmla="*/ 43 w 866"/>
                      <a:gd name="T43" fmla="*/ 221 h 306"/>
                      <a:gd name="T44" fmla="*/ 43 w 866"/>
                      <a:gd name="T45" fmla="*/ 212 h 306"/>
                      <a:gd name="T46" fmla="*/ 34 w 866"/>
                      <a:gd name="T47" fmla="*/ 204 h 306"/>
                      <a:gd name="T48" fmla="*/ 51 w 866"/>
                      <a:gd name="T49" fmla="*/ 195 h 306"/>
                      <a:gd name="T50" fmla="*/ 60 w 866"/>
                      <a:gd name="T51" fmla="*/ 187 h 306"/>
                      <a:gd name="T52" fmla="*/ 51 w 866"/>
                      <a:gd name="T53" fmla="*/ 178 h 306"/>
                      <a:gd name="T54" fmla="*/ 68 w 866"/>
                      <a:gd name="T55" fmla="*/ 178 h 306"/>
                      <a:gd name="T56" fmla="*/ 60 w 866"/>
                      <a:gd name="T57" fmla="*/ 170 h 306"/>
                      <a:gd name="T58" fmla="*/ 68 w 866"/>
                      <a:gd name="T59" fmla="*/ 153 h 306"/>
                      <a:gd name="T60" fmla="*/ 60 w 866"/>
                      <a:gd name="T61" fmla="*/ 136 h 306"/>
                      <a:gd name="T62" fmla="*/ 68 w 866"/>
                      <a:gd name="T63" fmla="*/ 136 h 306"/>
                      <a:gd name="T64" fmla="*/ 68 w 866"/>
                      <a:gd name="T65" fmla="*/ 128 h 306"/>
                      <a:gd name="T66" fmla="*/ 68 w 866"/>
                      <a:gd name="T67" fmla="*/ 111 h 306"/>
                      <a:gd name="T68" fmla="*/ 77 w 866"/>
                      <a:gd name="T69" fmla="*/ 111 h 306"/>
                      <a:gd name="T70" fmla="*/ 85 w 866"/>
                      <a:gd name="T71" fmla="*/ 102 h 306"/>
                      <a:gd name="T72" fmla="*/ 179 w 866"/>
                      <a:gd name="T73" fmla="*/ 94 h 306"/>
                      <a:gd name="T74" fmla="*/ 221 w 866"/>
                      <a:gd name="T75" fmla="*/ 85 h 306"/>
                      <a:gd name="T76" fmla="*/ 255 w 866"/>
                      <a:gd name="T77" fmla="*/ 68 h 306"/>
                      <a:gd name="T78" fmla="*/ 323 w 866"/>
                      <a:gd name="T79" fmla="*/ 68 h 306"/>
                      <a:gd name="T80" fmla="*/ 408 w 866"/>
                      <a:gd name="T81" fmla="*/ 60 h 306"/>
                      <a:gd name="T82" fmla="*/ 501 w 866"/>
                      <a:gd name="T83" fmla="*/ 51 h 306"/>
                      <a:gd name="T84" fmla="*/ 552 w 866"/>
                      <a:gd name="T85" fmla="*/ 43 h 306"/>
                      <a:gd name="T86" fmla="*/ 637 w 866"/>
                      <a:gd name="T87" fmla="*/ 34 h 306"/>
                      <a:gd name="T88" fmla="*/ 705 w 866"/>
                      <a:gd name="T89" fmla="*/ 26 h 306"/>
                      <a:gd name="T90" fmla="*/ 748 w 866"/>
                      <a:gd name="T91" fmla="*/ 26 h 306"/>
                      <a:gd name="T92" fmla="*/ 816 w 866"/>
                      <a:gd name="T93" fmla="*/ 9 h 306"/>
                      <a:gd name="T94" fmla="*/ 866 w 866"/>
                      <a:gd name="T95" fmla="*/ 0 h 306"/>
                      <a:gd name="T96" fmla="*/ 866 w 866"/>
                      <a:gd name="T97" fmla="*/ 34 h 306"/>
                      <a:gd name="T98" fmla="*/ 858 w 866"/>
                      <a:gd name="T99" fmla="*/ 43 h 306"/>
                      <a:gd name="T100" fmla="*/ 833 w 866"/>
                      <a:gd name="T101" fmla="*/ 77 h 306"/>
                      <a:gd name="T102" fmla="*/ 816 w 866"/>
                      <a:gd name="T103" fmla="*/ 77 h 306"/>
                      <a:gd name="T104" fmla="*/ 799 w 866"/>
                      <a:gd name="T105" fmla="*/ 94 h 306"/>
                      <a:gd name="T106" fmla="*/ 782 w 866"/>
                      <a:gd name="T107" fmla="*/ 94 h 306"/>
                      <a:gd name="T108" fmla="*/ 782 w 866"/>
                      <a:gd name="T109" fmla="*/ 85 h 306"/>
                      <a:gd name="T110" fmla="*/ 765 w 866"/>
                      <a:gd name="T111" fmla="*/ 111 h 306"/>
                      <a:gd name="T112" fmla="*/ 756 w 866"/>
                      <a:gd name="T113" fmla="*/ 119 h 306"/>
                      <a:gd name="T114" fmla="*/ 739 w 866"/>
                      <a:gd name="T115" fmla="*/ 136 h 306"/>
                      <a:gd name="T116" fmla="*/ 722 w 866"/>
                      <a:gd name="T117" fmla="*/ 145 h 306"/>
                      <a:gd name="T118" fmla="*/ 714 w 866"/>
                      <a:gd name="T119" fmla="*/ 153 h 306"/>
                      <a:gd name="T120" fmla="*/ 688 w 866"/>
                      <a:gd name="T121" fmla="*/ 161 h 306"/>
                      <a:gd name="T122" fmla="*/ 663 w 866"/>
                      <a:gd name="T123" fmla="*/ 178 h 30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866"/>
                      <a:gd name="T187" fmla="*/ 0 h 306"/>
                      <a:gd name="T188" fmla="*/ 866 w 866"/>
                      <a:gd name="T189" fmla="*/ 306 h 306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866" h="306">
                        <a:moveTo>
                          <a:pt x="654" y="187"/>
                        </a:moveTo>
                        <a:lnTo>
                          <a:pt x="654" y="187"/>
                        </a:lnTo>
                        <a:lnTo>
                          <a:pt x="654" y="195"/>
                        </a:lnTo>
                        <a:lnTo>
                          <a:pt x="654" y="204"/>
                        </a:lnTo>
                        <a:lnTo>
                          <a:pt x="646" y="204"/>
                        </a:lnTo>
                        <a:lnTo>
                          <a:pt x="646" y="212"/>
                        </a:lnTo>
                        <a:lnTo>
                          <a:pt x="637" y="212"/>
                        </a:lnTo>
                        <a:lnTo>
                          <a:pt x="629" y="212"/>
                        </a:lnTo>
                        <a:lnTo>
                          <a:pt x="629" y="221"/>
                        </a:lnTo>
                        <a:lnTo>
                          <a:pt x="629" y="246"/>
                        </a:lnTo>
                        <a:lnTo>
                          <a:pt x="595" y="255"/>
                        </a:lnTo>
                        <a:lnTo>
                          <a:pt x="578" y="255"/>
                        </a:lnTo>
                        <a:lnTo>
                          <a:pt x="561" y="255"/>
                        </a:lnTo>
                        <a:lnTo>
                          <a:pt x="527" y="263"/>
                        </a:lnTo>
                        <a:lnTo>
                          <a:pt x="518" y="263"/>
                        </a:lnTo>
                        <a:lnTo>
                          <a:pt x="510" y="263"/>
                        </a:lnTo>
                        <a:lnTo>
                          <a:pt x="493" y="263"/>
                        </a:lnTo>
                        <a:lnTo>
                          <a:pt x="467" y="263"/>
                        </a:lnTo>
                        <a:lnTo>
                          <a:pt x="416" y="272"/>
                        </a:lnTo>
                        <a:lnTo>
                          <a:pt x="374" y="272"/>
                        </a:lnTo>
                        <a:lnTo>
                          <a:pt x="365" y="272"/>
                        </a:lnTo>
                        <a:lnTo>
                          <a:pt x="323" y="280"/>
                        </a:lnTo>
                        <a:lnTo>
                          <a:pt x="280" y="280"/>
                        </a:lnTo>
                        <a:lnTo>
                          <a:pt x="247" y="280"/>
                        </a:lnTo>
                        <a:lnTo>
                          <a:pt x="221" y="289"/>
                        </a:lnTo>
                        <a:lnTo>
                          <a:pt x="204" y="289"/>
                        </a:lnTo>
                        <a:lnTo>
                          <a:pt x="162" y="289"/>
                        </a:lnTo>
                        <a:lnTo>
                          <a:pt x="136" y="297"/>
                        </a:lnTo>
                        <a:lnTo>
                          <a:pt x="119" y="297"/>
                        </a:lnTo>
                        <a:lnTo>
                          <a:pt x="102" y="297"/>
                        </a:lnTo>
                        <a:lnTo>
                          <a:pt x="68" y="297"/>
                        </a:lnTo>
                        <a:lnTo>
                          <a:pt x="0" y="306"/>
                        </a:lnTo>
                        <a:lnTo>
                          <a:pt x="0" y="297"/>
                        </a:lnTo>
                        <a:lnTo>
                          <a:pt x="17" y="297"/>
                        </a:lnTo>
                        <a:lnTo>
                          <a:pt x="17" y="289"/>
                        </a:lnTo>
                        <a:lnTo>
                          <a:pt x="17" y="280"/>
                        </a:lnTo>
                        <a:lnTo>
                          <a:pt x="26" y="289"/>
                        </a:lnTo>
                        <a:lnTo>
                          <a:pt x="26" y="280"/>
                        </a:lnTo>
                        <a:lnTo>
                          <a:pt x="26" y="272"/>
                        </a:lnTo>
                        <a:lnTo>
                          <a:pt x="17" y="272"/>
                        </a:lnTo>
                        <a:lnTo>
                          <a:pt x="17" y="263"/>
                        </a:lnTo>
                        <a:lnTo>
                          <a:pt x="26" y="255"/>
                        </a:lnTo>
                        <a:lnTo>
                          <a:pt x="17" y="255"/>
                        </a:lnTo>
                        <a:lnTo>
                          <a:pt x="26" y="255"/>
                        </a:lnTo>
                        <a:lnTo>
                          <a:pt x="26" y="246"/>
                        </a:lnTo>
                        <a:lnTo>
                          <a:pt x="17" y="246"/>
                        </a:lnTo>
                        <a:lnTo>
                          <a:pt x="17" y="255"/>
                        </a:lnTo>
                        <a:lnTo>
                          <a:pt x="17" y="246"/>
                        </a:lnTo>
                        <a:lnTo>
                          <a:pt x="17" y="238"/>
                        </a:lnTo>
                        <a:lnTo>
                          <a:pt x="26" y="238"/>
                        </a:lnTo>
                        <a:lnTo>
                          <a:pt x="26" y="246"/>
                        </a:lnTo>
                        <a:lnTo>
                          <a:pt x="34" y="246"/>
                        </a:lnTo>
                        <a:lnTo>
                          <a:pt x="26" y="238"/>
                        </a:lnTo>
                        <a:lnTo>
                          <a:pt x="26" y="229"/>
                        </a:lnTo>
                        <a:lnTo>
                          <a:pt x="34" y="229"/>
                        </a:lnTo>
                        <a:lnTo>
                          <a:pt x="43" y="229"/>
                        </a:lnTo>
                        <a:lnTo>
                          <a:pt x="34" y="229"/>
                        </a:lnTo>
                        <a:lnTo>
                          <a:pt x="34" y="221"/>
                        </a:lnTo>
                        <a:lnTo>
                          <a:pt x="43" y="221"/>
                        </a:lnTo>
                        <a:lnTo>
                          <a:pt x="43" y="212"/>
                        </a:lnTo>
                        <a:lnTo>
                          <a:pt x="34" y="212"/>
                        </a:lnTo>
                        <a:lnTo>
                          <a:pt x="34" y="204"/>
                        </a:lnTo>
                        <a:lnTo>
                          <a:pt x="43" y="204"/>
                        </a:lnTo>
                        <a:lnTo>
                          <a:pt x="51" y="204"/>
                        </a:lnTo>
                        <a:lnTo>
                          <a:pt x="51" y="195"/>
                        </a:lnTo>
                        <a:lnTo>
                          <a:pt x="60" y="195"/>
                        </a:lnTo>
                        <a:lnTo>
                          <a:pt x="60" y="187"/>
                        </a:lnTo>
                        <a:lnTo>
                          <a:pt x="51" y="187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60" y="187"/>
                        </a:lnTo>
                        <a:lnTo>
                          <a:pt x="68" y="178"/>
                        </a:lnTo>
                        <a:lnTo>
                          <a:pt x="60" y="178"/>
                        </a:lnTo>
                        <a:lnTo>
                          <a:pt x="51" y="170"/>
                        </a:lnTo>
                        <a:lnTo>
                          <a:pt x="60" y="170"/>
                        </a:lnTo>
                        <a:lnTo>
                          <a:pt x="60" y="161"/>
                        </a:lnTo>
                        <a:lnTo>
                          <a:pt x="68" y="153"/>
                        </a:lnTo>
                        <a:lnTo>
                          <a:pt x="68" y="145"/>
                        </a:lnTo>
                        <a:lnTo>
                          <a:pt x="60" y="145"/>
                        </a:lnTo>
                        <a:lnTo>
                          <a:pt x="60" y="136"/>
                        </a:lnTo>
                        <a:lnTo>
                          <a:pt x="68" y="136"/>
                        </a:lnTo>
                        <a:lnTo>
                          <a:pt x="68" y="128"/>
                        </a:lnTo>
                        <a:lnTo>
                          <a:pt x="60" y="128"/>
                        </a:lnTo>
                        <a:lnTo>
                          <a:pt x="68" y="128"/>
                        </a:lnTo>
                        <a:lnTo>
                          <a:pt x="77" y="119"/>
                        </a:lnTo>
                        <a:lnTo>
                          <a:pt x="68" y="111"/>
                        </a:lnTo>
                        <a:lnTo>
                          <a:pt x="68" y="102"/>
                        </a:lnTo>
                        <a:lnTo>
                          <a:pt x="77" y="102"/>
                        </a:lnTo>
                        <a:lnTo>
                          <a:pt x="77" y="111"/>
                        </a:lnTo>
                        <a:lnTo>
                          <a:pt x="85" y="102"/>
                        </a:lnTo>
                        <a:lnTo>
                          <a:pt x="145" y="102"/>
                        </a:lnTo>
                        <a:lnTo>
                          <a:pt x="179" y="94"/>
                        </a:lnTo>
                        <a:lnTo>
                          <a:pt x="221" y="94"/>
                        </a:lnTo>
                        <a:lnTo>
                          <a:pt x="221" y="85"/>
                        </a:lnTo>
                        <a:lnTo>
                          <a:pt x="221" y="68"/>
                        </a:lnTo>
                        <a:lnTo>
                          <a:pt x="238" y="68"/>
                        </a:lnTo>
                        <a:lnTo>
                          <a:pt x="238" y="77"/>
                        </a:lnTo>
                        <a:lnTo>
                          <a:pt x="255" y="68"/>
                        </a:lnTo>
                        <a:lnTo>
                          <a:pt x="263" y="68"/>
                        </a:lnTo>
                        <a:lnTo>
                          <a:pt x="289" y="68"/>
                        </a:lnTo>
                        <a:lnTo>
                          <a:pt x="314" y="68"/>
                        </a:lnTo>
                        <a:lnTo>
                          <a:pt x="323" y="68"/>
                        </a:lnTo>
                        <a:lnTo>
                          <a:pt x="348" y="60"/>
                        </a:lnTo>
                        <a:lnTo>
                          <a:pt x="374" y="60"/>
                        </a:lnTo>
                        <a:lnTo>
                          <a:pt x="382" y="60"/>
                        </a:lnTo>
                        <a:lnTo>
                          <a:pt x="408" y="60"/>
                        </a:lnTo>
                        <a:lnTo>
                          <a:pt x="433" y="60"/>
                        </a:lnTo>
                        <a:lnTo>
                          <a:pt x="450" y="51"/>
                        </a:lnTo>
                        <a:lnTo>
                          <a:pt x="484" y="51"/>
                        </a:lnTo>
                        <a:lnTo>
                          <a:pt x="501" y="51"/>
                        </a:lnTo>
                        <a:lnTo>
                          <a:pt x="527" y="43"/>
                        </a:lnTo>
                        <a:lnTo>
                          <a:pt x="552" y="43"/>
                        </a:lnTo>
                        <a:lnTo>
                          <a:pt x="603" y="43"/>
                        </a:lnTo>
                        <a:lnTo>
                          <a:pt x="629" y="34"/>
                        </a:lnTo>
                        <a:lnTo>
                          <a:pt x="637" y="34"/>
                        </a:lnTo>
                        <a:lnTo>
                          <a:pt x="663" y="34"/>
                        </a:lnTo>
                        <a:lnTo>
                          <a:pt x="688" y="34"/>
                        </a:lnTo>
                        <a:lnTo>
                          <a:pt x="705" y="26"/>
                        </a:lnTo>
                        <a:lnTo>
                          <a:pt x="714" y="26"/>
                        </a:lnTo>
                        <a:lnTo>
                          <a:pt x="739" y="26"/>
                        </a:lnTo>
                        <a:lnTo>
                          <a:pt x="748" y="26"/>
                        </a:lnTo>
                        <a:lnTo>
                          <a:pt x="773" y="17"/>
                        </a:lnTo>
                        <a:lnTo>
                          <a:pt x="807" y="17"/>
                        </a:lnTo>
                        <a:lnTo>
                          <a:pt x="816" y="17"/>
                        </a:lnTo>
                        <a:lnTo>
                          <a:pt x="816" y="9"/>
                        </a:lnTo>
                        <a:lnTo>
                          <a:pt x="841" y="9"/>
                        </a:lnTo>
                        <a:lnTo>
                          <a:pt x="850" y="9"/>
                        </a:lnTo>
                        <a:lnTo>
                          <a:pt x="866" y="0"/>
                        </a:lnTo>
                        <a:lnTo>
                          <a:pt x="866" y="9"/>
                        </a:lnTo>
                        <a:lnTo>
                          <a:pt x="866" y="17"/>
                        </a:lnTo>
                        <a:lnTo>
                          <a:pt x="866" y="34"/>
                        </a:lnTo>
                        <a:lnTo>
                          <a:pt x="866" y="43"/>
                        </a:lnTo>
                        <a:lnTo>
                          <a:pt x="858" y="43"/>
                        </a:lnTo>
                        <a:lnTo>
                          <a:pt x="850" y="51"/>
                        </a:lnTo>
                        <a:lnTo>
                          <a:pt x="841" y="68"/>
                        </a:lnTo>
                        <a:lnTo>
                          <a:pt x="833" y="77"/>
                        </a:lnTo>
                        <a:lnTo>
                          <a:pt x="824" y="68"/>
                        </a:lnTo>
                        <a:lnTo>
                          <a:pt x="816" y="77"/>
                        </a:lnTo>
                        <a:lnTo>
                          <a:pt x="807" y="77"/>
                        </a:lnTo>
                        <a:lnTo>
                          <a:pt x="807" y="85"/>
                        </a:lnTo>
                        <a:lnTo>
                          <a:pt x="799" y="94"/>
                        </a:lnTo>
                        <a:lnTo>
                          <a:pt x="790" y="102"/>
                        </a:lnTo>
                        <a:lnTo>
                          <a:pt x="782" y="94"/>
                        </a:lnTo>
                        <a:lnTo>
                          <a:pt x="782" y="85"/>
                        </a:lnTo>
                        <a:lnTo>
                          <a:pt x="765" y="94"/>
                        </a:lnTo>
                        <a:lnTo>
                          <a:pt x="765" y="102"/>
                        </a:lnTo>
                        <a:lnTo>
                          <a:pt x="765" y="111"/>
                        </a:lnTo>
                        <a:lnTo>
                          <a:pt x="756" y="102"/>
                        </a:lnTo>
                        <a:lnTo>
                          <a:pt x="756" y="111"/>
                        </a:lnTo>
                        <a:lnTo>
                          <a:pt x="756" y="119"/>
                        </a:lnTo>
                        <a:lnTo>
                          <a:pt x="756" y="128"/>
                        </a:lnTo>
                        <a:lnTo>
                          <a:pt x="748" y="128"/>
                        </a:lnTo>
                        <a:lnTo>
                          <a:pt x="739" y="128"/>
                        </a:lnTo>
                        <a:lnTo>
                          <a:pt x="739" y="136"/>
                        </a:lnTo>
                        <a:lnTo>
                          <a:pt x="731" y="136"/>
                        </a:lnTo>
                        <a:lnTo>
                          <a:pt x="722" y="136"/>
                        </a:lnTo>
                        <a:lnTo>
                          <a:pt x="722" y="145"/>
                        </a:lnTo>
                        <a:lnTo>
                          <a:pt x="714" y="153"/>
                        </a:lnTo>
                        <a:lnTo>
                          <a:pt x="705" y="161"/>
                        </a:lnTo>
                        <a:lnTo>
                          <a:pt x="697" y="161"/>
                        </a:lnTo>
                        <a:lnTo>
                          <a:pt x="688" y="161"/>
                        </a:lnTo>
                        <a:lnTo>
                          <a:pt x="680" y="161"/>
                        </a:lnTo>
                        <a:lnTo>
                          <a:pt x="671" y="170"/>
                        </a:lnTo>
                        <a:lnTo>
                          <a:pt x="663" y="178"/>
                        </a:lnTo>
                        <a:lnTo>
                          <a:pt x="654" y="18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6" name="Freeform 140"/>
                  <p:cNvSpPr>
                    <a:spLocks/>
                  </p:cNvSpPr>
                  <p:nvPr/>
                </p:nvSpPr>
                <p:spPr bwMode="auto">
                  <a:xfrm>
                    <a:off x="1780" y="2453"/>
                    <a:ext cx="1427" cy="1390"/>
                  </a:xfrm>
                  <a:custGeom>
                    <a:avLst/>
                    <a:gdLst>
                      <a:gd name="T0" fmla="*/ 68 w 1427"/>
                      <a:gd name="T1" fmla="*/ 551 h 1390"/>
                      <a:gd name="T2" fmla="*/ 408 w 1427"/>
                      <a:gd name="T3" fmla="*/ 348 h 1390"/>
                      <a:gd name="T4" fmla="*/ 629 w 1427"/>
                      <a:gd name="T5" fmla="*/ 17 h 1390"/>
                      <a:gd name="T6" fmla="*/ 731 w 1427"/>
                      <a:gd name="T7" fmla="*/ 263 h 1390"/>
                      <a:gd name="T8" fmla="*/ 782 w 1427"/>
                      <a:gd name="T9" fmla="*/ 288 h 1390"/>
                      <a:gd name="T10" fmla="*/ 815 w 1427"/>
                      <a:gd name="T11" fmla="*/ 314 h 1390"/>
                      <a:gd name="T12" fmla="*/ 875 w 1427"/>
                      <a:gd name="T13" fmla="*/ 322 h 1390"/>
                      <a:gd name="T14" fmla="*/ 926 w 1427"/>
                      <a:gd name="T15" fmla="*/ 331 h 1390"/>
                      <a:gd name="T16" fmla="*/ 943 w 1427"/>
                      <a:gd name="T17" fmla="*/ 356 h 1390"/>
                      <a:gd name="T18" fmla="*/ 985 w 1427"/>
                      <a:gd name="T19" fmla="*/ 356 h 1390"/>
                      <a:gd name="T20" fmla="*/ 1019 w 1427"/>
                      <a:gd name="T21" fmla="*/ 365 h 1390"/>
                      <a:gd name="T22" fmla="*/ 1036 w 1427"/>
                      <a:gd name="T23" fmla="*/ 373 h 1390"/>
                      <a:gd name="T24" fmla="*/ 1062 w 1427"/>
                      <a:gd name="T25" fmla="*/ 365 h 1390"/>
                      <a:gd name="T26" fmla="*/ 1096 w 1427"/>
                      <a:gd name="T27" fmla="*/ 373 h 1390"/>
                      <a:gd name="T28" fmla="*/ 1130 w 1427"/>
                      <a:gd name="T29" fmla="*/ 381 h 1390"/>
                      <a:gd name="T30" fmla="*/ 1147 w 1427"/>
                      <a:gd name="T31" fmla="*/ 365 h 1390"/>
                      <a:gd name="T32" fmla="*/ 1181 w 1427"/>
                      <a:gd name="T33" fmla="*/ 365 h 1390"/>
                      <a:gd name="T34" fmla="*/ 1206 w 1427"/>
                      <a:gd name="T35" fmla="*/ 365 h 1390"/>
                      <a:gd name="T36" fmla="*/ 1249 w 1427"/>
                      <a:gd name="T37" fmla="*/ 356 h 1390"/>
                      <a:gd name="T38" fmla="*/ 1266 w 1427"/>
                      <a:gd name="T39" fmla="*/ 373 h 1390"/>
                      <a:gd name="T40" fmla="*/ 1283 w 1427"/>
                      <a:gd name="T41" fmla="*/ 381 h 1390"/>
                      <a:gd name="T42" fmla="*/ 1300 w 1427"/>
                      <a:gd name="T43" fmla="*/ 390 h 1390"/>
                      <a:gd name="T44" fmla="*/ 1308 w 1427"/>
                      <a:gd name="T45" fmla="*/ 398 h 1390"/>
                      <a:gd name="T46" fmla="*/ 1325 w 1427"/>
                      <a:gd name="T47" fmla="*/ 398 h 1390"/>
                      <a:gd name="T48" fmla="*/ 1351 w 1427"/>
                      <a:gd name="T49" fmla="*/ 398 h 1390"/>
                      <a:gd name="T50" fmla="*/ 1368 w 1427"/>
                      <a:gd name="T51" fmla="*/ 610 h 1390"/>
                      <a:gd name="T52" fmla="*/ 1393 w 1427"/>
                      <a:gd name="T53" fmla="*/ 644 h 1390"/>
                      <a:gd name="T54" fmla="*/ 1401 w 1427"/>
                      <a:gd name="T55" fmla="*/ 670 h 1390"/>
                      <a:gd name="T56" fmla="*/ 1401 w 1427"/>
                      <a:gd name="T57" fmla="*/ 686 h 1390"/>
                      <a:gd name="T58" fmla="*/ 1418 w 1427"/>
                      <a:gd name="T59" fmla="*/ 712 h 1390"/>
                      <a:gd name="T60" fmla="*/ 1418 w 1427"/>
                      <a:gd name="T61" fmla="*/ 729 h 1390"/>
                      <a:gd name="T62" fmla="*/ 1418 w 1427"/>
                      <a:gd name="T63" fmla="*/ 754 h 1390"/>
                      <a:gd name="T64" fmla="*/ 1401 w 1427"/>
                      <a:gd name="T65" fmla="*/ 780 h 1390"/>
                      <a:gd name="T66" fmla="*/ 1401 w 1427"/>
                      <a:gd name="T67" fmla="*/ 805 h 1390"/>
                      <a:gd name="T68" fmla="*/ 1410 w 1427"/>
                      <a:gd name="T69" fmla="*/ 839 h 1390"/>
                      <a:gd name="T70" fmla="*/ 1300 w 1427"/>
                      <a:gd name="T71" fmla="*/ 932 h 1390"/>
                      <a:gd name="T72" fmla="*/ 1291 w 1427"/>
                      <a:gd name="T73" fmla="*/ 890 h 1390"/>
                      <a:gd name="T74" fmla="*/ 1274 w 1427"/>
                      <a:gd name="T75" fmla="*/ 932 h 1390"/>
                      <a:gd name="T76" fmla="*/ 1189 w 1427"/>
                      <a:gd name="T77" fmla="*/ 1017 h 1390"/>
                      <a:gd name="T78" fmla="*/ 1130 w 1427"/>
                      <a:gd name="T79" fmla="*/ 1025 h 1390"/>
                      <a:gd name="T80" fmla="*/ 1096 w 1427"/>
                      <a:gd name="T81" fmla="*/ 1042 h 1390"/>
                      <a:gd name="T82" fmla="*/ 1079 w 1427"/>
                      <a:gd name="T83" fmla="*/ 1034 h 1390"/>
                      <a:gd name="T84" fmla="*/ 1062 w 1427"/>
                      <a:gd name="T85" fmla="*/ 1059 h 1390"/>
                      <a:gd name="T86" fmla="*/ 1045 w 1427"/>
                      <a:gd name="T87" fmla="*/ 1093 h 1390"/>
                      <a:gd name="T88" fmla="*/ 1036 w 1427"/>
                      <a:gd name="T89" fmla="*/ 1102 h 1390"/>
                      <a:gd name="T90" fmla="*/ 985 w 1427"/>
                      <a:gd name="T91" fmla="*/ 1136 h 1390"/>
                      <a:gd name="T92" fmla="*/ 977 w 1427"/>
                      <a:gd name="T93" fmla="*/ 1203 h 1390"/>
                      <a:gd name="T94" fmla="*/ 977 w 1427"/>
                      <a:gd name="T95" fmla="*/ 1271 h 1390"/>
                      <a:gd name="T96" fmla="*/ 994 w 1427"/>
                      <a:gd name="T97" fmla="*/ 1381 h 1390"/>
                      <a:gd name="T98" fmla="*/ 883 w 1427"/>
                      <a:gd name="T99" fmla="*/ 1356 h 1390"/>
                      <a:gd name="T100" fmla="*/ 790 w 1427"/>
                      <a:gd name="T101" fmla="*/ 1305 h 1390"/>
                      <a:gd name="T102" fmla="*/ 731 w 1427"/>
                      <a:gd name="T103" fmla="*/ 1152 h 1390"/>
                      <a:gd name="T104" fmla="*/ 654 w 1427"/>
                      <a:gd name="T105" fmla="*/ 1034 h 1390"/>
                      <a:gd name="T106" fmla="*/ 561 w 1427"/>
                      <a:gd name="T107" fmla="*/ 890 h 1390"/>
                      <a:gd name="T108" fmla="*/ 493 w 1427"/>
                      <a:gd name="T109" fmla="*/ 864 h 1390"/>
                      <a:gd name="T110" fmla="*/ 382 w 1427"/>
                      <a:gd name="T111" fmla="*/ 915 h 1390"/>
                      <a:gd name="T112" fmla="*/ 280 w 1427"/>
                      <a:gd name="T113" fmla="*/ 924 h 1390"/>
                      <a:gd name="T114" fmla="*/ 179 w 1427"/>
                      <a:gd name="T115" fmla="*/ 771 h 1390"/>
                      <a:gd name="T116" fmla="*/ 102 w 1427"/>
                      <a:gd name="T117" fmla="*/ 678 h 139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1427"/>
                      <a:gd name="T178" fmla="*/ 0 h 1390"/>
                      <a:gd name="T179" fmla="*/ 1427 w 1427"/>
                      <a:gd name="T180" fmla="*/ 1390 h 139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1427" h="1390">
                        <a:moveTo>
                          <a:pt x="60" y="627"/>
                        </a:moveTo>
                        <a:lnTo>
                          <a:pt x="43" y="610"/>
                        </a:lnTo>
                        <a:lnTo>
                          <a:pt x="26" y="576"/>
                        </a:lnTo>
                        <a:lnTo>
                          <a:pt x="9" y="568"/>
                        </a:lnTo>
                        <a:lnTo>
                          <a:pt x="0" y="568"/>
                        </a:lnTo>
                        <a:lnTo>
                          <a:pt x="0" y="559"/>
                        </a:lnTo>
                        <a:lnTo>
                          <a:pt x="0" y="551"/>
                        </a:lnTo>
                        <a:lnTo>
                          <a:pt x="0" y="542"/>
                        </a:lnTo>
                        <a:lnTo>
                          <a:pt x="26" y="542"/>
                        </a:lnTo>
                        <a:lnTo>
                          <a:pt x="68" y="551"/>
                        </a:lnTo>
                        <a:lnTo>
                          <a:pt x="187" y="559"/>
                        </a:lnTo>
                        <a:lnTo>
                          <a:pt x="196" y="559"/>
                        </a:lnTo>
                        <a:lnTo>
                          <a:pt x="280" y="568"/>
                        </a:lnTo>
                        <a:lnTo>
                          <a:pt x="289" y="568"/>
                        </a:lnTo>
                        <a:lnTo>
                          <a:pt x="314" y="568"/>
                        </a:lnTo>
                        <a:lnTo>
                          <a:pt x="357" y="576"/>
                        </a:lnTo>
                        <a:lnTo>
                          <a:pt x="382" y="576"/>
                        </a:lnTo>
                        <a:lnTo>
                          <a:pt x="391" y="568"/>
                        </a:lnTo>
                        <a:lnTo>
                          <a:pt x="391" y="509"/>
                        </a:lnTo>
                        <a:lnTo>
                          <a:pt x="399" y="458"/>
                        </a:lnTo>
                        <a:lnTo>
                          <a:pt x="399" y="398"/>
                        </a:lnTo>
                        <a:lnTo>
                          <a:pt x="399" y="373"/>
                        </a:lnTo>
                        <a:lnTo>
                          <a:pt x="408" y="348"/>
                        </a:lnTo>
                        <a:lnTo>
                          <a:pt x="408" y="280"/>
                        </a:lnTo>
                        <a:lnTo>
                          <a:pt x="416" y="220"/>
                        </a:lnTo>
                        <a:lnTo>
                          <a:pt x="416" y="195"/>
                        </a:lnTo>
                        <a:lnTo>
                          <a:pt x="416" y="170"/>
                        </a:lnTo>
                        <a:lnTo>
                          <a:pt x="425" y="110"/>
                        </a:lnTo>
                        <a:lnTo>
                          <a:pt x="425" y="93"/>
                        </a:lnTo>
                        <a:lnTo>
                          <a:pt x="425" y="59"/>
                        </a:lnTo>
                        <a:lnTo>
                          <a:pt x="433" y="0"/>
                        </a:lnTo>
                        <a:lnTo>
                          <a:pt x="518" y="9"/>
                        </a:lnTo>
                        <a:lnTo>
                          <a:pt x="535" y="9"/>
                        </a:lnTo>
                        <a:lnTo>
                          <a:pt x="578" y="9"/>
                        </a:lnTo>
                        <a:lnTo>
                          <a:pt x="629" y="17"/>
                        </a:lnTo>
                        <a:lnTo>
                          <a:pt x="646" y="17"/>
                        </a:lnTo>
                        <a:lnTo>
                          <a:pt x="688" y="17"/>
                        </a:lnTo>
                        <a:lnTo>
                          <a:pt x="739" y="17"/>
                        </a:lnTo>
                        <a:lnTo>
                          <a:pt x="739" y="76"/>
                        </a:lnTo>
                        <a:lnTo>
                          <a:pt x="739" y="93"/>
                        </a:lnTo>
                        <a:lnTo>
                          <a:pt x="739" y="127"/>
                        </a:lnTo>
                        <a:lnTo>
                          <a:pt x="739" y="153"/>
                        </a:lnTo>
                        <a:lnTo>
                          <a:pt x="739" y="187"/>
                        </a:lnTo>
                        <a:lnTo>
                          <a:pt x="731" y="204"/>
                        </a:lnTo>
                        <a:lnTo>
                          <a:pt x="731" y="246"/>
                        </a:lnTo>
                        <a:lnTo>
                          <a:pt x="731" y="263"/>
                        </a:lnTo>
                        <a:lnTo>
                          <a:pt x="739" y="263"/>
                        </a:lnTo>
                        <a:lnTo>
                          <a:pt x="748" y="271"/>
                        </a:lnTo>
                        <a:lnTo>
                          <a:pt x="756" y="280"/>
                        </a:lnTo>
                        <a:lnTo>
                          <a:pt x="765" y="288"/>
                        </a:lnTo>
                        <a:lnTo>
                          <a:pt x="773" y="297"/>
                        </a:lnTo>
                        <a:lnTo>
                          <a:pt x="773" y="288"/>
                        </a:lnTo>
                        <a:lnTo>
                          <a:pt x="782" y="288"/>
                        </a:lnTo>
                        <a:lnTo>
                          <a:pt x="790" y="297"/>
                        </a:lnTo>
                        <a:lnTo>
                          <a:pt x="799" y="288"/>
                        </a:lnTo>
                        <a:lnTo>
                          <a:pt x="799" y="280"/>
                        </a:lnTo>
                        <a:lnTo>
                          <a:pt x="799" y="288"/>
                        </a:lnTo>
                        <a:lnTo>
                          <a:pt x="807" y="288"/>
                        </a:lnTo>
                        <a:lnTo>
                          <a:pt x="807" y="297"/>
                        </a:lnTo>
                        <a:lnTo>
                          <a:pt x="815" y="297"/>
                        </a:lnTo>
                        <a:lnTo>
                          <a:pt x="815" y="305"/>
                        </a:lnTo>
                        <a:lnTo>
                          <a:pt x="815" y="314"/>
                        </a:lnTo>
                        <a:lnTo>
                          <a:pt x="824" y="314"/>
                        </a:lnTo>
                        <a:lnTo>
                          <a:pt x="832" y="322"/>
                        </a:lnTo>
                        <a:lnTo>
                          <a:pt x="832" y="314"/>
                        </a:lnTo>
                        <a:lnTo>
                          <a:pt x="841" y="322"/>
                        </a:lnTo>
                        <a:lnTo>
                          <a:pt x="849" y="322"/>
                        </a:lnTo>
                        <a:lnTo>
                          <a:pt x="858" y="322"/>
                        </a:lnTo>
                        <a:lnTo>
                          <a:pt x="858" y="331"/>
                        </a:lnTo>
                        <a:lnTo>
                          <a:pt x="866" y="331"/>
                        </a:lnTo>
                        <a:lnTo>
                          <a:pt x="866" y="322"/>
                        </a:lnTo>
                        <a:lnTo>
                          <a:pt x="875" y="322"/>
                        </a:lnTo>
                        <a:lnTo>
                          <a:pt x="883" y="331"/>
                        </a:lnTo>
                        <a:lnTo>
                          <a:pt x="883" y="339"/>
                        </a:lnTo>
                        <a:lnTo>
                          <a:pt x="892" y="339"/>
                        </a:lnTo>
                        <a:lnTo>
                          <a:pt x="900" y="339"/>
                        </a:lnTo>
                        <a:lnTo>
                          <a:pt x="900" y="331"/>
                        </a:lnTo>
                        <a:lnTo>
                          <a:pt x="909" y="331"/>
                        </a:lnTo>
                        <a:lnTo>
                          <a:pt x="926" y="331"/>
                        </a:lnTo>
                        <a:lnTo>
                          <a:pt x="934" y="331"/>
                        </a:lnTo>
                        <a:lnTo>
                          <a:pt x="926" y="339"/>
                        </a:lnTo>
                        <a:lnTo>
                          <a:pt x="934" y="348"/>
                        </a:lnTo>
                        <a:lnTo>
                          <a:pt x="943" y="348"/>
                        </a:lnTo>
                        <a:lnTo>
                          <a:pt x="943" y="356"/>
                        </a:lnTo>
                        <a:lnTo>
                          <a:pt x="943" y="365"/>
                        </a:lnTo>
                        <a:lnTo>
                          <a:pt x="951" y="365"/>
                        </a:lnTo>
                        <a:lnTo>
                          <a:pt x="960" y="365"/>
                        </a:lnTo>
                        <a:lnTo>
                          <a:pt x="968" y="356"/>
                        </a:lnTo>
                        <a:lnTo>
                          <a:pt x="968" y="348"/>
                        </a:lnTo>
                        <a:lnTo>
                          <a:pt x="977" y="348"/>
                        </a:lnTo>
                        <a:lnTo>
                          <a:pt x="985" y="348"/>
                        </a:lnTo>
                        <a:lnTo>
                          <a:pt x="985" y="356"/>
                        </a:lnTo>
                        <a:lnTo>
                          <a:pt x="994" y="356"/>
                        </a:lnTo>
                        <a:lnTo>
                          <a:pt x="994" y="365"/>
                        </a:lnTo>
                        <a:lnTo>
                          <a:pt x="994" y="373"/>
                        </a:lnTo>
                        <a:lnTo>
                          <a:pt x="1002" y="373"/>
                        </a:lnTo>
                        <a:lnTo>
                          <a:pt x="1011" y="373"/>
                        </a:lnTo>
                        <a:lnTo>
                          <a:pt x="1011" y="365"/>
                        </a:lnTo>
                        <a:lnTo>
                          <a:pt x="1019" y="365"/>
                        </a:lnTo>
                        <a:lnTo>
                          <a:pt x="1028" y="365"/>
                        </a:lnTo>
                        <a:lnTo>
                          <a:pt x="1028" y="373"/>
                        </a:lnTo>
                        <a:lnTo>
                          <a:pt x="1019" y="373"/>
                        </a:lnTo>
                        <a:lnTo>
                          <a:pt x="1028" y="381"/>
                        </a:lnTo>
                        <a:lnTo>
                          <a:pt x="1036" y="381"/>
                        </a:lnTo>
                        <a:lnTo>
                          <a:pt x="1036" y="373"/>
                        </a:lnTo>
                        <a:lnTo>
                          <a:pt x="1036" y="365"/>
                        </a:lnTo>
                        <a:lnTo>
                          <a:pt x="1045" y="373"/>
                        </a:lnTo>
                        <a:lnTo>
                          <a:pt x="1045" y="365"/>
                        </a:lnTo>
                        <a:lnTo>
                          <a:pt x="1045" y="356"/>
                        </a:lnTo>
                        <a:lnTo>
                          <a:pt x="1053" y="356"/>
                        </a:lnTo>
                        <a:lnTo>
                          <a:pt x="1062" y="356"/>
                        </a:lnTo>
                        <a:lnTo>
                          <a:pt x="1062" y="365"/>
                        </a:lnTo>
                        <a:lnTo>
                          <a:pt x="1070" y="365"/>
                        </a:lnTo>
                        <a:lnTo>
                          <a:pt x="1070" y="373"/>
                        </a:lnTo>
                        <a:lnTo>
                          <a:pt x="1079" y="373"/>
                        </a:lnTo>
                        <a:lnTo>
                          <a:pt x="1079" y="365"/>
                        </a:lnTo>
                        <a:lnTo>
                          <a:pt x="1079" y="356"/>
                        </a:lnTo>
                        <a:lnTo>
                          <a:pt x="1087" y="365"/>
                        </a:lnTo>
                        <a:lnTo>
                          <a:pt x="1087" y="373"/>
                        </a:lnTo>
                        <a:lnTo>
                          <a:pt x="1096" y="373"/>
                        </a:lnTo>
                        <a:lnTo>
                          <a:pt x="1096" y="381"/>
                        </a:lnTo>
                        <a:lnTo>
                          <a:pt x="1104" y="373"/>
                        </a:lnTo>
                        <a:lnTo>
                          <a:pt x="1113" y="381"/>
                        </a:lnTo>
                        <a:lnTo>
                          <a:pt x="1113" y="390"/>
                        </a:lnTo>
                        <a:lnTo>
                          <a:pt x="1121" y="390"/>
                        </a:lnTo>
                        <a:lnTo>
                          <a:pt x="1121" y="381"/>
                        </a:lnTo>
                        <a:lnTo>
                          <a:pt x="1130" y="381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30" y="373"/>
                        </a:lnTo>
                        <a:lnTo>
                          <a:pt x="1138" y="373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47" y="373"/>
                        </a:lnTo>
                        <a:lnTo>
                          <a:pt x="1147" y="365"/>
                        </a:lnTo>
                        <a:lnTo>
                          <a:pt x="1155" y="365"/>
                        </a:lnTo>
                        <a:lnTo>
                          <a:pt x="1164" y="373"/>
                        </a:lnTo>
                        <a:lnTo>
                          <a:pt x="1172" y="373"/>
                        </a:lnTo>
                        <a:lnTo>
                          <a:pt x="1172" y="365"/>
                        </a:lnTo>
                        <a:lnTo>
                          <a:pt x="1181" y="365"/>
                        </a:lnTo>
                        <a:lnTo>
                          <a:pt x="1189" y="356"/>
                        </a:lnTo>
                        <a:lnTo>
                          <a:pt x="1198" y="356"/>
                        </a:lnTo>
                        <a:lnTo>
                          <a:pt x="1198" y="365"/>
                        </a:lnTo>
                        <a:lnTo>
                          <a:pt x="1206" y="365"/>
                        </a:lnTo>
                        <a:lnTo>
                          <a:pt x="1223" y="365"/>
                        </a:lnTo>
                        <a:lnTo>
                          <a:pt x="1223" y="356"/>
                        </a:lnTo>
                        <a:lnTo>
                          <a:pt x="1232" y="365"/>
                        </a:lnTo>
                        <a:lnTo>
                          <a:pt x="1232" y="356"/>
                        </a:lnTo>
                        <a:lnTo>
                          <a:pt x="1240" y="356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49" y="356"/>
                        </a:lnTo>
                        <a:lnTo>
                          <a:pt x="1249" y="365"/>
                        </a:lnTo>
                        <a:lnTo>
                          <a:pt x="1257" y="365"/>
                        </a:lnTo>
                        <a:lnTo>
                          <a:pt x="1266" y="373"/>
                        </a:lnTo>
                        <a:lnTo>
                          <a:pt x="1266" y="381"/>
                        </a:lnTo>
                        <a:lnTo>
                          <a:pt x="1274" y="381"/>
                        </a:lnTo>
                        <a:lnTo>
                          <a:pt x="1283" y="381"/>
                        </a:lnTo>
                        <a:lnTo>
                          <a:pt x="1283" y="390"/>
                        </a:lnTo>
                        <a:lnTo>
                          <a:pt x="1291" y="390"/>
                        </a:lnTo>
                        <a:lnTo>
                          <a:pt x="1300" y="390"/>
                        </a:lnTo>
                        <a:lnTo>
                          <a:pt x="1308" y="390"/>
                        </a:lnTo>
                        <a:lnTo>
                          <a:pt x="1300" y="390"/>
                        </a:lnTo>
                        <a:lnTo>
                          <a:pt x="1300" y="398"/>
                        </a:lnTo>
                        <a:lnTo>
                          <a:pt x="1308" y="390"/>
                        </a:lnTo>
                        <a:lnTo>
                          <a:pt x="1308" y="398"/>
                        </a:lnTo>
                        <a:lnTo>
                          <a:pt x="1317" y="398"/>
                        </a:lnTo>
                        <a:lnTo>
                          <a:pt x="1325" y="398"/>
                        </a:lnTo>
                        <a:lnTo>
                          <a:pt x="1317" y="407"/>
                        </a:lnTo>
                        <a:lnTo>
                          <a:pt x="1325" y="407"/>
                        </a:lnTo>
                        <a:lnTo>
                          <a:pt x="1325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34" y="407"/>
                        </a:lnTo>
                        <a:lnTo>
                          <a:pt x="1334" y="398"/>
                        </a:lnTo>
                        <a:lnTo>
                          <a:pt x="1342" y="398"/>
                        </a:lnTo>
                        <a:lnTo>
                          <a:pt x="1334" y="407"/>
                        </a:lnTo>
                        <a:lnTo>
                          <a:pt x="1342" y="407"/>
                        </a:lnTo>
                        <a:lnTo>
                          <a:pt x="1342" y="398"/>
                        </a:lnTo>
                        <a:lnTo>
                          <a:pt x="1342" y="407"/>
                        </a:lnTo>
                        <a:lnTo>
                          <a:pt x="1351" y="398"/>
                        </a:lnTo>
                        <a:lnTo>
                          <a:pt x="1359" y="398"/>
                        </a:lnTo>
                        <a:lnTo>
                          <a:pt x="1359" y="407"/>
                        </a:lnTo>
                        <a:lnTo>
                          <a:pt x="1359" y="441"/>
                        </a:lnTo>
                        <a:lnTo>
                          <a:pt x="1359" y="475"/>
                        </a:lnTo>
                        <a:lnTo>
                          <a:pt x="1359" y="492"/>
                        </a:lnTo>
                        <a:lnTo>
                          <a:pt x="1359" y="517"/>
                        </a:lnTo>
                        <a:lnTo>
                          <a:pt x="1359" y="551"/>
                        </a:lnTo>
                        <a:lnTo>
                          <a:pt x="1359" y="576"/>
                        </a:lnTo>
                        <a:lnTo>
                          <a:pt x="1359" y="602"/>
                        </a:lnTo>
                        <a:lnTo>
                          <a:pt x="1368" y="602"/>
                        </a:lnTo>
                        <a:lnTo>
                          <a:pt x="1368" y="610"/>
                        </a:lnTo>
                        <a:lnTo>
                          <a:pt x="1376" y="619"/>
                        </a:lnTo>
                        <a:lnTo>
                          <a:pt x="1385" y="619"/>
                        </a:lnTo>
                        <a:lnTo>
                          <a:pt x="1385" y="627"/>
                        </a:lnTo>
                        <a:lnTo>
                          <a:pt x="1385" y="636"/>
                        </a:lnTo>
                        <a:lnTo>
                          <a:pt x="1385" y="644"/>
                        </a:lnTo>
                        <a:lnTo>
                          <a:pt x="1393" y="644"/>
                        </a:lnTo>
                        <a:lnTo>
                          <a:pt x="1385" y="644"/>
                        </a:lnTo>
                        <a:lnTo>
                          <a:pt x="1385" y="653"/>
                        </a:lnTo>
                        <a:lnTo>
                          <a:pt x="1385" y="661"/>
                        </a:lnTo>
                        <a:lnTo>
                          <a:pt x="1393" y="661"/>
                        </a:lnTo>
                        <a:lnTo>
                          <a:pt x="1401" y="661"/>
                        </a:lnTo>
                        <a:lnTo>
                          <a:pt x="1401" y="670"/>
                        </a:lnTo>
                        <a:lnTo>
                          <a:pt x="1393" y="670"/>
                        </a:lnTo>
                        <a:lnTo>
                          <a:pt x="1401" y="670"/>
                        </a:lnTo>
                        <a:lnTo>
                          <a:pt x="1401" y="678"/>
                        </a:lnTo>
                        <a:lnTo>
                          <a:pt x="1401" y="686"/>
                        </a:lnTo>
                        <a:lnTo>
                          <a:pt x="1410" y="686"/>
                        </a:lnTo>
                        <a:lnTo>
                          <a:pt x="1401" y="686"/>
                        </a:lnTo>
                        <a:lnTo>
                          <a:pt x="1401" y="695"/>
                        </a:lnTo>
                        <a:lnTo>
                          <a:pt x="1410" y="695"/>
                        </a:lnTo>
                        <a:lnTo>
                          <a:pt x="1410" y="703"/>
                        </a:lnTo>
                        <a:lnTo>
                          <a:pt x="1418" y="712"/>
                        </a:lnTo>
                        <a:lnTo>
                          <a:pt x="1418" y="703"/>
                        </a:lnTo>
                        <a:lnTo>
                          <a:pt x="1418" y="712"/>
                        </a:lnTo>
                        <a:lnTo>
                          <a:pt x="1418" y="720"/>
                        </a:lnTo>
                        <a:lnTo>
                          <a:pt x="1427" y="729"/>
                        </a:lnTo>
                        <a:lnTo>
                          <a:pt x="1418" y="729"/>
                        </a:lnTo>
                        <a:lnTo>
                          <a:pt x="1418" y="737"/>
                        </a:lnTo>
                        <a:lnTo>
                          <a:pt x="1418" y="746"/>
                        </a:lnTo>
                        <a:lnTo>
                          <a:pt x="1418" y="754"/>
                        </a:lnTo>
                        <a:lnTo>
                          <a:pt x="1418" y="763"/>
                        </a:lnTo>
                        <a:lnTo>
                          <a:pt x="1410" y="763"/>
                        </a:lnTo>
                        <a:lnTo>
                          <a:pt x="1410" y="771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10" y="780"/>
                        </a:lnTo>
                        <a:lnTo>
                          <a:pt x="1401" y="780"/>
                        </a:lnTo>
                        <a:lnTo>
                          <a:pt x="1401" y="788"/>
                        </a:lnTo>
                        <a:lnTo>
                          <a:pt x="1401" y="797"/>
                        </a:lnTo>
                        <a:lnTo>
                          <a:pt x="1401" y="805"/>
                        </a:lnTo>
                        <a:lnTo>
                          <a:pt x="1401" y="814"/>
                        </a:lnTo>
                        <a:lnTo>
                          <a:pt x="1401" y="822"/>
                        </a:lnTo>
                        <a:lnTo>
                          <a:pt x="1401" y="831"/>
                        </a:lnTo>
                        <a:lnTo>
                          <a:pt x="1401" y="839"/>
                        </a:lnTo>
                        <a:lnTo>
                          <a:pt x="1410" y="839"/>
                        </a:lnTo>
                        <a:lnTo>
                          <a:pt x="1401" y="839"/>
                        </a:lnTo>
                        <a:lnTo>
                          <a:pt x="1401" y="847"/>
                        </a:lnTo>
                        <a:lnTo>
                          <a:pt x="1401" y="856"/>
                        </a:lnTo>
                        <a:lnTo>
                          <a:pt x="1385" y="864"/>
                        </a:lnTo>
                        <a:lnTo>
                          <a:pt x="1376" y="881"/>
                        </a:lnTo>
                        <a:lnTo>
                          <a:pt x="1393" y="898"/>
                        </a:lnTo>
                        <a:lnTo>
                          <a:pt x="1368" y="898"/>
                        </a:lnTo>
                        <a:lnTo>
                          <a:pt x="1334" y="915"/>
                        </a:lnTo>
                        <a:lnTo>
                          <a:pt x="1300" y="932"/>
                        </a:lnTo>
                        <a:lnTo>
                          <a:pt x="1291" y="941"/>
                        </a:lnTo>
                        <a:lnTo>
                          <a:pt x="1283" y="941"/>
                        </a:lnTo>
                        <a:lnTo>
                          <a:pt x="1300" y="924"/>
                        </a:lnTo>
                        <a:lnTo>
                          <a:pt x="1308" y="924"/>
                        </a:lnTo>
                        <a:lnTo>
                          <a:pt x="1317" y="924"/>
                        </a:lnTo>
                        <a:lnTo>
                          <a:pt x="1317" y="915"/>
                        </a:lnTo>
                        <a:lnTo>
                          <a:pt x="1308" y="915"/>
                        </a:lnTo>
                        <a:lnTo>
                          <a:pt x="1283" y="924"/>
                        </a:lnTo>
                        <a:lnTo>
                          <a:pt x="1291" y="907"/>
                        </a:lnTo>
                        <a:lnTo>
                          <a:pt x="1291" y="890"/>
                        </a:lnTo>
                        <a:lnTo>
                          <a:pt x="1283" y="890"/>
                        </a:lnTo>
                        <a:lnTo>
                          <a:pt x="1274" y="907"/>
                        </a:lnTo>
                        <a:lnTo>
                          <a:pt x="1266" y="898"/>
                        </a:lnTo>
                        <a:lnTo>
                          <a:pt x="1249" y="890"/>
                        </a:lnTo>
                        <a:lnTo>
                          <a:pt x="1257" y="898"/>
                        </a:lnTo>
                        <a:lnTo>
                          <a:pt x="1266" y="898"/>
                        </a:lnTo>
                        <a:lnTo>
                          <a:pt x="1257" y="915"/>
                        </a:lnTo>
                        <a:lnTo>
                          <a:pt x="1274" y="924"/>
                        </a:lnTo>
                        <a:lnTo>
                          <a:pt x="1266" y="932"/>
                        </a:lnTo>
                        <a:lnTo>
                          <a:pt x="1274" y="932"/>
                        </a:lnTo>
                        <a:lnTo>
                          <a:pt x="1274" y="941"/>
                        </a:lnTo>
                        <a:lnTo>
                          <a:pt x="1283" y="941"/>
                        </a:lnTo>
                        <a:lnTo>
                          <a:pt x="1274" y="941"/>
                        </a:lnTo>
                        <a:lnTo>
                          <a:pt x="1274" y="949"/>
                        </a:lnTo>
                        <a:lnTo>
                          <a:pt x="1266" y="949"/>
                        </a:lnTo>
                        <a:lnTo>
                          <a:pt x="1257" y="966"/>
                        </a:lnTo>
                        <a:lnTo>
                          <a:pt x="1240" y="966"/>
                        </a:lnTo>
                        <a:lnTo>
                          <a:pt x="1240" y="975"/>
                        </a:lnTo>
                        <a:lnTo>
                          <a:pt x="1232" y="992"/>
                        </a:lnTo>
                        <a:lnTo>
                          <a:pt x="1206" y="1017"/>
                        </a:lnTo>
                        <a:lnTo>
                          <a:pt x="1189" y="1025"/>
                        </a:lnTo>
                        <a:lnTo>
                          <a:pt x="1189" y="1017"/>
                        </a:lnTo>
                        <a:lnTo>
                          <a:pt x="1172" y="1025"/>
                        </a:lnTo>
                        <a:lnTo>
                          <a:pt x="1155" y="1025"/>
                        </a:lnTo>
                        <a:lnTo>
                          <a:pt x="1155" y="1034"/>
                        </a:lnTo>
                        <a:lnTo>
                          <a:pt x="1181" y="1025"/>
                        </a:lnTo>
                        <a:lnTo>
                          <a:pt x="1130" y="1051"/>
                        </a:lnTo>
                        <a:lnTo>
                          <a:pt x="1147" y="1042"/>
                        </a:lnTo>
                        <a:lnTo>
                          <a:pt x="1155" y="1034"/>
                        </a:lnTo>
                        <a:lnTo>
                          <a:pt x="1121" y="1042"/>
                        </a:lnTo>
                        <a:lnTo>
                          <a:pt x="1130" y="1042"/>
                        </a:lnTo>
                        <a:lnTo>
                          <a:pt x="1121" y="1034"/>
                        </a:lnTo>
                        <a:lnTo>
                          <a:pt x="1130" y="1017"/>
                        </a:lnTo>
                        <a:lnTo>
                          <a:pt x="1130" y="1025"/>
                        </a:lnTo>
                        <a:lnTo>
                          <a:pt x="1121" y="1034"/>
                        </a:lnTo>
                        <a:lnTo>
                          <a:pt x="1121" y="1025"/>
                        </a:lnTo>
                        <a:lnTo>
                          <a:pt x="1113" y="1034"/>
                        </a:lnTo>
                        <a:lnTo>
                          <a:pt x="1104" y="1034"/>
                        </a:lnTo>
                        <a:lnTo>
                          <a:pt x="1104" y="1025"/>
                        </a:lnTo>
                        <a:lnTo>
                          <a:pt x="1096" y="1017"/>
                        </a:lnTo>
                        <a:lnTo>
                          <a:pt x="1104" y="1025"/>
                        </a:lnTo>
                        <a:lnTo>
                          <a:pt x="1104" y="1034"/>
                        </a:lnTo>
                        <a:lnTo>
                          <a:pt x="1104" y="1042"/>
                        </a:lnTo>
                        <a:lnTo>
                          <a:pt x="1096" y="1042"/>
                        </a:lnTo>
                        <a:lnTo>
                          <a:pt x="1104" y="1042"/>
                        </a:lnTo>
                        <a:lnTo>
                          <a:pt x="1096" y="1034"/>
                        </a:lnTo>
                        <a:lnTo>
                          <a:pt x="1096" y="1042"/>
                        </a:lnTo>
                        <a:lnTo>
                          <a:pt x="1096" y="1034"/>
                        </a:lnTo>
                        <a:lnTo>
                          <a:pt x="1087" y="1034"/>
                        </a:lnTo>
                        <a:lnTo>
                          <a:pt x="1087" y="1025"/>
                        </a:lnTo>
                        <a:lnTo>
                          <a:pt x="1087" y="1017"/>
                        </a:lnTo>
                        <a:lnTo>
                          <a:pt x="1087" y="1025"/>
                        </a:lnTo>
                        <a:lnTo>
                          <a:pt x="1079" y="1025"/>
                        </a:lnTo>
                        <a:lnTo>
                          <a:pt x="1079" y="1034"/>
                        </a:lnTo>
                        <a:lnTo>
                          <a:pt x="1079" y="1042"/>
                        </a:lnTo>
                        <a:lnTo>
                          <a:pt x="1087" y="1042"/>
                        </a:lnTo>
                        <a:lnTo>
                          <a:pt x="1096" y="1051"/>
                        </a:lnTo>
                        <a:lnTo>
                          <a:pt x="1087" y="1059"/>
                        </a:lnTo>
                        <a:lnTo>
                          <a:pt x="1096" y="1059"/>
                        </a:lnTo>
                        <a:lnTo>
                          <a:pt x="1096" y="1051"/>
                        </a:lnTo>
                        <a:lnTo>
                          <a:pt x="1104" y="1059"/>
                        </a:lnTo>
                        <a:lnTo>
                          <a:pt x="1079" y="1076"/>
                        </a:lnTo>
                        <a:lnTo>
                          <a:pt x="1070" y="1076"/>
                        </a:lnTo>
                        <a:lnTo>
                          <a:pt x="1070" y="1068"/>
                        </a:lnTo>
                        <a:lnTo>
                          <a:pt x="1062" y="1059"/>
                        </a:lnTo>
                        <a:lnTo>
                          <a:pt x="1062" y="1068"/>
                        </a:lnTo>
                        <a:lnTo>
                          <a:pt x="1053" y="1068"/>
                        </a:lnTo>
                        <a:lnTo>
                          <a:pt x="1062" y="1068"/>
                        </a:lnTo>
                        <a:lnTo>
                          <a:pt x="1062" y="1076"/>
                        </a:lnTo>
                        <a:lnTo>
                          <a:pt x="1062" y="1085"/>
                        </a:lnTo>
                        <a:lnTo>
                          <a:pt x="1062" y="1093"/>
                        </a:lnTo>
                        <a:lnTo>
                          <a:pt x="1045" y="1102"/>
                        </a:lnTo>
                        <a:lnTo>
                          <a:pt x="1045" y="1085"/>
                        </a:lnTo>
                        <a:lnTo>
                          <a:pt x="1045" y="1093"/>
                        </a:lnTo>
                        <a:lnTo>
                          <a:pt x="1045" y="1102"/>
                        </a:lnTo>
                        <a:lnTo>
                          <a:pt x="1036" y="1102"/>
                        </a:lnTo>
                        <a:lnTo>
                          <a:pt x="1036" y="1093"/>
                        </a:lnTo>
                        <a:lnTo>
                          <a:pt x="1019" y="1102"/>
                        </a:lnTo>
                        <a:lnTo>
                          <a:pt x="1019" y="1093"/>
                        </a:lnTo>
                        <a:lnTo>
                          <a:pt x="1019" y="1102"/>
                        </a:lnTo>
                        <a:lnTo>
                          <a:pt x="1011" y="1110"/>
                        </a:lnTo>
                        <a:lnTo>
                          <a:pt x="1028" y="1110"/>
                        </a:lnTo>
                        <a:lnTo>
                          <a:pt x="1036" y="1102"/>
                        </a:lnTo>
                        <a:lnTo>
                          <a:pt x="1036" y="1110"/>
                        </a:lnTo>
                        <a:lnTo>
                          <a:pt x="1028" y="1127"/>
                        </a:lnTo>
                        <a:lnTo>
                          <a:pt x="1011" y="1136"/>
                        </a:lnTo>
                        <a:lnTo>
                          <a:pt x="1002" y="1136"/>
                        </a:lnTo>
                        <a:lnTo>
                          <a:pt x="994" y="1136"/>
                        </a:lnTo>
                        <a:lnTo>
                          <a:pt x="985" y="1136"/>
                        </a:lnTo>
                        <a:lnTo>
                          <a:pt x="977" y="1127"/>
                        </a:lnTo>
                        <a:lnTo>
                          <a:pt x="977" y="1136"/>
                        </a:lnTo>
                        <a:lnTo>
                          <a:pt x="985" y="1136"/>
                        </a:lnTo>
                        <a:lnTo>
                          <a:pt x="994" y="1136"/>
                        </a:lnTo>
                        <a:lnTo>
                          <a:pt x="994" y="1144"/>
                        </a:lnTo>
                        <a:lnTo>
                          <a:pt x="1002" y="1152"/>
                        </a:lnTo>
                        <a:lnTo>
                          <a:pt x="994" y="1152"/>
                        </a:lnTo>
                        <a:lnTo>
                          <a:pt x="1002" y="1152"/>
                        </a:lnTo>
                        <a:lnTo>
                          <a:pt x="994" y="1161"/>
                        </a:lnTo>
                        <a:lnTo>
                          <a:pt x="1002" y="1152"/>
                        </a:lnTo>
                        <a:lnTo>
                          <a:pt x="1011" y="1152"/>
                        </a:lnTo>
                        <a:lnTo>
                          <a:pt x="1002" y="1169"/>
                        </a:lnTo>
                        <a:lnTo>
                          <a:pt x="985" y="1203"/>
                        </a:lnTo>
                        <a:lnTo>
                          <a:pt x="977" y="1203"/>
                        </a:lnTo>
                        <a:lnTo>
                          <a:pt x="977" y="1186"/>
                        </a:lnTo>
                        <a:lnTo>
                          <a:pt x="977" y="1195"/>
                        </a:lnTo>
                        <a:lnTo>
                          <a:pt x="968" y="1203"/>
                        </a:lnTo>
                        <a:lnTo>
                          <a:pt x="951" y="1186"/>
                        </a:lnTo>
                        <a:lnTo>
                          <a:pt x="960" y="1203"/>
                        </a:lnTo>
                        <a:lnTo>
                          <a:pt x="943" y="1203"/>
                        </a:lnTo>
                        <a:lnTo>
                          <a:pt x="977" y="1212"/>
                        </a:lnTo>
                        <a:lnTo>
                          <a:pt x="985" y="1212"/>
                        </a:lnTo>
                        <a:lnTo>
                          <a:pt x="977" y="1229"/>
                        </a:lnTo>
                        <a:lnTo>
                          <a:pt x="977" y="1246"/>
                        </a:lnTo>
                        <a:lnTo>
                          <a:pt x="968" y="1246"/>
                        </a:lnTo>
                        <a:lnTo>
                          <a:pt x="968" y="1263"/>
                        </a:lnTo>
                        <a:lnTo>
                          <a:pt x="977" y="1271"/>
                        </a:lnTo>
                        <a:lnTo>
                          <a:pt x="985" y="1297"/>
                        </a:lnTo>
                        <a:lnTo>
                          <a:pt x="985" y="1305"/>
                        </a:lnTo>
                        <a:lnTo>
                          <a:pt x="977" y="1305"/>
                        </a:lnTo>
                        <a:lnTo>
                          <a:pt x="985" y="1322"/>
                        </a:lnTo>
                        <a:lnTo>
                          <a:pt x="994" y="1322"/>
                        </a:lnTo>
                        <a:lnTo>
                          <a:pt x="994" y="1347"/>
                        </a:lnTo>
                        <a:lnTo>
                          <a:pt x="1002" y="1364"/>
                        </a:lnTo>
                        <a:lnTo>
                          <a:pt x="1002" y="1373"/>
                        </a:lnTo>
                        <a:lnTo>
                          <a:pt x="1011" y="1364"/>
                        </a:lnTo>
                        <a:lnTo>
                          <a:pt x="1011" y="1373"/>
                        </a:lnTo>
                        <a:lnTo>
                          <a:pt x="1002" y="1373"/>
                        </a:lnTo>
                        <a:lnTo>
                          <a:pt x="994" y="1381"/>
                        </a:lnTo>
                        <a:lnTo>
                          <a:pt x="994" y="1390"/>
                        </a:lnTo>
                        <a:lnTo>
                          <a:pt x="985" y="1390"/>
                        </a:lnTo>
                        <a:lnTo>
                          <a:pt x="968" y="1373"/>
                        </a:lnTo>
                        <a:lnTo>
                          <a:pt x="960" y="1373"/>
                        </a:lnTo>
                        <a:lnTo>
                          <a:pt x="960" y="1364"/>
                        </a:lnTo>
                        <a:lnTo>
                          <a:pt x="934" y="1364"/>
                        </a:lnTo>
                        <a:lnTo>
                          <a:pt x="917" y="1356"/>
                        </a:lnTo>
                        <a:lnTo>
                          <a:pt x="909" y="1364"/>
                        </a:lnTo>
                        <a:lnTo>
                          <a:pt x="909" y="1356"/>
                        </a:lnTo>
                        <a:lnTo>
                          <a:pt x="892" y="1364"/>
                        </a:lnTo>
                        <a:lnTo>
                          <a:pt x="883" y="1356"/>
                        </a:lnTo>
                        <a:lnTo>
                          <a:pt x="883" y="1347"/>
                        </a:lnTo>
                        <a:lnTo>
                          <a:pt x="883" y="1356"/>
                        </a:lnTo>
                        <a:lnTo>
                          <a:pt x="875" y="1347"/>
                        </a:lnTo>
                        <a:lnTo>
                          <a:pt x="866" y="1339"/>
                        </a:lnTo>
                        <a:lnTo>
                          <a:pt x="858" y="1339"/>
                        </a:lnTo>
                        <a:lnTo>
                          <a:pt x="849" y="1330"/>
                        </a:lnTo>
                        <a:lnTo>
                          <a:pt x="841" y="1339"/>
                        </a:lnTo>
                        <a:lnTo>
                          <a:pt x="824" y="1322"/>
                        </a:lnTo>
                        <a:lnTo>
                          <a:pt x="815" y="1322"/>
                        </a:lnTo>
                        <a:lnTo>
                          <a:pt x="807" y="1313"/>
                        </a:lnTo>
                        <a:lnTo>
                          <a:pt x="790" y="1313"/>
                        </a:lnTo>
                        <a:lnTo>
                          <a:pt x="790" y="1305"/>
                        </a:lnTo>
                        <a:lnTo>
                          <a:pt x="782" y="1297"/>
                        </a:lnTo>
                        <a:lnTo>
                          <a:pt x="782" y="1288"/>
                        </a:lnTo>
                        <a:lnTo>
                          <a:pt x="773" y="1254"/>
                        </a:lnTo>
                        <a:lnTo>
                          <a:pt x="765" y="1246"/>
                        </a:lnTo>
                        <a:lnTo>
                          <a:pt x="765" y="1237"/>
                        </a:lnTo>
                        <a:lnTo>
                          <a:pt x="756" y="1229"/>
                        </a:lnTo>
                        <a:lnTo>
                          <a:pt x="756" y="1212"/>
                        </a:lnTo>
                        <a:lnTo>
                          <a:pt x="756" y="1203"/>
                        </a:lnTo>
                        <a:lnTo>
                          <a:pt x="748" y="1195"/>
                        </a:lnTo>
                        <a:lnTo>
                          <a:pt x="748" y="1178"/>
                        </a:lnTo>
                        <a:lnTo>
                          <a:pt x="748" y="1169"/>
                        </a:lnTo>
                        <a:lnTo>
                          <a:pt x="748" y="1161"/>
                        </a:lnTo>
                        <a:lnTo>
                          <a:pt x="731" y="1152"/>
                        </a:lnTo>
                        <a:lnTo>
                          <a:pt x="714" y="1136"/>
                        </a:lnTo>
                        <a:lnTo>
                          <a:pt x="705" y="1136"/>
                        </a:lnTo>
                        <a:lnTo>
                          <a:pt x="705" y="1110"/>
                        </a:lnTo>
                        <a:lnTo>
                          <a:pt x="697" y="1110"/>
                        </a:lnTo>
                        <a:lnTo>
                          <a:pt x="688" y="1085"/>
                        </a:lnTo>
                        <a:lnTo>
                          <a:pt x="671" y="1076"/>
                        </a:lnTo>
                        <a:lnTo>
                          <a:pt x="663" y="1068"/>
                        </a:lnTo>
                        <a:lnTo>
                          <a:pt x="663" y="1059"/>
                        </a:lnTo>
                        <a:lnTo>
                          <a:pt x="654" y="1042"/>
                        </a:lnTo>
                        <a:lnTo>
                          <a:pt x="663" y="1042"/>
                        </a:lnTo>
                        <a:lnTo>
                          <a:pt x="654" y="1034"/>
                        </a:lnTo>
                        <a:lnTo>
                          <a:pt x="646" y="1017"/>
                        </a:lnTo>
                        <a:lnTo>
                          <a:pt x="637" y="992"/>
                        </a:lnTo>
                        <a:lnTo>
                          <a:pt x="629" y="983"/>
                        </a:lnTo>
                        <a:lnTo>
                          <a:pt x="629" y="966"/>
                        </a:lnTo>
                        <a:lnTo>
                          <a:pt x="620" y="958"/>
                        </a:lnTo>
                        <a:lnTo>
                          <a:pt x="612" y="941"/>
                        </a:lnTo>
                        <a:lnTo>
                          <a:pt x="595" y="924"/>
                        </a:lnTo>
                        <a:lnTo>
                          <a:pt x="586" y="915"/>
                        </a:lnTo>
                        <a:lnTo>
                          <a:pt x="561" y="907"/>
                        </a:lnTo>
                        <a:lnTo>
                          <a:pt x="561" y="890"/>
                        </a:lnTo>
                        <a:lnTo>
                          <a:pt x="561" y="898"/>
                        </a:lnTo>
                        <a:lnTo>
                          <a:pt x="561" y="890"/>
                        </a:lnTo>
                        <a:lnTo>
                          <a:pt x="552" y="890"/>
                        </a:lnTo>
                        <a:lnTo>
                          <a:pt x="544" y="881"/>
                        </a:lnTo>
                        <a:lnTo>
                          <a:pt x="552" y="873"/>
                        </a:lnTo>
                        <a:lnTo>
                          <a:pt x="544" y="873"/>
                        </a:lnTo>
                        <a:lnTo>
                          <a:pt x="535" y="873"/>
                        </a:lnTo>
                        <a:lnTo>
                          <a:pt x="535" y="864"/>
                        </a:lnTo>
                        <a:lnTo>
                          <a:pt x="527" y="873"/>
                        </a:lnTo>
                        <a:lnTo>
                          <a:pt x="510" y="873"/>
                        </a:lnTo>
                        <a:lnTo>
                          <a:pt x="501" y="873"/>
                        </a:lnTo>
                        <a:lnTo>
                          <a:pt x="501" y="864"/>
                        </a:lnTo>
                        <a:lnTo>
                          <a:pt x="493" y="864"/>
                        </a:lnTo>
                        <a:lnTo>
                          <a:pt x="484" y="864"/>
                        </a:lnTo>
                        <a:lnTo>
                          <a:pt x="476" y="864"/>
                        </a:lnTo>
                        <a:lnTo>
                          <a:pt x="450" y="856"/>
                        </a:lnTo>
                        <a:lnTo>
                          <a:pt x="442" y="856"/>
                        </a:lnTo>
                        <a:lnTo>
                          <a:pt x="442" y="864"/>
                        </a:lnTo>
                        <a:lnTo>
                          <a:pt x="425" y="864"/>
                        </a:lnTo>
                        <a:lnTo>
                          <a:pt x="425" y="873"/>
                        </a:lnTo>
                        <a:lnTo>
                          <a:pt x="416" y="864"/>
                        </a:lnTo>
                        <a:lnTo>
                          <a:pt x="408" y="873"/>
                        </a:lnTo>
                        <a:lnTo>
                          <a:pt x="408" y="864"/>
                        </a:lnTo>
                        <a:lnTo>
                          <a:pt x="391" y="898"/>
                        </a:lnTo>
                        <a:lnTo>
                          <a:pt x="391" y="907"/>
                        </a:lnTo>
                        <a:lnTo>
                          <a:pt x="382" y="915"/>
                        </a:lnTo>
                        <a:lnTo>
                          <a:pt x="374" y="924"/>
                        </a:lnTo>
                        <a:lnTo>
                          <a:pt x="382" y="932"/>
                        </a:lnTo>
                        <a:lnTo>
                          <a:pt x="365" y="932"/>
                        </a:lnTo>
                        <a:lnTo>
                          <a:pt x="348" y="966"/>
                        </a:lnTo>
                        <a:lnTo>
                          <a:pt x="331" y="958"/>
                        </a:lnTo>
                        <a:lnTo>
                          <a:pt x="331" y="949"/>
                        </a:lnTo>
                        <a:lnTo>
                          <a:pt x="323" y="949"/>
                        </a:lnTo>
                        <a:lnTo>
                          <a:pt x="314" y="949"/>
                        </a:lnTo>
                        <a:lnTo>
                          <a:pt x="306" y="941"/>
                        </a:lnTo>
                        <a:lnTo>
                          <a:pt x="289" y="932"/>
                        </a:lnTo>
                        <a:lnTo>
                          <a:pt x="280" y="924"/>
                        </a:lnTo>
                        <a:lnTo>
                          <a:pt x="280" y="915"/>
                        </a:lnTo>
                        <a:lnTo>
                          <a:pt x="280" y="924"/>
                        </a:lnTo>
                        <a:lnTo>
                          <a:pt x="246" y="907"/>
                        </a:lnTo>
                        <a:lnTo>
                          <a:pt x="238" y="898"/>
                        </a:lnTo>
                        <a:lnTo>
                          <a:pt x="238" y="890"/>
                        </a:lnTo>
                        <a:lnTo>
                          <a:pt x="212" y="881"/>
                        </a:lnTo>
                        <a:lnTo>
                          <a:pt x="204" y="856"/>
                        </a:lnTo>
                        <a:lnTo>
                          <a:pt x="196" y="847"/>
                        </a:lnTo>
                        <a:lnTo>
                          <a:pt x="187" y="831"/>
                        </a:lnTo>
                        <a:lnTo>
                          <a:pt x="187" y="814"/>
                        </a:lnTo>
                        <a:lnTo>
                          <a:pt x="187" y="797"/>
                        </a:lnTo>
                        <a:lnTo>
                          <a:pt x="187" y="788"/>
                        </a:lnTo>
                        <a:lnTo>
                          <a:pt x="179" y="771"/>
                        </a:lnTo>
                        <a:lnTo>
                          <a:pt x="170" y="763"/>
                        </a:lnTo>
                        <a:lnTo>
                          <a:pt x="170" y="746"/>
                        </a:lnTo>
                        <a:lnTo>
                          <a:pt x="162" y="737"/>
                        </a:lnTo>
                        <a:lnTo>
                          <a:pt x="162" y="729"/>
                        </a:lnTo>
                        <a:lnTo>
                          <a:pt x="153" y="729"/>
                        </a:lnTo>
                        <a:lnTo>
                          <a:pt x="136" y="712"/>
                        </a:lnTo>
                        <a:lnTo>
                          <a:pt x="128" y="703"/>
                        </a:lnTo>
                        <a:lnTo>
                          <a:pt x="119" y="703"/>
                        </a:lnTo>
                        <a:lnTo>
                          <a:pt x="119" y="695"/>
                        </a:lnTo>
                        <a:lnTo>
                          <a:pt x="102" y="678"/>
                        </a:lnTo>
                        <a:lnTo>
                          <a:pt x="102" y="670"/>
                        </a:lnTo>
                        <a:lnTo>
                          <a:pt x="85" y="661"/>
                        </a:lnTo>
                        <a:lnTo>
                          <a:pt x="60" y="62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7" name="Freeform 141"/>
                  <p:cNvSpPr>
                    <a:spLocks/>
                  </p:cNvSpPr>
                  <p:nvPr/>
                </p:nvSpPr>
                <p:spPr bwMode="auto">
                  <a:xfrm>
                    <a:off x="3029" y="3394"/>
                    <a:ext cx="42" cy="34"/>
                  </a:xfrm>
                  <a:custGeom>
                    <a:avLst/>
                    <a:gdLst>
                      <a:gd name="T0" fmla="*/ 25 w 42"/>
                      <a:gd name="T1" fmla="*/ 17 h 34"/>
                      <a:gd name="T2" fmla="*/ 42 w 42"/>
                      <a:gd name="T3" fmla="*/ 0 h 34"/>
                      <a:gd name="T4" fmla="*/ 42 w 42"/>
                      <a:gd name="T5" fmla="*/ 8 h 34"/>
                      <a:gd name="T6" fmla="*/ 0 w 42"/>
                      <a:gd name="T7" fmla="*/ 34 h 34"/>
                      <a:gd name="T8" fmla="*/ 25 w 42"/>
                      <a:gd name="T9" fmla="*/ 17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"/>
                      <a:gd name="T16" fmla="*/ 0 h 34"/>
                      <a:gd name="T17" fmla="*/ 42 w 4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" h="34">
                        <a:moveTo>
                          <a:pt x="25" y="17"/>
                        </a:moveTo>
                        <a:lnTo>
                          <a:pt x="42" y="0"/>
                        </a:lnTo>
                        <a:lnTo>
                          <a:pt x="42" y="8"/>
                        </a:lnTo>
                        <a:lnTo>
                          <a:pt x="0" y="34"/>
                        </a:lnTo>
                        <a:lnTo>
                          <a:pt x="25" y="1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8" name="Freeform 142"/>
                  <p:cNvSpPr>
                    <a:spLocks/>
                  </p:cNvSpPr>
                  <p:nvPr/>
                </p:nvSpPr>
                <p:spPr bwMode="auto">
                  <a:xfrm>
                    <a:off x="2833" y="3521"/>
                    <a:ext cx="51" cy="42"/>
                  </a:xfrm>
                  <a:custGeom>
                    <a:avLst/>
                    <a:gdLst>
                      <a:gd name="T0" fmla="*/ 51 w 51"/>
                      <a:gd name="T1" fmla="*/ 8 h 42"/>
                      <a:gd name="T2" fmla="*/ 0 w 51"/>
                      <a:gd name="T3" fmla="*/ 42 h 42"/>
                      <a:gd name="T4" fmla="*/ 9 w 51"/>
                      <a:gd name="T5" fmla="*/ 25 h 42"/>
                      <a:gd name="T6" fmla="*/ 17 w 51"/>
                      <a:gd name="T7" fmla="*/ 25 h 42"/>
                      <a:gd name="T8" fmla="*/ 34 w 51"/>
                      <a:gd name="T9" fmla="*/ 8 h 42"/>
                      <a:gd name="T10" fmla="*/ 43 w 51"/>
                      <a:gd name="T11" fmla="*/ 8 h 42"/>
                      <a:gd name="T12" fmla="*/ 51 w 51"/>
                      <a:gd name="T13" fmla="*/ 0 h 42"/>
                      <a:gd name="T14" fmla="*/ 51 w 51"/>
                      <a:gd name="T15" fmla="*/ 8 h 4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51"/>
                      <a:gd name="T25" fmla="*/ 0 h 42"/>
                      <a:gd name="T26" fmla="*/ 51 w 51"/>
                      <a:gd name="T27" fmla="*/ 42 h 4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51" h="42">
                        <a:moveTo>
                          <a:pt x="51" y="8"/>
                        </a:moveTo>
                        <a:lnTo>
                          <a:pt x="0" y="42"/>
                        </a:lnTo>
                        <a:lnTo>
                          <a:pt x="9" y="25"/>
                        </a:lnTo>
                        <a:lnTo>
                          <a:pt x="17" y="25"/>
                        </a:lnTo>
                        <a:lnTo>
                          <a:pt x="34" y="8"/>
                        </a:lnTo>
                        <a:lnTo>
                          <a:pt x="43" y="8"/>
                        </a:lnTo>
                        <a:lnTo>
                          <a:pt x="51" y="0"/>
                        </a:lnTo>
                        <a:lnTo>
                          <a:pt x="51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9" name="Freeform 143"/>
                  <p:cNvSpPr>
                    <a:spLocks/>
                  </p:cNvSpPr>
                  <p:nvPr/>
                </p:nvSpPr>
                <p:spPr bwMode="auto">
                  <a:xfrm>
                    <a:off x="2808" y="3555"/>
                    <a:ext cx="25" cy="34"/>
                  </a:xfrm>
                  <a:custGeom>
                    <a:avLst/>
                    <a:gdLst>
                      <a:gd name="T0" fmla="*/ 17 w 25"/>
                      <a:gd name="T1" fmla="*/ 8 h 34"/>
                      <a:gd name="T2" fmla="*/ 25 w 25"/>
                      <a:gd name="T3" fmla="*/ 0 h 34"/>
                      <a:gd name="T4" fmla="*/ 25 w 25"/>
                      <a:gd name="T5" fmla="*/ 0 h 34"/>
                      <a:gd name="T6" fmla="*/ 25 w 25"/>
                      <a:gd name="T7" fmla="*/ 8 h 34"/>
                      <a:gd name="T8" fmla="*/ 0 w 25"/>
                      <a:gd name="T9" fmla="*/ 34 h 34"/>
                      <a:gd name="T10" fmla="*/ 8 w 25"/>
                      <a:gd name="T11" fmla="*/ 25 h 34"/>
                      <a:gd name="T12" fmla="*/ 17 w 25"/>
                      <a:gd name="T13" fmla="*/ 17 h 34"/>
                      <a:gd name="T14" fmla="*/ 17 w 25"/>
                      <a:gd name="T15" fmla="*/ 17 h 34"/>
                      <a:gd name="T16" fmla="*/ 17 w 25"/>
                      <a:gd name="T17" fmla="*/ 8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5"/>
                      <a:gd name="T28" fmla="*/ 0 h 34"/>
                      <a:gd name="T29" fmla="*/ 25 w 25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5" h="34">
                        <a:moveTo>
                          <a:pt x="17" y="8"/>
                        </a:move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0" y="34"/>
                        </a:lnTo>
                        <a:lnTo>
                          <a:pt x="8" y="25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0" name="Freeform 144"/>
                  <p:cNvSpPr>
                    <a:spLocks/>
                  </p:cNvSpPr>
                  <p:nvPr/>
                </p:nvSpPr>
                <p:spPr bwMode="auto">
                  <a:xfrm>
                    <a:off x="2774" y="3589"/>
                    <a:ext cx="34" cy="76"/>
                  </a:xfrm>
                  <a:custGeom>
                    <a:avLst/>
                    <a:gdLst>
                      <a:gd name="T0" fmla="*/ 0 w 34"/>
                      <a:gd name="T1" fmla="*/ 67 h 76"/>
                      <a:gd name="T2" fmla="*/ 0 w 34"/>
                      <a:gd name="T3" fmla="*/ 76 h 76"/>
                      <a:gd name="T4" fmla="*/ 0 w 34"/>
                      <a:gd name="T5" fmla="*/ 67 h 76"/>
                      <a:gd name="T6" fmla="*/ 8 w 34"/>
                      <a:gd name="T7" fmla="*/ 50 h 76"/>
                      <a:gd name="T8" fmla="*/ 17 w 34"/>
                      <a:gd name="T9" fmla="*/ 33 h 76"/>
                      <a:gd name="T10" fmla="*/ 17 w 34"/>
                      <a:gd name="T11" fmla="*/ 25 h 76"/>
                      <a:gd name="T12" fmla="*/ 17 w 34"/>
                      <a:gd name="T13" fmla="*/ 25 h 76"/>
                      <a:gd name="T14" fmla="*/ 25 w 34"/>
                      <a:gd name="T15" fmla="*/ 16 h 76"/>
                      <a:gd name="T16" fmla="*/ 34 w 34"/>
                      <a:gd name="T17" fmla="*/ 8 h 76"/>
                      <a:gd name="T18" fmla="*/ 34 w 34"/>
                      <a:gd name="T19" fmla="*/ 0 h 76"/>
                      <a:gd name="T20" fmla="*/ 34 w 34"/>
                      <a:gd name="T21" fmla="*/ 0 h 76"/>
                      <a:gd name="T22" fmla="*/ 17 w 34"/>
                      <a:gd name="T23" fmla="*/ 33 h 76"/>
                      <a:gd name="T24" fmla="*/ 0 w 34"/>
                      <a:gd name="T25" fmla="*/ 67 h 7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4"/>
                      <a:gd name="T40" fmla="*/ 0 h 76"/>
                      <a:gd name="T41" fmla="*/ 34 w 34"/>
                      <a:gd name="T42" fmla="*/ 76 h 7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4" h="76">
                        <a:moveTo>
                          <a:pt x="0" y="67"/>
                        </a:moveTo>
                        <a:lnTo>
                          <a:pt x="0" y="76"/>
                        </a:lnTo>
                        <a:lnTo>
                          <a:pt x="0" y="67"/>
                        </a:lnTo>
                        <a:lnTo>
                          <a:pt x="8" y="50"/>
                        </a:lnTo>
                        <a:lnTo>
                          <a:pt x="17" y="33"/>
                        </a:lnTo>
                        <a:lnTo>
                          <a:pt x="17" y="25"/>
                        </a:lnTo>
                        <a:lnTo>
                          <a:pt x="25" y="16"/>
                        </a:lnTo>
                        <a:lnTo>
                          <a:pt x="34" y="8"/>
                        </a:lnTo>
                        <a:lnTo>
                          <a:pt x="34" y="0"/>
                        </a:lnTo>
                        <a:lnTo>
                          <a:pt x="17" y="33"/>
                        </a:lnTo>
                        <a:lnTo>
                          <a:pt x="0" y="6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1" name="Freeform 145"/>
                  <p:cNvSpPr>
                    <a:spLocks/>
                  </p:cNvSpPr>
                  <p:nvPr/>
                </p:nvSpPr>
                <p:spPr bwMode="auto">
                  <a:xfrm>
                    <a:off x="2774" y="3673"/>
                    <a:ext cx="17" cy="144"/>
                  </a:xfrm>
                  <a:custGeom>
                    <a:avLst/>
                    <a:gdLst>
                      <a:gd name="T0" fmla="*/ 8 w 17"/>
                      <a:gd name="T1" fmla="*/ 77 h 144"/>
                      <a:gd name="T2" fmla="*/ 0 w 17"/>
                      <a:gd name="T3" fmla="*/ 60 h 144"/>
                      <a:gd name="T4" fmla="*/ 0 w 17"/>
                      <a:gd name="T5" fmla="*/ 43 h 144"/>
                      <a:gd name="T6" fmla="*/ 0 w 17"/>
                      <a:gd name="T7" fmla="*/ 34 h 144"/>
                      <a:gd name="T8" fmla="*/ 0 w 17"/>
                      <a:gd name="T9" fmla="*/ 9 h 144"/>
                      <a:gd name="T10" fmla="*/ 0 w 17"/>
                      <a:gd name="T11" fmla="*/ 0 h 144"/>
                      <a:gd name="T12" fmla="*/ 0 w 17"/>
                      <a:gd name="T13" fmla="*/ 0 h 144"/>
                      <a:gd name="T14" fmla="*/ 0 w 17"/>
                      <a:gd name="T15" fmla="*/ 9 h 144"/>
                      <a:gd name="T16" fmla="*/ 0 w 17"/>
                      <a:gd name="T17" fmla="*/ 26 h 144"/>
                      <a:gd name="T18" fmla="*/ 0 w 17"/>
                      <a:gd name="T19" fmla="*/ 51 h 144"/>
                      <a:gd name="T20" fmla="*/ 8 w 17"/>
                      <a:gd name="T21" fmla="*/ 77 h 144"/>
                      <a:gd name="T22" fmla="*/ 17 w 17"/>
                      <a:gd name="T23" fmla="*/ 93 h 144"/>
                      <a:gd name="T24" fmla="*/ 17 w 17"/>
                      <a:gd name="T25" fmla="*/ 119 h 144"/>
                      <a:gd name="T26" fmla="*/ 17 w 17"/>
                      <a:gd name="T27" fmla="*/ 136 h 144"/>
                      <a:gd name="T28" fmla="*/ 17 w 17"/>
                      <a:gd name="T29" fmla="*/ 144 h 144"/>
                      <a:gd name="T30" fmla="*/ 17 w 17"/>
                      <a:gd name="T31" fmla="*/ 119 h 144"/>
                      <a:gd name="T32" fmla="*/ 17 w 17"/>
                      <a:gd name="T33" fmla="*/ 102 h 144"/>
                      <a:gd name="T34" fmla="*/ 8 w 17"/>
                      <a:gd name="T35" fmla="*/ 93 h 144"/>
                      <a:gd name="T36" fmla="*/ 8 w 17"/>
                      <a:gd name="T37" fmla="*/ 85 h 144"/>
                      <a:gd name="T38" fmla="*/ 8 w 17"/>
                      <a:gd name="T39" fmla="*/ 85 h 144"/>
                      <a:gd name="T40" fmla="*/ 8 w 17"/>
                      <a:gd name="T41" fmla="*/ 77 h 144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w 17"/>
                      <a:gd name="T64" fmla="*/ 0 h 144"/>
                      <a:gd name="T65" fmla="*/ 17 w 17"/>
                      <a:gd name="T66" fmla="*/ 144 h 144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T63" t="T64" r="T65" b="T66"/>
                    <a:pathLst>
                      <a:path w="17" h="144">
                        <a:moveTo>
                          <a:pt x="8" y="77"/>
                        </a:moveTo>
                        <a:lnTo>
                          <a:pt x="0" y="60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lnTo>
                          <a:pt x="0" y="0"/>
                        </a:lnTo>
                        <a:lnTo>
                          <a:pt x="0" y="9"/>
                        </a:lnTo>
                        <a:lnTo>
                          <a:pt x="0" y="26"/>
                        </a:lnTo>
                        <a:lnTo>
                          <a:pt x="0" y="51"/>
                        </a:lnTo>
                        <a:lnTo>
                          <a:pt x="8" y="77"/>
                        </a:lnTo>
                        <a:lnTo>
                          <a:pt x="17" y="93"/>
                        </a:lnTo>
                        <a:lnTo>
                          <a:pt x="17" y="119"/>
                        </a:lnTo>
                        <a:lnTo>
                          <a:pt x="17" y="136"/>
                        </a:lnTo>
                        <a:lnTo>
                          <a:pt x="17" y="144"/>
                        </a:lnTo>
                        <a:lnTo>
                          <a:pt x="17" y="119"/>
                        </a:lnTo>
                        <a:lnTo>
                          <a:pt x="17" y="102"/>
                        </a:lnTo>
                        <a:lnTo>
                          <a:pt x="8" y="93"/>
                        </a:lnTo>
                        <a:lnTo>
                          <a:pt x="8" y="85"/>
                        </a:lnTo>
                        <a:lnTo>
                          <a:pt x="8" y="7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2" name="Freeform 146"/>
                  <p:cNvSpPr>
                    <a:spLocks/>
                  </p:cNvSpPr>
                  <p:nvPr/>
                </p:nvSpPr>
                <p:spPr bwMode="auto">
                  <a:xfrm>
                    <a:off x="1508" y="2326"/>
                    <a:ext cx="714" cy="729"/>
                  </a:xfrm>
                  <a:custGeom>
                    <a:avLst/>
                    <a:gdLst>
                      <a:gd name="T0" fmla="*/ 17 w 714"/>
                      <a:gd name="T1" fmla="*/ 576 h 729"/>
                      <a:gd name="T2" fmla="*/ 26 w 714"/>
                      <a:gd name="T3" fmla="*/ 534 h 729"/>
                      <a:gd name="T4" fmla="*/ 34 w 714"/>
                      <a:gd name="T5" fmla="*/ 483 h 729"/>
                      <a:gd name="T6" fmla="*/ 43 w 714"/>
                      <a:gd name="T7" fmla="*/ 407 h 729"/>
                      <a:gd name="T8" fmla="*/ 60 w 714"/>
                      <a:gd name="T9" fmla="*/ 305 h 729"/>
                      <a:gd name="T10" fmla="*/ 68 w 714"/>
                      <a:gd name="T11" fmla="*/ 254 h 729"/>
                      <a:gd name="T12" fmla="*/ 85 w 714"/>
                      <a:gd name="T13" fmla="*/ 127 h 729"/>
                      <a:gd name="T14" fmla="*/ 102 w 714"/>
                      <a:gd name="T15" fmla="*/ 0 h 729"/>
                      <a:gd name="T16" fmla="*/ 170 w 714"/>
                      <a:gd name="T17" fmla="*/ 9 h 729"/>
                      <a:gd name="T18" fmla="*/ 264 w 714"/>
                      <a:gd name="T19" fmla="*/ 17 h 729"/>
                      <a:gd name="T20" fmla="*/ 264 w 714"/>
                      <a:gd name="T21" fmla="*/ 17 h 729"/>
                      <a:gd name="T22" fmla="*/ 315 w 714"/>
                      <a:gd name="T23" fmla="*/ 25 h 729"/>
                      <a:gd name="T24" fmla="*/ 323 w 714"/>
                      <a:gd name="T25" fmla="*/ 25 h 729"/>
                      <a:gd name="T26" fmla="*/ 357 w 714"/>
                      <a:gd name="T27" fmla="*/ 34 h 729"/>
                      <a:gd name="T28" fmla="*/ 408 w 714"/>
                      <a:gd name="T29" fmla="*/ 34 h 729"/>
                      <a:gd name="T30" fmla="*/ 434 w 714"/>
                      <a:gd name="T31" fmla="*/ 42 h 729"/>
                      <a:gd name="T32" fmla="*/ 484 w 714"/>
                      <a:gd name="T33" fmla="*/ 42 h 729"/>
                      <a:gd name="T34" fmla="*/ 493 w 714"/>
                      <a:gd name="T35" fmla="*/ 42 h 729"/>
                      <a:gd name="T36" fmla="*/ 612 w 714"/>
                      <a:gd name="T37" fmla="*/ 51 h 729"/>
                      <a:gd name="T38" fmla="*/ 705 w 714"/>
                      <a:gd name="T39" fmla="*/ 59 h 729"/>
                      <a:gd name="T40" fmla="*/ 714 w 714"/>
                      <a:gd name="T41" fmla="*/ 59 h 729"/>
                      <a:gd name="T42" fmla="*/ 705 w 714"/>
                      <a:gd name="T43" fmla="*/ 127 h 729"/>
                      <a:gd name="T44" fmla="*/ 705 w 714"/>
                      <a:gd name="T45" fmla="*/ 127 h 729"/>
                      <a:gd name="T46" fmla="*/ 697 w 714"/>
                      <a:gd name="T47" fmla="*/ 186 h 729"/>
                      <a:gd name="T48" fmla="*/ 697 w 714"/>
                      <a:gd name="T49" fmla="*/ 220 h 729"/>
                      <a:gd name="T50" fmla="*/ 697 w 714"/>
                      <a:gd name="T51" fmla="*/ 237 h 729"/>
                      <a:gd name="T52" fmla="*/ 688 w 714"/>
                      <a:gd name="T53" fmla="*/ 297 h 729"/>
                      <a:gd name="T54" fmla="*/ 688 w 714"/>
                      <a:gd name="T55" fmla="*/ 322 h 729"/>
                      <a:gd name="T56" fmla="*/ 688 w 714"/>
                      <a:gd name="T57" fmla="*/ 347 h 729"/>
                      <a:gd name="T58" fmla="*/ 680 w 714"/>
                      <a:gd name="T59" fmla="*/ 407 h 729"/>
                      <a:gd name="T60" fmla="*/ 680 w 714"/>
                      <a:gd name="T61" fmla="*/ 475 h 729"/>
                      <a:gd name="T62" fmla="*/ 671 w 714"/>
                      <a:gd name="T63" fmla="*/ 500 h 729"/>
                      <a:gd name="T64" fmla="*/ 671 w 714"/>
                      <a:gd name="T65" fmla="*/ 525 h 729"/>
                      <a:gd name="T66" fmla="*/ 671 w 714"/>
                      <a:gd name="T67" fmla="*/ 585 h 729"/>
                      <a:gd name="T68" fmla="*/ 663 w 714"/>
                      <a:gd name="T69" fmla="*/ 636 h 729"/>
                      <a:gd name="T70" fmla="*/ 663 w 714"/>
                      <a:gd name="T71" fmla="*/ 695 h 729"/>
                      <a:gd name="T72" fmla="*/ 654 w 714"/>
                      <a:gd name="T73" fmla="*/ 703 h 729"/>
                      <a:gd name="T74" fmla="*/ 629 w 714"/>
                      <a:gd name="T75" fmla="*/ 703 h 729"/>
                      <a:gd name="T76" fmla="*/ 586 w 714"/>
                      <a:gd name="T77" fmla="*/ 695 h 729"/>
                      <a:gd name="T78" fmla="*/ 561 w 714"/>
                      <a:gd name="T79" fmla="*/ 695 h 729"/>
                      <a:gd name="T80" fmla="*/ 552 w 714"/>
                      <a:gd name="T81" fmla="*/ 695 h 729"/>
                      <a:gd name="T82" fmla="*/ 468 w 714"/>
                      <a:gd name="T83" fmla="*/ 686 h 729"/>
                      <a:gd name="T84" fmla="*/ 459 w 714"/>
                      <a:gd name="T85" fmla="*/ 686 h 729"/>
                      <a:gd name="T86" fmla="*/ 340 w 714"/>
                      <a:gd name="T87" fmla="*/ 678 h 729"/>
                      <a:gd name="T88" fmla="*/ 298 w 714"/>
                      <a:gd name="T89" fmla="*/ 669 h 729"/>
                      <a:gd name="T90" fmla="*/ 272 w 714"/>
                      <a:gd name="T91" fmla="*/ 669 h 729"/>
                      <a:gd name="T92" fmla="*/ 272 w 714"/>
                      <a:gd name="T93" fmla="*/ 669 h 729"/>
                      <a:gd name="T94" fmla="*/ 272 w 714"/>
                      <a:gd name="T95" fmla="*/ 669 h 729"/>
                      <a:gd name="T96" fmla="*/ 272 w 714"/>
                      <a:gd name="T97" fmla="*/ 678 h 729"/>
                      <a:gd name="T98" fmla="*/ 272 w 714"/>
                      <a:gd name="T99" fmla="*/ 678 h 729"/>
                      <a:gd name="T100" fmla="*/ 272 w 714"/>
                      <a:gd name="T101" fmla="*/ 686 h 729"/>
                      <a:gd name="T102" fmla="*/ 272 w 714"/>
                      <a:gd name="T103" fmla="*/ 695 h 729"/>
                      <a:gd name="T104" fmla="*/ 281 w 714"/>
                      <a:gd name="T105" fmla="*/ 695 h 729"/>
                      <a:gd name="T106" fmla="*/ 196 w 714"/>
                      <a:gd name="T107" fmla="*/ 686 h 729"/>
                      <a:gd name="T108" fmla="*/ 102 w 714"/>
                      <a:gd name="T109" fmla="*/ 678 h 729"/>
                      <a:gd name="T110" fmla="*/ 94 w 714"/>
                      <a:gd name="T111" fmla="*/ 729 h 729"/>
                      <a:gd name="T112" fmla="*/ 0 w 714"/>
                      <a:gd name="T113" fmla="*/ 720 h 729"/>
                      <a:gd name="T114" fmla="*/ 17 w 714"/>
                      <a:gd name="T115" fmla="*/ 576 h 729"/>
                      <a:gd name="T116" fmla="*/ 17 w 714"/>
                      <a:gd name="T117" fmla="*/ 576 h 72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714"/>
                      <a:gd name="T178" fmla="*/ 0 h 729"/>
                      <a:gd name="T179" fmla="*/ 714 w 714"/>
                      <a:gd name="T180" fmla="*/ 729 h 72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714" h="729">
                        <a:moveTo>
                          <a:pt x="17" y="576"/>
                        </a:moveTo>
                        <a:lnTo>
                          <a:pt x="26" y="534"/>
                        </a:lnTo>
                        <a:lnTo>
                          <a:pt x="34" y="483"/>
                        </a:lnTo>
                        <a:lnTo>
                          <a:pt x="43" y="407"/>
                        </a:lnTo>
                        <a:lnTo>
                          <a:pt x="60" y="305"/>
                        </a:lnTo>
                        <a:lnTo>
                          <a:pt x="68" y="254"/>
                        </a:lnTo>
                        <a:lnTo>
                          <a:pt x="85" y="127"/>
                        </a:lnTo>
                        <a:lnTo>
                          <a:pt x="102" y="0"/>
                        </a:lnTo>
                        <a:lnTo>
                          <a:pt x="170" y="9"/>
                        </a:lnTo>
                        <a:lnTo>
                          <a:pt x="264" y="17"/>
                        </a:lnTo>
                        <a:lnTo>
                          <a:pt x="315" y="25"/>
                        </a:lnTo>
                        <a:lnTo>
                          <a:pt x="323" y="25"/>
                        </a:lnTo>
                        <a:lnTo>
                          <a:pt x="357" y="34"/>
                        </a:lnTo>
                        <a:lnTo>
                          <a:pt x="408" y="34"/>
                        </a:lnTo>
                        <a:lnTo>
                          <a:pt x="434" y="42"/>
                        </a:lnTo>
                        <a:lnTo>
                          <a:pt x="484" y="42"/>
                        </a:lnTo>
                        <a:lnTo>
                          <a:pt x="493" y="42"/>
                        </a:lnTo>
                        <a:lnTo>
                          <a:pt x="612" y="51"/>
                        </a:lnTo>
                        <a:lnTo>
                          <a:pt x="705" y="59"/>
                        </a:lnTo>
                        <a:lnTo>
                          <a:pt x="714" y="59"/>
                        </a:lnTo>
                        <a:lnTo>
                          <a:pt x="705" y="127"/>
                        </a:lnTo>
                        <a:lnTo>
                          <a:pt x="697" y="186"/>
                        </a:lnTo>
                        <a:lnTo>
                          <a:pt x="697" y="220"/>
                        </a:lnTo>
                        <a:lnTo>
                          <a:pt x="697" y="237"/>
                        </a:lnTo>
                        <a:lnTo>
                          <a:pt x="688" y="297"/>
                        </a:lnTo>
                        <a:lnTo>
                          <a:pt x="688" y="322"/>
                        </a:lnTo>
                        <a:lnTo>
                          <a:pt x="688" y="347"/>
                        </a:lnTo>
                        <a:lnTo>
                          <a:pt x="680" y="407"/>
                        </a:lnTo>
                        <a:lnTo>
                          <a:pt x="680" y="475"/>
                        </a:lnTo>
                        <a:lnTo>
                          <a:pt x="671" y="500"/>
                        </a:lnTo>
                        <a:lnTo>
                          <a:pt x="671" y="525"/>
                        </a:lnTo>
                        <a:lnTo>
                          <a:pt x="671" y="585"/>
                        </a:lnTo>
                        <a:lnTo>
                          <a:pt x="663" y="636"/>
                        </a:lnTo>
                        <a:lnTo>
                          <a:pt x="663" y="695"/>
                        </a:lnTo>
                        <a:lnTo>
                          <a:pt x="654" y="703"/>
                        </a:lnTo>
                        <a:lnTo>
                          <a:pt x="629" y="703"/>
                        </a:lnTo>
                        <a:lnTo>
                          <a:pt x="586" y="695"/>
                        </a:lnTo>
                        <a:lnTo>
                          <a:pt x="561" y="695"/>
                        </a:lnTo>
                        <a:lnTo>
                          <a:pt x="552" y="695"/>
                        </a:lnTo>
                        <a:lnTo>
                          <a:pt x="468" y="686"/>
                        </a:lnTo>
                        <a:lnTo>
                          <a:pt x="459" y="686"/>
                        </a:lnTo>
                        <a:lnTo>
                          <a:pt x="340" y="678"/>
                        </a:lnTo>
                        <a:lnTo>
                          <a:pt x="298" y="669"/>
                        </a:lnTo>
                        <a:lnTo>
                          <a:pt x="272" y="669"/>
                        </a:lnTo>
                        <a:lnTo>
                          <a:pt x="272" y="678"/>
                        </a:lnTo>
                        <a:lnTo>
                          <a:pt x="272" y="686"/>
                        </a:lnTo>
                        <a:lnTo>
                          <a:pt x="272" y="695"/>
                        </a:lnTo>
                        <a:lnTo>
                          <a:pt x="281" y="695"/>
                        </a:lnTo>
                        <a:lnTo>
                          <a:pt x="196" y="686"/>
                        </a:lnTo>
                        <a:lnTo>
                          <a:pt x="102" y="678"/>
                        </a:lnTo>
                        <a:lnTo>
                          <a:pt x="94" y="729"/>
                        </a:lnTo>
                        <a:lnTo>
                          <a:pt x="0" y="720"/>
                        </a:lnTo>
                        <a:lnTo>
                          <a:pt x="17" y="57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3" name="Freeform 147"/>
                  <p:cNvSpPr>
                    <a:spLocks/>
                  </p:cNvSpPr>
                  <p:nvPr/>
                </p:nvSpPr>
                <p:spPr bwMode="auto">
                  <a:xfrm>
                    <a:off x="3742" y="2614"/>
                    <a:ext cx="391" cy="636"/>
                  </a:xfrm>
                  <a:custGeom>
                    <a:avLst/>
                    <a:gdLst>
                      <a:gd name="T0" fmla="*/ 365 w 391"/>
                      <a:gd name="T1" fmla="*/ 398 h 636"/>
                      <a:gd name="T2" fmla="*/ 374 w 391"/>
                      <a:gd name="T3" fmla="*/ 415 h 636"/>
                      <a:gd name="T4" fmla="*/ 374 w 391"/>
                      <a:gd name="T5" fmla="*/ 424 h 636"/>
                      <a:gd name="T6" fmla="*/ 382 w 391"/>
                      <a:gd name="T7" fmla="*/ 441 h 636"/>
                      <a:gd name="T8" fmla="*/ 382 w 391"/>
                      <a:gd name="T9" fmla="*/ 466 h 636"/>
                      <a:gd name="T10" fmla="*/ 382 w 391"/>
                      <a:gd name="T11" fmla="*/ 475 h 636"/>
                      <a:gd name="T12" fmla="*/ 382 w 391"/>
                      <a:gd name="T13" fmla="*/ 483 h 636"/>
                      <a:gd name="T14" fmla="*/ 391 w 391"/>
                      <a:gd name="T15" fmla="*/ 500 h 636"/>
                      <a:gd name="T16" fmla="*/ 280 w 391"/>
                      <a:gd name="T17" fmla="*/ 517 h 636"/>
                      <a:gd name="T18" fmla="*/ 204 w 391"/>
                      <a:gd name="T19" fmla="*/ 525 h 636"/>
                      <a:gd name="T20" fmla="*/ 110 w 391"/>
                      <a:gd name="T21" fmla="*/ 534 h 636"/>
                      <a:gd name="T22" fmla="*/ 110 w 391"/>
                      <a:gd name="T23" fmla="*/ 551 h 636"/>
                      <a:gd name="T24" fmla="*/ 127 w 391"/>
                      <a:gd name="T25" fmla="*/ 568 h 636"/>
                      <a:gd name="T26" fmla="*/ 136 w 391"/>
                      <a:gd name="T27" fmla="*/ 576 h 636"/>
                      <a:gd name="T28" fmla="*/ 136 w 391"/>
                      <a:gd name="T29" fmla="*/ 593 h 636"/>
                      <a:gd name="T30" fmla="*/ 119 w 391"/>
                      <a:gd name="T31" fmla="*/ 619 h 636"/>
                      <a:gd name="T32" fmla="*/ 76 w 391"/>
                      <a:gd name="T33" fmla="*/ 636 h 636"/>
                      <a:gd name="T34" fmla="*/ 85 w 391"/>
                      <a:gd name="T35" fmla="*/ 610 h 636"/>
                      <a:gd name="T36" fmla="*/ 59 w 391"/>
                      <a:gd name="T37" fmla="*/ 619 h 636"/>
                      <a:gd name="T38" fmla="*/ 26 w 391"/>
                      <a:gd name="T39" fmla="*/ 576 h 636"/>
                      <a:gd name="T40" fmla="*/ 9 w 391"/>
                      <a:gd name="T41" fmla="*/ 483 h 636"/>
                      <a:gd name="T42" fmla="*/ 9 w 391"/>
                      <a:gd name="T43" fmla="*/ 381 h 636"/>
                      <a:gd name="T44" fmla="*/ 9 w 391"/>
                      <a:gd name="T45" fmla="*/ 297 h 636"/>
                      <a:gd name="T46" fmla="*/ 9 w 391"/>
                      <a:gd name="T47" fmla="*/ 212 h 636"/>
                      <a:gd name="T48" fmla="*/ 9 w 391"/>
                      <a:gd name="T49" fmla="*/ 144 h 636"/>
                      <a:gd name="T50" fmla="*/ 9 w 391"/>
                      <a:gd name="T51" fmla="*/ 76 h 636"/>
                      <a:gd name="T52" fmla="*/ 9 w 391"/>
                      <a:gd name="T53" fmla="*/ 34 h 636"/>
                      <a:gd name="T54" fmla="*/ 26 w 391"/>
                      <a:gd name="T55" fmla="*/ 17 h 636"/>
                      <a:gd name="T56" fmla="*/ 102 w 391"/>
                      <a:gd name="T57" fmla="*/ 17 h 636"/>
                      <a:gd name="T58" fmla="*/ 195 w 391"/>
                      <a:gd name="T59" fmla="*/ 9 h 636"/>
                      <a:gd name="T60" fmla="*/ 272 w 391"/>
                      <a:gd name="T61" fmla="*/ 0 h 636"/>
                      <a:gd name="T62" fmla="*/ 289 w 391"/>
                      <a:gd name="T63" fmla="*/ 51 h 636"/>
                      <a:gd name="T64" fmla="*/ 306 w 391"/>
                      <a:gd name="T65" fmla="*/ 110 h 636"/>
                      <a:gd name="T66" fmla="*/ 314 w 391"/>
                      <a:gd name="T67" fmla="*/ 170 h 636"/>
                      <a:gd name="T68" fmla="*/ 340 w 391"/>
                      <a:gd name="T69" fmla="*/ 237 h 636"/>
                      <a:gd name="T70" fmla="*/ 348 w 391"/>
                      <a:gd name="T71" fmla="*/ 271 h 636"/>
                      <a:gd name="T72" fmla="*/ 357 w 391"/>
                      <a:gd name="T73" fmla="*/ 280 h 636"/>
                      <a:gd name="T74" fmla="*/ 357 w 391"/>
                      <a:gd name="T75" fmla="*/ 288 h 636"/>
                      <a:gd name="T76" fmla="*/ 357 w 391"/>
                      <a:gd name="T77" fmla="*/ 297 h 636"/>
                      <a:gd name="T78" fmla="*/ 374 w 391"/>
                      <a:gd name="T79" fmla="*/ 322 h 636"/>
                      <a:gd name="T80" fmla="*/ 374 w 391"/>
                      <a:gd name="T81" fmla="*/ 331 h 636"/>
                      <a:gd name="T82" fmla="*/ 374 w 391"/>
                      <a:gd name="T83" fmla="*/ 331 h 636"/>
                      <a:gd name="T84" fmla="*/ 382 w 391"/>
                      <a:gd name="T85" fmla="*/ 339 h 636"/>
                      <a:gd name="T86" fmla="*/ 382 w 391"/>
                      <a:gd name="T87" fmla="*/ 348 h 636"/>
                      <a:gd name="T88" fmla="*/ 382 w 391"/>
                      <a:gd name="T89" fmla="*/ 348 h 636"/>
                      <a:gd name="T90" fmla="*/ 374 w 391"/>
                      <a:gd name="T91" fmla="*/ 364 h 636"/>
                      <a:gd name="T92" fmla="*/ 374 w 391"/>
                      <a:gd name="T93" fmla="*/ 373 h 636"/>
                      <a:gd name="T94" fmla="*/ 374 w 391"/>
                      <a:gd name="T95" fmla="*/ 381 h 6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391"/>
                      <a:gd name="T145" fmla="*/ 0 h 636"/>
                      <a:gd name="T146" fmla="*/ 391 w 391"/>
                      <a:gd name="T147" fmla="*/ 636 h 636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391" h="636">
                        <a:moveTo>
                          <a:pt x="374" y="381"/>
                        </a:moveTo>
                        <a:lnTo>
                          <a:pt x="365" y="390"/>
                        </a:lnTo>
                        <a:lnTo>
                          <a:pt x="365" y="398"/>
                        </a:lnTo>
                        <a:lnTo>
                          <a:pt x="365" y="407"/>
                        </a:lnTo>
                        <a:lnTo>
                          <a:pt x="374" y="415"/>
                        </a:lnTo>
                        <a:lnTo>
                          <a:pt x="374" y="424"/>
                        </a:lnTo>
                        <a:lnTo>
                          <a:pt x="382" y="432"/>
                        </a:lnTo>
                        <a:lnTo>
                          <a:pt x="382" y="441"/>
                        </a:lnTo>
                        <a:lnTo>
                          <a:pt x="382" y="449"/>
                        </a:lnTo>
                        <a:lnTo>
                          <a:pt x="382" y="458"/>
                        </a:lnTo>
                        <a:lnTo>
                          <a:pt x="382" y="466"/>
                        </a:lnTo>
                        <a:lnTo>
                          <a:pt x="382" y="475"/>
                        </a:lnTo>
                        <a:lnTo>
                          <a:pt x="382" y="483"/>
                        </a:lnTo>
                        <a:lnTo>
                          <a:pt x="391" y="492"/>
                        </a:lnTo>
                        <a:lnTo>
                          <a:pt x="391" y="500"/>
                        </a:lnTo>
                        <a:lnTo>
                          <a:pt x="340" y="509"/>
                        </a:lnTo>
                        <a:lnTo>
                          <a:pt x="280" y="517"/>
                        </a:lnTo>
                        <a:lnTo>
                          <a:pt x="263" y="517"/>
                        </a:lnTo>
                        <a:lnTo>
                          <a:pt x="246" y="517"/>
                        </a:lnTo>
                        <a:lnTo>
                          <a:pt x="204" y="525"/>
                        </a:lnTo>
                        <a:lnTo>
                          <a:pt x="195" y="525"/>
                        </a:lnTo>
                        <a:lnTo>
                          <a:pt x="153" y="525"/>
                        </a:lnTo>
                        <a:lnTo>
                          <a:pt x="110" y="534"/>
                        </a:lnTo>
                        <a:lnTo>
                          <a:pt x="110" y="551"/>
                        </a:lnTo>
                        <a:lnTo>
                          <a:pt x="119" y="559"/>
                        </a:lnTo>
                        <a:lnTo>
                          <a:pt x="119" y="568"/>
                        </a:lnTo>
                        <a:lnTo>
                          <a:pt x="127" y="568"/>
                        </a:lnTo>
                        <a:lnTo>
                          <a:pt x="136" y="568"/>
                        </a:lnTo>
                        <a:lnTo>
                          <a:pt x="136" y="576"/>
                        </a:lnTo>
                        <a:lnTo>
                          <a:pt x="136" y="585"/>
                        </a:lnTo>
                        <a:lnTo>
                          <a:pt x="127" y="593"/>
                        </a:lnTo>
                        <a:lnTo>
                          <a:pt x="136" y="593"/>
                        </a:lnTo>
                        <a:lnTo>
                          <a:pt x="136" y="602"/>
                        </a:lnTo>
                        <a:lnTo>
                          <a:pt x="127" y="610"/>
                        </a:lnTo>
                        <a:lnTo>
                          <a:pt x="119" y="619"/>
                        </a:lnTo>
                        <a:lnTo>
                          <a:pt x="119" y="627"/>
                        </a:lnTo>
                        <a:lnTo>
                          <a:pt x="93" y="636"/>
                        </a:lnTo>
                        <a:lnTo>
                          <a:pt x="76" y="636"/>
                        </a:lnTo>
                        <a:lnTo>
                          <a:pt x="93" y="627"/>
                        </a:lnTo>
                        <a:lnTo>
                          <a:pt x="102" y="627"/>
                        </a:lnTo>
                        <a:lnTo>
                          <a:pt x="85" y="610"/>
                        </a:lnTo>
                        <a:lnTo>
                          <a:pt x="76" y="585"/>
                        </a:lnTo>
                        <a:lnTo>
                          <a:pt x="68" y="568"/>
                        </a:lnTo>
                        <a:lnTo>
                          <a:pt x="59" y="619"/>
                        </a:lnTo>
                        <a:lnTo>
                          <a:pt x="34" y="619"/>
                        </a:lnTo>
                        <a:lnTo>
                          <a:pt x="26" y="619"/>
                        </a:lnTo>
                        <a:lnTo>
                          <a:pt x="26" y="576"/>
                        </a:lnTo>
                        <a:lnTo>
                          <a:pt x="17" y="542"/>
                        </a:lnTo>
                        <a:lnTo>
                          <a:pt x="17" y="525"/>
                        </a:lnTo>
                        <a:lnTo>
                          <a:pt x="9" y="483"/>
                        </a:lnTo>
                        <a:lnTo>
                          <a:pt x="9" y="449"/>
                        </a:lnTo>
                        <a:lnTo>
                          <a:pt x="9" y="424"/>
                        </a:lnTo>
                        <a:lnTo>
                          <a:pt x="9" y="381"/>
                        </a:lnTo>
                        <a:lnTo>
                          <a:pt x="9" y="373"/>
                        </a:lnTo>
                        <a:lnTo>
                          <a:pt x="9" y="339"/>
                        </a:lnTo>
                        <a:lnTo>
                          <a:pt x="9" y="297"/>
                        </a:lnTo>
                        <a:lnTo>
                          <a:pt x="9" y="288"/>
                        </a:lnTo>
                        <a:lnTo>
                          <a:pt x="9" y="246"/>
                        </a:lnTo>
                        <a:lnTo>
                          <a:pt x="9" y="212"/>
                        </a:lnTo>
                        <a:lnTo>
                          <a:pt x="9" y="187"/>
                        </a:lnTo>
                        <a:lnTo>
                          <a:pt x="9" y="144"/>
                        </a:lnTo>
                        <a:lnTo>
                          <a:pt x="9" y="110"/>
                        </a:lnTo>
                        <a:lnTo>
                          <a:pt x="9" y="93"/>
                        </a:lnTo>
                        <a:lnTo>
                          <a:pt x="9" y="76"/>
                        </a:lnTo>
                        <a:lnTo>
                          <a:pt x="17" y="34"/>
                        </a:lnTo>
                        <a:lnTo>
                          <a:pt x="9" y="34"/>
                        </a:lnTo>
                        <a:lnTo>
                          <a:pt x="0" y="26"/>
                        </a:lnTo>
                        <a:lnTo>
                          <a:pt x="26" y="17"/>
                        </a:lnTo>
                        <a:lnTo>
                          <a:pt x="59" y="17"/>
                        </a:lnTo>
                        <a:lnTo>
                          <a:pt x="102" y="17"/>
                        </a:lnTo>
                        <a:lnTo>
                          <a:pt x="144" y="9"/>
                        </a:lnTo>
                        <a:lnTo>
                          <a:pt x="153" y="9"/>
                        </a:lnTo>
                        <a:lnTo>
                          <a:pt x="195" y="9"/>
                        </a:lnTo>
                        <a:lnTo>
                          <a:pt x="246" y="0"/>
                        </a:lnTo>
                        <a:lnTo>
                          <a:pt x="272" y="0"/>
                        </a:lnTo>
                        <a:lnTo>
                          <a:pt x="272" y="17"/>
                        </a:lnTo>
                        <a:lnTo>
                          <a:pt x="280" y="43"/>
                        </a:lnTo>
                        <a:lnTo>
                          <a:pt x="289" y="51"/>
                        </a:lnTo>
                        <a:lnTo>
                          <a:pt x="289" y="59"/>
                        </a:lnTo>
                        <a:lnTo>
                          <a:pt x="297" y="85"/>
                        </a:lnTo>
                        <a:lnTo>
                          <a:pt x="306" y="110"/>
                        </a:lnTo>
                        <a:lnTo>
                          <a:pt x="306" y="127"/>
                        </a:lnTo>
                        <a:lnTo>
                          <a:pt x="306" y="136"/>
                        </a:lnTo>
                        <a:lnTo>
                          <a:pt x="314" y="170"/>
                        </a:lnTo>
                        <a:lnTo>
                          <a:pt x="323" y="187"/>
                        </a:lnTo>
                        <a:lnTo>
                          <a:pt x="323" y="195"/>
                        </a:lnTo>
                        <a:lnTo>
                          <a:pt x="340" y="237"/>
                        </a:lnTo>
                        <a:lnTo>
                          <a:pt x="348" y="271"/>
                        </a:lnTo>
                        <a:lnTo>
                          <a:pt x="357" y="280"/>
                        </a:lnTo>
                        <a:lnTo>
                          <a:pt x="357" y="288"/>
                        </a:lnTo>
                        <a:lnTo>
                          <a:pt x="357" y="297"/>
                        </a:lnTo>
                        <a:lnTo>
                          <a:pt x="365" y="305"/>
                        </a:lnTo>
                        <a:lnTo>
                          <a:pt x="374" y="314"/>
                        </a:lnTo>
                        <a:lnTo>
                          <a:pt x="374" y="322"/>
                        </a:lnTo>
                        <a:lnTo>
                          <a:pt x="374" y="331"/>
                        </a:lnTo>
                        <a:lnTo>
                          <a:pt x="382" y="339"/>
                        </a:lnTo>
                        <a:lnTo>
                          <a:pt x="382" y="348"/>
                        </a:lnTo>
                        <a:lnTo>
                          <a:pt x="374" y="348"/>
                        </a:lnTo>
                        <a:lnTo>
                          <a:pt x="382" y="348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74" y="373"/>
                        </a:lnTo>
                        <a:lnTo>
                          <a:pt x="374" y="38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4" name="Freeform 148"/>
                  <p:cNvSpPr>
                    <a:spLocks/>
                  </p:cNvSpPr>
                  <p:nvPr/>
                </p:nvSpPr>
                <p:spPr bwMode="auto">
                  <a:xfrm>
                    <a:off x="3402" y="2640"/>
                    <a:ext cx="366" cy="627"/>
                  </a:xfrm>
                  <a:custGeom>
                    <a:avLst/>
                    <a:gdLst>
                      <a:gd name="T0" fmla="*/ 366 w 366"/>
                      <a:gd name="T1" fmla="*/ 601 h 627"/>
                      <a:gd name="T2" fmla="*/ 272 w 366"/>
                      <a:gd name="T3" fmla="*/ 601 h 627"/>
                      <a:gd name="T4" fmla="*/ 238 w 366"/>
                      <a:gd name="T5" fmla="*/ 618 h 627"/>
                      <a:gd name="T6" fmla="*/ 230 w 366"/>
                      <a:gd name="T7" fmla="*/ 610 h 627"/>
                      <a:gd name="T8" fmla="*/ 221 w 366"/>
                      <a:gd name="T9" fmla="*/ 593 h 627"/>
                      <a:gd name="T10" fmla="*/ 213 w 366"/>
                      <a:gd name="T11" fmla="*/ 584 h 627"/>
                      <a:gd name="T12" fmla="*/ 204 w 366"/>
                      <a:gd name="T13" fmla="*/ 567 h 627"/>
                      <a:gd name="T14" fmla="*/ 213 w 366"/>
                      <a:gd name="T15" fmla="*/ 559 h 627"/>
                      <a:gd name="T16" fmla="*/ 213 w 366"/>
                      <a:gd name="T17" fmla="*/ 542 h 627"/>
                      <a:gd name="T18" fmla="*/ 213 w 366"/>
                      <a:gd name="T19" fmla="*/ 525 h 627"/>
                      <a:gd name="T20" fmla="*/ 145 w 366"/>
                      <a:gd name="T21" fmla="*/ 525 h 627"/>
                      <a:gd name="T22" fmla="*/ 9 w 366"/>
                      <a:gd name="T23" fmla="*/ 533 h 627"/>
                      <a:gd name="T24" fmla="*/ 9 w 366"/>
                      <a:gd name="T25" fmla="*/ 508 h 627"/>
                      <a:gd name="T26" fmla="*/ 17 w 366"/>
                      <a:gd name="T27" fmla="*/ 491 h 627"/>
                      <a:gd name="T28" fmla="*/ 17 w 366"/>
                      <a:gd name="T29" fmla="*/ 483 h 627"/>
                      <a:gd name="T30" fmla="*/ 17 w 366"/>
                      <a:gd name="T31" fmla="*/ 466 h 627"/>
                      <a:gd name="T32" fmla="*/ 17 w 366"/>
                      <a:gd name="T33" fmla="*/ 457 h 627"/>
                      <a:gd name="T34" fmla="*/ 34 w 366"/>
                      <a:gd name="T35" fmla="*/ 440 h 627"/>
                      <a:gd name="T36" fmla="*/ 34 w 366"/>
                      <a:gd name="T37" fmla="*/ 440 h 627"/>
                      <a:gd name="T38" fmla="*/ 43 w 366"/>
                      <a:gd name="T39" fmla="*/ 423 h 627"/>
                      <a:gd name="T40" fmla="*/ 60 w 366"/>
                      <a:gd name="T41" fmla="*/ 398 h 627"/>
                      <a:gd name="T42" fmla="*/ 60 w 366"/>
                      <a:gd name="T43" fmla="*/ 389 h 627"/>
                      <a:gd name="T44" fmla="*/ 60 w 366"/>
                      <a:gd name="T45" fmla="*/ 389 h 627"/>
                      <a:gd name="T46" fmla="*/ 60 w 366"/>
                      <a:gd name="T47" fmla="*/ 381 h 627"/>
                      <a:gd name="T48" fmla="*/ 68 w 366"/>
                      <a:gd name="T49" fmla="*/ 364 h 627"/>
                      <a:gd name="T50" fmla="*/ 68 w 366"/>
                      <a:gd name="T51" fmla="*/ 355 h 627"/>
                      <a:gd name="T52" fmla="*/ 60 w 366"/>
                      <a:gd name="T53" fmla="*/ 347 h 627"/>
                      <a:gd name="T54" fmla="*/ 68 w 366"/>
                      <a:gd name="T55" fmla="*/ 338 h 627"/>
                      <a:gd name="T56" fmla="*/ 68 w 366"/>
                      <a:gd name="T57" fmla="*/ 322 h 627"/>
                      <a:gd name="T58" fmla="*/ 60 w 366"/>
                      <a:gd name="T59" fmla="*/ 313 h 627"/>
                      <a:gd name="T60" fmla="*/ 51 w 366"/>
                      <a:gd name="T61" fmla="*/ 279 h 627"/>
                      <a:gd name="T62" fmla="*/ 43 w 366"/>
                      <a:gd name="T63" fmla="*/ 288 h 627"/>
                      <a:gd name="T64" fmla="*/ 43 w 366"/>
                      <a:gd name="T65" fmla="*/ 262 h 627"/>
                      <a:gd name="T66" fmla="*/ 51 w 366"/>
                      <a:gd name="T67" fmla="*/ 245 h 627"/>
                      <a:gd name="T68" fmla="*/ 43 w 366"/>
                      <a:gd name="T69" fmla="*/ 237 h 627"/>
                      <a:gd name="T70" fmla="*/ 51 w 366"/>
                      <a:gd name="T71" fmla="*/ 220 h 627"/>
                      <a:gd name="T72" fmla="*/ 51 w 366"/>
                      <a:gd name="T73" fmla="*/ 220 h 627"/>
                      <a:gd name="T74" fmla="*/ 34 w 366"/>
                      <a:gd name="T75" fmla="*/ 220 h 627"/>
                      <a:gd name="T76" fmla="*/ 34 w 366"/>
                      <a:gd name="T77" fmla="*/ 203 h 627"/>
                      <a:gd name="T78" fmla="*/ 34 w 366"/>
                      <a:gd name="T79" fmla="*/ 186 h 627"/>
                      <a:gd name="T80" fmla="*/ 51 w 366"/>
                      <a:gd name="T81" fmla="*/ 186 h 627"/>
                      <a:gd name="T82" fmla="*/ 51 w 366"/>
                      <a:gd name="T83" fmla="*/ 178 h 627"/>
                      <a:gd name="T84" fmla="*/ 51 w 366"/>
                      <a:gd name="T85" fmla="*/ 169 h 627"/>
                      <a:gd name="T86" fmla="*/ 51 w 366"/>
                      <a:gd name="T87" fmla="*/ 152 h 627"/>
                      <a:gd name="T88" fmla="*/ 60 w 366"/>
                      <a:gd name="T89" fmla="*/ 144 h 627"/>
                      <a:gd name="T90" fmla="*/ 68 w 366"/>
                      <a:gd name="T91" fmla="*/ 127 h 627"/>
                      <a:gd name="T92" fmla="*/ 68 w 366"/>
                      <a:gd name="T93" fmla="*/ 118 h 627"/>
                      <a:gd name="T94" fmla="*/ 77 w 366"/>
                      <a:gd name="T95" fmla="*/ 101 h 627"/>
                      <a:gd name="T96" fmla="*/ 94 w 366"/>
                      <a:gd name="T97" fmla="*/ 101 h 627"/>
                      <a:gd name="T98" fmla="*/ 102 w 366"/>
                      <a:gd name="T99" fmla="*/ 76 h 627"/>
                      <a:gd name="T100" fmla="*/ 102 w 366"/>
                      <a:gd name="T101" fmla="*/ 59 h 627"/>
                      <a:gd name="T102" fmla="*/ 102 w 366"/>
                      <a:gd name="T103" fmla="*/ 42 h 627"/>
                      <a:gd name="T104" fmla="*/ 102 w 366"/>
                      <a:gd name="T105" fmla="*/ 50 h 627"/>
                      <a:gd name="T106" fmla="*/ 111 w 366"/>
                      <a:gd name="T107" fmla="*/ 33 h 627"/>
                      <a:gd name="T108" fmla="*/ 128 w 366"/>
                      <a:gd name="T109" fmla="*/ 33 h 627"/>
                      <a:gd name="T110" fmla="*/ 119 w 366"/>
                      <a:gd name="T111" fmla="*/ 17 h 627"/>
                      <a:gd name="T112" fmla="*/ 281 w 366"/>
                      <a:gd name="T113" fmla="*/ 0 h 627"/>
                      <a:gd name="T114" fmla="*/ 357 w 366"/>
                      <a:gd name="T115" fmla="*/ 8 h 627"/>
                      <a:gd name="T116" fmla="*/ 349 w 366"/>
                      <a:gd name="T117" fmla="*/ 186 h 627"/>
                      <a:gd name="T118" fmla="*/ 349 w 366"/>
                      <a:gd name="T119" fmla="*/ 398 h 627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366"/>
                      <a:gd name="T181" fmla="*/ 0 h 627"/>
                      <a:gd name="T182" fmla="*/ 366 w 366"/>
                      <a:gd name="T183" fmla="*/ 627 h 627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366" h="627">
                        <a:moveTo>
                          <a:pt x="349" y="457"/>
                        </a:moveTo>
                        <a:lnTo>
                          <a:pt x="357" y="499"/>
                        </a:lnTo>
                        <a:lnTo>
                          <a:pt x="357" y="516"/>
                        </a:lnTo>
                        <a:lnTo>
                          <a:pt x="366" y="550"/>
                        </a:lnTo>
                        <a:lnTo>
                          <a:pt x="366" y="593"/>
                        </a:lnTo>
                        <a:lnTo>
                          <a:pt x="366" y="601"/>
                        </a:lnTo>
                        <a:lnTo>
                          <a:pt x="349" y="593"/>
                        </a:lnTo>
                        <a:lnTo>
                          <a:pt x="340" y="601"/>
                        </a:lnTo>
                        <a:lnTo>
                          <a:pt x="315" y="593"/>
                        </a:lnTo>
                        <a:lnTo>
                          <a:pt x="306" y="593"/>
                        </a:lnTo>
                        <a:lnTo>
                          <a:pt x="315" y="593"/>
                        </a:lnTo>
                        <a:lnTo>
                          <a:pt x="272" y="610"/>
                        </a:lnTo>
                        <a:lnTo>
                          <a:pt x="272" y="601"/>
                        </a:lnTo>
                        <a:lnTo>
                          <a:pt x="264" y="601"/>
                        </a:lnTo>
                        <a:lnTo>
                          <a:pt x="264" y="610"/>
                        </a:lnTo>
                        <a:lnTo>
                          <a:pt x="255" y="618"/>
                        </a:lnTo>
                        <a:lnTo>
                          <a:pt x="255" y="627"/>
                        </a:lnTo>
                        <a:lnTo>
                          <a:pt x="238" y="627"/>
                        </a:lnTo>
                        <a:lnTo>
                          <a:pt x="238" y="618"/>
                        </a:lnTo>
                        <a:lnTo>
                          <a:pt x="230" y="618"/>
                        </a:lnTo>
                        <a:lnTo>
                          <a:pt x="230" y="610"/>
                        </a:lnTo>
                        <a:lnTo>
                          <a:pt x="238" y="610"/>
                        </a:lnTo>
                        <a:lnTo>
                          <a:pt x="230" y="610"/>
                        </a:lnTo>
                        <a:lnTo>
                          <a:pt x="230" y="601"/>
                        </a:lnTo>
                        <a:lnTo>
                          <a:pt x="230" y="593"/>
                        </a:lnTo>
                        <a:lnTo>
                          <a:pt x="221" y="593"/>
                        </a:lnTo>
                        <a:lnTo>
                          <a:pt x="221" y="584"/>
                        </a:lnTo>
                        <a:lnTo>
                          <a:pt x="213" y="584"/>
                        </a:lnTo>
                        <a:lnTo>
                          <a:pt x="213" y="576"/>
                        </a:lnTo>
                        <a:lnTo>
                          <a:pt x="213" y="567"/>
                        </a:lnTo>
                        <a:lnTo>
                          <a:pt x="204" y="567"/>
                        </a:lnTo>
                        <a:lnTo>
                          <a:pt x="204" y="559"/>
                        </a:lnTo>
                        <a:lnTo>
                          <a:pt x="213" y="559"/>
                        </a:lnTo>
                        <a:lnTo>
                          <a:pt x="204" y="550"/>
                        </a:lnTo>
                        <a:lnTo>
                          <a:pt x="213" y="550"/>
                        </a:lnTo>
                        <a:lnTo>
                          <a:pt x="213" y="542"/>
                        </a:lnTo>
                        <a:lnTo>
                          <a:pt x="213" y="533"/>
                        </a:lnTo>
                        <a:lnTo>
                          <a:pt x="213" y="525"/>
                        </a:lnTo>
                        <a:lnTo>
                          <a:pt x="221" y="525"/>
                        </a:lnTo>
                        <a:lnTo>
                          <a:pt x="213" y="525"/>
                        </a:lnTo>
                        <a:lnTo>
                          <a:pt x="204" y="525"/>
                        </a:lnTo>
                        <a:lnTo>
                          <a:pt x="162" y="525"/>
                        </a:lnTo>
                        <a:lnTo>
                          <a:pt x="145" y="525"/>
                        </a:lnTo>
                        <a:lnTo>
                          <a:pt x="128" y="533"/>
                        </a:lnTo>
                        <a:lnTo>
                          <a:pt x="94" y="533"/>
                        </a:lnTo>
                        <a:lnTo>
                          <a:pt x="68" y="533"/>
                        </a:lnTo>
                        <a:lnTo>
                          <a:pt x="60" y="533"/>
                        </a:lnTo>
                        <a:lnTo>
                          <a:pt x="9" y="533"/>
                        </a:lnTo>
                        <a:lnTo>
                          <a:pt x="17" y="533"/>
                        </a:lnTo>
                        <a:lnTo>
                          <a:pt x="17" y="525"/>
                        </a:lnTo>
                        <a:lnTo>
                          <a:pt x="9" y="516"/>
                        </a:lnTo>
                        <a:lnTo>
                          <a:pt x="9" y="508"/>
                        </a:lnTo>
                        <a:lnTo>
                          <a:pt x="0" y="499"/>
                        </a:lnTo>
                        <a:lnTo>
                          <a:pt x="9" y="499"/>
                        </a:lnTo>
                        <a:lnTo>
                          <a:pt x="17" y="499"/>
                        </a:lnTo>
                        <a:lnTo>
                          <a:pt x="17" y="491"/>
                        </a:lnTo>
                        <a:lnTo>
                          <a:pt x="17" y="483"/>
                        </a:lnTo>
                        <a:lnTo>
                          <a:pt x="9" y="483"/>
                        </a:lnTo>
                        <a:lnTo>
                          <a:pt x="17" y="483"/>
                        </a:lnTo>
                        <a:lnTo>
                          <a:pt x="17" y="491"/>
                        </a:lnTo>
                        <a:lnTo>
                          <a:pt x="26" y="491"/>
                        </a:lnTo>
                        <a:lnTo>
                          <a:pt x="26" y="483"/>
                        </a:lnTo>
                        <a:lnTo>
                          <a:pt x="17" y="474"/>
                        </a:lnTo>
                        <a:lnTo>
                          <a:pt x="17" y="466"/>
                        </a:lnTo>
                        <a:lnTo>
                          <a:pt x="26" y="466"/>
                        </a:lnTo>
                        <a:lnTo>
                          <a:pt x="26" y="457"/>
                        </a:lnTo>
                        <a:lnTo>
                          <a:pt x="17" y="457"/>
                        </a:lnTo>
                        <a:lnTo>
                          <a:pt x="17" y="449"/>
                        </a:lnTo>
                        <a:lnTo>
                          <a:pt x="26" y="457"/>
                        </a:lnTo>
                        <a:lnTo>
                          <a:pt x="26" y="449"/>
                        </a:lnTo>
                        <a:lnTo>
                          <a:pt x="26" y="440"/>
                        </a:lnTo>
                        <a:lnTo>
                          <a:pt x="34" y="440"/>
                        </a:lnTo>
                        <a:lnTo>
                          <a:pt x="43" y="440"/>
                        </a:lnTo>
                        <a:lnTo>
                          <a:pt x="43" y="432"/>
                        </a:lnTo>
                        <a:lnTo>
                          <a:pt x="34" y="440"/>
                        </a:lnTo>
                        <a:lnTo>
                          <a:pt x="34" y="432"/>
                        </a:lnTo>
                        <a:lnTo>
                          <a:pt x="34" y="423"/>
                        </a:lnTo>
                        <a:lnTo>
                          <a:pt x="43" y="423"/>
                        </a:lnTo>
                        <a:lnTo>
                          <a:pt x="43" y="432"/>
                        </a:lnTo>
                        <a:lnTo>
                          <a:pt x="43" y="423"/>
                        </a:lnTo>
                        <a:lnTo>
                          <a:pt x="51" y="415"/>
                        </a:lnTo>
                        <a:lnTo>
                          <a:pt x="51" y="406"/>
                        </a:lnTo>
                        <a:lnTo>
                          <a:pt x="60" y="406"/>
                        </a:lnTo>
                        <a:lnTo>
                          <a:pt x="60" y="398"/>
                        </a:lnTo>
                        <a:lnTo>
                          <a:pt x="51" y="398"/>
                        </a:lnTo>
                        <a:lnTo>
                          <a:pt x="60" y="398"/>
                        </a:lnTo>
                        <a:lnTo>
                          <a:pt x="60" y="389"/>
                        </a:lnTo>
                        <a:lnTo>
                          <a:pt x="68" y="389"/>
                        </a:lnTo>
                        <a:lnTo>
                          <a:pt x="68" y="381"/>
                        </a:lnTo>
                        <a:lnTo>
                          <a:pt x="60" y="381"/>
                        </a:lnTo>
                        <a:lnTo>
                          <a:pt x="60" y="389"/>
                        </a:lnTo>
                        <a:lnTo>
                          <a:pt x="51" y="389"/>
                        </a:lnTo>
                        <a:lnTo>
                          <a:pt x="51" y="381"/>
                        </a:lnTo>
                        <a:lnTo>
                          <a:pt x="60" y="372"/>
                        </a:lnTo>
                        <a:lnTo>
                          <a:pt x="60" y="381"/>
                        </a:lnTo>
                        <a:lnTo>
                          <a:pt x="60" y="372"/>
                        </a:lnTo>
                        <a:lnTo>
                          <a:pt x="68" y="372"/>
                        </a:lnTo>
                        <a:lnTo>
                          <a:pt x="68" y="364"/>
                        </a:lnTo>
                        <a:lnTo>
                          <a:pt x="77" y="364"/>
                        </a:lnTo>
                        <a:lnTo>
                          <a:pt x="77" y="355"/>
                        </a:lnTo>
                        <a:lnTo>
                          <a:pt x="77" y="364"/>
                        </a:lnTo>
                        <a:lnTo>
                          <a:pt x="68" y="355"/>
                        </a:lnTo>
                        <a:lnTo>
                          <a:pt x="68" y="347"/>
                        </a:lnTo>
                        <a:lnTo>
                          <a:pt x="60" y="347"/>
                        </a:lnTo>
                        <a:lnTo>
                          <a:pt x="51" y="338"/>
                        </a:lnTo>
                        <a:lnTo>
                          <a:pt x="60" y="338"/>
                        </a:lnTo>
                        <a:lnTo>
                          <a:pt x="68" y="338"/>
                        </a:lnTo>
                        <a:lnTo>
                          <a:pt x="60" y="338"/>
                        </a:lnTo>
                        <a:lnTo>
                          <a:pt x="60" y="330"/>
                        </a:lnTo>
                        <a:lnTo>
                          <a:pt x="68" y="322"/>
                        </a:lnTo>
                        <a:lnTo>
                          <a:pt x="60" y="322"/>
                        </a:lnTo>
                        <a:lnTo>
                          <a:pt x="60" y="330"/>
                        </a:lnTo>
                        <a:lnTo>
                          <a:pt x="51" y="330"/>
                        </a:lnTo>
                        <a:lnTo>
                          <a:pt x="51" y="322"/>
                        </a:lnTo>
                        <a:lnTo>
                          <a:pt x="60" y="313"/>
                        </a:lnTo>
                        <a:lnTo>
                          <a:pt x="51" y="313"/>
                        </a:lnTo>
                        <a:lnTo>
                          <a:pt x="51" y="305"/>
                        </a:lnTo>
                        <a:lnTo>
                          <a:pt x="51" y="296"/>
                        </a:lnTo>
                        <a:lnTo>
                          <a:pt x="51" y="279"/>
                        </a:lnTo>
                        <a:lnTo>
                          <a:pt x="51" y="288"/>
                        </a:lnTo>
                        <a:lnTo>
                          <a:pt x="43" y="288"/>
                        </a:lnTo>
                        <a:lnTo>
                          <a:pt x="43" y="279"/>
                        </a:lnTo>
                        <a:lnTo>
                          <a:pt x="43" y="271"/>
                        </a:lnTo>
                        <a:lnTo>
                          <a:pt x="51" y="271"/>
                        </a:lnTo>
                        <a:lnTo>
                          <a:pt x="43" y="262"/>
                        </a:lnTo>
                        <a:lnTo>
                          <a:pt x="51" y="262"/>
                        </a:lnTo>
                        <a:lnTo>
                          <a:pt x="51" y="254"/>
                        </a:lnTo>
                        <a:lnTo>
                          <a:pt x="51" y="245"/>
                        </a:lnTo>
                        <a:lnTo>
                          <a:pt x="60" y="245"/>
                        </a:lnTo>
                        <a:lnTo>
                          <a:pt x="60" y="237"/>
                        </a:lnTo>
                        <a:lnTo>
                          <a:pt x="51" y="237"/>
                        </a:lnTo>
                        <a:lnTo>
                          <a:pt x="51" y="245"/>
                        </a:lnTo>
                        <a:lnTo>
                          <a:pt x="43" y="237"/>
                        </a:lnTo>
                        <a:lnTo>
                          <a:pt x="43" y="228"/>
                        </a:lnTo>
                        <a:lnTo>
                          <a:pt x="51" y="228"/>
                        </a:lnTo>
                        <a:lnTo>
                          <a:pt x="51" y="220"/>
                        </a:lnTo>
                        <a:lnTo>
                          <a:pt x="43" y="228"/>
                        </a:lnTo>
                        <a:lnTo>
                          <a:pt x="43" y="220"/>
                        </a:lnTo>
                        <a:lnTo>
                          <a:pt x="51" y="220"/>
                        </a:lnTo>
                        <a:lnTo>
                          <a:pt x="43" y="211"/>
                        </a:lnTo>
                        <a:lnTo>
                          <a:pt x="43" y="220"/>
                        </a:lnTo>
                        <a:lnTo>
                          <a:pt x="34" y="220"/>
                        </a:lnTo>
                        <a:lnTo>
                          <a:pt x="43" y="211"/>
                        </a:lnTo>
                        <a:lnTo>
                          <a:pt x="34" y="211"/>
                        </a:lnTo>
                        <a:lnTo>
                          <a:pt x="34" y="203"/>
                        </a:lnTo>
                        <a:lnTo>
                          <a:pt x="43" y="203"/>
                        </a:lnTo>
                        <a:lnTo>
                          <a:pt x="43" y="194"/>
                        </a:lnTo>
                        <a:lnTo>
                          <a:pt x="34" y="194"/>
                        </a:lnTo>
                        <a:lnTo>
                          <a:pt x="34" y="186"/>
                        </a:lnTo>
                        <a:lnTo>
                          <a:pt x="43" y="186"/>
                        </a:lnTo>
                        <a:lnTo>
                          <a:pt x="51" y="194"/>
                        </a:lnTo>
                        <a:lnTo>
                          <a:pt x="51" y="186"/>
                        </a:lnTo>
                        <a:lnTo>
                          <a:pt x="43" y="186"/>
                        </a:lnTo>
                        <a:lnTo>
                          <a:pt x="43" y="178"/>
                        </a:lnTo>
                        <a:lnTo>
                          <a:pt x="51" y="178"/>
                        </a:lnTo>
                        <a:lnTo>
                          <a:pt x="60" y="178"/>
                        </a:lnTo>
                        <a:lnTo>
                          <a:pt x="51" y="169"/>
                        </a:lnTo>
                        <a:lnTo>
                          <a:pt x="51" y="161"/>
                        </a:lnTo>
                        <a:lnTo>
                          <a:pt x="51" y="152"/>
                        </a:lnTo>
                        <a:lnTo>
                          <a:pt x="51" y="144"/>
                        </a:lnTo>
                        <a:lnTo>
                          <a:pt x="51" y="152"/>
                        </a:lnTo>
                        <a:lnTo>
                          <a:pt x="60" y="152"/>
                        </a:lnTo>
                        <a:lnTo>
                          <a:pt x="60" y="144"/>
                        </a:lnTo>
                        <a:lnTo>
                          <a:pt x="68" y="144"/>
                        </a:lnTo>
                        <a:lnTo>
                          <a:pt x="68" y="135"/>
                        </a:lnTo>
                        <a:lnTo>
                          <a:pt x="60" y="135"/>
                        </a:lnTo>
                        <a:lnTo>
                          <a:pt x="60" y="127"/>
                        </a:lnTo>
                        <a:lnTo>
                          <a:pt x="68" y="127"/>
                        </a:lnTo>
                        <a:lnTo>
                          <a:pt x="77" y="127"/>
                        </a:lnTo>
                        <a:lnTo>
                          <a:pt x="60" y="118"/>
                        </a:lnTo>
                        <a:lnTo>
                          <a:pt x="60" y="110"/>
                        </a:lnTo>
                        <a:lnTo>
                          <a:pt x="68" y="118"/>
                        </a:lnTo>
                        <a:lnTo>
                          <a:pt x="77" y="118"/>
                        </a:lnTo>
                        <a:lnTo>
                          <a:pt x="77" y="110"/>
                        </a:lnTo>
                        <a:lnTo>
                          <a:pt x="77" y="101"/>
                        </a:lnTo>
                        <a:lnTo>
                          <a:pt x="85" y="93"/>
                        </a:lnTo>
                        <a:lnTo>
                          <a:pt x="85" y="101"/>
                        </a:lnTo>
                        <a:lnTo>
                          <a:pt x="94" y="101"/>
                        </a:lnTo>
                        <a:lnTo>
                          <a:pt x="94" y="93"/>
                        </a:lnTo>
                        <a:lnTo>
                          <a:pt x="94" y="84"/>
                        </a:lnTo>
                        <a:lnTo>
                          <a:pt x="102" y="84"/>
                        </a:lnTo>
                        <a:lnTo>
                          <a:pt x="94" y="84"/>
                        </a:lnTo>
                        <a:lnTo>
                          <a:pt x="94" y="76"/>
                        </a:lnTo>
                        <a:lnTo>
                          <a:pt x="102" y="76"/>
                        </a:lnTo>
                        <a:lnTo>
                          <a:pt x="94" y="67"/>
                        </a:lnTo>
                        <a:lnTo>
                          <a:pt x="94" y="59"/>
                        </a:lnTo>
                        <a:lnTo>
                          <a:pt x="94" y="50"/>
                        </a:lnTo>
                        <a:lnTo>
                          <a:pt x="102" y="59"/>
                        </a:lnTo>
                        <a:lnTo>
                          <a:pt x="111" y="59"/>
                        </a:lnTo>
                        <a:lnTo>
                          <a:pt x="111" y="50"/>
                        </a:lnTo>
                        <a:lnTo>
                          <a:pt x="102" y="50"/>
                        </a:lnTo>
                        <a:lnTo>
                          <a:pt x="102" y="42"/>
                        </a:lnTo>
                        <a:lnTo>
                          <a:pt x="102" y="50"/>
                        </a:lnTo>
                        <a:lnTo>
                          <a:pt x="111" y="50"/>
                        </a:lnTo>
                        <a:lnTo>
                          <a:pt x="111" y="42"/>
                        </a:lnTo>
                        <a:lnTo>
                          <a:pt x="111" y="33"/>
                        </a:lnTo>
                        <a:lnTo>
                          <a:pt x="102" y="33"/>
                        </a:lnTo>
                        <a:lnTo>
                          <a:pt x="111" y="33"/>
                        </a:lnTo>
                        <a:lnTo>
                          <a:pt x="119" y="33"/>
                        </a:lnTo>
                        <a:lnTo>
                          <a:pt x="128" y="33"/>
                        </a:lnTo>
                        <a:lnTo>
                          <a:pt x="128" y="25"/>
                        </a:lnTo>
                        <a:lnTo>
                          <a:pt x="128" y="17"/>
                        </a:lnTo>
                        <a:lnTo>
                          <a:pt x="119" y="17"/>
                        </a:lnTo>
                        <a:lnTo>
                          <a:pt x="187" y="8"/>
                        </a:lnTo>
                        <a:lnTo>
                          <a:pt x="221" y="8"/>
                        </a:lnTo>
                        <a:lnTo>
                          <a:pt x="238" y="8"/>
                        </a:lnTo>
                        <a:lnTo>
                          <a:pt x="255" y="8"/>
                        </a:lnTo>
                        <a:lnTo>
                          <a:pt x="281" y="0"/>
                        </a:lnTo>
                        <a:lnTo>
                          <a:pt x="323" y="0"/>
                        </a:lnTo>
                        <a:lnTo>
                          <a:pt x="340" y="0"/>
                        </a:lnTo>
                        <a:lnTo>
                          <a:pt x="349" y="8"/>
                        </a:lnTo>
                        <a:lnTo>
                          <a:pt x="357" y="8"/>
                        </a:lnTo>
                        <a:lnTo>
                          <a:pt x="349" y="50"/>
                        </a:lnTo>
                        <a:lnTo>
                          <a:pt x="349" y="67"/>
                        </a:lnTo>
                        <a:lnTo>
                          <a:pt x="349" y="84"/>
                        </a:lnTo>
                        <a:lnTo>
                          <a:pt x="349" y="118"/>
                        </a:lnTo>
                        <a:lnTo>
                          <a:pt x="349" y="161"/>
                        </a:lnTo>
                        <a:lnTo>
                          <a:pt x="349" y="186"/>
                        </a:lnTo>
                        <a:lnTo>
                          <a:pt x="349" y="220"/>
                        </a:lnTo>
                        <a:lnTo>
                          <a:pt x="349" y="262"/>
                        </a:lnTo>
                        <a:lnTo>
                          <a:pt x="349" y="271"/>
                        </a:lnTo>
                        <a:lnTo>
                          <a:pt x="349" y="313"/>
                        </a:lnTo>
                        <a:lnTo>
                          <a:pt x="349" y="347"/>
                        </a:lnTo>
                        <a:lnTo>
                          <a:pt x="349" y="355"/>
                        </a:lnTo>
                        <a:lnTo>
                          <a:pt x="349" y="398"/>
                        </a:lnTo>
                        <a:lnTo>
                          <a:pt x="349" y="423"/>
                        </a:lnTo>
                        <a:lnTo>
                          <a:pt x="349" y="45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5" name="Freeform 149"/>
                  <p:cNvSpPr>
                    <a:spLocks/>
                  </p:cNvSpPr>
                  <p:nvPr/>
                </p:nvSpPr>
                <p:spPr bwMode="auto">
                  <a:xfrm>
                    <a:off x="4014" y="2580"/>
                    <a:ext cx="543" cy="576"/>
                  </a:xfrm>
                  <a:custGeom>
                    <a:avLst/>
                    <a:gdLst>
                      <a:gd name="T0" fmla="*/ 102 w 543"/>
                      <a:gd name="T1" fmla="*/ 407 h 576"/>
                      <a:gd name="T2" fmla="*/ 102 w 543"/>
                      <a:gd name="T3" fmla="*/ 390 h 576"/>
                      <a:gd name="T4" fmla="*/ 110 w 543"/>
                      <a:gd name="T5" fmla="*/ 373 h 576"/>
                      <a:gd name="T6" fmla="*/ 102 w 543"/>
                      <a:gd name="T7" fmla="*/ 365 h 576"/>
                      <a:gd name="T8" fmla="*/ 93 w 543"/>
                      <a:gd name="T9" fmla="*/ 339 h 576"/>
                      <a:gd name="T10" fmla="*/ 85 w 543"/>
                      <a:gd name="T11" fmla="*/ 314 h 576"/>
                      <a:gd name="T12" fmla="*/ 68 w 543"/>
                      <a:gd name="T13" fmla="*/ 271 h 576"/>
                      <a:gd name="T14" fmla="*/ 34 w 543"/>
                      <a:gd name="T15" fmla="*/ 161 h 576"/>
                      <a:gd name="T16" fmla="*/ 0 w 543"/>
                      <a:gd name="T17" fmla="*/ 51 h 576"/>
                      <a:gd name="T18" fmla="*/ 68 w 543"/>
                      <a:gd name="T19" fmla="*/ 26 h 576"/>
                      <a:gd name="T20" fmla="*/ 170 w 543"/>
                      <a:gd name="T21" fmla="*/ 17 h 576"/>
                      <a:gd name="T22" fmla="*/ 255 w 543"/>
                      <a:gd name="T23" fmla="*/ 9 h 576"/>
                      <a:gd name="T24" fmla="*/ 255 w 543"/>
                      <a:gd name="T25" fmla="*/ 9 h 576"/>
                      <a:gd name="T26" fmla="*/ 246 w 543"/>
                      <a:gd name="T27" fmla="*/ 17 h 576"/>
                      <a:gd name="T28" fmla="*/ 238 w 543"/>
                      <a:gd name="T29" fmla="*/ 26 h 576"/>
                      <a:gd name="T30" fmla="*/ 246 w 543"/>
                      <a:gd name="T31" fmla="*/ 43 h 576"/>
                      <a:gd name="T32" fmla="*/ 272 w 543"/>
                      <a:gd name="T33" fmla="*/ 60 h 576"/>
                      <a:gd name="T34" fmla="*/ 297 w 543"/>
                      <a:gd name="T35" fmla="*/ 68 h 576"/>
                      <a:gd name="T36" fmla="*/ 314 w 543"/>
                      <a:gd name="T37" fmla="*/ 93 h 576"/>
                      <a:gd name="T38" fmla="*/ 331 w 543"/>
                      <a:gd name="T39" fmla="*/ 127 h 576"/>
                      <a:gd name="T40" fmla="*/ 357 w 543"/>
                      <a:gd name="T41" fmla="*/ 136 h 576"/>
                      <a:gd name="T42" fmla="*/ 382 w 543"/>
                      <a:gd name="T43" fmla="*/ 161 h 576"/>
                      <a:gd name="T44" fmla="*/ 399 w 543"/>
                      <a:gd name="T45" fmla="*/ 170 h 576"/>
                      <a:gd name="T46" fmla="*/ 407 w 543"/>
                      <a:gd name="T47" fmla="*/ 187 h 576"/>
                      <a:gd name="T48" fmla="*/ 416 w 543"/>
                      <a:gd name="T49" fmla="*/ 195 h 576"/>
                      <a:gd name="T50" fmla="*/ 424 w 543"/>
                      <a:gd name="T51" fmla="*/ 204 h 576"/>
                      <a:gd name="T52" fmla="*/ 433 w 543"/>
                      <a:gd name="T53" fmla="*/ 212 h 576"/>
                      <a:gd name="T54" fmla="*/ 450 w 543"/>
                      <a:gd name="T55" fmla="*/ 221 h 576"/>
                      <a:gd name="T56" fmla="*/ 467 w 543"/>
                      <a:gd name="T57" fmla="*/ 229 h 576"/>
                      <a:gd name="T58" fmla="*/ 467 w 543"/>
                      <a:gd name="T59" fmla="*/ 246 h 576"/>
                      <a:gd name="T60" fmla="*/ 475 w 543"/>
                      <a:gd name="T61" fmla="*/ 254 h 576"/>
                      <a:gd name="T62" fmla="*/ 475 w 543"/>
                      <a:gd name="T63" fmla="*/ 271 h 576"/>
                      <a:gd name="T64" fmla="*/ 484 w 543"/>
                      <a:gd name="T65" fmla="*/ 280 h 576"/>
                      <a:gd name="T66" fmla="*/ 509 w 543"/>
                      <a:gd name="T67" fmla="*/ 297 h 576"/>
                      <a:gd name="T68" fmla="*/ 518 w 543"/>
                      <a:gd name="T69" fmla="*/ 314 h 576"/>
                      <a:gd name="T70" fmla="*/ 526 w 543"/>
                      <a:gd name="T71" fmla="*/ 339 h 576"/>
                      <a:gd name="T72" fmla="*/ 518 w 543"/>
                      <a:gd name="T73" fmla="*/ 365 h 576"/>
                      <a:gd name="T74" fmla="*/ 518 w 543"/>
                      <a:gd name="T75" fmla="*/ 365 h 576"/>
                      <a:gd name="T76" fmla="*/ 526 w 543"/>
                      <a:gd name="T77" fmla="*/ 390 h 576"/>
                      <a:gd name="T78" fmla="*/ 526 w 543"/>
                      <a:gd name="T79" fmla="*/ 407 h 576"/>
                      <a:gd name="T80" fmla="*/ 509 w 543"/>
                      <a:gd name="T81" fmla="*/ 441 h 576"/>
                      <a:gd name="T82" fmla="*/ 509 w 543"/>
                      <a:gd name="T83" fmla="*/ 466 h 576"/>
                      <a:gd name="T84" fmla="*/ 501 w 543"/>
                      <a:gd name="T85" fmla="*/ 492 h 576"/>
                      <a:gd name="T86" fmla="*/ 492 w 543"/>
                      <a:gd name="T87" fmla="*/ 526 h 576"/>
                      <a:gd name="T88" fmla="*/ 475 w 543"/>
                      <a:gd name="T89" fmla="*/ 517 h 576"/>
                      <a:gd name="T90" fmla="*/ 458 w 543"/>
                      <a:gd name="T91" fmla="*/ 517 h 576"/>
                      <a:gd name="T92" fmla="*/ 450 w 543"/>
                      <a:gd name="T93" fmla="*/ 526 h 576"/>
                      <a:gd name="T94" fmla="*/ 450 w 543"/>
                      <a:gd name="T95" fmla="*/ 568 h 576"/>
                      <a:gd name="T96" fmla="*/ 433 w 543"/>
                      <a:gd name="T97" fmla="*/ 559 h 576"/>
                      <a:gd name="T98" fmla="*/ 390 w 543"/>
                      <a:gd name="T99" fmla="*/ 559 h 576"/>
                      <a:gd name="T100" fmla="*/ 263 w 543"/>
                      <a:gd name="T101" fmla="*/ 559 h 576"/>
                      <a:gd name="T102" fmla="*/ 144 w 543"/>
                      <a:gd name="T103" fmla="*/ 568 h 576"/>
                      <a:gd name="T104" fmla="*/ 127 w 543"/>
                      <a:gd name="T105" fmla="*/ 551 h 576"/>
                      <a:gd name="T106" fmla="*/ 119 w 543"/>
                      <a:gd name="T107" fmla="*/ 526 h 576"/>
                      <a:gd name="T108" fmla="*/ 110 w 543"/>
                      <a:gd name="T109" fmla="*/ 500 h 576"/>
                      <a:gd name="T110" fmla="*/ 110 w 543"/>
                      <a:gd name="T111" fmla="*/ 466 h 57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43"/>
                      <a:gd name="T169" fmla="*/ 0 h 576"/>
                      <a:gd name="T170" fmla="*/ 543 w 543"/>
                      <a:gd name="T171" fmla="*/ 576 h 57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43" h="576">
                        <a:moveTo>
                          <a:pt x="93" y="441"/>
                        </a:moveTo>
                        <a:lnTo>
                          <a:pt x="93" y="441"/>
                        </a:lnTo>
                        <a:lnTo>
                          <a:pt x="93" y="432"/>
                        </a:lnTo>
                        <a:lnTo>
                          <a:pt x="93" y="424"/>
                        </a:lnTo>
                        <a:lnTo>
                          <a:pt x="102" y="415"/>
                        </a:lnTo>
                        <a:lnTo>
                          <a:pt x="102" y="407"/>
                        </a:lnTo>
                        <a:lnTo>
                          <a:pt x="102" y="398"/>
                        </a:lnTo>
                        <a:lnTo>
                          <a:pt x="102" y="390"/>
                        </a:lnTo>
                        <a:lnTo>
                          <a:pt x="110" y="382"/>
                        </a:lnTo>
                        <a:lnTo>
                          <a:pt x="102" y="382"/>
                        </a:lnTo>
                        <a:lnTo>
                          <a:pt x="110" y="382"/>
                        </a:lnTo>
                        <a:lnTo>
                          <a:pt x="110" y="373"/>
                        </a:lnTo>
                        <a:lnTo>
                          <a:pt x="102" y="365"/>
                        </a:lnTo>
                        <a:lnTo>
                          <a:pt x="102" y="356"/>
                        </a:lnTo>
                        <a:lnTo>
                          <a:pt x="102" y="348"/>
                        </a:lnTo>
                        <a:lnTo>
                          <a:pt x="93" y="339"/>
                        </a:lnTo>
                        <a:lnTo>
                          <a:pt x="85" y="331"/>
                        </a:lnTo>
                        <a:lnTo>
                          <a:pt x="85" y="322"/>
                        </a:lnTo>
                        <a:lnTo>
                          <a:pt x="85" y="314"/>
                        </a:lnTo>
                        <a:lnTo>
                          <a:pt x="76" y="305"/>
                        </a:lnTo>
                        <a:lnTo>
                          <a:pt x="68" y="271"/>
                        </a:lnTo>
                        <a:lnTo>
                          <a:pt x="51" y="229"/>
                        </a:lnTo>
                        <a:lnTo>
                          <a:pt x="51" y="221"/>
                        </a:lnTo>
                        <a:lnTo>
                          <a:pt x="42" y="204"/>
                        </a:lnTo>
                        <a:lnTo>
                          <a:pt x="34" y="170"/>
                        </a:lnTo>
                        <a:lnTo>
                          <a:pt x="34" y="161"/>
                        </a:lnTo>
                        <a:lnTo>
                          <a:pt x="34" y="144"/>
                        </a:lnTo>
                        <a:lnTo>
                          <a:pt x="25" y="119"/>
                        </a:lnTo>
                        <a:lnTo>
                          <a:pt x="17" y="93"/>
                        </a:lnTo>
                        <a:lnTo>
                          <a:pt x="17" y="85"/>
                        </a:lnTo>
                        <a:lnTo>
                          <a:pt x="8" y="77"/>
                        </a:lnTo>
                        <a:lnTo>
                          <a:pt x="0" y="51"/>
                        </a:lnTo>
                        <a:lnTo>
                          <a:pt x="0" y="34"/>
                        </a:lnTo>
                        <a:lnTo>
                          <a:pt x="17" y="34"/>
                        </a:lnTo>
                        <a:lnTo>
                          <a:pt x="25" y="34"/>
                        </a:lnTo>
                        <a:lnTo>
                          <a:pt x="34" y="34"/>
                        </a:lnTo>
                        <a:lnTo>
                          <a:pt x="68" y="26"/>
                        </a:lnTo>
                        <a:lnTo>
                          <a:pt x="85" y="26"/>
                        </a:lnTo>
                        <a:lnTo>
                          <a:pt x="102" y="26"/>
                        </a:lnTo>
                        <a:lnTo>
                          <a:pt x="136" y="17"/>
                        </a:lnTo>
                        <a:lnTo>
                          <a:pt x="153" y="17"/>
                        </a:lnTo>
                        <a:lnTo>
                          <a:pt x="170" y="17"/>
                        </a:lnTo>
                        <a:lnTo>
                          <a:pt x="212" y="9"/>
                        </a:lnTo>
                        <a:lnTo>
                          <a:pt x="255" y="0"/>
                        </a:lnTo>
                        <a:lnTo>
                          <a:pt x="263" y="0"/>
                        </a:lnTo>
                        <a:lnTo>
                          <a:pt x="255" y="9"/>
                        </a:lnTo>
                        <a:lnTo>
                          <a:pt x="255" y="17"/>
                        </a:lnTo>
                        <a:lnTo>
                          <a:pt x="246" y="17"/>
                        </a:lnTo>
                        <a:lnTo>
                          <a:pt x="246" y="26"/>
                        </a:lnTo>
                        <a:lnTo>
                          <a:pt x="238" y="26"/>
                        </a:lnTo>
                        <a:lnTo>
                          <a:pt x="238" y="34"/>
                        </a:lnTo>
                        <a:lnTo>
                          <a:pt x="238" y="43"/>
                        </a:lnTo>
                        <a:lnTo>
                          <a:pt x="246" y="43"/>
                        </a:lnTo>
                        <a:lnTo>
                          <a:pt x="255" y="51"/>
                        </a:lnTo>
                        <a:lnTo>
                          <a:pt x="263" y="51"/>
                        </a:lnTo>
                        <a:lnTo>
                          <a:pt x="263" y="60"/>
                        </a:lnTo>
                        <a:lnTo>
                          <a:pt x="272" y="60"/>
                        </a:lnTo>
                        <a:lnTo>
                          <a:pt x="272" y="68"/>
                        </a:lnTo>
                        <a:lnTo>
                          <a:pt x="280" y="68"/>
                        </a:lnTo>
                        <a:lnTo>
                          <a:pt x="289" y="68"/>
                        </a:lnTo>
                        <a:lnTo>
                          <a:pt x="297" y="68"/>
                        </a:lnTo>
                        <a:lnTo>
                          <a:pt x="297" y="77"/>
                        </a:lnTo>
                        <a:lnTo>
                          <a:pt x="306" y="85"/>
                        </a:lnTo>
                        <a:lnTo>
                          <a:pt x="306" y="93"/>
                        </a:lnTo>
                        <a:lnTo>
                          <a:pt x="314" y="93"/>
                        </a:lnTo>
                        <a:lnTo>
                          <a:pt x="314" y="102"/>
                        </a:lnTo>
                        <a:lnTo>
                          <a:pt x="323" y="110"/>
                        </a:lnTo>
                        <a:lnTo>
                          <a:pt x="331" y="119"/>
                        </a:lnTo>
                        <a:lnTo>
                          <a:pt x="331" y="127"/>
                        </a:lnTo>
                        <a:lnTo>
                          <a:pt x="340" y="127"/>
                        </a:lnTo>
                        <a:lnTo>
                          <a:pt x="348" y="136"/>
                        </a:lnTo>
                        <a:lnTo>
                          <a:pt x="357" y="136"/>
                        </a:lnTo>
                        <a:lnTo>
                          <a:pt x="365" y="144"/>
                        </a:lnTo>
                        <a:lnTo>
                          <a:pt x="373" y="153"/>
                        </a:lnTo>
                        <a:lnTo>
                          <a:pt x="382" y="161"/>
                        </a:lnTo>
                        <a:lnTo>
                          <a:pt x="390" y="161"/>
                        </a:lnTo>
                        <a:lnTo>
                          <a:pt x="390" y="170"/>
                        </a:lnTo>
                        <a:lnTo>
                          <a:pt x="399" y="170"/>
                        </a:lnTo>
                        <a:lnTo>
                          <a:pt x="399" y="178"/>
                        </a:lnTo>
                        <a:lnTo>
                          <a:pt x="407" y="178"/>
                        </a:lnTo>
                        <a:lnTo>
                          <a:pt x="407" y="187"/>
                        </a:lnTo>
                        <a:lnTo>
                          <a:pt x="407" y="195"/>
                        </a:lnTo>
                        <a:lnTo>
                          <a:pt x="416" y="195"/>
                        </a:lnTo>
                        <a:lnTo>
                          <a:pt x="416" y="204"/>
                        </a:lnTo>
                        <a:lnTo>
                          <a:pt x="416" y="195"/>
                        </a:lnTo>
                        <a:lnTo>
                          <a:pt x="424" y="195"/>
                        </a:lnTo>
                        <a:lnTo>
                          <a:pt x="416" y="204"/>
                        </a:lnTo>
                        <a:lnTo>
                          <a:pt x="424" y="204"/>
                        </a:lnTo>
                        <a:lnTo>
                          <a:pt x="424" y="212"/>
                        </a:lnTo>
                        <a:lnTo>
                          <a:pt x="433" y="212"/>
                        </a:lnTo>
                        <a:lnTo>
                          <a:pt x="433" y="221"/>
                        </a:lnTo>
                        <a:lnTo>
                          <a:pt x="441" y="221"/>
                        </a:lnTo>
                        <a:lnTo>
                          <a:pt x="450" y="221"/>
                        </a:lnTo>
                        <a:lnTo>
                          <a:pt x="450" y="229"/>
                        </a:lnTo>
                        <a:lnTo>
                          <a:pt x="458" y="229"/>
                        </a:lnTo>
                        <a:lnTo>
                          <a:pt x="467" y="229"/>
                        </a:lnTo>
                        <a:lnTo>
                          <a:pt x="467" y="238"/>
                        </a:lnTo>
                        <a:lnTo>
                          <a:pt x="467" y="246"/>
                        </a:lnTo>
                        <a:lnTo>
                          <a:pt x="467" y="254"/>
                        </a:lnTo>
                        <a:lnTo>
                          <a:pt x="475" y="254"/>
                        </a:lnTo>
                        <a:lnTo>
                          <a:pt x="475" y="263"/>
                        </a:lnTo>
                        <a:lnTo>
                          <a:pt x="475" y="271"/>
                        </a:lnTo>
                        <a:lnTo>
                          <a:pt x="484" y="271"/>
                        </a:lnTo>
                        <a:lnTo>
                          <a:pt x="484" y="280"/>
                        </a:lnTo>
                        <a:lnTo>
                          <a:pt x="492" y="288"/>
                        </a:lnTo>
                        <a:lnTo>
                          <a:pt x="501" y="288"/>
                        </a:lnTo>
                        <a:lnTo>
                          <a:pt x="509" y="297"/>
                        </a:lnTo>
                        <a:lnTo>
                          <a:pt x="509" y="305"/>
                        </a:lnTo>
                        <a:lnTo>
                          <a:pt x="509" y="314"/>
                        </a:lnTo>
                        <a:lnTo>
                          <a:pt x="518" y="305"/>
                        </a:lnTo>
                        <a:lnTo>
                          <a:pt x="518" y="314"/>
                        </a:lnTo>
                        <a:lnTo>
                          <a:pt x="518" y="322"/>
                        </a:lnTo>
                        <a:lnTo>
                          <a:pt x="518" y="331"/>
                        </a:lnTo>
                        <a:lnTo>
                          <a:pt x="518" y="339"/>
                        </a:lnTo>
                        <a:lnTo>
                          <a:pt x="526" y="339"/>
                        </a:lnTo>
                        <a:lnTo>
                          <a:pt x="543" y="348"/>
                        </a:lnTo>
                        <a:lnTo>
                          <a:pt x="543" y="356"/>
                        </a:lnTo>
                        <a:lnTo>
                          <a:pt x="543" y="365"/>
                        </a:lnTo>
                        <a:lnTo>
                          <a:pt x="526" y="373"/>
                        </a:lnTo>
                        <a:lnTo>
                          <a:pt x="518" y="365"/>
                        </a:lnTo>
                        <a:lnTo>
                          <a:pt x="509" y="365"/>
                        </a:lnTo>
                        <a:lnTo>
                          <a:pt x="518" y="365"/>
                        </a:lnTo>
                        <a:lnTo>
                          <a:pt x="526" y="373"/>
                        </a:lnTo>
                        <a:lnTo>
                          <a:pt x="535" y="373"/>
                        </a:lnTo>
                        <a:lnTo>
                          <a:pt x="535" y="382"/>
                        </a:lnTo>
                        <a:lnTo>
                          <a:pt x="526" y="390"/>
                        </a:lnTo>
                        <a:lnTo>
                          <a:pt x="518" y="382"/>
                        </a:lnTo>
                        <a:lnTo>
                          <a:pt x="526" y="390"/>
                        </a:lnTo>
                        <a:lnTo>
                          <a:pt x="509" y="382"/>
                        </a:lnTo>
                        <a:lnTo>
                          <a:pt x="526" y="398"/>
                        </a:lnTo>
                        <a:lnTo>
                          <a:pt x="526" y="407"/>
                        </a:lnTo>
                        <a:lnTo>
                          <a:pt x="518" y="398"/>
                        </a:lnTo>
                        <a:lnTo>
                          <a:pt x="518" y="407"/>
                        </a:lnTo>
                        <a:lnTo>
                          <a:pt x="526" y="415"/>
                        </a:lnTo>
                        <a:lnTo>
                          <a:pt x="526" y="424"/>
                        </a:lnTo>
                        <a:lnTo>
                          <a:pt x="518" y="441"/>
                        </a:lnTo>
                        <a:lnTo>
                          <a:pt x="509" y="441"/>
                        </a:lnTo>
                        <a:lnTo>
                          <a:pt x="509" y="449"/>
                        </a:lnTo>
                        <a:lnTo>
                          <a:pt x="518" y="449"/>
                        </a:lnTo>
                        <a:lnTo>
                          <a:pt x="509" y="466"/>
                        </a:lnTo>
                        <a:lnTo>
                          <a:pt x="492" y="466"/>
                        </a:lnTo>
                        <a:lnTo>
                          <a:pt x="501" y="475"/>
                        </a:lnTo>
                        <a:lnTo>
                          <a:pt x="501" y="483"/>
                        </a:lnTo>
                        <a:lnTo>
                          <a:pt x="501" y="475"/>
                        </a:lnTo>
                        <a:lnTo>
                          <a:pt x="501" y="492"/>
                        </a:lnTo>
                        <a:lnTo>
                          <a:pt x="501" y="500"/>
                        </a:lnTo>
                        <a:lnTo>
                          <a:pt x="509" y="517"/>
                        </a:lnTo>
                        <a:lnTo>
                          <a:pt x="501" y="526"/>
                        </a:lnTo>
                        <a:lnTo>
                          <a:pt x="492" y="526"/>
                        </a:lnTo>
                        <a:lnTo>
                          <a:pt x="484" y="526"/>
                        </a:lnTo>
                        <a:lnTo>
                          <a:pt x="484" y="517"/>
                        </a:lnTo>
                        <a:lnTo>
                          <a:pt x="475" y="517"/>
                        </a:lnTo>
                        <a:lnTo>
                          <a:pt x="467" y="517"/>
                        </a:lnTo>
                        <a:lnTo>
                          <a:pt x="458" y="517"/>
                        </a:lnTo>
                        <a:lnTo>
                          <a:pt x="450" y="526"/>
                        </a:lnTo>
                        <a:lnTo>
                          <a:pt x="450" y="517"/>
                        </a:lnTo>
                        <a:lnTo>
                          <a:pt x="450" y="526"/>
                        </a:lnTo>
                        <a:lnTo>
                          <a:pt x="450" y="543"/>
                        </a:lnTo>
                        <a:lnTo>
                          <a:pt x="458" y="551"/>
                        </a:lnTo>
                        <a:lnTo>
                          <a:pt x="458" y="559"/>
                        </a:lnTo>
                        <a:lnTo>
                          <a:pt x="458" y="568"/>
                        </a:lnTo>
                        <a:lnTo>
                          <a:pt x="450" y="568"/>
                        </a:lnTo>
                        <a:lnTo>
                          <a:pt x="458" y="576"/>
                        </a:lnTo>
                        <a:lnTo>
                          <a:pt x="450" y="576"/>
                        </a:lnTo>
                        <a:lnTo>
                          <a:pt x="441" y="576"/>
                        </a:lnTo>
                        <a:lnTo>
                          <a:pt x="433" y="568"/>
                        </a:lnTo>
                        <a:lnTo>
                          <a:pt x="433" y="559"/>
                        </a:lnTo>
                        <a:lnTo>
                          <a:pt x="433" y="551"/>
                        </a:lnTo>
                        <a:lnTo>
                          <a:pt x="407" y="551"/>
                        </a:lnTo>
                        <a:lnTo>
                          <a:pt x="390" y="559"/>
                        </a:lnTo>
                        <a:lnTo>
                          <a:pt x="382" y="559"/>
                        </a:lnTo>
                        <a:lnTo>
                          <a:pt x="331" y="559"/>
                        </a:lnTo>
                        <a:lnTo>
                          <a:pt x="314" y="559"/>
                        </a:lnTo>
                        <a:lnTo>
                          <a:pt x="280" y="559"/>
                        </a:lnTo>
                        <a:lnTo>
                          <a:pt x="263" y="559"/>
                        </a:lnTo>
                        <a:lnTo>
                          <a:pt x="238" y="568"/>
                        </a:lnTo>
                        <a:lnTo>
                          <a:pt x="229" y="568"/>
                        </a:lnTo>
                        <a:lnTo>
                          <a:pt x="204" y="568"/>
                        </a:lnTo>
                        <a:lnTo>
                          <a:pt x="195" y="568"/>
                        </a:lnTo>
                        <a:lnTo>
                          <a:pt x="144" y="568"/>
                        </a:lnTo>
                        <a:lnTo>
                          <a:pt x="136" y="568"/>
                        </a:lnTo>
                        <a:lnTo>
                          <a:pt x="136" y="559"/>
                        </a:lnTo>
                        <a:lnTo>
                          <a:pt x="127" y="551"/>
                        </a:lnTo>
                        <a:lnTo>
                          <a:pt x="127" y="543"/>
                        </a:lnTo>
                        <a:lnTo>
                          <a:pt x="119" y="543"/>
                        </a:lnTo>
                        <a:lnTo>
                          <a:pt x="119" y="534"/>
                        </a:lnTo>
                        <a:lnTo>
                          <a:pt x="119" y="526"/>
                        </a:lnTo>
                        <a:lnTo>
                          <a:pt x="110" y="517"/>
                        </a:lnTo>
                        <a:lnTo>
                          <a:pt x="110" y="509"/>
                        </a:lnTo>
                        <a:lnTo>
                          <a:pt x="110" y="500"/>
                        </a:lnTo>
                        <a:lnTo>
                          <a:pt x="110" y="492"/>
                        </a:lnTo>
                        <a:lnTo>
                          <a:pt x="110" y="483"/>
                        </a:lnTo>
                        <a:lnTo>
                          <a:pt x="110" y="475"/>
                        </a:lnTo>
                        <a:lnTo>
                          <a:pt x="110" y="466"/>
                        </a:lnTo>
                        <a:lnTo>
                          <a:pt x="102" y="458"/>
                        </a:lnTo>
                        <a:lnTo>
                          <a:pt x="102" y="449"/>
                        </a:lnTo>
                        <a:lnTo>
                          <a:pt x="93" y="441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6" name="Freeform 150"/>
                  <p:cNvSpPr>
                    <a:spLocks/>
                  </p:cNvSpPr>
                  <p:nvPr/>
                </p:nvSpPr>
                <p:spPr bwMode="auto">
                  <a:xfrm>
                    <a:off x="4515" y="3072"/>
                    <a:ext cx="17" cy="25"/>
                  </a:xfrm>
                  <a:custGeom>
                    <a:avLst/>
                    <a:gdLst>
                      <a:gd name="T0" fmla="*/ 8 w 17"/>
                      <a:gd name="T1" fmla="*/ 8 h 25"/>
                      <a:gd name="T2" fmla="*/ 8 w 17"/>
                      <a:gd name="T3" fmla="*/ 0 h 25"/>
                      <a:gd name="T4" fmla="*/ 17 w 17"/>
                      <a:gd name="T5" fmla="*/ 0 h 25"/>
                      <a:gd name="T6" fmla="*/ 8 w 17"/>
                      <a:gd name="T7" fmla="*/ 25 h 25"/>
                      <a:gd name="T8" fmla="*/ 8 w 17"/>
                      <a:gd name="T9" fmla="*/ 25 h 25"/>
                      <a:gd name="T10" fmla="*/ 8 w 17"/>
                      <a:gd name="T11" fmla="*/ 8 h 25"/>
                      <a:gd name="T12" fmla="*/ 0 w 17"/>
                      <a:gd name="T13" fmla="*/ 8 h 25"/>
                      <a:gd name="T14" fmla="*/ 8 w 17"/>
                      <a:gd name="T15" fmla="*/ 8 h 2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"/>
                      <a:gd name="T25" fmla="*/ 0 h 25"/>
                      <a:gd name="T26" fmla="*/ 17 w 17"/>
                      <a:gd name="T27" fmla="*/ 25 h 25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" h="25">
                        <a:moveTo>
                          <a:pt x="8" y="8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8" y="25"/>
                        </a:lnTo>
                        <a:lnTo>
                          <a:pt x="8" y="8"/>
                        </a:lnTo>
                        <a:lnTo>
                          <a:pt x="0" y="8"/>
                        </a:lnTo>
                        <a:lnTo>
                          <a:pt x="8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7" name="Freeform 151"/>
                  <p:cNvSpPr>
                    <a:spLocks/>
                  </p:cNvSpPr>
                  <p:nvPr/>
                </p:nvSpPr>
                <p:spPr bwMode="auto">
                  <a:xfrm>
                    <a:off x="4252" y="2529"/>
                    <a:ext cx="509" cy="390"/>
                  </a:xfrm>
                  <a:custGeom>
                    <a:avLst/>
                    <a:gdLst>
                      <a:gd name="T0" fmla="*/ 186 w 509"/>
                      <a:gd name="T1" fmla="*/ 263 h 390"/>
                      <a:gd name="T2" fmla="*/ 186 w 509"/>
                      <a:gd name="T3" fmla="*/ 255 h 390"/>
                      <a:gd name="T4" fmla="*/ 178 w 509"/>
                      <a:gd name="T5" fmla="*/ 246 h 390"/>
                      <a:gd name="T6" fmla="*/ 178 w 509"/>
                      <a:gd name="T7" fmla="*/ 246 h 390"/>
                      <a:gd name="T8" fmla="*/ 169 w 509"/>
                      <a:gd name="T9" fmla="*/ 238 h 390"/>
                      <a:gd name="T10" fmla="*/ 169 w 509"/>
                      <a:gd name="T11" fmla="*/ 229 h 390"/>
                      <a:gd name="T12" fmla="*/ 161 w 509"/>
                      <a:gd name="T13" fmla="*/ 221 h 390"/>
                      <a:gd name="T14" fmla="*/ 144 w 509"/>
                      <a:gd name="T15" fmla="*/ 212 h 390"/>
                      <a:gd name="T16" fmla="*/ 127 w 509"/>
                      <a:gd name="T17" fmla="*/ 195 h 390"/>
                      <a:gd name="T18" fmla="*/ 119 w 509"/>
                      <a:gd name="T19" fmla="*/ 187 h 390"/>
                      <a:gd name="T20" fmla="*/ 102 w 509"/>
                      <a:gd name="T21" fmla="*/ 178 h 390"/>
                      <a:gd name="T22" fmla="*/ 93 w 509"/>
                      <a:gd name="T23" fmla="*/ 170 h 390"/>
                      <a:gd name="T24" fmla="*/ 68 w 509"/>
                      <a:gd name="T25" fmla="*/ 144 h 390"/>
                      <a:gd name="T26" fmla="*/ 59 w 509"/>
                      <a:gd name="T27" fmla="*/ 128 h 390"/>
                      <a:gd name="T28" fmla="*/ 42 w 509"/>
                      <a:gd name="T29" fmla="*/ 119 h 390"/>
                      <a:gd name="T30" fmla="*/ 25 w 509"/>
                      <a:gd name="T31" fmla="*/ 111 h 390"/>
                      <a:gd name="T32" fmla="*/ 17 w 509"/>
                      <a:gd name="T33" fmla="*/ 102 h 390"/>
                      <a:gd name="T34" fmla="*/ 0 w 509"/>
                      <a:gd name="T35" fmla="*/ 94 h 390"/>
                      <a:gd name="T36" fmla="*/ 8 w 509"/>
                      <a:gd name="T37" fmla="*/ 77 h 390"/>
                      <a:gd name="T38" fmla="*/ 8 w 509"/>
                      <a:gd name="T39" fmla="*/ 68 h 390"/>
                      <a:gd name="T40" fmla="*/ 8 w 509"/>
                      <a:gd name="T41" fmla="*/ 68 h 390"/>
                      <a:gd name="T42" fmla="*/ 17 w 509"/>
                      <a:gd name="T43" fmla="*/ 60 h 390"/>
                      <a:gd name="T44" fmla="*/ 17 w 509"/>
                      <a:gd name="T45" fmla="*/ 60 h 390"/>
                      <a:gd name="T46" fmla="*/ 34 w 509"/>
                      <a:gd name="T47" fmla="*/ 51 h 390"/>
                      <a:gd name="T48" fmla="*/ 59 w 509"/>
                      <a:gd name="T49" fmla="*/ 34 h 390"/>
                      <a:gd name="T50" fmla="*/ 76 w 509"/>
                      <a:gd name="T51" fmla="*/ 26 h 390"/>
                      <a:gd name="T52" fmla="*/ 93 w 509"/>
                      <a:gd name="T53" fmla="*/ 17 h 390"/>
                      <a:gd name="T54" fmla="*/ 102 w 509"/>
                      <a:gd name="T55" fmla="*/ 17 h 390"/>
                      <a:gd name="T56" fmla="*/ 152 w 509"/>
                      <a:gd name="T57" fmla="*/ 9 h 390"/>
                      <a:gd name="T58" fmla="*/ 229 w 509"/>
                      <a:gd name="T59" fmla="*/ 0 h 390"/>
                      <a:gd name="T60" fmla="*/ 246 w 509"/>
                      <a:gd name="T61" fmla="*/ 9 h 390"/>
                      <a:gd name="T62" fmla="*/ 263 w 509"/>
                      <a:gd name="T63" fmla="*/ 43 h 390"/>
                      <a:gd name="T64" fmla="*/ 373 w 509"/>
                      <a:gd name="T65" fmla="*/ 26 h 390"/>
                      <a:gd name="T66" fmla="*/ 450 w 509"/>
                      <a:gd name="T67" fmla="*/ 77 h 390"/>
                      <a:gd name="T68" fmla="*/ 509 w 509"/>
                      <a:gd name="T69" fmla="*/ 119 h 390"/>
                      <a:gd name="T70" fmla="*/ 467 w 509"/>
                      <a:gd name="T71" fmla="*/ 204 h 390"/>
                      <a:gd name="T72" fmla="*/ 458 w 509"/>
                      <a:gd name="T73" fmla="*/ 221 h 390"/>
                      <a:gd name="T74" fmla="*/ 450 w 509"/>
                      <a:gd name="T75" fmla="*/ 246 h 390"/>
                      <a:gd name="T76" fmla="*/ 424 w 509"/>
                      <a:gd name="T77" fmla="*/ 263 h 390"/>
                      <a:gd name="T78" fmla="*/ 399 w 509"/>
                      <a:gd name="T79" fmla="*/ 272 h 390"/>
                      <a:gd name="T80" fmla="*/ 399 w 509"/>
                      <a:gd name="T81" fmla="*/ 289 h 390"/>
                      <a:gd name="T82" fmla="*/ 365 w 509"/>
                      <a:gd name="T83" fmla="*/ 322 h 390"/>
                      <a:gd name="T84" fmla="*/ 348 w 509"/>
                      <a:gd name="T85" fmla="*/ 331 h 390"/>
                      <a:gd name="T86" fmla="*/ 322 w 509"/>
                      <a:gd name="T87" fmla="*/ 331 h 390"/>
                      <a:gd name="T88" fmla="*/ 348 w 509"/>
                      <a:gd name="T89" fmla="*/ 356 h 390"/>
                      <a:gd name="T90" fmla="*/ 314 w 509"/>
                      <a:gd name="T91" fmla="*/ 339 h 390"/>
                      <a:gd name="T92" fmla="*/ 305 w 509"/>
                      <a:gd name="T93" fmla="*/ 348 h 390"/>
                      <a:gd name="T94" fmla="*/ 280 w 509"/>
                      <a:gd name="T95" fmla="*/ 390 h 390"/>
                      <a:gd name="T96" fmla="*/ 280 w 509"/>
                      <a:gd name="T97" fmla="*/ 373 h 390"/>
                      <a:gd name="T98" fmla="*/ 271 w 509"/>
                      <a:gd name="T99" fmla="*/ 356 h 390"/>
                      <a:gd name="T100" fmla="*/ 263 w 509"/>
                      <a:gd name="T101" fmla="*/ 339 h 390"/>
                      <a:gd name="T102" fmla="*/ 254 w 509"/>
                      <a:gd name="T103" fmla="*/ 339 h 390"/>
                      <a:gd name="T104" fmla="*/ 246 w 509"/>
                      <a:gd name="T105" fmla="*/ 331 h 390"/>
                      <a:gd name="T106" fmla="*/ 237 w 509"/>
                      <a:gd name="T107" fmla="*/ 322 h 390"/>
                      <a:gd name="T108" fmla="*/ 237 w 509"/>
                      <a:gd name="T109" fmla="*/ 305 h 390"/>
                      <a:gd name="T110" fmla="*/ 237 w 509"/>
                      <a:gd name="T111" fmla="*/ 305 h 390"/>
                      <a:gd name="T112" fmla="*/ 229 w 509"/>
                      <a:gd name="T113" fmla="*/ 297 h 390"/>
                      <a:gd name="T114" fmla="*/ 229 w 509"/>
                      <a:gd name="T115" fmla="*/ 289 h 390"/>
                      <a:gd name="T116" fmla="*/ 220 w 509"/>
                      <a:gd name="T117" fmla="*/ 280 h 390"/>
                      <a:gd name="T118" fmla="*/ 203 w 509"/>
                      <a:gd name="T119" fmla="*/ 272 h 390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509"/>
                      <a:gd name="T181" fmla="*/ 0 h 390"/>
                      <a:gd name="T182" fmla="*/ 509 w 509"/>
                      <a:gd name="T183" fmla="*/ 390 h 390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509" h="390">
                        <a:moveTo>
                          <a:pt x="195" y="263"/>
                        </a:moveTo>
                        <a:lnTo>
                          <a:pt x="195" y="263"/>
                        </a:lnTo>
                        <a:lnTo>
                          <a:pt x="186" y="263"/>
                        </a:lnTo>
                        <a:lnTo>
                          <a:pt x="186" y="255"/>
                        </a:lnTo>
                        <a:lnTo>
                          <a:pt x="178" y="255"/>
                        </a:lnTo>
                        <a:lnTo>
                          <a:pt x="186" y="246"/>
                        </a:lnTo>
                        <a:lnTo>
                          <a:pt x="178" y="246"/>
                        </a:lnTo>
                        <a:lnTo>
                          <a:pt x="178" y="255"/>
                        </a:lnTo>
                        <a:lnTo>
                          <a:pt x="178" y="246"/>
                        </a:lnTo>
                        <a:lnTo>
                          <a:pt x="169" y="246"/>
                        </a:lnTo>
                        <a:lnTo>
                          <a:pt x="169" y="238"/>
                        </a:lnTo>
                        <a:lnTo>
                          <a:pt x="169" y="229"/>
                        </a:lnTo>
                        <a:lnTo>
                          <a:pt x="161" y="229"/>
                        </a:lnTo>
                        <a:lnTo>
                          <a:pt x="161" y="221"/>
                        </a:lnTo>
                        <a:lnTo>
                          <a:pt x="152" y="221"/>
                        </a:lnTo>
                        <a:lnTo>
                          <a:pt x="152" y="212"/>
                        </a:lnTo>
                        <a:lnTo>
                          <a:pt x="144" y="212"/>
                        </a:lnTo>
                        <a:lnTo>
                          <a:pt x="135" y="204"/>
                        </a:lnTo>
                        <a:lnTo>
                          <a:pt x="127" y="195"/>
                        </a:lnTo>
                        <a:lnTo>
                          <a:pt x="119" y="187"/>
                        </a:lnTo>
                        <a:lnTo>
                          <a:pt x="110" y="187"/>
                        </a:lnTo>
                        <a:lnTo>
                          <a:pt x="102" y="178"/>
                        </a:lnTo>
                        <a:lnTo>
                          <a:pt x="93" y="178"/>
                        </a:lnTo>
                        <a:lnTo>
                          <a:pt x="93" y="170"/>
                        </a:lnTo>
                        <a:lnTo>
                          <a:pt x="85" y="161"/>
                        </a:lnTo>
                        <a:lnTo>
                          <a:pt x="76" y="153"/>
                        </a:lnTo>
                        <a:lnTo>
                          <a:pt x="76" y="144"/>
                        </a:lnTo>
                        <a:lnTo>
                          <a:pt x="68" y="144"/>
                        </a:lnTo>
                        <a:lnTo>
                          <a:pt x="68" y="136"/>
                        </a:lnTo>
                        <a:lnTo>
                          <a:pt x="59" y="128"/>
                        </a:lnTo>
                        <a:lnTo>
                          <a:pt x="59" y="119"/>
                        </a:lnTo>
                        <a:lnTo>
                          <a:pt x="51" y="119"/>
                        </a:lnTo>
                        <a:lnTo>
                          <a:pt x="42" y="119"/>
                        </a:lnTo>
                        <a:lnTo>
                          <a:pt x="34" y="119"/>
                        </a:lnTo>
                        <a:lnTo>
                          <a:pt x="34" y="111"/>
                        </a:lnTo>
                        <a:lnTo>
                          <a:pt x="25" y="111"/>
                        </a:lnTo>
                        <a:lnTo>
                          <a:pt x="25" y="102"/>
                        </a:lnTo>
                        <a:lnTo>
                          <a:pt x="17" y="102"/>
                        </a:lnTo>
                        <a:lnTo>
                          <a:pt x="8" y="94"/>
                        </a:lnTo>
                        <a:lnTo>
                          <a:pt x="0" y="94"/>
                        </a:lnTo>
                        <a:lnTo>
                          <a:pt x="0" y="85"/>
                        </a:lnTo>
                        <a:lnTo>
                          <a:pt x="0" y="77"/>
                        </a:lnTo>
                        <a:lnTo>
                          <a:pt x="8" y="77"/>
                        </a:lnTo>
                        <a:lnTo>
                          <a:pt x="8" y="68"/>
                        </a:lnTo>
                        <a:lnTo>
                          <a:pt x="17" y="68"/>
                        </a:lnTo>
                        <a:lnTo>
                          <a:pt x="17" y="60"/>
                        </a:lnTo>
                        <a:lnTo>
                          <a:pt x="25" y="51"/>
                        </a:lnTo>
                        <a:lnTo>
                          <a:pt x="17" y="51"/>
                        </a:lnTo>
                        <a:lnTo>
                          <a:pt x="34" y="51"/>
                        </a:lnTo>
                        <a:lnTo>
                          <a:pt x="42" y="43"/>
                        </a:lnTo>
                        <a:lnTo>
                          <a:pt x="51" y="34"/>
                        </a:lnTo>
                        <a:lnTo>
                          <a:pt x="59" y="34"/>
                        </a:lnTo>
                        <a:lnTo>
                          <a:pt x="68" y="26"/>
                        </a:lnTo>
                        <a:lnTo>
                          <a:pt x="76" y="26"/>
                        </a:lnTo>
                        <a:lnTo>
                          <a:pt x="85" y="17"/>
                        </a:lnTo>
                        <a:lnTo>
                          <a:pt x="93" y="17"/>
                        </a:lnTo>
                        <a:lnTo>
                          <a:pt x="102" y="17"/>
                        </a:lnTo>
                        <a:lnTo>
                          <a:pt x="110" y="17"/>
                        </a:lnTo>
                        <a:lnTo>
                          <a:pt x="135" y="9"/>
                        </a:lnTo>
                        <a:lnTo>
                          <a:pt x="144" y="9"/>
                        </a:lnTo>
                        <a:lnTo>
                          <a:pt x="152" y="9"/>
                        </a:lnTo>
                        <a:lnTo>
                          <a:pt x="195" y="0"/>
                        </a:lnTo>
                        <a:lnTo>
                          <a:pt x="203" y="0"/>
                        </a:lnTo>
                        <a:lnTo>
                          <a:pt x="229" y="0"/>
                        </a:lnTo>
                        <a:lnTo>
                          <a:pt x="229" y="9"/>
                        </a:lnTo>
                        <a:lnTo>
                          <a:pt x="229" y="17"/>
                        </a:lnTo>
                        <a:lnTo>
                          <a:pt x="246" y="9"/>
                        </a:lnTo>
                        <a:lnTo>
                          <a:pt x="254" y="17"/>
                        </a:lnTo>
                        <a:lnTo>
                          <a:pt x="263" y="26"/>
                        </a:lnTo>
                        <a:lnTo>
                          <a:pt x="263" y="43"/>
                        </a:lnTo>
                        <a:lnTo>
                          <a:pt x="288" y="34"/>
                        </a:lnTo>
                        <a:lnTo>
                          <a:pt x="314" y="34"/>
                        </a:lnTo>
                        <a:lnTo>
                          <a:pt x="356" y="26"/>
                        </a:lnTo>
                        <a:lnTo>
                          <a:pt x="373" y="26"/>
                        </a:lnTo>
                        <a:lnTo>
                          <a:pt x="382" y="26"/>
                        </a:lnTo>
                        <a:lnTo>
                          <a:pt x="407" y="43"/>
                        </a:lnTo>
                        <a:lnTo>
                          <a:pt x="450" y="77"/>
                        </a:lnTo>
                        <a:lnTo>
                          <a:pt x="501" y="111"/>
                        </a:lnTo>
                        <a:lnTo>
                          <a:pt x="509" y="119"/>
                        </a:lnTo>
                        <a:lnTo>
                          <a:pt x="492" y="144"/>
                        </a:lnTo>
                        <a:lnTo>
                          <a:pt x="475" y="161"/>
                        </a:lnTo>
                        <a:lnTo>
                          <a:pt x="467" y="187"/>
                        </a:lnTo>
                        <a:lnTo>
                          <a:pt x="467" y="204"/>
                        </a:lnTo>
                        <a:lnTo>
                          <a:pt x="467" y="195"/>
                        </a:lnTo>
                        <a:lnTo>
                          <a:pt x="458" y="204"/>
                        </a:lnTo>
                        <a:lnTo>
                          <a:pt x="467" y="221"/>
                        </a:lnTo>
                        <a:lnTo>
                          <a:pt x="458" y="221"/>
                        </a:lnTo>
                        <a:lnTo>
                          <a:pt x="450" y="221"/>
                        </a:lnTo>
                        <a:lnTo>
                          <a:pt x="458" y="229"/>
                        </a:lnTo>
                        <a:lnTo>
                          <a:pt x="450" y="246"/>
                        </a:lnTo>
                        <a:lnTo>
                          <a:pt x="424" y="246"/>
                        </a:lnTo>
                        <a:lnTo>
                          <a:pt x="424" y="255"/>
                        </a:lnTo>
                        <a:lnTo>
                          <a:pt x="433" y="263"/>
                        </a:lnTo>
                        <a:lnTo>
                          <a:pt x="424" y="263"/>
                        </a:lnTo>
                        <a:lnTo>
                          <a:pt x="416" y="280"/>
                        </a:lnTo>
                        <a:lnTo>
                          <a:pt x="399" y="280"/>
                        </a:lnTo>
                        <a:lnTo>
                          <a:pt x="407" y="263"/>
                        </a:lnTo>
                        <a:lnTo>
                          <a:pt x="399" y="272"/>
                        </a:lnTo>
                        <a:lnTo>
                          <a:pt x="390" y="272"/>
                        </a:lnTo>
                        <a:lnTo>
                          <a:pt x="390" y="280"/>
                        </a:lnTo>
                        <a:lnTo>
                          <a:pt x="399" y="289"/>
                        </a:lnTo>
                        <a:lnTo>
                          <a:pt x="399" y="297"/>
                        </a:lnTo>
                        <a:lnTo>
                          <a:pt x="390" y="305"/>
                        </a:lnTo>
                        <a:lnTo>
                          <a:pt x="373" y="314"/>
                        </a:lnTo>
                        <a:lnTo>
                          <a:pt x="365" y="322"/>
                        </a:lnTo>
                        <a:lnTo>
                          <a:pt x="356" y="322"/>
                        </a:lnTo>
                        <a:lnTo>
                          <a:pt x="348" y="305"/>
                        </a:lnTo>
                        <a:lnTo>
                          <a:pt x="348" y="331"/>
                        </a:lnTo>
                        <a:lnTo>
                          <a:pt x="339" y="331"/>
                        </a:lnTo>
                        <a:lnTo>
                          <a:pt x="331" y="322"/>
                        </a:lnTo>
                        <a:lnTo>
                          <a:pt x="339" y="331"/>
                        </a:lnTo>
                        <a:lnTo>
                          <a:pt x="322" y="331"/>
                        </a:lnTo>
                        <a:lnTo>
                          <a:pt x="348" y="339"/>
                        </a:lnTo>
                        <a:lnTo>
                          <a:pt x="348" y="348"/>
                        </a:lnTo>
                        <a:lnTo>
                          <a:pt x="348" y="356"/>
                        </a:lnTo>
                        <a:lnTo>
                          <a:pt x="331" y="365"/>
                        </a:lnTo>
                        <a:lnTo>
                          <a:pt x="331" y="356"/>
                        </a:lnTo>
                        <a:lnTo>
                          <a:pt x="322" y="348"/>
                        </a:lnTo>
                        <a:lnTo>
                          <a:pt x="314" y="339"/>
                        </a:lnTo>
                        <a:lnTo>
                          <a:pt x="314" y="331"/>
                        </a:lnTo>
                        <a:lnTo>
                          <a:pt x="305" y="331"/>
                        </a:lnTo>
                        <a:lnTo>
                          <a:pt x="305" y="348"/>
                        </a:lnTo>
                        <a:lnTo>
                          <a:pt x="314" y="365"/>
                        </a:lnTo>
                        <a:lnTo>
                          <a:pt x="305" y="390"/>
                        </a:lnTo>
                        <a:lnTo>
                          <a:pt x="288" y="390"/>
                        </a:lnTo>
                        <a:lnTo>
                          <a:pt x="280" y="390"/>
                        </a:lnTo>
                        <a:lnTo>
                          <a:pt x="280" y="382"/>
                        </a:lnTo>
                        <a:lnTo>
                          <a:pt x="280" y="373"/>
                        </a:lnTo>
                        <a:lnTo>
                          <a:pt x="280" y="365"/>
                        </a:lnTo>
                        <a:lnTo>
                          <a:pt x="280" y="356"/>
                        </a:lnTo>
                        <a:lnTo>
                          <a:pt x="271" y="365"/>
                        </a:lnTo>
                        <a:lnTo>
                          <a:pt x="271" y="356"/>
                        </a:lnTo>
                        <a:lnTo>
                          <a:pt x="271" y="348"/>
                        </a:lnTo>
                        <a:lnTo>
                          <a:pt x="263" y="339"/>
                        </a:lnTo>
                        <a:lnTo>
                          <a:pt x="254" y="339"/>
                        </a:lnTo>
                        <a:lnTo>
                          <a:pt x="246" y="331"/>
                        </a:lnTo>
                        <a:lnTo>
                          <a:pt x="246" y="322"/>
                        </a:lnTo>
                        <a:lnTo>
                          <a:pt x="237" y="322"/>
                        </a:lnTo>
                        <a:lnTo>
                          <a:pt x="237" y="314"/>
                        </a:lnTo>
                        <a:lnTo>
                          <a:pt x="237" y="305"/>
                        </a:lnTo>
                        <a:lnTo>
                          <a:pt x="229" y="305"/>
                        </a:lnTo>
                        <a:lnTo>
                          <a:pt x="229" y="297"/>
                        </a:lnTo>
                        <a:lnTo>
                          <a:pt x="229" y="289"/>
                        </a:lnTo>
                        <a:lnTo>
                          <a:pt x="229" y="280"/>
                        </a:lnTo>
                        <a:lnTo>
                          <a:pt x="220" y="280"/>
                        </a:lnTo>
                        <a:lnTo>
                          <a:pt x="212" y="280"/>
                        </a:lnTo>
                        <a:lnTo>
                          <a:pt x="212" y="272"/>
                        </a:lnTo>
                        <a:lnTo>
                          <a:pt x="203" y="272"/>
                        </a:lnTo>
                        <a:lnTo>
                          <a:pt x="195" y="272"/>
                        </a:lnTo>
                        <a:lnTo>
                          <a:pt x="195" y="26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8" name="Freeform 152"/>
                  <p:cNvSpPr>
                    <a:spLocks/>
                  </p:cNvSpPr>
                  <p:nvPr/>
                </p:nvSpPr>
                <p:spPr bwMode="auto">
                  <a:xfrm>
                    <a:off x="4566" y="2894"/>
                    <a:ext cx="17" cy="17"/>
                  </a:xfrm>
                  <a:custGeom>
                    <a:avLst/>
                    <a:gdLst>
                      <a:gd name="T0" fmla="*/ 0 w 17"/>
                      <a:gd name="T1" fmla="*/ 0 h 17"/>
                      <a:gd name="T2" fmla="*/ 8 w 17"/>
                      <a:gd name="T3" fmla="*/ 0 h 17"/>
                      <a:gd name="T4" fmla="*/ 17 w 17"/>
                      <a:gd name="T5" fmla="*/ 0 h 17"/>
                      <a:gd name="T6" fmla="*/ 0 w 17"/>
                      <a:gd name="T7" fmla="*/ 17 h 17"/>
                      <a:gd name="T8" fmla="*/ 0 w 17"/>
                      <a:gd name="T9" fmla="*/ 0 h 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17"/>
                      <a:gd name="T17" fmla="*/ 17 w 17"/>
                      <a:gd name="T18" fmla="*/ 17 h 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17">
                        <a:moveTo>
                          <a:pt x="0" y="0"/>
                        </a:move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0" y="1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9" name="Freeform 153"/>
                  <p:cNvSpPr>
                    <a:spLocks/>
                  </p:cNvSpPr>
                  <p:nvPr/>
                </p:nvSpPr>
                <p:spPr bwMode="auto">
                  <a:xfrm>
                    <a:off x="3071" y="2462"/>
                    <a:ext cx="518" cy="466"/>
                  </a:xfrm>
                  <a:custGeom>
                    <a:avLst/>
                    <a:gdLst>
                      <a:gd name="T0" fmla="*/ 17 w 518"/>
                      <a:gd name="T1" fmla="*/ 127 h 466"/>
                      <a:gd name="T2" fmla="*/ 51 w 518"/>
                      <a:gd name="T3" fmla="*/ 17 h 466"/>
                      <a:gd name="T4" fmla="*/ 187 w 518"/>
                      <a:gd name="T5" fmla="*/ 8 h 466"/>
                      <a:gd name="T6" fmla="*/ 331 w 518"/>
                      <a:gd name="T7" fmla="*/ 8 h 466"/>
                      <a:gd name="T8" fmla="*/ 459 w 518"/>
                      <a:gd name="T9" fmla="*/ 0 h 466"/>
                      <a:gd name="T10" fmla="*/ 467 w 518"/>
                      <a:gd name="T11" fmla="*/ 17 h 466"/>
                      <a:gd name="T12" fmla="*/ 459 w 518"/>
                      <a:gd name="T13" fmla="*/ 34 h 466"/>
                      <a:gd name="T14" fmla="*/ 442 w 518"/>
                      <a:gd name="T15" fmla="*/ 50 h 466"/>
                      <a:gd name="T16" fmla="*/ 510 w 518"/>
                      <a:gd name="T17" fmla="*/ 67 h 466"/>
                      <a:gd name="T18" fmla="*/ 501 w 518"/>
                      <a:gd name="T19" fmla="*/ 76 h 466"/>
                      <a:gd name="T20" fmla="*/ 501 w 518"/>
                      <a:gd name="T21" fmla="*/ 84 h 466"/>
                      <a:gd name="T22" fmla="*/ 484 w 518"/>
                      <a:gd name="T23" fmla="*/ 93 h 466"/>
                      <a:gd name="T24" fmla="*/ 493 w 518"/>
                      <a:gd name="T25" fmla="*/ 110 h 466"/>
                      <a:gd name="T26" fmla="*/ 484 w 518"/>
                      <a:gd name="T27" fmla="*/ 118 h 466"/>
                      <a:gd name="T28" fmla="*/ 476 w 518"/>
                      <a:gd name="T29" fmla="*/ 127 h 466"/>
                      <a:gd name="T30" fmla="*/ 476 w 518"/>
                      <a:gd name="T31" fmla="*/ 127 h 466"/>
                      <a:gd name="T32" fmla="*/ 467 w 518"/>
                      <a:gd name="T33" fmla="*/ 135 h 466"/>
                      <a:gd name="T34" fmla="*/ 476 w 518"/>
                      <a:gd name="T35" fmla="*/ 144 h 466"/>
                      <a:gd name="T36" fmla="*/ 476 w 518"/>
                      <a:gd name="T37" fmla="*/ 161 h 466"/>
                      <a:gd name="T38" fmla="*/ 467 w 518"/>
                      <a:gd name="T39" fmla="*/ 169 h 466"/>
                      <a:gd name="T40" fmla="*/ 450 w 518"/>
                      <a:gd name="T41" fmla="*/ 195 h 466"/>
                      <a:gd name="T42" fmla="*/ 459 w 518"/>
                      <a:gd name="T43" fmla="*/ 203 h 466"/>
                      <a:gd name="T44" fmla="*/ 442 w 518"/>
                      <a:gd name="T45" fmla="*/ 211 h 466"/>
                      <a:gd name="T46" fmla="*/ 442 w 518"/>
                      <a:gd name="T47" fmla="*/ 211 h 466"/>
                      <a:gd name="T48" fmla="*/ 433 w 518"/>
                      <a:gd name="T49" fmla="*/ 228 h 466"/>
                      <a:gd name="T50" fmla="*/ 433 w 518"/>
                      <a:gd name="T51" fmla="*/ 228 h 466"/>
                      <a:gd name="T52" fmla="*/ 433 w 518"/>
                      <a:gd name="T53" fmla="*/ 237 h 466"/>
                      <a:gd name="T54" fmla="*/ 433 w 518"/>
                      <a:gd name="T55" fmla="*/ 254 h 466"/>
                      <a:gd name="T56" fmla="*/ 425 w 518"/>
                      <a:gd name="T57" fmla="*/ 262 h 466"/>
                      <a:gd name="T58" fmla="*/ 416 w 518"/>
                      <a:gd name="T59" fmla="*/ 279 h 466"/>
                      <a:gd name="T60" fmla="*/ 408 w 518"/>
                      <a:gd name="T61" fmla="*/ 288 h 466"/>
                      <a:gd name="T62" fmla="*/ 391 w 518"/>
                      <a:gd name="T63" fmla="*/ 296 h 466"/>
                      <a:gd name="T64" fmla="*/ 391 w 518"/>
                      <a:gd name="T65" fmla="*/ 305 h 466"/>
                      <a:gd name="T66" fmla="*/ 391 w 518"/>
                      <a:gd name="T67" fmla="*/ 322 h 466"/>
                      <a:gd name="T68" fmla="*/ 391 w 518"/>
                      <a:gd name="T69" fmla="*/ 330 h 466"/>
                      <a:gd name="T70" fmla="*/ 382 w 518"/>
                      <a:gd name="T71" fmla="*/ 339 h 466"/>
                      <a:gd name="T72" fmla="*/ 391 w 518"/>
                      <a:gd name="T73" fmla="*/ 356 h 466"/>
                      <a:gd name="T74" fmla="*/ 374 w 518"/>
                      <a:gd name="T75" fmla="*/ 356 h 466"/>
                      <a:gd name="T76" fmla="*/ 382 w 518"/>
                      <a:gd name="T77" fmla="*/ 364 h 466"/>
                      <a:gd name="T78" fmla="*/ 365 w 518"/>
                      <a:gd name="T79" fmla="*/ 372 h 466"/>
                      <a:gd name="T80" fmla="*/ 365 w 518"/>
                      <a:gd name="T81" fmla="*/ 381 h 466"/>
                      <a:gd name="T82" fmla="*/ 365 w 518"/>
                      <a:gd name="T83" fmla="*/ 398 h 466"/>
                      <a:gd name="T84" fmla="*/ 374 w 518"/>
                      <a:gd name="T85" fmla="*/ 389 h 466"/>
                      <a:gd name="T86" fmla="*/ 374 w 518"/>
                      <a:gd name="T87" fmla="*/ 406 h 466"/>
                      <a:gd name="T88" fmla="*/ 382 w 518"/>
                      <a:gd name="T89" fmla="*/ 398 h 466"/>
                      <a:gd name="T90" fmla="*/ 382 w 518"/>
                      <a:gd name="T91" fmla="*/ 423 h 466"/>
                      <a:gd name="T92" fmla="*/ 382 w 518"/>
                      <a:gd name="T93" fmla="*/ 432 h 466"/>
                      <a:gd name="T94" fmla="*/ 374 w 518"/>
                      <a:gd name="T95" fmla="*/ 440 h 466"/>
                      <a:gd name="T96" fmla="*/ 365 w 518"/>
                      <a:gd name="T97" fmla="*/ 457 h 466"/>
                      <a:gd name="T98" fmla="*/ 153 w 518"/>
                      <a:gd name="T99" fmla="*/ 466 h 466"/>
                      <a:gd name="T100" fmla="*/ 68 w 518"/>
                      <a:gd name="T101" fmla="*/ 398 h 466"/>
                      <a:gd name="T102" fmla="*/ 51 w 518"/>
                      <a:gd name="T103" fmla="*/ 389 h 466"/>
                      <a:gd name="T104" fmla="*/ 43 w 518"/>
                      <a:gd name="T105" fmla="*/ 389 h 466"/>
                      <a:gd name="T106" fmla="*/ 26 w 518"/>
                      <a:gd name="T107" fmla="*/ 398 h 466"/>
                      <a:gd name="T108" fmla="*/ 26 w 518"/>
                      <a:gd name="T109" fmla="*/ 389 h 466"/>
                      <a:gd name="T110" fmla="*/ 17 w 518"/>
                      <a:gd name="T111" fmla="*/ 347 h 46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518"/>
                      <a:gd name="T169" fmla="*/ 0 h 466"/>
                      <a:gd name="T170" fmla="*/ 518 w 518"/>
                      <a:gd name="T171" fmla="*/ 466 h 46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518" h="466">
                        <a:moveTo>
                          <a:pt x="17" y="313"/>
                        </a:moveTo>
                        <a:lnTo>
                          <a:pt x="26" y="271"/>
                        </a:lnTo>
                        <a:lnTo>
                          <a:pt x="26" y="245"/>
                        </a:lnTo>
                        <a:lnTo>
                          <a:pt x="26" y="220"/>
                        </a:lnTo>
                        <a:lnTo>
                          <a:pt x="26" y="161"/>
                        </a:lnTo>
                        <a:lnTo>
                          <a:pt x="17" y="127"/>
                        </a:lnTo>
                        <a:lnTo>
                          <a:pt x="17" y="110"/>
                        </a:lnTo>
                        <a:lnTo>
                          <a:pt x="9" y="67"/>
                        </a:lnTo>
                        <a:lnTo>
                          <a:pt x="9" y="59"/>
                        </a:lnTo>
                        <a:lnTo>
                          <a:pt x="0" y="17"/>
                        </a:lnTo>
                        <a:lnTo>
                          <a:pt x="51" y="17"/>
                        </a:lnTo>
                        <a:lnTo>
                          <a:pt x="77" y="17"/>
                        </a:lnTo>
                        <a:lnTo>
                          <a:pt x="102" y="17"/>
                        </a:lnTo>
                        <a:lnTo>
                          <a:pt x="136" y="17"/>
                        </a:lnTo>
                        <a:lnTo>
                          <a:pt x="178" y="8"/>
                        </a:lnTo>
                        <a:lnTo>
                          <a:pt x="187" y="8"/>
                        </a:lnTo>
                        <a:lnTo>
                          <a:pt x="212" y="8"/>
                        </a:lnTo>
                        <a:lnTo>
                          <a:pt x="255" y="8"/>
                        </a:lnTo>
                        <a:lnTo>
                          <a:pt x="297" y="8"/>
                        </a:lnTo>
                        <a:lnTo>
                          <a:pt x="323" y="8"/>
                        </a:lnTo>
                        <a:lnTo>
                          <a:pt x="331" y="8"/>
                        </a:lnTo>
                        <a:lnTo>
                          <a:pt x="357" y="8"/>
                        </a:lnTo>
                        <a:lnTo>
                          <a:pt x="391" y="0"/>
                        </a:lnTo>
                        <a:lnTo>
                          <a:pt x="416" y="0"/>
                        </a:lnTo>
                        <a:lnTo>
                          <a:pt x="450" y="0"/>
                        </a:lnTo>
                        <a:lnTo>
                          <a:pt x="459" y="0"/>
                        </a:lnTo>
                        <a:lnTo>
                          <a:pt x="459" y="8"/>
                        </a:lnTo>
                        <a:lnTo>
                          <a:pt x="467" y="8"/>
                        </a:lnTo>
                        <a:lnTo>
                          <a:pt x="467" y="17"/>
                        </a:lnTo>
                        <a:lnTo>
                          <a:pt x="467" y="25"/>
                        </a:lnTo>
                        <a:lnTo>
                          <a:pt x="459" y="34"/>
                        </a:lnTo>
                        <a:lnTo>
                          <a:pt x="450" y="42"/>
                        </a:lnTo>
                        <a:lnTo>
                          <a:pt x="450" y="50"/>
                        </a:lnTo>
                        <a:lnTo>
                          <a:pt x="442" y="50"/>
                        </a:lnTo>
                        <a:lnTo>
                          <a:pt x="442" y="67"/>
                        </a:lnTo>
                        <a:lnTo>
                          <a:pt x="450" y="67"/>
                        </a:lnTo>
                        <a:lnTo>
                          <a:pt x="484" y="59"/>
                        </a:lnTo>
                        <a:lnTo>
                          <a:pt x="501" y="59"/>
                        </a:lnTo>
                        <a:lnTo>
                          <a:pt x="510" y="67"/>
                        </a:lnTo>
                        <a:lnTo>
                          <a:pt x="518" y="67"/>
                        </a:lnTo>
                        <a:lnTo>
                          <a:pt x="510" y="76"/>
                        </a:lnTo>
                        <a:lnTo>
                          <a:pt x="510" y="67"/>
                        </a:lnTo>
                        <a:lnTo>
                          <a:pt x="501" y="67"/>
                        </a:lnTo>
                        <a:lnTo>
                          <a:pt x="501" y="76"/>
                        </a:lnTo>
                        <a:lnTo>
                          <a:pt x="510" y="76"/>
                        </a:lnTo>
                        <a:lnTo>
                          <a:pt x="510" y="84"/>
                        </a:lnTo>
                        <a:lnTo>
                          <a:pt x="501" y="84"/>
                        </a:lnTo>
                        <a:lnTo>
                          <a:pt x="501" y="93"/>
                        </a:lnTo>
                        <a:lnTo>
                          <a:pt x="493" y="93"/>
                        </a:lnTo>
                        <a:lnTo>
                          <a:pt x="484" y="93"/>
                        </a:lnTo>
                        <a:lnTo>
                          <a:pt x="484" y="101"/>
                        </a:lnTo>
                        <a:lnTo>
                          <a:pt x="493" y="101"/>
                        </a:lnTo>
                        <a:lnTo>
                          <a:pt x="493" y="110"/>
                        </a:lnTo>
                        <a:lnTo>
                          <a:pt x="484" y="110"/>
                        </a:lnTo>
                        <a:lnTo>
                          <a:pt x="484" y="118"/>
                        </a:lnTo>
                        <a:lnTo>
                          <a:pt x="493" y="118"/>
                        </a:lnTo>
                        <a:lnTo>
                          <a:pt x="484" y="118"/>
                        </a:lnTo>
                        <a:lnTo>
                          <a:pt x="476" y="118"/>
                        </a:lnTo>
                        <a:lnTo>
                          <a:pt x="476" y="127"/>
                        </a:lnTo>
                        <a:lnTo>
                          <a:pt x="484" y="135"/>
                        </a:lnTo>
                        <a:lnTo>
                          <a:pt x="476" y="135"/>
                        </a:lnTo>
                        <a:lnTo>
                          <a:pt x="476" y="127"/>
                        </a:lnTo>
                        <a:lnTo>
                          <a:pt x="467" y="127"/>
                        </a:lnTo>
                        <a:lnTo>
                          <a:pt x="467" y="135"/>
                        </a:lnTo>
                        <a:lnTo>
                          <a:pt x="467" y="144"/>
                        </a:lnTo>
                        <a:lnTo>
                          <a:pt x="467" y="135"/>
                        </a:lnTo>
                        <a:lnTo>
                          <a:pt x="476" y="135"/>
                        </a:lnTo>
                        <a:lnTo>
                          <a:pt x="476" y="144"/>
                        </a:lnTo>
                        <a:lnTo>
                          <a:pt x="467" y="144"/>
                        </a:lnTo>
                        <a:lnTo>
                          <a:pt x="476" y="144"/>
                        </a:lnTo>
                        <a:lnTo>
                          <a:pt x="467" y="152"/>
                        </a:lnTo>
                        <a:lnTo>
                          <a:pt x="467" y="161"/>
                        </a:lnTo>
                        <a:lnTo>
                          <a:pt x="476" y="161"/>
                        </a:lnTo>
                        <a:lnTo>
                          <a:pt x="476" y="169"/>
                        </a:lnTo>
                        <a:lnTo>
                          <a:pt x="476" y="178"/>
                        </a:lnTo>
                        <a:lnTo>
                          <a:pt x="467" y="169"/>
                        </a:lnTo>
                        <a:lnTo>
                          <a:pt x="467" y="178"/>
                        </a:lnTo>
                        <a:lnTo>
                          <a:pt x="467" y="186"/>
                        </a:lnTo>
                        <a:lnTo>
                          <a:pt x="450" y="186"/>
                        </a:lnTo>
                        <a:lnTo>
                          <a:pt x="450" y="195"/>
                        </a:lnTo>
                        <a:lnTo>
                          <a:pt x="459" y="195"/>
                        </a:lnTo>
                        <a:lnTo>
                          <a:pt x="459" y="203"/>
                        </a:lnTo>
                        <a:lnTo>
                          <a:pt x="459" y="211"/>
                        </a:lnTo>
                        <a:lnTo>
                          <a:pt x="450" y="211"/>
                        </a:lnTo>
                        <a:lnTo>
                          <a:pt x="442" y="211"/>
                        </a:lnTo>
                        <a:lnTo>
                          <a:pt x="433" y="211"/>
                        </a:lnTo>
                        <a:lnTo>
                          <a:pt x="442" y="211"/>
                        </a:lnTo>
                        <a:lnTo>
                          <a:pt x="442" y="220"/>
                        </a:lnTo>
                        <a:lnTo>
                          <a:pt x="442" y="228"/>
                        </a:lnTo>
                        <a:lnTo>
                          <a:pt x="433" y="228"/>
                        </a:lnTo>
                        <a:lnTo>
                          <a:pt x="433" y="220"/>
                        </a:lnTo>
                        <a:lnTo>
                          <a:pt x="433" y="228"/>
                        </a:lnTo>
                        <a:lnTo>
                          <a:pt x="442" y="228"/>
                        </a:lnTo>
                        <a:lnTo>
                          <a:pt x="442" y="237"/>
                        </a:lnTo>
                        <a:lnTo>
                          <a:pt x="433" y="237"/>
                        </a:lnTo>
                        <a:lnTo>
                          <a:pt x="425" y="228"/>
                        </a:lnTo>
                        <a:lnTo>
                          <a:pt x="425" y="237"/>
                        </a:lnTo>
                        <a:lnTo>
                          <a:pt x="425" y="245"/>
                        </a:lnTo>
                        <a:lnTo>
                          <a:pt x="433" y="254"/>
                        </a:lnTo>
                        <a:lnTo>
                          <a:pt x="425" y="254"/>
                        </a:lnTo>
                        <a:lnTo>
                          <a:pt x="425" y="262"/>
                        </a:lnTo>
                        <a:lnTo>
                          <a:pt x="433" y="262"/>
                        </a:lnTo>
                        <a:lnTo>
                          <a:pt x="425" y="262"/>
                        </a:lnTo>
                        <a:lnTo>
                          <a:pt x="425" y="271"/>
                        </a:lnTo>
                        <a:lnTo>
                          <a:pt x="425" y="279"/>
                        </a:lnTo>
                        <a:lnTo>
                          <a:pt x="416" y="279"/>
                        </a:lnTo>
                        <a:lnTo>
                          <a:pt x="416" y="271"/>
                        </a:lnTo>
                        <a:lnTo>
                          <a:pt x="408" y="279"/>
                        </a:lnTo>
                        <a:lnTo>
                          <a:pt x="408" y="288"/>
                        </a:lnTo>
                        <a:lnTo>
                          <a:pt x="408" y="296"/>
                        </a:lnTo>
                        <a:lnTo>
                          <a:pt x="399" y="296"/>
                        </a:lnTo>
                        <a:lnTo>
                          <a:pt x="391" y="288"/>
                        </a:lnTo>
                        <a:lnTo>
                          <a:pt x="391" y="296"/>
                        </a:lnTo>
                        <a:lnTo>
                          <a:pt x="408" y="305"/>
                        </a:lnTo>
                        <a:lnTo>
                          <a:pt x="399" y="305"/>
                        </a:lnTo>
                        <a:lnTo>
                          <a:pt x="391" y="305"/>
                        </a:lnTo>
                        <a:lnTo>
                          <a:pt x="391" y="313"/>
                        </a:lnTo>
                        <a:lnTo>
                          <a:pt x="399" y="313"/>
                        </a:lnTo>
                        <a:lnTo>
                          <a:pt x="399" y="322"/>
                        </a:lnTo>
                        <a:lnTo>
                          <a:pt x="391" y="322"/>
                        </a:lnTo>
                        <a:lnTo>
                          <a:pt x="391" y="330"/>
                        </a:lnTo>
                        <a:lnTo>
                          <a:pt x="382" y="330"/>
                        </a:lnTo>
                        <a:lnTo>
                          <a:pt x="382" y="322"/>
                        </a:lnTo>
                        <a:lnTo>
                          <a:pt x="382" y="330"/>
                        </a:lnTo>
                        <a:lnTo>
                          <a:pt x="382" y="339"/>
                        </a:lnTo>
                        <a:lnTo>
                          <a:pt x="382" y="347"/>
                        </a:lnTo>
                        <a:lnTo>
                          <a:pt x="391" y="356"/>
                        </a:lnTo>
                        <a:lnTo>
                          <a:pt x="382" y="356"/>
                        </a:lnTo>
                        <a:lnTo>
                          <a:pt x="374" y="356"/>
                        </a:lnTo>
                        <a:lnTo>
                          <a:pt x="374" y="364"/>
                        </a:lnTo>
                        <a:lnTo>
                          <a:pt x="382" y="364"/>
                        </a:lnTo>
                        <a:lnTo>
                          <a:pt x="382" y="372"/>
                        </a:lnTo>
                        <a:lnTo>
                          <a:pt x="374" y="364"/>
                        </a:lnTo>
                        <a:lnTo>
                          <a:pt x="365" y="364"/>
                        </a:lnTo>
                        <a:lnTo>
                          <a:pt x="365" y="372"/>
                        </a:lnTo>
                        <a:lnTo>
                          <a:pt x="374" y="372"/>
                        </a:lnTo>
                        <a:lnTo>
                          <a:pt x="374" y="381"/>
                        </a:lnTo>
                        <a:lnTo>
                          <a:pt x="365" y="381"/>
                        </a:lnTo>
                        <a:lnTo>
                          <a:pt x="365" y="389"/>
                        </a:lnTo>
                        <a:lnTo>
                          <a:pt x="374" y="389"/>
                        </a:lnTo>
                        <a:lnTo>
                          <a:pt x="365" y="398"/>
                        </a:lnTo>
                        <a:lnTo>
                          <a:pt x="374" y="398"/>
                        </a:lnTo>
                        <a:lnTo>
                          <a:pt x="374" y="389"/>
                        </a:lnTo>
                        <a:lnTo>
                          <a:pt x="382" y="398"/>
                        </a:lnTo>
                        <a:lnTo>
                          <a:pt x="374" y="398"/>
                        </a:lnTo>
                        <a:lnTo>
                          <a:pt x="374" y="406"/>
                        </a:lnTo>
                        <a:lnTo>
                          <a:pt x="382" y="398"/>
                        </a:lnTo>
                        <a:lnTo>
                          <a:pt x="382" y="406"/>
                        </a:lnTo>
                        <a:lnTo>
                          <a:pt x="374" y="406"/>
                        </a:lnTo>
                        <a:lnTo>
                          <a:pt x="374" y="415"/>
                        </a:lnTo>
                        <a:lnTo>
                          <a:pt x="382" y="423"/>
                        </a:lnTo>
                        <a:lnTo>
                          <a:pt x="382" y="415"/>
                        </a:lnTo>
                        <a:lnTo>
                          <a:pt x="391" y="415"/>
                        </a:lnTo>
                        <a:lnTo>
                          <a:pt x="391" y="423"/>
                        </a:lnTo>
                        <a:lnTo>
                          <a:pt x="382" y="423"/>
                        </a:lnTo>
                        <a:lnTo>
                          <a:pt x="382" y="432"/>
                        </a:lnTo>
                        <a:lnTo>
                          <a:pt x="382" y="440"/>
                        </a:lnTo>
                        <a:lnTo>
                          <a:pt x="374" y="440"/>
                        </a:lnTo>
                        <a:lnTo>
                          <a:pt x="382" y="449"/>
                        </a:lnTo>
                        <a:lnTo>
                          <a:pt x="374" y="449"/>
                        </a:lnTo>
                        <a:lnTo>
                          <a:pt x="374" y="457"/>
                        </a:lnTo>
                        <a:lnTo>
                          <a:pt x="365" y="457"/>
                        </a:lnTo>
                        <a:lnTo>
                          <a:pt x="348" y="457"/>
                        </a:lnTo>
                        <a:lnTo>
                          <a:pt x="280" y="457"/>
                        </a:lnTo>
                        <a:lnTo>
                          <a:pt x="212" y="457"/>
                        </a:lnTo>
                        <a:lnTo>
                          <a:pt x="178" y="457"/>
                        </a:lnTo>
                        <a:lnTo>
                          <a:pt x="153" y="466"/>
                        </a:lnTo>
                        <a:lnTo>
                          <a:pt x="127" y="466"/>
                        </a:lnTo>
                        <a:lnTo>
                          <a:pt x="94" y="466"/>
                        </a:lnTo>
                        <a:lnTo>
                          <a:pt x="68" y="466"/>
                        </a:lnTo>
                        <a:lnTo>
                          <a:pt x="68" y="432"/>
                        </a:lnTo>
                        <a:lnTo>
                          <a:pt x="68" y="398"/>
                        </a:lnTo>
                        <a:lnTo>
                          <a:pt x="68" y="389"/>
                        </a:lnTo>
                        <a:lnTo>
                          <a:pt x="60" y="389"/>
                        </a:lnTo>
                        <a:lnTo>
                          <a:pt x="51" y="398"/>
                        </a:lnTo>
                        <a:lnTo>
                          <a:pt x="51" y="389"/>
                        </a:lnTo>
                        <a:lnTo>
                          <a:pt x="51" y="398"/>
                        </a:lnTo>
                        <a:lnTo>
                          <a:pt x="43" y="398"/>
                        </a:lnTo>
                        <a:lnTo>
                          <a:pt x="51" y="389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43" y="389"/>
                        </a:lnTo>
                        <a:lnTo>
                          <a:pt x="43" y="398"/>
                        </a:lnTo>
                        <a:lnTo>
                          <a:pt x="34" y="389"/>
                        </a:lnTo>
                        <a:lnTo>
                          <a:pt x="34" y="398"/>
                        </a:lnTo>
                        <a:lnTo>
                          <a:pt x="26" y="398"/>
                        </a:lnTo>
                        <a:lnTo>
                          <a:pt x="34" y="389"/>
                        </a:lnTo>
                        <a:lnTo>
                          <a:pt x="26" y="389"/>
                        </a:lnTo>
                        <a:lnTo>
                          <a:pt x="17" y="389"/>
                        </a:lnTo>
                        <a:lnTo>
                          <a:pt x="17" y="347"/>
                        </a:lnTo>
                        <a:lnTo>
                          <a:pt x="17" y="31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0" name="Freeform 154"/>
                  <p:cNvSpPr>
                    <a:spLocks/>
                  </p:cNvSpPr>
                  <p:nvPr/>
                </p:nvSpPr>
                <p:spPr bwMode="auto">
                  <a:xfrm>
                    <a:off x="3139" y="2919"/>
                    <a:ext cx="578" cy="509"/>
                  </a:xfrm>
                  <a:custGeom>
                    <a:avLst/>
                    <a:gdLst>
                      <a:gd name="T0" fmla="*/ 42 w 578"/>
                      <a:gd name="T1" fmla="*/ 339 h 509"/>
                      <a:gd name="T2" fmla="*/ 42 w 578"/>
                      <a:gd name="T3" fmla="*/ 322 h 509"/>
                      <a:gd name="T4" fmla="*/ 51 w 578"/>
                      <a:gd name="T5" fmla="*/ 314 h 509"/>
                      <a:gd name="T6" fmla="*/ 59 w 578"/>
                      <a:gd name="T7" fmla="*/ 288 h 509"/>
                      <a:gd name="T8" fmla="*/ 59 w 578"/>
                      <a:gd name="T9" fmla="*/ 280 h 509"/>
                      <a:gd name="T10" fmla="*/ 59 w 578"/>
                      <a:gd name="T11" fmla="*/ 263 h 509"/>
                      <a:gd name="T12" fmla="*/ 59 w 578"/>
                      <a:gd name="T13" fmla="*/ 254 h 509"/>
                      <a:gd name="T14" fmla="*/ 59 w 578"/>
                      <a:gd name="T15" fmla="*/ 246 h 509"/>
                      <a:gd name="T16" fmla="*/ 51 w 578"/>
                      <a:gd name="T17" fmla="*/ 229 h 509"/>
                      <a:gd name="T18" fmla="*/ 42 w 578"/>
                      <a:gd name="T19" fmla="*/ 212 h 509"/>
                      <a:gd name="T20" fmla="*/ 42 w 578"/>
                      <a:gd name="T21" fmla="*/ 195 h 509"/>
                      <a:gd name="T22" fmla="*/ 26 w 578"/>
                      <a:gd name="T23" fmla="*/ 187 h 509"/>
                      <a:gd name="T24" fmla="*/ 26 w 578"/>
                      <a:gd name="T25" fmla="*/ 170 h 509"/>
                      <a:gd name="T26" fmla="*/ 17 w 578"/>
                      <a:gd name="T27" fmla="*/ 153 h 509"/>
                      <a:gd name="T28" fmla="*/ 0 w 578"/>
                      <a:gd name="T29" fmla="*/ 51 h 509"/>
                      <a:gd name="T30" fmla="*/ 144 w 578"/>
                      <a:gd name="T31" fmla="*/ 0 h 509"/>
                      <a:gd name="T32" fmla="*/ 306 w 578"/>
                      <a:gd name="T33" fmla="*/ 9 h 509"/>
                      <a:gd name="T34" fmla="*/ 314 w 578"/>
                      <a:gd name="T35" fmla="*/ 17 h 509"/>
                      <a:gd name="T36" fmla="*/ 314 w 578"/>
                      <a:gd name="T37" fmla="*/ 51 h 509"/>
                      <a:gd name="T38" fmla="*/ 323 w 578"/>
                      <a:gd name="T39" fmla="*/ 51 h 509"/>
                      <a:gd name="T40" fmla="*/ 314 w 578"/>
                      <a:gd name="T41" fmla="*/ 59 h 509"/>
                      <a:gd name="T42" fmla="*/ 331 w 578"/>
                      <a:gd name="T43" fmla="*/ 76 h 509"/>
                      <a:gd name="T44" fmla="*/ 331 w 578"/>
                      <a:gd name="T45" fmla="*/ 93 h 509"/>
                      <a:gd name="T46" fmla="*/ 314 w 578"/>
                      <a:gd name="T47" fmla="*/ 102 h 509"/>
                      <a:gd name="T48" fmla="*/ 331 w 578"/>
                      <a:gd name="T49" fmla="*/ 102 h 509"/>
                      <a:gd name="T50" fmla="*/ 314 w 578"/>
                      <a:gd name="T51" fmla="*/ 119 h 509"/>
                      <a:gd name="T52" fmla="*/ 306 w 578"/>
                      <a:gd name="T53" fmla="*/ 144 h 509"/>
                      <a:gd name="T54" fmla="*/ 297 w 578"/>
                      <a:gd name="T55" fmla="*/ 161 h 509"/>
                      <a:gd name="T56" fmla="*/ 289 w 578"/>
                      <a:gd name="T57" fmla="*/ 161 h 509"/>
                      <a:gd name="T58" fmla="*/ 289 w 578"/>
                      <a:gd name="T59" fmla="*/ 178 h 509"/>
                      <a:gd name="T60" fmla="*/ 289 w 578"/>
                      <a:gd name="T61" fmla="*/ 204 h 509"/>
                      <a:gd name="T62" fmla="*/ 272 w 578"/>
                      <a:gd name="T63" fmla="*/ 204 h 509"/>
                      <a:gd name="T64" fmla="*/ 272 w 578"/>
                      <a:gd name="T65" fmla="*/ 220 h 509"/>
                      <a:gd name="T66" fmla="*/ 280 w 578"/>
                      <a:gd name="T67" fmla="*/ 254 h 509"/>
                      <a:gd name="T68" fmla="*/ 425 w 578"/>
                      <a:gd name="T69" fmla="*/ 246 h 509"/>
                      <a:gd name="T70" fmla="*/ 476 w 578"/>
                      <a:gd name="T71" fmla="*/ 254 h 509"/>
                      <a:gd name="T72" fmla="*/ 476 w 578"/>
                      <a:gd name="T73" fmla="*/ 271 h 509"/>
                      <a:gd name="T74" fmla="*/ 467 w 578"/>
                      <a:gd name="T75" fmla="*/ 280 h 509"/>
                      <a:gd name="T76" fmla="*/ 476 w 578"/>
                      <a:gd name="T77" fmla="*/ 297 h 509"/>
                      <a:gd name="T78" fmla="*/ 484 w 578"/>
                      <a:gd name="T79" fmla="*/ 314 h 509"/>
                      <a:gd name="T80" fmla="*/ 493 w 578"/>
                      <a:gd name="T81" fmla="*/ 331 h 509"/>
                      <a:gd name="T82" fmla="*/ 459 w 578"/>
                      <a:gd name="T83" fmla="*/ 339 h 509"/>
                      <a:gd name="T84" fmla="*/ 459 w 578"/>
                      <a:gd name="T85" fmla="*/ 365 h 509"/>
                      <a:gd name="T86" fmla="*/ 476 w 578"/>
                      <a:gd name="T87" fmla="*/ 373 h 509"/>
                      <a:gd name="T88" fmla="*/ 518 w 578"/>
                      <a:gd name="T89" fmla="*/ 373 h 509"/>
                      <a:gd name="T90" fmla="*/ 510 w 578"/>
                      <a:gd name="T91" fmla="*/ 407 h 509"/>
                      <a:gd name="T92" fmla="*/ 493 w 578"/>
                      <a:gd name="T93" fmla="*/ 415 h 509"/>
                      <a:gd name="T94" fmla="*/ 535 w 578"/>
                      <a:gd name="T95" fmla="*/ 449 h 509"/>
                      <a:gd name="T96" fmla="*/ 569 w 578"/>
                      <a:gd name="T97" fmla="*/ 475 h 509"/>
                      <a:gd name="T98" fmla="*/ 552 w 578"/>
                      <a:gd name="T99" fmla="*/ 492 h 509"/>
                      <a:gd name="T100" fmla="*/ 527 w 578"/>
                      <a:gd name="T101" fmla="*/ 466 h 509"/>
                      <a:gd name="T102" fmla="*/ 467 w 578"/>
                      <a:gd name="T103" fmla="*/ 441 h 509"/>
                      <a:gd name="T104" fmla="*/ 459 w 578"/>
                      <a:gd name="T105" fmla="*/ 449 h 509"/>
                      <a:gd name="T106" fmla="*/ 459 w 578"/>
                      <a:gd name="T107" fmla="*/ 483 h 509"/>
                      <a:gd name="T108" fmla="*/ 416 w 578"/>
                      <a:gd name="T109" fmla="*/ 466 h 509"/>
                      <a:gd name="T110" fmla="*/ 391 w 578"/>
                      <a:gd name="T111" fmla="*/ 483 h 509"/>
                      <a:gd name="T112" fmla="*/ 374 w 578"/>
                      <a:gd name="T113" fmla="*/ 475 h 509"/>
                      <a:gd name="T114" fmla="*/ 289 w 578"/>
                      <a:gd name="T115" fmla="*/ 441 h 509"/>
                      <a:gd name="T116" fmla="*/ 255 w 578"/>
                      <a:gd name="T117" fmla="*/ 407 h 509"/>
                      <a:gd name="T118" fmla="*/ 170 w 578"/>
                      <a:gd name="T119" fmla="*/ 441 h 509"/>
                      <a:gd name="T120" fmla="*/ 42 w 578"/>
                      <a:gd name="T121" fmla="*/ 381 h 509"/>
                      <a:gd name="T122" fmla="*/ 42 w 578"/>
                      <a:gd name="T123" fmla="*/ 365 h 509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578"/>
                      <a:gd name="T187" fmla="*/ 0 h 509"/>
                      <a:gd name="T188" fmla="*/ 578 w 578"/>
                      <a:gd name="T189" fmla="*/ 509 h 509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578" h="509">
                        <a:moveTo>
                          <a:pt x="42" y="365"/>
                        </a:moveTo>
                        <a:lnTo>
                          <a:pt x="42" y="356"/>
                        </a:lnTo>
                        <a:lnTo>
                          <a:pt x="42" y="348"/>
                        </a:lnTo>
                        <a:lnTo>
                          <a:pt x="42" y="339"/>
                        </a:lnTo>
                        <a:lnTo>
                          <a:pt x="42" y="331"/>
                        </a:lnTo>
                        <a:lnTo>
                          <a:pt x="42" y="322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42" y="314"/>
                        </a:lnTo>
                        <a:lnTo>
                          <a:pt x="51" y="314"/>
                        </a:lnTo>
                        <a:lnTo>
                          <a:pt x="51" y="305"/>
                        </a:lnTo>
                        <a:lnTo>
                          <a:pt x="51" y="297"/>
                        </a:lnTo>
                        <a:lnTo>
                          <a:pt x="59" y="297"/>
                        </a:lnTo>
                        <a:lnTo>
                          <a:pt x="59" y="288"/>
                        </a:lnTo>
                        <a:lnTo>
                          <a:pt x="59" y="280"/>
                        </a:lnTo>
                        <a:lnTo>
                          <a:pt x="59" y="271"/>
                        </a:lnTo>
                        <a:lnTo>
                          <a:pt x="59" y="263"/>
                        </a:lnTo>
                        <a:lnTo>
                          <a:pt x="68" y="263"/>
                        </a:lnTo>
                        <a:lnTo>
                          <a:pt x="59" y="254"/>
                        </a:lnTo>
                        <a:lnTo>
                          <a:pt x="59" y="246"/>
                        </a:lnTo>
                        <a:lnTo>
                          <a:pt x="59" y="237"/>
                        </a:lnTo>
                        <a:lnTo>
                          <a:pt x="59" y="246"/>
                        </a:lnTo>
                        <a:lnTo>
                          <a:pt x="51" y="237"/>
                        </a:lnTo>
                        <a:lnTo>
                          <a:pt x="51" y="229"/>
                        </a:lnTo>
                        <a:lnTo>
                          <a:pt x="42" y="229"/>
                        </a:lnTo>
                        <a:lnTo>
                          <a:pt x="42" y="220"/>
                        </a:lnTo>
                        <a:lnTo>
                          <a:pt x="51" y="220"/>
                        </a:lnTo>
                        <a:lnTo>
                          <a:pt x="42" y="220"/>
                        </a:lnTo>
                        <a:lnTo>
                          <a:pt x="42" y="212"/>
                        </a:lnTo>
                        <a:lnTo>
                          <a:pt x="42" y="204"/>
                        </a:lnTo>
                        <a:lnTo>
                          <a:pt x="34" y="204"/>
                        </a:lnTo>
                        <a:lnTo>
                          <a:pt x="42" y="204"/>
                        </a:lnTo>
                        <a:lnTo>
                          <a:pt x="42" y="195"/>
                        </a:lnTo>
                        <a:lnTo>
                          <a:pt x="34" y="195"/>
                        </a:lnTo>
                        <a:lnTo>
                          <a:pt x="26" y="195"/>
                        </a:lnTo>
                        <a:lnTo>
                          <a:pt x="26" y="187"/>
                        </a:lnTo>
                        <a:lnTo>
                          <a:pt x="26" y="178"/>
                        </a:lnTo>
                        <a:lnTo>
                          <a:pt x="34" y="178"/>
                        </a:lnTo>
                        <a:lnTo>
                          <a:pt x="26" y="178"/>
                        </a:lnTo>
                        <a:lnTo>
                          <a:pt x="26" y="170"/>
                        </a:lnTo>
                        <a:lnTo>
                          <a:pt x="26" y="161"/>
                        </a:lnTo>
                        <a:lnTo>
                          <a:pt x="26" y="153"/>
                        </a:lnTo>
                        <a:lnTo>
                          <a:pt x="17" y="153"/>
                        </a:lnTo>
                        <a:lnTo>
                          <a:pt x="9" y="144"/>
                        </a:lnTo>
                        <a:lnTo>
                          <a:pt x="9" y="136"/>
                        </a:lnTo>
                        <a:lnTo>
                          <a:pt x="0" y="136"/>
                        </a:lnTo>
                        <a:lnTo>
                          <a:pt x="0" y="110"/>
                        </a:lnTo>
                        <a:lnTo>
                          <a:pt x="0" y="85"/>
                        </a:lnTo>
                        <a:lnTo>
                          <a:pt x="0" y="51"/>
                        </a:lnTo>
                        <a:lnTo>
                          <a:pt x="0" y="26"/>
                        </a:lnTo>
                        <a:lnTo>
                          <a:pt x="0" y="9"/>
                        </a:lnTo>
                        <a:lnTo>
                          <a:pt x="26" y="9"/>
                        </a:lnTo>
                        <a:lnTo>
                          <a:pt x="59" y="9"/>
                        </a:lnTo>
                        <a:lnTo>
                          <a:pt x="85" y="9"/>
                        </a:lnTo>
                        <a:lnTo>
                          <a:pt x="110" y="0"/>
                        </a:lnTo>
                        <a:lnTo>
                          <a:pt x="144" y="0"/>
                        </a:lnTo>
                        <a:lnTo>
                          <a:pt x="212" y="0"/>
                        </a:lnTo>
                        <a:lnTo>
                          <a:pt x="280" y="0"/>
                        </a:lnTo>
                        <a:lnTo>
                          <a:pt x="297" y="0"/>
                        </a:lnTo>
                        <a:lnTo>
                          <a:pt x="306" y="0"/>
                        </a:lnTo>
                        <a:lnTo>
                          <a:pt x="306" y="9"/>
                        </a:lnTo>
                        <a:lnTo>
                          <a:pt x="314" y="9"/>
                        </a:lnTo>
                        <a:lnTo>
                          <a:pt x="314" y="0"/>
                        </a:lnTo>
                        <a:lnTo>
                          <a:pt x="314" y="17"/>
                        </a:lnTo>
                        <a:lnTo>
                          <a:pt x="314" y="26"/>
                        </a:lnTo>
                        <a:lnTo>
                          <a:pt x="314" y="34"/>
                        </a:lnTo>
                        <a:lnTo>
                          <a:pt x="323" y="34"/>
                        </a:lnTo>
                        <a:lnTo>
                          <a:pt x="314" y="43"/>
                        </a:lnTo>
                        <a:lnTo>
                          <a:pt x="314" y="51"/>
                        </a:lnTo>
                        <a:lnTo>
                          <a:pt x="323" y="51"/>
                        </a:lnTo>
                        <a:lnTo>
                          <a:pt x="323" y="43"/>
                        </a:lnTo>
                        <a:lnTo>
                          <a:pt x="331" y="43"/>
                        </a:lnTo>
                        <a:lnTo>
                          <a:pt x="323" y="51"/>
                        </a:lnTo>
                        <a:lnTo>
                          <a:pt x="323" y="59"/>
                        </a:lnTo>
                        <a:lnTo>
                          <a:pt x="331" y="59"/>
                        </a:lnTo>
                        <a:lnTo>
                          <a:pt x="323" y="59"/>
                        </a:lnTo>
                        <a:lnTo>
                          <a:pt x="314" y="59"/>
                        </a:lnTo>
                        <a:lnTo>
                          <a:pt x="323" y="68"/>
                        </a:lnTo>
                        <a:lnTo>
                          <a:pt x="331" y="68"/>
                        </a:lnTo>
                        <a:lnTo>
                          <a:pt x="331" y="76"/>
                        </a:lnTo>
                        <a:lnTo>
                          <a:pt x="340" y="85"/>
                        </a:lnTo>
                        <a:lnTo>
                          <a:pt x="340" y="76"/>
                        </a:lnTo>
                        <a:lnTo>
                          <a:pt x="340" y="85"/>
                        </a:lnTo>
                        <a:lnTo>
                          <a:pt x="331" y="85"/>
                        </a:lnTo>
                        <a:lnTo>
                          <a:pt x="331" y="93"/>
                        </a:lnTo>
                        <a:lnTo>
                          <a:pt x="323" y="93"/>
                        </a:lnTo>
                        <a:lnTo>
                          <a:pt x="323" y="102"/>
                        </a:lnTo>
                        <a:lnTo>
                          <a:pt x="323" y="93"/>
                        </a:lnTo>
                        <a:lnTo>
                          <a:pt x="314" y="102"/>
                        </a:lnTo>
                        <a:lnTo>
                          <a:pt x="314" y="110"/>
                        </a:lnTo>
                        <a:lnTo>
                          <a:pt x="323" y="110"/>
                        </a:lnTo>
                        <a:lnTo>
                          <a:pt x="323" y="102"/>
                        </a:lnTo>
                        <a:lnTo>
                          <a:pt x="331" y="102"/>
                        </a:lnTo>
                        <a:lnTo>
                          <a:pt x="331" y="110"/>
                        </a:lnTo>
                        <a:lnTo>
                          <a:pt x="323" y="110"/>
                        </a:lnTo>
                        <a:lnTo>
                          <a:pt x="323" y="119"/>
                        </a:lnTo>
                        <a:lnTo>
                          <a:pt x="314" y="119"/>
                        </a:lnTo>
                        <a:lnTo>
                          <a:pt x="323" y="119"/>
                        </a:lnTo>
                        <a:lnTo>
                          <a:pt x="323" y="127"/>
                        </a:lnTo>
                        <a:lnTo>
                          <a:pt x="314" y="127"/>
                        </a:lnTo>
                        <a:lnTo>
                          <a:pt x="314" y="136"/>
                        </a:lnTo>
                        <a:lnTo>
                          <a:pt x="306" y="144"/>
                        </a:lnTo>
                        <a:lnTo>
                          <a:pt x="306" y="153"/>
                        </a:lnTo>
                        <a:lnTo>
                          <a:pt x="306" y="144"/>
                        </a:lnTo>
                        <a:lnTo>
                          <a:pt x="297" y="144"/>
                        </a:lnTo>
                        <a:lnTo>
                          <a:pt x="297" y="153"/>
                        </a:lnTo>
                        <a:lnTo>
                          <a:pt x="297" y="161"/>
                        </a:lnTo>
                        <a:lnTo>
                          <a:pt x="306" y="153"/>
                        </a:lnTo>
                        <a:lnTo>
                          <a:pt x="306" y="161"/>
                        </a:lnTo>
                        <a:lnTo>
                          <a:pt x="297" y="161"/>
                        </a:lnTo>
                        <a:lnTo>
                          <a:pt x="289" y="161"/>
                        </a:lnTo>
                        <a:lnTo>
                          <a:pt x="289" y="170"/>
                        </a:lnTo>
                        <a:lnTo>
                          <a:pt x="289" y="178"/>
                        </a:lnTo>
                        <a:lnTo>
                          <a:pt x="280" y="170"/>
                        </a:lnTo>
                        <a:lnTo>
                          <a:pt x="280" y="178"/>
                        </a:lnTo>
                        <a:lnTo>
                          <a:pt x="289" y="178"/>
                        </a:lnTo>
                        <a:lnTo>
                          <a:pt x="289" y="187"/>
                        </a:lnTo>
                        <a:lnTo>
                          <a:pt x="280" y="187"/>
                        </a:lnTo>
                        <a:lnTo>
                          <a:pt x="280" y="195"/>
                        </a:lnTo>
                        <a:lnTo>
                          <a:pt x="289" y="204"/>
                        </a:lnTo>
                        <a:lnTo>
                          <a:pt x="289" y="212"/>
                        </a:lnTo>
                        <a:lnTo>
                          <a:pt x="280" y="212"/>
                        </a:lnTo>
                        <a:lnTo>
                          <a:pt x="280" y="204"/>
                        </a:lnTo>
                        <a:lnTo>
                          <a:pt x="272" y="204"/>
                        </a:lnTo>
                        <a:lnTo>
                          <a:pt x="280" y="204"/>
                        </a:lnTo>
                        <a:lnTo>
                          <a:pt x="280" y="212"/>
                        </a:lnTo>
                        <a:lnTo>
                          <a:pt x="280" y="220"/>
                        </a:lnTo>
                        <a:lnTo>
                          <a:pt x="272" y="220"/>
                        </a:lnTo>
                        <a:lnTo>
                          <a:pt x="263" y="220"/>
                        </a:lnTo>
                        <a:lnTo>
                          <a:pt x="272" y="229"/>
                        </a:lnTo>
                        <a:lnTo>
                          <a:pt x="272" y="237"/>
                        </a:lnTo>
                        <a:lnTo>
                          <a:pt x="280" y="246"/>
                        </a:lnTo>
                        <a:lnTo>
                          <a:pt x="280" y="254"/>
                        </a:lnTo>
                        <a:lnTo>
                          <a:pt x="272" y="254"/>
                        </a:lnTo>
                        <a:lnTo>
                          <a:pt x="323" y="254"/>
                        </a:lnTo>
                        <a:lnTo>
                          <a:pt x="331" y="254"/>
                        </a:lnTo>
                        <a:lnTo>
                          <a:pt x="357" y="254"/>
                        </a:lnTo>
                        <a:lnTo>
                          <a:pt x="391" y="254"/>
                        </a:lnTo>
                        <a:lnTo>
                          <a:pt x="408" y="246"/>
                        </a:lnTo>
                        <a:lnTo>
                          <a:pt x="425" y="246"/>
                        </a:lnTo>
                        <a:lnTo>
                          <a:pt x="467" y="246"/>
                        </a:lnTo>
                        <a:lnTo>
                          <a:pt x="476" y="246"/>
                        </a:lnTo>
                        <a:lnTo>
                          <a:pt x="484" y="246"/>
                        </a:lnTo>
                        <a:lnTo>
                          <a:pt x="476" y="246"/>
                        </a:lnTo>
                        <a:lnTo>
                          <a:pt x="476" y="254"/>
                        </a:lnTo>
                        <a:lnTo>
                          <a:pt x="476" y="263"/>
                        </a:lnTo>
                        <a:lnTo>
                          <a:pt x="476" y="271"/>
                        </a:lnTo>
                        <a:lnTo>
                          <a:pt x="467" y="271"/>
                        </a:lnTo>
                        <a:lnTo>
                          <a:pt x="476" y="280"/>
                        </a:lnTo>
                        <a:lnTo>
                          <a:pt x="467" y="280"/>
                        </a:lnTo>
                        <a:lnTo>
                          <a:pt x="467" y="288"/>
                        </a:lnTo>
                        <a:lnTo>
                          <a:pt x="476" y="288"/>
                        </a:lnTo>
                        <a:lnTo>
                          <a:pt x="476" y="297"/>
                        </a:lnTo>
                        <a:lnTo>
                          <a:pt x="476" y="305"/>
                        </a:lnTo>
                        <a:lnTo>
                          <a:pt x="484" y="305"/>
                        </a:lnTo>
                        <a:lnTo>
                          <a:pt x="484" y="314"/>
                        </a:lnTo>
                        <a:lnTo>
                          <a:pt x="493" y="314"/>
                        </a:lnTo>
                        <a:lnTo>
                          <a:pt x="493" y="322"/>
                        </a:lnTo>
                        <a:lnTo>
                          <a:pt x="493" y="331"/>
                        </a:lnTo>
                        <a:lnTo>
                          <a:pt x="501" y="331"/>
                        </a:lnTo>
                        <a:lnTo>
                          <a:pt x="493" y="331"/>
                        </a:lnTo>
                        <a:lnTo>
                          <a:pt x="493" y="339"/>
                        </a:lnTo>
                        <a:lnTo>
                          <a:pt x="501" y="339"/>
                        </a:lnTo>
                        <a:lnTo>
                          <a:pt x="501" y="348"/>
                        </a:lnTo>
                        <a:lnTo>
                          <a:pt x="484" y="348"/>
                        </a:lnTo>
                        <a:lnTo>
                          <a:pt x="459" y="339"/>
                        </a:lnTo>
                        <a:lnTo>
                          <a:pt x="450" y="331"/>
                        </a:lnTo>
                        <a:lnTo>
                          <a:pt x="425" y="331"/>
                        </a:lnTo>
                        <a:lnTo>
                          <a:pt x="425" y="339"/>
                        </a:lnTo>
                        <a:lnTo>
                          <a:pt x="408" y="356"/>
                        </a:lnTo>
                        <a:lnTo>
                          <a:pt x="416" y="365"/>
                        </a:lnTo>
                        <a:lnTo>
                          <a:pt x="425" y="373"/>
                        </a:lnTo>
                        <a:lnTo>
                          <a:pt x="442" y="373"/>
                        </a:lnTo>
                        <a:lnTo>
                          <a:pt x="459" y="365"/>
                        </a:lnTo>
                        <a:lnTo>
                          <a:pt x="467" y="356"/>
                        </a:lnTo>
                        <a:lnTo>
                          <a:pt x="476" y="356"/>
                        </a:lnTo>
                        <a:lnTo>
                          <a:pt x="484" y="356"/>
                        </a:lnTo>
                        <a:lnTo>
                          <a:pt x="493" y="348"/>
                        </a:lnTo>
                        <a:lnTo>
                          <a:pt x="493" y="356"/>
                        </a:lnTo>
                        <a:lnTo>
                          <a:pt x="493" y="365"/>
                        </a:lnTo>
                        <a:lnTo>
                          <a:pt x="476" y="373"/>
                        </a:lnTo>
                        <a:lnTo>
                          <a:pt x="476" y="381"/>
                        </a:lnTo>
                        <a:lnTo>
                          <a:pt x="493" y="373"/>
                        </a:lnTo>
                        <a:lnTo>
                          <a:pt x="493" y="390"/>
                        </a:lnTo>
                        <a:lnTo>
                          <a:pt x="501" y="390"/>
                        </a:lnTo>
                        <a:lnTo>
                          <a:pt x="501" y="381"/>
                        </a:lnTo>
                        <a:lnTo>
                          <a:pt x="501" y="373"/>
                        </a:lnTo>
                        <a:lnTo>
                          <a:pt x="518" y="365"/>
                        </a:lnTo>
                        <a:lnTo>
                          <a:pt x="518" y="373"/>
                        </a:lnTo>
                        <a:lnTo>
                          <a:pt x="527" y="373"/>
                        </a:lnTo>
                        <a:lnTo>
                          <a:pt x="518" y="381"/>
                        </a:lnTo>
                        <a:lnTo>
                          <a:pt x="527" y="390"/>
                        </a:lnTo>
                        <a:lnTo>
                          <a:pt x="527" y="398"/>
                        </a:lnTo>
                        <a:lnTo>
                          <a:pt x="518" y="390"/>
                        </a:lnTo>
                        <a:lnTo>
                          <a:pt x="510" y="407"/>
                        </a:lnTo>
                        <a:lnTo>
                          <a:pt x="501" y="398"/>
                        </a:lnTo>
                        <a:lnTo>
                          <a:pt x="501" y="407"/>
                        </a:lnTo>
                        <a:lnTo>
                          <a:pt x="518" y="415"/>
                        </a:lnTo>
                        <a:lnTo>
                          <a:pt x="501" y="415"/>
                        </a:lnTo>
                        <a:lnTo>
                          <a:pt x="493" y="407"/>
                        </a:lnTo>
                        <a:lnTo>
                          <a:pt x="493" y="415"/>
                        </a:lnTo>
                        <a:lnTo>
                          <a:pt x="501" y="424"/>
                        </a:lnTo>
                        <a:lnTo>
                          <a:pt x="493" y="415"/>
                        </a:lnTo>
                        <a:lnTo>
                          <a:pt x="493" y="424"/>
                        </a:lnTo>
                        <a:lnTo>
                          <a:pt x="484" y="424"/>
                        </a:lnTo>
                        <a:lnTo>
                          <a:pt x="510" y="441"/>
                        </a:lnTo>
                        <a:lnTo>
                          <a:pt x="518" y="449"/>
                        </a:lnTo>
                        <a:lnTo>
                          <a:pt x="535" y="449"/>
                        </a:lnTo>
                        <a:lnTo>
                          <a:pt x="535" y="458"/>
                        </a:lnTo>
                        <a:lnTo>
                          <a:pt x="544" y="449"/>
                        </a:lnTo>
                        <a:lnTo>
                          <a:pt x="544" y="458"/>
                        </a:lnTo>
                        <a:lnTo>
                          <a:pt x="552" y="449"/>
                        </a:lnTo>
                        <a:lnTo>
                          <a:pt x="561" y="458"/>
                        </a:lnTo>
                        <a:lnTo>
                          <a:pt x="561" y="466"/>
                        </a:lnTo>
                        <a:lnTo>
                          <a:pt x="569" y="466"/>
                        </a:lnTo>
                        <a:lnTo>
                          <a:pt x="569" y="475"/>
                        </a:lnTo>
                        <a:lnTo>
                          <a:pt x="578" y="475"/>
                        </a:lnTo>
                        <a:lnTo>
                          <a:pt x="569" y="483"/>
                        </a:lnTo>
                        <a:lnTo>
                          <a:pt x="561" y="475"/>
                        </a:lnTo>
                        <a:lnTo>
                          <a:pt x="561" y="483"/>
                        </a:lnTo>
                        <a:lnTo>
                          <a:pt x="561" y="492"/>
                        </a:lnTo>
                        <a:lnTo>
                          <a:pt x="552" y="483"/>
                        </a:lnTo>
                        <a:lnTo>
                          <a:pt x="552" y="492"/>
                        </a:lnTo>
                        <a:lnTo>
                          <a:pt x="535" y="509"/>
                        </a:lnTo>
                        <a:lnTo>
                          <a:pt x="544" y="475"/>
                        </a:lnTo>
                        <a:lnTo>
                          <a:pt x="535" y="483"/>
                        </a:lnTo>
                        <a:lnTo>
                          <a:pt x="527" y="475"/>
                        </a:lnTo>
                        <a:lnTo>
                          <a:pt x="527" y="466"/>
                        </a:lnTo>
                        <a:lnTo>
                          <a:pt x="518" y="466"/>
                        </a:lnTo>
                        <a:lnTo>
                          <a:pt x="510" y="466"/>
                        </a:lnTo>
                        <a:lnTo>
                          <a:pt x="510" y="458"/>
                        </a:lnTo>
                        <a:lnTo>
                          <a:pt x="484" y="458"/>
                        </a:lnTo>
                        <a:lnTo>
                          <a:pt x="493" y="449"/>
                        </a:lnTo>
                        <a:lnTo>
                          <a:pt x="484" y="449"/>
                        </a:lnTo>
                        <a:lnTo>
                          <a:pt x="484" y="441"/>
                        </a:lnTo>
                        <a:lnTo>
                          <a:pt x="467" y="441"/>
                        </a:lnTo>
                        <a:lnTo>
                          <a:pt x="459" y="441"/>
                        </a:lnTo>
                        <a:lnTo>
                          <a:pt x="450" y="432"/>
                        </a:lnTo>
                        <a:lnTo>
                          <a:pt x="442" y="432"/>
                        </a:lnTo>
                        <a:lnTo>
                          <a:pt x="442" y="424"/>
                        </a:lnTo>
                        <a:lnTo>
                          <a:pt x="442" y="432"/>
                        </a:lnTo>
                        <a:lnTo>
                          <a:pt x="442" y="441"/>
                        </a:lnTo>
                        <a:lnTo>
                          <a:pt x="459" y="449"/>
                        </a:lnTo>
                        <a:lnTo>
                          <a:pt x="459" y="458"/>
                        </a:lnTo>
                        <a:lnTo>
                          <a:pt x="459" y="466"/>
                        </a:lnTo>
                        <a:lnTo>
                          <a:pt x="450" y="466"/>
                        </a:lnTo>
                        <a:lnTo>
                          <a:pt x="459" y="475"/>
                        </a:lnTo>
                        <a:lnTo>
                          <a:pt x="459" y="483"/>
                        </a:lnTo>
                        <a:lnTo>
                          <a:pt x="442" y="492"/>
                        </a:lnTo>
                        <a:lnTo>
                          <a:pt x="433" y="483"/>
                        </a:lnTo>
                        <a:lnTo>
                          <a:pt x="433" y="475"/>
                        </a:lnTo>
                        <a:lnTo>
                          <a:pt x="433" y="466"/>
                        </a:lnTo>
                        <a:lnTo>
                          <a:pt x="433" y="475"/>
                        </a:lnTo>
                        <a:lnTo>
                          <a:pt x="425" y="466"/>
                        </a:lnTo>
                        <a:lnTo>
                          <a:pt x="416" y="466"/>
                        </a:lnTo>
                        <a:lnTo>
                          <a:pt x="416" y="458"/>
                        </a:lnTo>
                        <a:lnTo>
                          <a:pt x="408" y="466"/>
                        </a:lnTo>
                        <a:lnTo>
                          <a:pt x="391" y="466"/>
                        </a:lnTo>
                        <a:lnTo>
                          <a:pt x="399" y="475"/>
                        </a:lnTo>
                        <a:lnTo>
                          <a:pt x="391" y="475"/>
                        </a:lnTo>
                        <a:lnTo>
                          <a:pt x="391" y="483"/>
                        </a:lnTo>
                        <a:lnTo>
                          <a:pt x="391" y="492"/>
                        </a:lnTo>
                        <a:lnTo>
                          <a:pt x="374" y="492"/>
                        </a:lnTo>
                        <a:lnTo>
                          <a:pt x="374" y="483"/>
                        </a:lnTo>
                        <a:lnTo>
                          <a:pt x="365" y="492"/>
                        </a:lnTo>
                        <a:lnTo>
                          <a:pt x="357" y="483"/>
                        </a:lnTo>
                        <a:lnTo>
                          <a:pt x="374" y="483"/>
                        </a:lnTo>
                        <a:lnTo>
                          <a:pt x="374" y="475"/>
                        </a:lnTo>
                        <a:lnTo>
                          <a:pt x="365" y="475"/>
                        </a:lnTo>
                        <a:lnTo>
                          <a:pt x="357" y="466"/>
                        </a:lnTo>
                        <a:lnTo>
                          <a:pt x="340" y="466"/>
                        </a:lnTo>
                        <a:lnTo>
                          <a:pt x="323" y="458"/>
                        </a:lnTo>
                        <a:lnTo>
                          <a:pt x="323" y="449"/>
                        </a:lnTo>
                        <a:lnTo>
                          <a:pt x="297" y="441"/>
                        </a:lnTo>
                        <a:lnTo>
                          <a:pt x="289" y="441"/>
                        </a:lnTo>
                        <a:lnTo>
                          <a:pt x="289" y="432"/>
                        </a:lnTo>
                        <a:lnTo>
                          <a:pt x="280" y="432"/>
                        </a:lnTo>
                        <a:lnTo>
                          <a:pt x="280" y="415"/>
                        </a:lnTo>
                        <a:lnTo>
                          <a:pt x="255" y="424"/>
                        </a:lnTo>
                        <a:lnTo>
                          <a:pt x="246" y="415"/>
                        </a:lnTo>
                        <a:lnTo>
                          <a:pt x="255" y="407"/>
                        </a:lnTo>
                        <a:lnTo>
                          <a:pt x="255" y="415"/>
                        </a:lnTo>
                        <a:lnTo>
                          <a:pt x="255" y="407"/>
                        </a:lnTo>
                        <a:lnTo>
                          <a:pt x="238" y="407"/>
                        </a:lnTo>
                        <a:lnTo>
                          <a:pt x="221" y="424"/>
                        </a:lnTo>
                        <a:lnTo>
                          <a:pt x="221" y="415"/>
                        </a:lnTo>
                        <a:lnTo>
                          <a:pt x="212" y="415"/>
                        </a:lnTo>
                        <a:lnTo>
                          <a:pt x="229" y="441"/>
                        </a:lnTo>
                        <a:lnTo>
                          <a:pt x="204" y="449"/>
                        </a:lnTo>
                        <a:lnTo>
                          <a:pt x="170" y="441"/>
                        </a:lnTo>
                        <a:lnTo>
                          <a:pt x="102" y="415"/>
                        </a:lnTo>
                        <a:lnTo>
                          <a:pt x="42" y="424"/>
                        </a:lnTo>
                        <a:lnTo>
                          <a:pt x="34" y="424"/>
                        </a:lnTo>
                        <a:lnTo>
                          <a:pt x="26" y="415"/>
                        </a:lnTo>
                        <a:lnTo>
                          <a:pt x="34" y="415"/>
                        </a:lnTo>
                        <a:lnTo>
                          <a:pt x="42" y="390"/>
                        </a:lnTo>
                        <a:lnTo>
                          <a:pt x="42" y="381"/>
                        </a:lnTo>
                        <a:lnTo>
                          <a:pt x="42" y="373"/>
                        </a:lnTo>
                        <a:lnTo>
                          <a:pt x="51" y="373"/>
                        </a:lnTo>
                        <a:lnTo>
                          <a:pt x="42" y="373"/>
                        </a:lnTo>
                        <a:lnTo>
                          <a:pt x="42" y="365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1" name="Freeform 155"/>
                  <p:cNvSpPr>
                    <a:spLocks/>
                  </p:cNvSpPr>
                  <p:nvPr/>
                </p:nvSpPr>
                <p:spPr bwMode="auto">
                  <a:xfrm>
                    <a:off x="3377" y="3351"/>
                    <a:ext cx="34" cy="17"/>
                  </a:xfrm>
                  <a:custGeom>
                    <a:avLst/>
                    <a:gdLst>
                      <a:gd name="T0" fmla="*/ 0 w 34"/>
                      <a:gd name="T1" fmla="*/ 9 h 17"/>
                      <a:gd name="T2" fmla="*/ 8 w 34"/>
                      <a:gd name="T3" fmla="*/ 0 h 17"/>
                      <a:gd name="T4" fmla="*/ 25 w 34"/>
                      <a:gd name="T5" fmla="*/ 9 h 17"/>
                      <a:gd name="T6" fmla="*/ 34 w 34"/>
                      <a:gd name="T7" fmla="*/ 9 h 17"/>
                      <a:gd name="T8" fmla="*/ 25 w 34"/>
                      <a:gd name="T9" fmla="*/ 9 h 17"/>
                      <a:gd name="T10" fmla="*/ 25 w 34"/>
                      <a:gd name="T11" fmla="*/ 17 h 17"/>
                      <a:gd name="T12" fmla="*/ 17 w 34"/>
                      <a:gd name="T13" fmla="*/ 17 h 17"/>
                      <a:gd name="T14" fmla="*/ 0 w 34"/>
                      <a:gd name="T15" fmla="*/ 9 h 1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34"/>
                      <a:gd name="T25" fmla="*/ 0 h 17"/>
                      <a:gd name="T26" fmla="*/ 34 w 34"/>
                      <a:gd name="T27" fmla="*/ 17 h 1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34" h="17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25" y="9"/>
                        </a:lnTo>
                        <a:lnTo>
                          <a:pt x="34" y="9"/>
                        </a:lnTo>
                        <a:lnTo>
                          <a:pt x="25" y="9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2" name="Freeform 156"/>
                  <p:cNvSpPr>
                    <a:spLocks/>
                  </p:cNvSpPr>
                  <p:nvPr/>
                </p:nvSpPr>
                <p:spPr bwMode="auto">
                  <a:xfrm>
                    <a:off x="3453" y="3377"/>
                    <a:ext cx="26" cy="25"/>
                  </a:xfrm>
                  <a:custGeom>
                    <a:avLst/>
                    <a:gdLst>
                      <a:gd name="T0" fmla="*/ 0 w 26"/>
                      <a:gd name="T1" fmla="*/ 8 h 25"/>
                      <a:gd name="T2" fmla="*/ 0 w 26"/>
                      <a:gd name="T3" fmla="*/ 8 h 25"/>
                      <a:gd name="T4" fmla="*/ 9 w 26"/>
                      <a:gd name="T5" fmla="*/ 0 h 25"/>
                      <a:gd name="T6" fmla="*/ 17 w 26"/>
                      <a:gd name="T7" fmla="*/ 17 h 25"/>
                      <a:gd name="T8" fmla="*/ 17 w 26"/>
                      <a:gd name="T9" fmla="*/ 8 h 25"/>
                      <a:gd name="T10" fmla="*/ 17 w 26"/>
                      <a:gd name="T11" fmla="*/ 17 h 25"/>
                      <a:gd name="T12" fmla="*/ 17 w 26"/>
                      <a:gd name="T13" fmla="*/ 17 h 25"/>
                      <a:gd name="T14" fmla="*/ 17 w 26"/>
                      <a:gd name="T15" fmla="*/ 17 h 25"/>
                      <a:gd name="T16" fmla="*/ 17 w 26"/>
                      <a:gd name="T17" fmla="*/ 17 h 25"/>
                      <a:gd name="T18" fmla="*/ 17 w 26"/>
                      <a:gd name="T19" fmla="*/ 17 h 25"/>
                      <a:gd name="T20" fmla="*/ 17 w 26"/>
                      <a:gd name="T21" fmla="*/ 17 h 25"/>
                      <a:gd name="T22" fmla="*/ 26 w 26"/>
                      <a:gd name="T23" fmla="*/ 17 h 25"/>
                      <a:gd name="T24" fmla="*/ 26 w 26"/>
                      <a:gd name="T25" fmla="*/ 25 h 25"/>
                      <a:gd name="T26" fmla="*/ 9 w 26"/>
                      <a:gd name="T27" fmla="*/ 17 h 25"/>
                      <a:gd name="T28" fmla="*/ 0 w 26"/>
                      <a:gd name="T29" fmla="*/ 8 h 25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6"/>
                      <a:gd name="T46" fmla="*/ 0 h 25"/>
                      <a:gd name="T47" fmla="*/ 26 w 26"/>
                      <a:gd name="T48" fmla="*/ 25 h 25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6" h="25">
                        <a:moveTo>
                          <a:pt x="0" y="8"/>
                        </a:moveTo>
                        <a:lnTo>
                          <a:pt x="0" y="8"/>
                        </a:lnTo>
                        <a:lnTo>
                          <a:pt x="9" y="0"/>
                        </a:lnTo>
                        <a:lnTo>
                          <a:pt x="17" y="17"/>
                        </a:lnTo>
                        <a:lnTo>
                          <a:pt x="17" y="8"/>
                        </a:lnTo>
                        <a:lnTo>
                          <a:pt x="17" y="17"/>
                        </a:lnTo>
                        <a:lnTo>
                          <a:pt x="26" y="17"/>
                        </a:lnTo>
                        <a:lnTo>
                          <a:pt x="26" y="25"/>
                        </a:lnTo>
                        <a:lnTo>
                          <a:pt x="9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3" name="Freeform 157"/>
                  <p:cNvSpPr>
                    <a:spLocks/>
                  </p:cNvSpPr>
                  <p:nvPr/>
                </p:nvSpPr>
                <p:spPr bwMode="auto">
                  <a:xfrm>
                    <a:off x="3479" y="3385"/>
                    <a:ext cx="17" cy="17"/>
                  </a:xfrm>
                  <a:custGeom>
                    <a:avLst/>
                    <a:gdLst>
                      <a:gd name="T0" fmla="*/ 17 w 17"/>
                      <a:gd name="T1" fmla="*/ 9 h 17"/>
                      <a:gd name="T2" fmla="*/ 17 w 17"/>
                      <a:gd name="T3" fmla="*/ 9 h 17"/>
                      <a:gd name="T4" fmla="*/ 17 w 17"/>
                      <a:gd name="T5" fmla="*/ 9 h 17"/>
                      <a:gd name="T6" fmla="*/ 17 w 17"/>
                      <a:gd name="T7" fmla="*/ 9 h 17"/>
                      <a:gd name="T8" fmla="*/ 17 w 17"/>
                      <a:gd name="T9" fmla="*/ 17 h 17"/>
                      <a:gd name="T10" fmla="*/ 17 w 17"/>
                      <a:gd name="T11" fmla="*/ 17 h 17"/>
                      <a:gd name="T12" fmla="*/ 17 w 17"/>
                      <a:gd name="T13" fmla="*/ 17 h 17"/>
                      <a:gd name="T14" fmla="*/ 8 w 17"/>
                      <a:gd name="T15" fmla="*/ 17 h 17"/>
                      <a:gd name="T16" fmla="*/ 8 w 17"/>
                      <a:gd name="T17" fmla="*/ 17 h 17"/>
                      <a:gd name="T18" fmla="*/ 8 w 17"/>
                      <a:gd name="T19" fmla="*/ 17 h 17"/>
                      <a:gd name="T20" fmla="*/ 8 w 17"/>
                      <a:gd name="T21" fmla="*/ 9 h 17"/>
                      <a:gd name="T22" fmla="*/ 0 w 17"/>
                      <a:gd name="T23" fmla="*/ 9 h 17"/>
                      <a:gd name="T24" fmla="*/ 8 w 17"/>
                      <a:gd name="T25" fmla="*/ 17 h 17"/>
                      <a:gd name="T26" fmla="*/ 0 w 17"/>
                      <a:gd name="T27" fmla="*/ 17 h 17"/>
                      <a:gd name="T28" fmla="*/ 0 w 17"/>
                      <a:gd name="T29" fmla="*/ 9 h 17"/>
                      <a:gd name="T30" fmla="*/ 8 w 17"/>
                      <a:gd name="T31" fmla="*/ 9 h 17"/>
                      <a:gd name="T32" fmla="*/ 8 w 17"/>
                      <a:gd name="T33" fmla="*/ 0 h 17"/>
                      <a:gd name="T34" fmla="*/ 17 w 17"/>
                      <a:gd name="T35" fmla="*/ 9 h 1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17"/>
                      <a:gd name="T55" fmla="*/ 0 h 17"/>
                      <a:gd name="T56" fmla="*/ 17 w 17"/>
                      <a:gd name="T57" fmla="*/ 17 h 1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17" h="17">
                        <a:moveTo>
                          <a:pt x="17" y="9"/>
                        </a:moveTo>
                        <a:lnTo>
                          <a:pt x="17" y="9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8" y="9"/>
                        </a:lnTo>
                        <a:lnTo>
                          <a:pt x="0" y="9"/>
                        </a:lnTo>
                        <a:lnTo>
                          <a:pt x="8" y="17"/>
                        </a:lnTo>
                        <a:lnTo>
                          <a:pt x="0" y="17"/>
                        </a:lnTo>
                        <a:lnTo>
                          <a:pt x="0" y="9"/>
                        </a:lnTo>
                        <a:lnTo>
                          <a:pt x="8" y="9"/>
                        </a:lnTo>
                        <a:lnTo>
                          <a:pt x="8" y="0"/>
                        </a:lnTo>
                        <a:lnTo>
                          <a:pt x="17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4" name="Freeform 158"/>
                  <p:cNvSpPr>
                    <a:spLocks/>
                  </p:cNvSpPr>
                  <p:nvPr/>
                </p:nvSpPr>
                <p:spPr bwMode="auto">
                  <a:xfrm>
                    <a:off x="3852" y="3097"/>
                    <a:ext cx="918" cy="695"/>
                  </a:xfrm>
                  <a:custGeom>
                    <a:avLst/>
                    <a:gdLst>
                      <a:gd name="T0" fmla="*/ 799 w 918"/>
                      <a:gd name="T1" fmla="*/ 280 h 695"/>
                      <a:gd name="T2" fmla="*/ 858 w 918"/>
                      <a:gd name="T3" fmla="*/ 381 h 695"/>
                      <a:gd name="T4" fmla="*/ 867 w 918"/>
                      <a:gd name="T5" fmla="*/ 424 h 695"/>
                      <a:gd name="T6" fmla="*/ 901 w 918"/>
                      <a:gd name="T7" fmla="*/ 449 h 695"/>
                      <a:gd name="T8" fmla="*/ 909 w 918"/>
                      <a:gd name="T9" fmla="*/ 627 h 695"/>
                      <a:gd name="T10" fmla="*/ 884 w 918"/>
                      <a:gd name="T11" fmla="*/ 678 h 695"/>
                      <a:gd name="T12" fmla="*/ 816 w 918"/>
                      <a:gd name="T13" fmla="*/ 695 h 695"/>
                      <a:gd name="T14" fmla="*/ 841 w 918"/>
                      <a:gd name="T15" fmla="*/ 678 h 695"/>
                      <a:gd name="T16" fmla="*/ 790 w 918"/>
                      <a:gd name="T17" fmla="*/ 619 h 695"/>
                      <a:gd name="T18" fmla="*/ 722 w 918"/>
                      <a:gd name="T19" fmla="*/ 568 h 695"/>
                      <a:gd name="T20" fmla="*/ 705 w 918"/>
                      <a:gd name="T21" fmla="*/ 542 h 695"/>
                      <a:gd name="T22" fmla="*/ 688 w 918"/>
                      <a:gd name="T23" fmla="*/ 542 h 695"/>
                      <a:gd name="T24" fmla="*/ 688 w 918"/>
                      <a:gd name="T25" fmla="*/ 483 h 695"/>
                      <a:gd name="T26" fmla="*/ 654 w 918"/>
                      <a:gd name="T27" fmla="*/ 483 h 695"/>
                      <a:gd name="T28" fmla="*/ 654 w 918"/>
                      <a:gd name="T29" fmla="*/ 508 h 695"/>
                      <a:gd name="T30" fmla="*/ 646 w 918"/>
                      <a:gd name="T31" fmla="*/ 492 h 695"/>
                      <a:gd name="T32" fmla="*/ 620 w 918"/>
                      <a:gd name="T33" fmla="*/ 449 h 695"/>
                      <a:gd name="T34" fmla="*/ 595 w 918"/>
                      <a:gd name="T35" fmla="*/ 424 h 695"/>
                      <a:gd name="T36" fmla="*/ 603 w 918"/>
                      <a:gd name="T37" fmla="*/ 424 h 695"/>
                      <a:gd name="T38" fmla="*/ 612 w 918"/>
                      <a:gd name="T39" fmla="*/ 407 h 695"/>
                      <a:gd name="T40" fmla="*/ 612 w 918"/>
                      <a:gd name="T41" fmla="*/ 381 h 695"/>
                      <a:gd name="T42" fmla="*/ 586 w 918"/>
                      <a:gd name="T43" fmla="*/ 364 h 695"/>
                      <a:gd name="T44" fmla="*/ 595 w 918"/>
                      <a:gd name="T45" fmla="*/ 381 h 695"/>
                      <a:gd name="T46" fmla="*/ 586 w 918"/>
                      <a:gd name="T47" fmla="*/ 407 h 695"/>
                      <a:gd name="T48" fmla="*/ 578 w 918"/>
                      <a:gd name="T49" fmla="*/ 263 h 695"/>
                      <a:gd name="T50" fmla="*/ 527 w 918"/>
                      <a:gd name="T51" fmla="*/ 220 h 695"/>
                      <a:gd name="T52" fmla="*/ 502 w 918"/>
                      <a:gd name="T53" fmla="*/ 195 h 695"/>
                      <a:gd name="T54" fmla="*/ 408 w 918"/>
                      <a:gd name="T55" fmla="*/ 127 h 695"/>
                      <a:gd name="T56" fmla="*/ 366 w 918"/>
                      <a:gd name="T57" fmla="*/ 144 h 695"/>
                      <a:gd name="T58" fmla="*/ 357 w 918"/>
                      <a:gd name="T59" fmla="*/ 153 h 695"/>
                      <a:gd name="T60" fmla="*/ 264 w 918"/>
                      <a:gd name="T61" fmla="*/ 195 h 695"/>
                      <a:gd name="T62" fmla="*/ 264 w 918"/>
                      <a:gd name="T63" fmla="*/ 195 h 695"/>
                      <a:gd name="T64" fmla="*/ 230 w 918"/>
                      <a:gd name="T65" fmla="*/ 144 h 695"/>
                      <a:gd name="T66" fmla="*/ 255 w 918"/>
                      <a:gd name="T67" fmla="*/ 144 h 695"/>
                      <a:gd name="T68" fmla="*/ 221 w 918"/>
                      <a:gd name="T69" fmla="*/ 127 h 695"/>
                      <a:gd name="T70" fmla="*/ 204 w 918"/>
                      <a:gd name="T71" fmla="*/ 119 h 695"/>
                      <a:gd name="T72" fmla="*/ 136 w 918"/>
                      <a:gd name="T73" fmla="*/ 119 h 695"/>
                      <a:gd name="T74" fmla="*/ 170 w 918"/>
                      <a:gd name="T75" fmla="*/ 110 h 695"/>
                      <a:gd name="T76" fmla="*/ 111 w 918"/>
                      <a:gd name="T77" fmla="*/ 110 h 695"/>
                      <a:gd name="T78" fmla="*/ 68 w 918"/>
                      <a:gd name="T79" fmla="*/ 93 h 695"/>
                      <a:gd name="T80" fmla="*/ 51 w 918"/>
                      <a:gd name="T81" fmla="*/ 110 h 695"/>
                      <a:gd name="T82" fmla="*/ 34 w 918"/>
                      <a:gd name="T83" fmla="*/ 119 h 695"/>
                      <a:gd name="T84" fmla="*/ 26 w 918"/>
                      <a:gd name="T85" fmla="*/ 93 h 695"/>
                      <a:gd name="T86" fmla="*/ 0 w 918"/>
                      <a:gd name="T87" fmla="*/ 68 h 695"/>
                      <a:gd name="T88" fmla="*/ 85 w 918"/>
                      <a:gd name="T89" fmla="*/ 42 h 695"/>
                      <a:gd name="T90" fmla="*/ 230 w 918"/>
                      <a:gd name="T91" fmla="*/ 26 h 695"/>
                      <a:gd name="T92" fmla="*/ 289 w 918"/>
                      <a:gd name="T93" fmla="*/ 26 h 695"/>
                      <a:gd name="T94" fmla="*/ 298 w 918"/>
                      <a:gd name="T95" fmla="*/ 51 h 695"/>
                      <a:gd name="T96" fmla="*/ 366 w 918"/>
                      <a:gd name="T97" fmla="*/ 51 h 695"/>
                      <a:gd name="T98" fmla="*/ 476 w 918"/>
                      <a:gd name="T99" fmla="*/ 42 h 695"/>
                      <a:gd name="T100" fmla="*/ 569 w 918"/>
                      <a:gd name="T101" fmla="*/ 34 h 695"/>
                      <a:gd name="T102" fmla="*/ 595 w 918"/>
                      <a:gd name="T103" fmla="*/ 42 h 695"/>
                      <a:gd name="T104" fmla="*/ 620 w 918"/>
                      <a:gd name="T105" fmla="*/ 59 h 695"/>
                      <a:gd name="T106" fmla="*/ 612 w 918"/>
                      <a:gd name="T107" fmla="*/ 26 h 695"/>
                      <a:gd name="T108" fmla="*/ 612 w 918"/>
                      <a:gd name="T109" fmla="*/ 9 h 695"/>
                      <a:gd name="T110" fmla="*/ 620 w 918"/>
                      <a:gd name="T111" fmla="*/ 0 h 695"/>
                      <a:gd name="T112" fmla="*/ 646 w 918"/>
                      <a:gd name="T113" fmla="*/ 0 h 695"/>
                      <a:gd name="T114" fmla="*/ 654 w 918"/>
                      <a:gd name="T115" fmla="*/ 9 h 695"/>
                      <a:gd name="T116" fmla="*/ 680 w 918"/>
                      <a:gd name="T117" fmla="*/ 34 h 695"/>
                      <a:gd name="T118" fmla="*/ 705 w 918"/>
                      <a:gd name="T119" fmla="*/ 110 h 695"/>
                      <a:gd name="T120" fmla="*/ 790 w 918"/>
                      <a:gd name="T121" fmla="*/ 237 h 695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918"/>
                      <a:gd name="T184" fmla="*/ 0 h 695"/>
                      <a:gd name="T185" fmla="*/ 918 w 918"/>
                      <a:gd name="T186" fmla="*/ 695 h 695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918" h="695">
                        <a:moveTo>
                          <a:pt x="790" y="237"/>
                        </a:moveTo>
                        <a:lnTo>
                          <a:pt x="790" y="246"/>
                        </a:lnTo>
                        <a:lnTo>
                          <a:pt x="782" y="237"/>
                        </a:lnTo>
                        <a:lnTo>
                          <a:pt x="799" y="280"/>
                        </a:lnTo>
                        <a:lnTo>
                          <a:pt x="841" y="348"/>
                        </a:lnTo>
                        <a:lnTo>
                          <a:pt x="850" y="364"/>
                        </a:lnTo>
                        <a:lnTo>
                          <a:pt x="858" y="381"/>
                        </a:lnTo>
                        <a:lnTo>
                          <a:pt x="884" y="415"/>
                        </a:lnTo>
                        <a:lnTo>
                          <a:pt x="884" y="424"/>
                        </a:lnTo>
                        <a:lnTo>
                          <a:pt x="875" y="424"/>
                        </a:lnTo>
                        <a:lnTo>
                          <a:pt x="867" y="424"/>
                        </a:lnTo>
                        <a:lnTo>
                          <a:pt x="875" y="424"/>
                        </a:lnTo>
                        <a:lnTo>
                          <a:pt x="884" y="424"/>
                        </a:lnTo>
                        <a:lnTo>
                          <a:pt x="892" y="432"/>
                        </a:lnTo>
                        <a:lnTo>
                          <a:pt x="901" y="449"/>
                        </a:lnTo>
                        <a:lnTo>
                          <a:pt x="909" y="475"/>
                        </a:lnTo>
                        <a:lnTo>
                          <a:pt x="918" y="534"/>
                        </a:lnTo>
                        <a:lnTo>
                          <a:pt x="918" y="576"/>
                        </a:lnTo>
                        <a:lnTo>
                          <a:pt x="918" y="602"/>
                        </a:lnTo>
                        <a:lnTo>
                          <a:pt x="909" y="627"/>
                        </a:lnTo>
                        <a:lnTo>
                          <a:pt x="909" y="636"/>
                        </a:lnTo>
                        <a:lnTo>
                          <a:pt x="909" y="653"/>
                        </a:lnTo>
                        <a:lnTo>
                          <a:pt x="901" y="669"/>
                        </a:lnTo>
                        <a:lnTo>
                          <a:pt x="901" y="678"/>
                        </a:lnTo>
                        <a:lnTo>
                          <a:pt x="884" y="678"/>
                        </a:lnTo>
                        <a:lnTo>
                          <a:pt x="875" y="686"/>
                        </a:lnTo>
                        <a:lnTo>
                          <a:pt x="850" y="686"/>
                        </a:lnTo>
                        <a:lnTo>
                          <a:pt x="841" y="695"/>
                        </a:lnTo>
                        <a:lnTo>
                          <a:pt x="824" y="695"/>
                        </a:lnTo>
                        <a:lnTo>
                          <a:pt x="816" y="695"/>
                        </a:lnTo>
                        <a:lnTo>
                          <a:pt x="816" y="686"/>
                        </a:lnTo>
                        <a:lnTo>
                          <a:pt x="816" y="678"/>
                        </a:lnTo>
                        <a:lnTo>
                          <a:pt x="833" y="686"/>
                        </a:lnTo>
                        <a:lnTo>
                          <a:pt x="841" y="686"/>
                        </a:lnTo>
                        <a:lnTo>
                          <a:pt x="841" y="678"/>
                        </a:lnTo>
                        <a:lnTo>
                          <a:pt x="833" y="669"/>
                        </a:lnTo>
                        <a:lnTo>
                          <a:pt x="816" y="669"/>
                        </a:lnTo>
                        <a:lnTo>
                          <a:pt x="799" y="636"/>
                        </a:lnTo>
                        <a:lnTo>
                          <a:pt x="799" y="627"/>
                        </a:lnTo>
                        <a:lnTo>
                          <a:pt x="790" y="619"/>
                        </a:lnTo>
                        <a:lnTo>
                          <a:pt x="756" y="610"/>
                        </a:lnTo>
                        <a:lnTo>
                          <a:pt x="739" y="610"/>
                        </a:lnTo>
                        <a:lnTo>
                          <a:pt x="739" y="602"/>
                        </a:lnTo>
                        <a:lnTo>
                          <a:pt x="722" y="593"/>
                        </a:lnTo>
                        <a:lnTo>
                          <a:pt x="722" y="568"/>
                        </a:lnTo>
                        <a:lnTo>
                          <a:pt x="714" y="559"/>
                        </a:lnTo>
                        <a:lnTo>
                          <a:pt x="714" y="551"/>
                        </a:lnTo>
                        <a:lnTo>
                          <a:pt x="705" y="551"/>
                        </a:lnTo>
                        <a:lnTo>
                          <a:pt x="697" y="542"/>
                        </a:lnTo>
                        <a:lnTo>
                          <a:pt x="705" y="542"/>
                        </a:lnTo>
                        <a:lnTo>
                          <a:pt x="705" y="525"/>
                        </a:lnTo>
                        <a:lnTo>
                          <a:pt x="714" y="517"/>
                        </a:lnTo>
                        <a:lnTo>
                          <a:pt x="705" y="525"/>
                        </a:lnTo>
                        <a:lnTo>
                          <a:pt x="697" y="534"/>
                        </a:lnTo>
                        <a:lnTo>
                          <a:pt x="688" y="542"/>
                        </a:lnTo>
                        <a:lnTo>
                          <a:pt x="680" y="517"/>
                        </a:lnTo>
                        <a:lnTo>
                          <a:pt x="680" y="508"/>
                        </a:lnTo>
                        <a:lnTo>
                          <a:pt x="680" y="500"/>
                        </a:lnTo>
                        <a:lnTo>
                          <a:pt x="671" y="492"/>
                        </a:lnTo>
                        <a:lnTo>
                          <a:pt x="688" y="483"/>
                        </a:lnTo>
                        <a:lnTo>
                          <a:pt x="688" y="475"/>
                        </a:lnTo>
                        <a:lnTo>
                          <a:pt x="680" y="483"/>
                        </a:lnTo>
                        <a:lnTo>
                          <a:pt x="671" y="492"/>
                        </a:lnTo>
                        <a:lnTo>
                          <a:pt x="654" y="483"/>
                        </a:lnTo>
                        <a:lnTo>
                          <a:pt x="663" y="492"/>
                        </a:lnTo>
                        <a:lnTo>
                          <a:pt x="671" y="508"/>
                        </a:lnTo>
                        <a:lnTo>
                          <a:pt x="654" y="508"/>
                        </a:lnTo>
                        <a:lnTo>
                          <a:pt x="646" y="492"/>
                        </a:lnTo>
                        <a:lnTo>
                          <a:pt x="637" y="492"/>
                        </a:lnTo>
                        <a:lnTo>
                          <a:pt x="646" y="492"/>
                        </a:lnTo>
                        <a:lnTo>
                          <a:pt x="646" y="500"/>
                        </a:lnTo>
                        <a:lnTo>
                          <a:pt x="646" y="492"/>
                        </a:lnTo>
                        <a:lnTo>
                          <a:pt x="620" y="458"/>
                        </a:lnTo>
                        <a:lnTo>
                          <a:pt x="620" y="466"/>
                        </a:lnTo>
                        <a:lnTo>
                          <a:pt x="612" y="458"/>
                        </a:lnTo>
                        <a:lnTo>
                          <a:pt x="620" y="449"/>
                        </a:lnTo>
                        <a:lnTo>
                          <a:pt x="612" y="441"/>
                        </a:lnTo>
                        <a:lnTo>
                          <a:pt x="595" y="432"/>
                        </a:lnTo>
                        <a:lnTo>
                          <a:pt x="603" y="432"/>
                        </a:lnTo>
                        <a:lnTo>
                          <a:pt x="595" y="424"/>
                        </a:lnTo>
                        <a:lnTo>
                          <a:pt x="620" y="432"/>
                        </a:lnTo>
                        <a:lnTo>
                          <a:pt x="620" y="424"/>
                        </a:lnTo>
                        <a:lnTo>
                          <a:pt x="629" y="424"/>
                        </a:lnTo>
                        <a:lnTo>
                          <a:pt x="612" y="424"/>
                        </a:lnTo>
                        <a:lnTo>
                          <a:pt x="603" y="424"/>
                        </a:lnTo>
                        <a:lnTo>
                          <a:pt x="612" y="424"/>
                        </a:lnTo>
                        <a:lnTo>
                          <a:pt x="612" y="415"/>
                        </a:lnTo>
                        <a:lnTo>
                          <a:pt x="603" y="424"/>
                        </a:lnTo>
                        <a:lnTo>
                          <a:pt x="612" y="415"/>
                        </a:lnTo>
                        <a:lnTo>
                          <a:pt x="612" y="407"/>
                        </a:lnTo>
                        <a:lnTo>
                          <a:pt x="620" y="390"/>
                        </a:lnTo>
                        <a:lnTo>
                          <a:pt x="620" y="373"/>
                        </a:lnTo>
                        <a:lnTo>
                          <a:pt x="612" y="373"/>
                        </a:lnTo>
                        <a:lnTo>
                          <a:pt x="612" y="390"/>
                        </a:lnTo>
                        <a:lnTo>
                          <a:pt x="612" y="381"/>
                        </a:lnTo>
                        <a:lnTo>
                          <a:pt x="603" y="373"/>
                        </a:lnTo>
                        <a:lnTo>
                          <a:pt x="595" y="364"/>
                        </a:lnTo>
                        <a:lnTo>
                          <a:pt x="586" y="364"/>
                        </a:lnTo>
                        <a:lnTo>
                          <a:pt x="586" y="373"/>
                        </a:lnTo>
                        <a:lnTo>
                          <a:pt x="595" y="373"/>
                        </a:lnTo>
                        <a:lnTo>
                          <a:pt x="586" y="373"/>
                        </a:lnTo>
                        <a:lnTo>
                          <a:pt x="603" y="381"/>
                        </a:lnTo>
                        <a:lnTo>
                          <a:pt x="595" y="381"/>
                        </a:lnTo>
                        <a:lnTo>
                          <a:pt x="595" y="398"/>
                        </a:lnTo>
                        <a:lnTo>
                          <a:pt x="595" y="407"/>
                        </a:lnTo>
                        <a:lnTo>
                          <a:pt x="578" y="390"/>
                        </a:lnTo>
                        <a:lnTo>
                          <a:pt x="586" y="407"/>
                        </a:lnTo>
                        <a:lnTo>
                          <a:pt x="569" y="390"/>
                        </a:lnTo>
                        <a:lnTo>
                          <a:pt x="578" y="348"/>
                        </a:lnTo>
                        <a:lnTo>
                          <a:pt x="586" y="314"/>
                        </a:lnTo>
                        <a:lnTo>
                          <a:pt x="578" y="280"/>
                        </a:lnTo>
                        <a:lnTo>
                          <a:pt x="578" y="263"/>
                        </a:lnTo>
                        <a:lnTo>
                          <a:pt x="578" y="254"/>
                        </a:lnTo>
                        <a:lnTo>
                          <a:pt x="561" y="237"/>
                        </a:lnTo>
                        <a:lnTo>
                          <a:pt x="552" y="220"/>
                        </a:lnTo>
                        <a:lnTo>
                          <a:pt x="527" y="220"/>
                        </a:lnTo>
                        <a:lnTo>
                          <a:pt x="527" y="212"/>
                        </a:lnTo>
                        <a:lnTo>
                          <a:pt x="519" y="212"/>
                        </a:lnTo>
                        <a:lnTo>
                          <a:pt x="519" y="203"/>
                        </a:lnTo>
                        <a:lnTo>
                          <a:pt x="510" y="203"/>
                        </a:lnTo>
                        <a:lnTo>
                          <a:pt x="502" y="195"/>
                        </a:lnTo>
                        <a:lnTo>
                          <a:pt x="485" y="187"/>
                        </a:lnTo>
                        <a:lnTo>
                          <a:pt x="476" y="170"/>
                        </a:lnTo>
                        <a:lnTo>
                          <a:pt x="459" y="161"/>
                        </a:lnTo>
                        <a:lnTo>
                          <a:pt x="451" y="144"/>
                        </a:lnTo>
                        <a:lnTo>
                          <a:pt x="408" y="127"/>
                        </a:lnTo>
                        <a:lnTo>
                          <a:pt x="400" y="119"/>
                        </a:lnTo>
                        <a:lnTo>
                          <a:pt x="391" y="127"/>
                        </a:lnTo>
                        <a:lnTo>
                          <a:pt x="383" y="127"/>
                        </a:lnTo>
                        <a:lnTo>
                          <a:pt x="366" y="127"/>
                        </a:lnTo>
                        <a:lnTo>
                          <a:pt x="366" y="144"/>
                        </a:lnTo>
                        <a:lnTo>
                          <a:pt x="357" y="144"/>
                        </a:lnTo>
                        <a:lnTo>
                          <a:pt x="374" y="144"/>
                        </a:lnTo>
                        <a:lnTo>
                          <a:pt x="374" y="153"/>
                        </a:lnTo>
                        <a:lnTo>
                          <a:pt x="357" y="153"/>
                        </a:lnTo>
                        <a:lnTo>
                          <a:pt x="315" y="178"/>
                        </a:lnTo>
                        <a:lnTo>
                          <a:pt x="306" y="178"/>
                        </a:lnTo>
                        <a:lnTo>
                          <a:pt x="306" y="187"/>
                        </a:lnTo>
                        <a:lnTo>
                          <a:pt x="281" y="187"/>
                        </a:lnTo>
                        <a:lnTo>
                          <a:pt x="264" y="195"/>
                        </a:lnTo>
                        <a:lnTo>
                          <a:pt x="255" y="178"/>
                        </a:lnTo>
                        <a:lnTo>
                          <a:pt x="255" y="170"/>
                        </a:lnTo>
                        <a:lnTo>
                          <a:pt x="255" y="178"/>
                        </a:lnTo>
                        <a:lnTo>
                          <a:pt x="264" y="195"/>
                        </a:lnTo>
                        <a:lnTo>
                          <a:pt x="272" y="187"/>
                        </a:lnTo>
                        <a:lnTo>
                          <a:pt x="264" y="178"/>
                        </a:lnTo>
                        <a:lnTo>
                          <a:pt x="255" y="161"/>
                        </a:lnTo>
                        <a:lnTo>
                          <a:pt x="230" y="144"/>
                        </a:lnTo>
                        <a:lnTo>
                          <a:pt x="247" y="153"/>
                        </a:lnTo>
                        <a:lnTo>
                          <a:pt x="255" y="153"/>
                        </a:lnTo>
                        <a:lnTo>
                          <a:pt x="247" y="144"/>
                        </a:lnTo>
                        <a:lnTo>
                          <a:pt x="255" y="153"/>
                        </a:lnTo>
                        <a:lnTo>
                          <a:pt x="255" y="144"/>
                        </a:lnTo>
                        <a:lnTo>
                          <a:pt x="247" y="144"/>
                        </a:lnTo>
                        <a:lnTo>
                          <a:pt x="238" y="136"/>
                        </a:lnTo>
                        <a:lnTo>
                          <a:pt x="221" y="136"/>
                        </a:lnTo>
                        <a:lnTo>
                          <a:pt x="221" y="127"/>
                        </a:lnTo>
                        <a:lnTo>
                          <a:pt x="230" y="119"/>
                        </a:lnTo>
                        <a:lnTo>
                          <a:pt x="213" y="119"/>
                        </a:lnTo>
                        <a:lnTo>
                          <a:pt x="204" y="119"/>
                        </a:lnTo>
                        <a:lnTo>
                          <a:pt x="204" y="127"/>
                        </a:lnTo>
                        <a:lnTo>
                          <a:pt x="213" y="127"/>
                        </a:lnTo>
                        <a:lnTo>
                          <a:pt x="213" y="144"/>
                        </a:lnTo>
                        <a:lnTo>
                          <a:pt x="187" y="127"/>
                        </a:lnTo>
                        <a:lnTo>
                          <a:pt x="136" y="119"/>
                        </a:lnTo>
                        <a:lnTo>
                          <a:pt x="128" y="110"/>
                        </a:lnTo>
                        <a:lnTo>
                          <a:pt x="136" y="110"/>
                        </a:lnTo>
                        <a:lnTo>
                          <a:pt x="153" y="110"/>
                        </a:lnTo>
                        <a:lnTo>
                          <a:pt x="170" y="110"/>
                        </a:lnTo>
                        <a:lnTo>
                          <a:pt x="153" y="102"/>
                        </a:lnTo>
                        <a:lnTo>
                          <a:pt x="136" y="102"/>
                        </a:lnTo>
                        <a:lnTo>
                          <a:pt x="128" y="102"/>
                        </a:lnTo>
                        <a:lnTo>
                          <a:pt x="111" y="110"/>
                        </a:lnTo>
                        <a:lnTo>
                          <a:pt x="94" y="119"/>
                        </a:lnTo>
                        <a:lnTo>
                          <a:pt x="51" y="127"/>
                        </a:lnTo>
                        <a:lnTo>
                          <a:pt x="77" y="110"/>
                        </a:lnTo>
                        <a:lnTo>
                          <a:pt x="68" y="102"/>
                        </a:lnTo>
                        <a:lnTo>
                          <a:pt x="68" y="93"/>
                        </a:lnTo>
                        <a:lnTo>
                          <a:pt x="60" y="110"/>
                        </a:lnTo>
                        <a:lnTo>
                          <a:pt x="60" y="102"/>
                        </a:lnTo>
                        <a:lnTo>
                          <a:pt x="51" y="102"/>
                        </a:lnTo>
                        <a:lnTo>
                          <a:pt x="51" y="110"/>
                        </a:lnTo>
                        <a:lnTo>
                          <a:pt x="43" y="127"/>
                        </a:lnTo>
                        <a:lnTo>
                          <a:pt x="26" y="136"/>
                        </a:lnTo>
                        <a:lnTo>
                          <a:pt x="26" y="127"/>
                        </a:lnTo>
                        <a:lnTo>
                          <a:pt x="34" y="119"/>
                        </a:lnTo>
                        <a:lnTo>
                          <a:pt x="26" y="110"/>
                        </a:lnTo>
                        <a:lnTo>
                          <a:pt x="17" y="110"/>
                        </a:lnTo>
                        <a:lnTo>
                          <a:pt x="26" y="102"/>
                        </a:lnTo>
                        <a:lnTo>
                          <a:pt x="26" y="93"/>
                        </a:lnTo>
                        <a:lnTo>
                          <a:pt x="26" y="85"/>
                        </a:lnTo>
                        <a:lnTo>
                          <a:pt x="17" y="85"/>
                        </a:lnTo>
                        <a:lnTo>
                          <a:pt x="9" y="85"/>
                        </a:lnTo>
                        <a:lnTo>
                          <a:pt x="9" y="76"/>
                        </a:lnTo>
                        <a:lnTo>
                          <a:pt x="0" y="68"/>
                        </a:lnTo>
                        <a:lnTo>
                          <a:pt x="0" y="51"/>
                        </a:lnTo>
                        <a:lnTo>
                          <a:pt x="43" y="42"/>
                        </a:lnTo>
                        <a:lnTo>
                          <a:pt x="85" y="42"/>
                        </a:lnTo>
                        <a:lnTo>
                          <a:pt x="94" y="42"/>
                        </a:lnTo>
                        <a:lnTo>
                          <a:pt x="136" y="34"/>
                        </a:lnTo>
                        <a:lnTo>
                          <a:pt x="153" y="34"/>
                        </a:lnTo>
                        <a:lnTo>
                          <a:pt x="170" y="34"/>
                        </a:lnTo>
                        <a:lnTo>
                          <a:pt x="230" y="26"/>
                        </a:lnTo>
                        <a:lnTo>
                          <a:pt x="281" y="17"/>
                        </a:lnTo>
                        <a:lnTo>
                          <a:pt x="281" y="26"/>
                        </a:lnTo>
                        <a:lnTo>
                          <a:pt x="289" y="26"/>
                        </a:lnTo>
                        <a:lnTo>
                          <a:pt x="289" y="34"/>
                        </a:lnTo>
                        <a:lnTo>
                          <a:pt x="298" y="42"/>
                        </a:lnTo>
                        <a:lnTo>
                          <a:pt x="298" y="51"/>
                        </a:lnTo>
                        <a:lnTo>
                          <a:pt x="306" y="51"/>
                        </a:lnTo>
                        <a:lnTo>
                          <a:pt x="357" y="51"/>
                        </a:lnTo>
                        <a:lnTo>
                          <a:pt x="366" y="51"/>
                        </a:lnTo>
                        <a:lnTo>
                          <a:pt x="391" y="51"/>
                        </a:lnTo>
                        <a:lnTo>
                          <a:pt x="400" y="51"/>
                        </a:lnTo>
                        <a:lnTo>
                          <a:pt x="425" y="42"/>
                        </a:lnTo>
                        <a:lnTo>
                          <a:pt x="442" y="42"/>
                        </a:lnTo>
                        <a:lnTo>
                          <a:pt x="476" y="42"/>
                        </a:lnTo>
                        <a:lnTo>
                          <a:pt x="493" y="42"/>
                        </a:lnTo>
                        <a:lnTo>
                          <a:pt x="544" y="42"/>
                        </a:lnTo>
                        <a:lnTo>
                          <a:pt x="552" y="42"/>
                        </a:lnTo>
                        <a:lnTo>
                          <a:pt x="569" y="34"/>
                        </a:lnTo>
                        <a:lnTo>
                          <a:pt x="595" y="34"/>
                        </a:lnTo>
                        <a:lnTo>
                          <a:pt x="595" y="42"/>
                        </a:lnTo>
                        <a:lnTo>
                          <a:pt x="595" y="51"/>
                        </a:lnTo>
                        <a:lnTo>
                          <a:pt x="603" y="59"/>
                        </a:lnTo>
                        <a:lnTo>
                          <a:pt x="612" y="59"/>
                        </a:lnTo>
                        <a:lnTo>
                          <a:pt x="620" y="59"/>
                        </a:lnTo>
                        <a:lnTo>
                          <a:pt x="612" y="51"/>
                        </a:lnTo>
                        <a:lnTo>
                          <a:pt x="620" y="51"/>
                        </a:lnTo>
                        <a:lnTo>
                          <a:pt x="620" y="42"/>
                        </a:lnTo>
                        <a:lnTo>
                          <a:pt x="620" y="34"/>
                        </a:lnTo>
                        <a:lnTo>
                          <a:pt x="612" y="26"/>
                        </a:lnTo>
                        <a:lnTo>
                          <a:pt x="612" y="9"/>
                        </a:lnTo>
                        <a:lnTo>
                          <a:pt x="612" y="0"/>
                        </a:lnTo>
                        <a:lnTo>
                          <a:pt x="612" y="9"/>
                        </a:lnTo>
                        <a:lnTo>
                          <a:pt x="620" y="0"/>
                        </a:lnTo>
                        <a:lnTo>
                          <a:pt x="629" y="0"/>
                        </a:lnTo>
                        <a:lnTo>
                          <a:pt x="637" y="0"/>
                        </a:lnTo>
                        <a:lnTo>
                          <a:pt x="646" y="0"/>
                        </a:lnTo>
                        <a:lnTo>
                          <a:pt x="646" y="9"/>
                        </a:lnTo>
                        <a:lnTo>
                          <a:pt x="654" y="9"/>
                        </a:lnTo>
                        <a:lnTo>
                          <a:pt x="663" y="9"/>
                        </a:lnTo>
                        <a:lnTo>
                          <a:pt x="671" y="17"/>
                        </a:lnTo>
                        <a:lnTo>
                          <a:pt x="671" y="26"/>
                        </a:lnTo>
                        <a:lnTo>
                          <a:pt x="680" y="34"/>
                        </a:lnTo>
                        <a:lnTo>
                          <a:pt x="680" y="51"/>
                        </a:lnTo>
                        <a:lnTo>
                          <a:pt x="688" y="59"/>
                        </a:lnTo>
                        <a:lnTo>
                          <a:pt x="705" y="102"/>
                        </a:lnTo>
                        <a:lnTo>
                          <a:pt x="705" y="110"/>
                        </a:lnTo>
                        <a:lnTo>
                          <a:pt x="714" y="127"/>
                        </a:lnTo>
                        <a:lnTo>
                          <a:pt x="722" y="136"/>
                        </a:lnTo>
                        <a:lnTo>
                          <a:pt x="739" y="161"/>
                        </a:lnTo>
                        <a:lnTo>
                          <a:pt x="739" y="170"/>
                        </a:lnTo>
                        <a:lnTo>
                          <a:pt x="790" y="237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5" name="Freeform 159"/>
                  <p:cNvSpPr>
                    <a:spLocks/>
                  </p:cNvSpPr>
                  <p:nvPr/>
                </p:nvSpPr>
                <p:spPr bwMode="auto">
                  <a:xfrm>
                    <a:off x="3895" y="3207"/>
                    <a:ext cx="85" cy="26"/>
                  </a:xfrm>
                  <a:custGeom>
                    <a:avLst/>
                    <a:gdLst>
                      <a:gd name="T0" fmla="*/ 51 w 85"/>
                      <a:gd name="T1" fmla="*/ 9 h 26"/>
                      <a:gd name="T2" fmla="*/ 51 w 85"/>
                      <a:gd name="T3" fmla="*/ 9 h 26"/>
                      <a:gd name="T4" fmla="*/ 68 w 85"/>
                      <a:gd name="T5" fmla="*/ 0 h 26"/>
                      <a:gd name="T6" fmla="*/ 76 w 85"/>
                      <a:gd name="T7" fmla="*/ 0 h 26"/>
                      <a:gd name="T8" fmla="*/ 85 w 85"/>
                      <a:gd name="T9" fmla="*/ 0 h 26"/>
                      <a:gd name="T10" fmla="*/ 85 w 85"/>
                      <a:gd name="T11" fmla="*/ 9 h 26"/>
                      <a:gd name="T12" fmla="*/ 59 w 85"/>
                      <a:gd name="T13" fmla="*/ 9 h 26"/>
                      <a:gd name="T14" fmla="*/ 51 w 85"/>
                      <a:gd name="T15" fmla="*/ 9 h 26"/>
                      <a:gd name="T16" fmla="*/ 51 w 85"/>
                      <a:gd name="T17" fmla="*/ 9 h 26"/>
                      <a:gd name="T18" fmla="*/ 0 w 85"/>
                      <a:gd name="T19" fmla="*/ 26 h 26"/>
                      <a:gd name="T20" fmla="*/ 0 w 85"/>
                      <a:gd name="T21" fmla="*/ 26 h 26"/>
                      <a:gd name="T22" fmla="*/ 0 w 85"/>
                      <a:gd name="T23" fmla="*/ 17 h 26"/>
                      <a:gd name="T24" fmla="*/ 0 w 85"/>
                      <a:gd name="T25" fmla="*/ 17 h 26"/>
                      <a:gd name="T26" fmla="*/ 8 w 85"/>
                      <a:gd name="T27" fmla="*/ 17 h 26"/>
                      <a:gd name="T28" fmla="*/ 17 w 85"/>
                      <a:gd name="T29" fmla="*/ 17 h 26"/>
                      <a:gd name="T30" fmla="*/ 25 w 85"/>
                      <a:gd name="T31" fmla="*/ 17 h 26"/>
                      <a:gd name="T32" fmla="*/ 34 w 85"/>
                      <a:gd name="T33" fmla="*/ 9 h 26"/>
                      <a:gd name="T34" fmla="*/ 51 w 85"/>
                      <a:gd name="T35" fmla="*/ 9 h 2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85"/>
                      <a:gd name="T55" fmla="*/ 0 h 26"/>
                      <a:gd name="T56" fmla="*/ 85 w 85"/>
                      <a:gd name="T57" fmla="*/ 26 h 2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85" h="26">
                        <a:moveTo>
                          <a:pt x="51" y="9"/>
                        </a:moveTo>
                        <a:lnTo>
                          <a:pt x="51" y="9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85" y="0"/>
                        </a:lnTo>
                        <a:lnTo>
                          <a:pt x="85" y="9"/>
                        </a:lnTo>
                        <a:lnTo>
                          <a:pt x="59" y="9"/>
                        </a:lnTo>
                        <a:lnTo>
                          <a:pt x="51" y="9"/>
                        </a:lnTo>
                        <a:lnTo>
                          <a:pt x="0" y="26"/>
                        </a:lnTo>
                        <a:lnTo>
                          <a:pt x="0" y="17"/>
                        </a:lnTo>
                        <a:lnTo>
                          <a:pt x="8" y="17"/>
                        </a:lnTo>
                        <a:lnTo>
                          <a:pt x="17" y="17"/>
                        </a:lnTo>
                        <a:lnTo>
                          <a:pt x="25" y="17"/>
                        </a:lnTo>
                        <a:lnTo>
                          <a:pt x="34" y="9"/>
                        </a:lnTo>
                        <a:lnTo>
                          <a:pt x="51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6" name="Freeform 160"/>
                  <p:cNvSpPr>
                    <a:spLocks/>
                  </p:cNvSpPr>
                  <p:nvPr/>
                </p:nvSpPr>
                <p:spPr bwMode="auto">
                  <a:xfrm>
                    <a:off x="4617" y="3300"/>
                    <a:ext cx="59" cy="77"/>
                  </a:xfrm>
                  <a:custGeom>
                    <a:avLst/>
                    <a:gdLst>
                      <a:gd name="T0" fmla="*/ 25 w 59"/>
                      <a:gd name="T1" fmla="*/ 34 h 77"/>
                      <a:gd name="T2" fmla="*/ 25 w 59"/>
                      <a:gd name="T3" fmla="*/ 26 h 77"/>
                      <a:gd name="T4" fmla="*/ 17 w 59"/>
                      <a:gd name="T5" fmla="*/ 17 h 77"/>
                      <a:gd name="T6" fmla="*/ 8 w 59"/>
                      <a:gd name="T7" fmla="*/ 9 h 77"/>
                      <a:gd name="T8" fmla="*/ 0 w 59"/>
                      <a:gd name="T9" fmla="*/ 0 h 77"/>
                      <a:gd name="T10" fmla="*/ 0 w 59"/>
                      <a:gd name="T11" fmla="*/ 0 h 77"/>
                      <a:gd name="T12" fmla="*/ 8 w 59"/>
                      <a:gd name="T13" fmla="*/ 9 h 77"/>
                      <a:gd name="T14" fmla="*/ 25 w 59"/>
                      <a:gd name="T15" fmla="*/ 34 h 77"/>
                      <a:gd name="T16" fmla="*/ 51 w 59"/>
                      <a:gd name="T17" fmla="*/ 51 h 77"/>
                      <a:gd name="T18" fmla="*/ 59 w 59"/>
                      <a:gd name="T19" fmla="*/ 68 h 77"/>
                      <a:gd name="T20" fmla="*/ 51 w 59"/>
                      <a:gd name="T21" fmla="*/ 77 h 77"/>
                      <a:gd name="T22" fmla="*/ 51 w 59"/>
                      <a:gd name="T23" fmla="*/ 77 h 77"/>
                      <a:gd name="T24" fmla="*/ 51 w 59"/>
                      <a:gd name="T25" fmla="*/ 60 h 77"/>
                      <a:gd name="T26" fmla="*/ 42 w 59"/>
                      <a:gd name="T27" fmla="*/ 51 h 77"/>
                      <a:gd name="T28" fmla="*/ 42 w 59"/>
                      <a:gd name="T29" fmla="*/ 51 h 77"/>
                      <a:gd name="T30" fmla="*/ 34 w 59"/>
                      <a:gd name="T31" fmla="*/ 60 h 77"/>
                      <a:gd name="T32" fmla="*/ 25 w 59"/>
                      <a:gd name="T33" fmla="*/ 51 h 77"/>
                      <a:gd name="T34" fmla="*/ 25 w 59"/>
                      <a:gd name="T35" fmla="*/ 43 h 77"/>
                      <a:gd name="T36" fmla="*/ 25 w 59"/>
                      <a:gd name="T37" fmla="*/ 43 h 77"/>
                      <a:gd name="T38" fmla="*/ 25 w 59"/>
                      <a:gd name="T39" fmla="*/ 34 h 77"/>
                      <a:gd name="T40" fmla="*/ 42 w 59"/>
                      <a:gd name="T41" fmla="*/ 43 h 77"/>
                      <a:gd name="T42" fmla="*/ 25 w 59"/>
                      <a:gd name="T43" fmla="*/ 34 h 77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w 59"/>
                      <a:gd name="T67" fmla="*/ 0 h 77"/>
                      <a:gd name="T68" fmla="*/ 59 w 59"/>
                      <a:gd name="T69" fmla="*/ 77 h 77"/>
                    </a:gdLst>
                    <a:ahLst/>
                    <a:cxnLst>
                      <a:cxn ang="T44">
                        <a:pos x="T0" y="T1"/>
                      </a:cxn>
                      <a:cxn ang="T45">
                        <a:pos x="T2" y="T3"/>
                      </a:cxn>
                      <a:cxn ang="T46">
                        <a:pos x="T4" y="T5"/>
                      </a:cxn>
                      <a:cxn ang="T47">
                        <a:pos x="T6" y="T7"/>
                      </a:cxn>
                      <a:cxn ang="T48">
                        <a:pos x="T8" y="T9"/>
                      </a:cxn>
                      <a:cxn ang="T49">
                        <a:pos x="T10" y="T11"/>
                      </a:cxn>
                      <a:cxn ang="T50">
                        <a:pos x="T12" y="T13"/>
                      </a:cxn>
                      <a:cxn ang="T51">
                        <a:pos x="T14" y="T15"/>
                      </a:cxn>
                      <a:cxn ang="T52">
                        <a:pos x="T16" y="T17"/>
                      </a:cxn>
                      <a:cxn ang="T53">
                        <a:pos x="T18" y="T19"/>
                      </a:cxn>
                      <a:cxn ang="T54">
                        <a:pos x="T20" y="T21"/>
                      </a:cxn>
                      <a:cxn ang="T55">
                        <a:pos x="T22" y="T23"/>
                      </a:cxn>
                      <a:cxn ang="T56">
                        <a:pos x="T24" y="T25"/>
                      </a:cxn>
                      <a:cxn ang="T57">
                        <a:pos x="T26" y="T27"/>
                      </a:cxn>
                      <a:cxn ang="T58">
                        <a:pos x="T28" y="T29"/>
                      </a:cxn>
                      <a:cxn ang="T59">
                        <a:pos x="T30" y="T31"/>
                      </a:cxn>
                      <a:cxn ang="T60">
                        <a:pos x="T32" y="T33"/>
                      </a:cxn>
                      <a:cxn ang="T61">
                        <a:pos x="T34" y="T35"/>
                      </a:cxn>
                      <a:cxn ang="T62">
                        <a:pos x="T36" y="T37"/>
                      </a:cxn>
                      <a:cxn ang="T63">
                        <a:pos x="T38" y="T39"/>
                      </a:cxn>
                      <a:cxn ang="T64">
                        <a:pos x="T40" y="T41"/>
                      </a:cxn>
                      <a:cxn ang="T65">
                        <a:pos x="T42" y="T43"/>
                      </a:cxn>
                    </a:cxnLst>
                    <a:rect l="T66" t="T67" r="T68" b="T69"/>
                    <a:pathLst>
                      <a:path w="59" h="77">
                        <a:moveTo>
                          <a:pt x="25" y="34"/>
                        </a:moveTo>
                        <a:lnTo>
                          <a:pt x="25" y="26"/>
                        </a:lnTo>
                        <a:lnTo>
                          <a:pt x="17" y="17"/>
                        </a:lnTo>
                        <a:lnTo>
                          <a:pt x="8" y="9"/>
                        </a:lnTo>
                        <a:lnTo>
                          <a:pt x="0" y="0"/>
                        </a:lnTo>
                        <a:lnTo>
                          <a:pt x="8" y="9"/>
                        </a:lnTo>
                        <a:lnTo>
                          <a:pt x="25" y="34"/>
                        </a:lnTo>
                        <a:lnTo>
                          <a:pt x="51" y="51"/>
                        </a:lnTo>
                        <a:lnTo>
                          <a:pt x="59" y="68"/>
                        </a:lnTo>
                        <a:lnTo>
                          <a:pt x="51" y="77"/>
                        </a:lnTo>
                        <a:lnTo>
                          <a:pt x="51" y="60"/>
                        </a:lnTo>
                        <a:lnTo>
                          <a:pt x="42" y="51"/>
                        </a:lnTo>
                        <a:lnTo>
                          <a:pt x="34" y="60"/>
                        </a:lnTo>
                        <a:lnTo>
                          <a:pt x="25" y="51"/>
                        </a:lnTo>
                        <a:lnTo>
                          <a:pt x="25" y="43"/>
                        </a:lnTo>
                        <a:lnTo>
                          <a:pt x="25" y="34"/>
                        </a:lnTo>
                        <a:lnTo>
                          <a:pt x="42" y="43"/>
                        </a:lnTo>
                        <a:lnTo>
                          <a:pt x="25" y="34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7" name="Freeform 161"/>
                  <p:cNvSpPr>
                    <a:spLocks/>
                  </p:cNvSpPr>
                  <p:nvPr/>
                </p:nvSpPr>
                <p:spPr bwMode="auto">
                  <a:xfrm>
                    <a:off x="4651" y="3351"/>
                    <a:ext cx="25" cy="60"/>
                  </a:xfrm>
                  <a:custGeom>
                    <a:avLst/>
                    <a:gdLst>
                      <a:gd name="T0" fmla="*/ 0 w 25"/>
                      <a:gd name="T1" fmla="*/ 9 h 60"/>
                      <a:gd name="T2" fmla="*/ 8 w 25"/>
                      <a:gd name="T3" fmla="*/ 0 h 60"/>
                      <a:gd name="T4" fmla="*/ 8 w 25"/>
                      <a:gd name="T5" fmla="*/ 9 h 60"/>
                      <a:gd name="T6" fmla="*/ 8 w 25"/>
                      <a:gd name="T7" fmla="*/ 26 h 60"/>
                      <a:gd name="T8" fmla="*/ 8 w 25"/>
                      <a:gd name="T9" fmla="*/ 43 h 60"/>
                      <a:gd name="T10" fmla="*/ 25 w 25"/>
                      <a:gd name="T11" fmla="*/ 60 h 60"/>
                      <a:gd name="T12" fmla="*/ 0 w 25"/>
                      <a:gd name="T13" fmla="*/ 34 h 60"/>
                      <a:gd name="T14" fmla="*/ 0 w 25"/>
                      <a:gd name="T15" fmla="*/ 9 h 6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5"/>
                      <a:gd name="T25" fmla="*/ 0 h 60"/>
                      <a:gd name="T26" fmla="*/ 25 w 25"/>
                      <a:gd name="T27" fmla="*/ 60 h 60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5" h="60">
                        <a:moveTo>
                          <a:pt x="0" y="9"/>
                        </a:moveTo>
                        <a:lnTo>
                          <a:pt x="8" y="0"/>
                        </a:lnTo>
                        <a:lnTo>
                          <a:pt x="8" y="9"/>
                        </a:lnTo>
                        <a:lnTo>
                          <a:pt x="8" y="26"/>
                        </a:lnTo>
                        <a:lnTo>
                          <a:pt x="8" y="43"/>
                        </a:lnTo>
                        <a:lnTo>
                          <a:pt x="25" y="60"/>
                        </a:lnTo>
                        <a:lnTo>
                          <a:pt x="0" y="34"/>
                        </a:lnTo>
                        <a:lnTo>
                          <a:pt x="0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8" name="Freeform 162"/>
                  <p:cNvSpPr>
                    <a:spLocks/>
                  </p:cNvSpPr>
                  <p:nvPr/>
                </p:nvSpPr>
                <p:spPr bwMode="auto">
                  <a:xfrm>
                    <a:off x="4523" y="3622"/>
                    <a:ext cx="17" cy="17"/>
                  </a:xfrm>
                  <a:custGeom>
                    <a:avLst/>
                    <a:gdLst>
                      <a:gd name="T0" fmla="*/ 9 w 17"/>
                      <a:gd name="T1" fmla="*/ 9 h 17"/>
                      <a:gd name="T2" fmla="*/ 17 w 17"/>
                      <a:gd name="T3" fmla="*/ 17 h 17"/>
                      <a:gd name="T4" fmla="*/ 9 w 17"/>
                      <a:gd name="T5" fmla="*/ 17 h 17"/>
                      <a:gd name="T6" fmla="*/ 9 w 17"/>
                      <a:gd name="T7" fmla="*/ 0 h 17"/>
                      <a:gd name="T8" fmla="*/ 0 w 17"/>
                      <a:gd name="T9" fmla="*/ 0 h 17"/>
                      <a:gd name="T10" fmla="*/ 9 w 17"/>
                      <a:gd name="T11" fmla="*/ 0 h 17"/>
                      <a:gd name="T12" fmla="*/ 9 w 17"/>
                      <a:gd name="T13" fmla="*/ 9 h 1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"/>
                      <a:gd name="T22" fmla="*/ 0 h 17"/>
                      <a:gd name="T23" fmla="*/ 17 w 17"/>
                      <a:gd name="T24" fmla="*/ 17 h 1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" h="17">
                        <a:moveTo>
                          <a:pt x="9" y="9"/>
                        </a:moveTo>
                        <a:lnTo>
                          <a:pt x="17" y="17"/>
                        </a:lnTo>
                        <a:lnTo>
                          <a:pt x="9" y="17"/>
                        </a:lnTo>
                        <a:lnTo>
                          <a:pt x="9" y="0"/>
                        </a:ln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" y="9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9" name="Freeform 163"/>
                  <p:cNvSpPr>
                    <a:spLocks/>
                  </p:cNvSpPr>
                  <p:nvPr/>
                </p:nvSpPr>
                <p:spPr bwMode="auto">
                  <a:xfrm>
                    <a:off x="4736" y="3750"/>
                    <a:ext cx="34" cy="59"/>
                  </a:xfrm>
                  <a:custGeom>
                    <a:avLst/>
                    <a:gdLst>
                      <a:gd name="T0" fmla="*/ 34 w 34"/>
                      <a:gd name="T1" fmla="*/ 0 h 59"/>
                      <a:gd name="T2" fmla="*/ 25 w 34"/>
                      <a:gd name="T3" fmla="*/ 25 h 59"/>
                      <a:gd name="T4" fmla="*/ 0 w 34"/>
                      <a:gd name="T5" fmla="*/ 59 h 59"/>
                      <a:gd name="T6" fmla="*/ 25 w 34"/>
                      <a:gd name="T7" fmla="*/ 25 h 59"/>
                      <a:gd name="T8" fmla="*/ 25 w 34"/>
                      <a:gd name="T9" fmla="*/ 16 h 59"/>
                      <a:gd name="T10" fmla="*/ 25 w 34"/>
                      <a:gd name="T11" fmla="*/ 8 h 59"/>
                      <a:gd name="T12" fmla="*/ 34 w 34"/>
                      <a:gd name="T13" fmla="*/ 0 h 5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4"/>
                      <a:gd name="T22" fmla="*/ 0 h 59"/>
                      <a:gd name="T23" fmla="*/ 34 w 34"/>
                      <a:gd name="T24" fmla="*/ 59 h 5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4" h="59">
                        <a:moveTo>
                          <a:pt x="34" y="0"/>
                        </a:moveTo>
                        <a:lnTo>
                          <a:pt x="25" y="25"/>
                        </a:lnTo>
                        <a:lnTo>
                          <a:pt x="0" y="59"/>
                        </a:lnTo>
                        <a:lnTo>
                          <a:pt x="25" y="25"/>
                        </a:lnTo>
                        <a:lnTo>
                          <a:pt x="25" y="16"/>
                        </a:lnTo>
                        <a:lnTo>
                          <a:pt x="25" y="8"/>
                        </a:lnTo>
                        <a:lnTo>
                          <a:pt x="34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0" name="Freeform 164"/>
                  <p:cNvSpPr>
                    <a:spLocks/>
                  </p:cNvSpPr>
                  <p:nvPr/>
                </p:nvSpPr>
                <p:spPr bwMode="auto">
                  <a:xfrm>
                    <a:off x="3521" y="953"/>
                    <a:ext cx="60" cy="51"/>
                  </a:xfrm>
                  <a:custGeom>
                    <a:avLst/>
                    <a:gdLst>
                      <a:gd name="T0" fmla="*/ 60 w 60"/>
                      <a:gd name="T1" fmla="*/ 0 h 51"/>
                      <a:gd name="T2" fmla="*/ 51 w 60"/>
                      <a:gd name="T3" fmla="*/ 17 h 51"/>
                      <a:gd name="T4" fmla="*/ 26 w 60"/>
                      <a:gd name="T5" fmla="*/ 26 h 51"/>
                      <a:gd name="T6" fmla="*/ 17 w 60"/>
                      <a:gd name="T7" fmla="*/ 43 h 51"/>
                      <a:gd name="T8" fmla="*/ 9 w 60"/>
                      <a:gd name="T9" fmla="*/ 51 h 51"/>
                      <a:gd name="T10" fmla="*/ 0 w 60"/>
                      <a:gd name="T11" fmla="*/ 43 h 51"/>
                      <a:gd name="T12" fmla="*/ 0 w 60"/>
                      <a:gd name="T13" fmla="*/ 43 h 51"/>
                      <a:gd name="T14" fmla="*/ 0 w 60"/>
                      <a:gd name="T15" fmla="*/ 34 h 51"/>
                      <a:gd name="T16" fmla="*/ 60 w 60"/>
                      <a:gd name="T17" fmla="*/ 0 h 5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"/>
                      <a:gd name="T28" fmla="*/ 0 h 51"/>
                      <a:gd name="T29" fmla="*/ 60 w 60"/>
                      <a:gd name="T30" fmla="*/ 51 h 51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" h="51">
                        <a:moveTo>
                          <a:pt x="60" y="0"/>
                        </a:moveTo>
                        <a:lnTo>
                          <a:pt x="51" y="17"/>
                        </a:lnTo>
                        <a:lnTo>
                          <a:pt x="26" y="26"/>
                        </a:lnTo>
                        <a:lnTo>
                          <a:pt x="17" y="43"/>
                        </a:lnTo>
                        <a:lnTo>
                          <a:pt x="9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1" name="Freeform 165"/>
                  <p:cNvSpPr>
                    <a:spLocks/>
                  </p:cNvSpPr>
                  <p:nvPr/>
                </p:nvSpPr>
                <p:spPr bwMode="auto">
                  <a:xfrm>
                    <a:off x="3581" y="1038"/>
                    <a:ext cx="76" cy="59"/>
                  </a:xfrm>
                  <a:custGeom>
                    <a:avLst/>
                    <a:gdLst>
                      <a:gd name="T0" fmla="*/ 8 w 76"/>
                      <a:gd name="T1" fmla="*/ 26 h 59"/>
                      <a:gd name="T2" fmla="*/ 8 w 76"/>
                      <a:gd name="T3" fmla="*/ 17 h 59"/>
                      <a:gd name="T4" fmla="*/ 34 w 76"/>
                      <a:gd name="T5" fmla="*/ 0 h 59"/>
                      <a:gd name="T6" fmla="*/ 68 w 76"/>
                      <a:gd name="T7" fmla="*/ 0 h 59"/>
                      <a:gd name="T8" fmla="*/ 76 w 76"/>
                      <a:gd name="T9" fmla="*/ 0 h 59"/>
                      <a:gd name="T10" fmla="*/ 68 w 76"/>
                      <a:gd name="T11" fmla="*/ 9 h 59"/>
                      <a:gd name="T12" fmla="*/ 59 w 76"/>
                      <a:gd name="T13" fmla="*/ 17 h 59"/>
                      <a:gd name="T14" fmla="*/ 34 w 76"/>
                      <a:gd name="T15" fmla="*/ 34 h 59"/>
                      <a:gd name="T16" fmla="*/ 17 w 76"/>
                      <a:gd name="T17" fmla="*/ 59 h 59"/>
                      <a:gd name="T18" fmla="*/ 8 w 76"/>
                      <a:gd name="T19" fmla="*/ 51 h 59"/>
                      <a:gd name="T20" fmla="*/ 0 w 76"/>
                      <a:gd name="T21" fmla="*/ 43 h 59"/>
                      <a:gd name="T22" fmla="*/ 0 w 76"/>
                      <a:gd name="T23" fmla="*/ 34 h 59"/>
                      <a:gd name="T24" fmla="*/ 8 w 76"/>
                      <a:gd name="T25" fmla="*/ 26 h 5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76"/>
                      <a:gd name="T40" fmla="*/ 0 h 59"/>
                      <a:gd name="T41" fmla="*/ 76 w 76"/>
                      <a:gd name="T42" fmla="*/ 59 h 5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76" h="59">
                        <a:moveTo>
                          <a:pt x="8" y="26"/>
                        </a:moveTo>
                        <a:lnTo>
                          <a:pt x="8" y="17"/>
                        </a:lnTo>
                        <a:lnTo>
                          <a:pt x="34" y="0"/>
                        </a:lnTo>
                        <a:lnTo>
                          <a:pt x="68" y="0"/>
                        </a:lnTo>
                        <a:lnTo>
                          <a:pt x="76" y="0"/>
                        </a:lnTo>
                        <a:lnTo>
                          <a:pt x="68" y="9"/>
                        </a:lnTo>
                        <a:lnTo>
                          <a:pt x="59" y="17"/>
                        </a:lnTo>
                        <a:lnTo>
                          <a:pt x="34" y="34"/>
                        </a:lnTo>
                        <a:lnTo>
                          <a:pt x="17" y="59"/>
                        </a:lnTo>
                        <a:lnTo>
                          <a:pt x="8" y="51"/>
                        </a:lnTo>
                        <a:lnTo>
                          <a:pt x="0" y="43"/>
                        </a:lnTo>
                        <a:lnTo>
                          <a:pt x="0" y="34"/>
                        </a:lnTo>
                        <a:lnTo>
                          <a:pt x="8" y="2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2" name="Freeform 166"/>
                  <p:cNvSpPr>
                    <a:spLocks/>
                  </p:cNvSpPr>
                  <p:nvPr/>
                </p:nvSpPr>
                <p:spPr bwMode="auto">
                  <a:xfrm>
                    <a:off x="3428" y="1072"/>
                    <a:ext cx="586" cy="263"/>
                  </a:xfrm>
                  <a:custGeom>
                    <a:avLst/>
                    <a:gdLst>
                      <a:gd name="T0" fmla="*/ 407 w 586"/>
                      <a:gd name="T1" fmla="*/ 144 h 263"/>
                      <a:gd name="T2" fmla="*/ 365 w 586"/>
                      <a:gd name="T3" fmla="*/ 153 h 263"/>
                      <a:gd name="T4" fmla="*/ 348 w 586"/>
                      <a:gd name="T5" fmla="*/ 170 h 263"/>
                      <a:gd name="T6" fmla="*/ 340 w 586"/>
                      <a:gd name="T7" fmla="*/ 186 h 263"/>
                      <a:gd name="T8" fmla="*/ 348 w 586"/>
                      <a:gd name="T9" fmla="*/ 161 h 263"/>
                      <a:gd name="T10" fmla="*/ 297 w 586"/>
                      <a:gd name="T11" fmla="*/ 186 h 263"/>
                      <a:gd name="T12" fmla="*/ 263 w 586"/>
                      <a:gd name="T13" fmla="*/ 254 h 263"/>
                      <a:gd name="T14" fmla="*/ 246 w 586"/>
                      <a:gd name="T15" fmla="*/ 254 h 263"/>
                      <a:gd name="T16" fmla="*/ 255 w 586"/>
                      <a:gd name="T17" fmla="*/ 246 h 263"/>
                      <a:gd name="T18" fmla="*/ 255 w 586"/>
                      <a:gd name="T19" fmla="*/ 229 h 263"/>
                      <a:gd name="T20" fmla="*/ 246 w 586"/>
                      <a:gd name="T21" fmla="*/ 229 h 263"/>
                      <a:gd name="T22" fmla="*/ 238 w 586"/>
                      <a:gd name="T23" fmla="*/ 229 h 263"/>
                      <a:gd name="T24" fmla="*/ 238 w 586"/>
                      <a:gd name="T25" fmla="*/ 229 h 263"/>
                      <a:gd name="T26" fmla="*/ 238 w 586"/>
                      <a:gd name="T27" fmla="*/ 220 h 263"/>
                      <a:gd name="T28" fmla="*/ 238 w 586"/>
                      <a:gd name="T29" fmla="*/ 203 h 263"/>
                      <a:gd name="T30" fmla="*/ 238 w 586"/>
                      <a:gd name="T31" fmla="*/ 203 h 263"/>
                      <a:gd name="T32" fmla="*/ 238 w 586"/>
                      <a:gd name="T33" fmla="*/ 195 h 263"/>
                      <a:gd name="T34" fmla="*/ 238 w 586"/>
                      <a:gd name="T35" fmla="*/ 186 h 263"/>
                      <a:gd name="T36" fmla="*/ 221 w 586"/>
                      <a:gd name="T37" fmla="*/ 178 h 263"/>
                      <a:gd name="T38" fmla="*/ 212 w 586"/>
                      <a:gd name="T39" fmla="*/ 178 h 263"/>
                      <a:gd name="T40" fmla="*/ 212 w 586"/>
                      <a:gd name="T41" fmla="*/ 170 h 263"/>
                      <a:gd name="T42" fmla="*/ 204 w 586"/>
                      <a:gd name="T43" fmla="*/ 161 h 263"/>
                      <a:gd name="T44" fmla="*/ 195 w 586"/>
                      <a:gd name="T45" fmla="*/ 161 h 263"/>
                      <a:gd name="T46" fmla="*/ 187 w 586"/>
                      <a:gd name="T47" fmla="*/ 161 h 263"/>
                      <a:gd name="T48" fmla="*/ 178 w 586"/>
                      <a:gd name="T49" fmla="*/ 153 h 263"/>
                      <a:gd name="T50" fmla="*/ 170 w 586"/>
                      <a:gd name="T51" fmla="*/ 153 h 263"/>
                      <a:gd name="T52" fmla="*/ 161 w 586"/>
                      <a:gd name="T53" fmla="*/ 153 h 263"/>
                      <a:gd name="T54" fmla="*/ 153 w 586"/>
                      <a:gd name="T55" fmla="*/ 153 h 263"/>
                      <a:gd name="T56" fmla="*/ 144 w 586"/>
                      <a:gd name="T57" fmla="*/ 153 h 263"/>
                      <a:gd name="T58" fmla="*/ 144 w 586"/>
                      <a:gd name="T59" fmla="*/ 153 h 263"/>
                      <a:gd name="T60" fmla="*/ 119 w 586"/>
                      <a:gd name="T61" fmla="*/ 144 h 263"/>
                      <a:gd name="T62" fmla="*/ 25 w 586"/>
                      <a:gd name="T63" fmla="*/ 119 h 263"/>
                      <a:gd name="T64" fmla="*/ 17 w 586"/>
                      <a:gd name="T65" fmla="*/ 102 h 263"/>
                      <a:gd name="T66" fmla="*/ 8 w 586"/>
                      <a:gd name="T67" fmla="*/ 102 h 263"/>
                      <a:gd name="T68" fmla="*/ 0 w 586"/>
                      <a:gd name="T69" fmla="*/ 102 h 263"/>
                      <a:gd name="T70" fmla="*/ 42 w 586"/>
                      <a:gd name="T71" fmla="*/ 68 h 263"/>
                      <a:gd name="T72" fmla="*/ 102 w 586"/>
                      <a:gd name="T73" fmla="*/ 42 h 263"/>
                      <a:gd name="T74" fmla="*/ 127 w 586"/>
                      <a:gd name="T75" fmla="*/ 25 h 263"/>
                      <a:gd name="T76" fmla="*/ 153 w 586"/>
                      <a:gd name="T77" fmla="*/ 17 h 263"/>
                      <a:gd name="T78" fmla="*/ 170 w 586"/>
                      <a:gd name="T79" fmla="*/ 25 h 263"/>
                      <a:gd name="T80" fmla="*/ 170 w 586"/>
                      <a:gd name="T81" fmla="*/ 51 h 263"/>
                      <a:gd name="T82" fmla="*/ 204 w 586"/>
                      <a:gd name="T83" fmla="*/ 34 h 263"/>
                      <a:gd name="T84" fmla="*/ 263 w 586"/>
                      <a:gd name="T85" fmla="*/ 85 h 263"/>
                      <a:gd name="T86" fmla="*/ 314 w 586"/>
                      <a:gd name="T87" fmla="*/ 85 h 263"/>
                      <a:gd name="T88" fmla="*/ 348 w 586"/>
                      <a:gd name="T89" fmla="*/ 68 h 263"/>
                      <a:gd name="T90" fmla="*/ 399 w 586"/>
                      <a:gd name="T91" fmla="*/ 42 h 263"/>
                      <a:gd name="T92" fmla="*/ 475 w 586"/>
                      <a:gd name="T93" fmla="*/ 25 h 263"/>
                      <a:gd name="T94" fmla="*/ 475 w 586"/>
                      <a:gd name="T95" fmla="*/ 59 h 263"/>
                      <a:gd name="T96" fmla="*/ 492 w 586"/>
                      <a:gd name="T97" fmla="*/ 68 h 263"/>
                      <a:gd name="T98" fmla="*/ 526 w 586"/>
                      <a:gd name="T99" fmla="*/ 59 h 263"/>
                      <a:gd name="T100" fmla="*/ 543 w 586"/>
                      <a:gd name="T101" fmla="*/ 93 h 263"/>
                      <a:gd name="T102" fmla="*/ 569 w 586"/>
                      <a:gd name="T103" fmla="*/ 102 h 263"/>
                      <a:gd name="T104" fmla="*/ 577 w 586"/>
                      <a:gd name="T105" fmla="*/ 110 h 263"/>
                      <a:gd name="T106" fmla="*/ 543 w 586"/>
                      <a:gd name="T107" fmla="*/ 119 h 263"/>
                      <a:gd name="T108" fmla="*/ 509 w 586"/>
                      <a:gd name="T109" fmla="*/ 119 h 263"/>
                      <a:gd name="T110" fmla="*/ 475 w 586"/>
                      <a:gd name="T111" fmla="*/ 127 h 263"/>
                      <a:gd name="T112" fmla="*/ 424 w 586"/>
                      <a:gd name="T113" fmla="*/ 136 h 26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586"/>
                      <a:gd name="T172" fmla="*/ 0 h 263"/>
                      <a:gd name="T173" fmla="*/ 586 w 586"/>
                      <a:gd name="T174" fmla="*/ 263 h 26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586" h="263">
                        <a:moveTo>
                          <a:pt x="407" y="136"/>
                        </a:moveTo>
                        <a:lnTo>
                          <a:pt x="399" y="136"/>
                        </a:lnTo>
                        <a:lnTo>
                          <a:pt x="407" y="144"/>
                        </a:lnTo>
                        <a:lnTo>
                          <a:pt x="390" y="144"/>
                        </a:lnTo>
                        <a:lnTo>
                          <a:pt x="373" y="144"/>
                        </a:lnTo>
                        <a:lnTo>
                          <a:pt x="365" y="153"/>
                        </a:lnTo>
                        <a:lnTo>
                          <a:pt x="365" y="161"/>
                        </a:lnTo>
                        <a:lnTo>
                          <a:pt x="356" y="170"/>
                        </a:lnTo>
                        <a:lnTo>
                          <a:pt x="348" y="170"/>
                        </a:lnTo>
                        <a:lnTo>
                          <a:pt x="348" y="178"/>
                        </a:lnTo>
                        <a:lnTo>
                          <a:pt x="340" y="186"/>
                        </a:lnTo>
                        <a:lnTo>
                          <a:pt x="340" y="178"/>
                        </a:lnTo>
                        <a:lnTo>
                          <a:pt x="348" y="161"/>
                        </a:lnTo>
                        <a:lnTo>
                          <a:pt x="331" y="161"/>
                        </a:lnTo>
                        <a:lnTo>
                          <a:pt x="314" y="178"/>
                        </a:lnTo>
                        <a:lnTo>
                          <a:pt x="297" y="186"/>
                        </a:lnTo>
                        <a:lnTo>
                          <a:pt x="289" y="203"/>
                        </a:lnTo>
                        <a:lnTo>
                          <a:pt x="280" y="220"/>
                        </a:lnTo>
                        <a:lnTo>
                          <a:pt x="263" y="254"/>
                        </a:lnTo>
                        <a:lnTo>
                          <a:pt x="263" y="263"/>
                        </a:lnTo>
                        <a:lnTo>
                          <a:pt x="255" y="263"/>
                        </a:lnTo>
                        <a:lnTo>
                          <a:pt x="246" y="254"/>
                        </a:lnTo>
                        <a:lnTo>
                          <a:pt x="255" y="254"/>
                        </a:lnTo>
                        <a:lnTo>
                          <a:pt x="255" y="246"/>
                        </a:lnTo>
                        <a:lnTo>
                          <a:pt x="255" y="229"/>
                        </a:lnTo>
                        <a:lnTo>
                          <a:pt x="246" y="229"/>
                        </a:lnTo>
                        <a:lnTo>
                          <a:pt x="238" y="229"/>
                        </a:lnTo>
                        <a:lnTo>
                          <a:pt x="238" y="237"/>
                        </a:lnTo>
                        <a:lnTo>
                          <a:pt x="238" y="229"/>
                        </a:lnTo>
                        <a:lnTo>
                          <a:pt x="238" y="220"/>
                        </a:lnTo>
                        <a:lnTo>
                          <a:pt x="238" y="212"/>
                        </a:lnTo>
                        <a:lnTo>
                          <a:pt x="238" y="203"/>
                        </a:lnTo>
                        <a:lnTo>
                          <a:pt x="238" y="195"/>
                        </a:lnTo>
                        <a:lnTo>
                          <a:pt x="238" y="186"/>
                        </a:lnTo>
                        <a:lnTo>
                          <a:pt x="229" y="186"/>
                        </a:lnTo>
                        <a:lnTo>
                          <a:pt x="221" y="178"/>
                        </a:lnTo>
                        <a:lnTo>
                          <a:pt x="212" y="178"/>
                        </a:lnTo>
                        <a:lnTo>
                          <a:pt x="204" y="178"/>
                        </a:lnTo>
                        <a:lnTo>
                          <a:pt x="212" y="170"/>
                        </a:lnTo>
                        <a:lnTo>
                          <a:pt x="212" y="161"/>
                        </a:lnTo>
                        <a:lnTo>
                          <a:pt x="204" y="161"/>
                        </a:lnTo>
                        <a:lnTo>
                          <a:pt x="195" y="161"/>
                        </a:lnTo>
                        <a:lnTo>
                          <a:pt x="187" y="161"/>
                        </a:lnTo>
                        <a:lnTo>
                          <a:pt x="187" y="153"/>
                        </a:lnTo>
                        <a:lnTo>
                          <a:pt x="178" y="161"/>
                        </a:lnTo>
                        <a:lnTo>
                          <a:pt x="178" y="153"/>
                        </a:lnTo>
                        <a:lnTo>
                          <a:pt x="170" y="153"/>
                        </a:lnTo>
                        <a:lnTo>
                          <a:pt x="161" y="153"/>
                        </a:lnTo>
                        <a:lnTo>
                          <a:pt x="161" y="161"/>
                        </a:lnTo>
                        <a:lnTo>
                          <a:pt x="153" y="153"/>
                        </a:lnTo>
                        <a:lnTo>
                          <a:pt x="144" y="153"/>
                        </a:lnTo>
                        <a:lnTo>
                          <a:pt x="136" y="153"/>
                        </a:lnTo>
                        <a:lnTo>
                          <a:pt x="127" y="144"/>
                        </a:lnTo>
                        <a:lnTo>
                          <a:pt x="119" y="144"/>
                        </a:lnTo>
                        <a:lnTo>
                          <a:pt x="42" y="127"/>
                        </a:lnTo>
                        <a:lnTo>
                          <a:pt x="25" y="119"/>
                        </a:lnTo>
                        <a:lnTo>
                          <a:pt x="17" y="110"/>
                        </a:lnTo>
                        <a:lnTo>
                          <a:pt x="17" y="102"/>
                        </a:lnTo>
                        <a:lnTo>
                          <a:pt x="8" y="102"/>
                        </a:lnTo>
                        <a:lnTo>
                          <a:pt x="8" y="93"/>
                        </a:lnTo>
                        <a:lnTo>
                          <a:pt x="0" y="102"/>
                        </a:lnTo>
                        <a:lnTo>
                          <a:pt x="0" y="93"/>
                        </a:lnTo>
                        <a:lnTo>
                          <a:pt x="34" y="76"/>
                        </a:lnTo>
                        <a:lnTo>
                          <a:pt x="42" y="68"/>
                        </a:lnTo>
                        <a:lnTo>
                          <a:pt x="51" y="59"/>
                        </a:lnTo>
                        <a:lnTo>
                          <a:pt x="85" y="51"/>
                        </a:lnTo>
                        <a:lnTo>
                          <a:pt x="102" y="42"/>
                        </a:lnTo>
                        <a:lnTo>
                          <a:pt x="110" y="34"/>
                        </a:lnTo>
                        <a:lnTo>
                          <a:pt x="119" y="34"/>
                        </a:lnTo>
                        <a:lnTo>
                          <a:pt x="127" y="25"/>
                        </a:lnTo>
                        <a:lnTo>
                          <a:pt x="127" y="17"/>
                        </a:lnTo>
                        <a:lnTo>
                          <a:pt x="153" y="0"/>
                        </a:lnTo>
                        <a:lnTo>
                          <a:pt x="153" y="17"/>
                        </a:lnTo>
                        <a:lnTo>
                          <a:pt x="161" y="17"/>
                        </a:lnTo>
                        <a:lnTo>
                          <a:pt x="161" y="25"/>
                        </a:lnTo>
                        <a:lnTo>
                          <a:pt x="170" y="25"/>
                        </a:lnTo>
                        <a:lnTo>
                          <a:pt x="170" y="34"/>
                        </a:lnTo>
                        <a:lnTo>
                          <a:pt x="170" y="51"/>
                        </a:lnTo>
                        <a:lnTo>
                          <a:pt x="195" y="34"/>
                        </a:lnTo>
                        <a:lnTo>
                          <a:pt x="187" y="42"/>
                        </a:lnTo>
                        <a:lnTo>
                          <a:pt x="204" y="34"/>
                        </a:lnTo>
                        <a:lnTo>
                          <a:pt x="212" y="34"/>
                        </a:lnTo>
                        <a:lnTo>
                          <a:pt x="238" y="42"/>
                        </a:lnTo>
                        <a:lnTo>
                          <a:pt x="263" y="85"/>
                        </a:lnTo>
                        <a:lnTo>
                          <a:pt x="289" y="85"/>
                        </a:lnTo>
                        <a:lnTo>
                          <a:pt x="297" y="76"/>
                        </a:lnTo>
                        <a:lnTo>
                          <a:pt x="314" y="85"/>
                        </a:lnTo>
                        <a:lnTo>
                          <a:pt x="323" y="76"/>
                        </a:lnTo>
                        <a:lnTo>
                          <a:pt x="331" y="85"/>
                        </a:lnTo>
                        <a:lnTo>
                          <a:pt x="348" y="68"/>
                        </a:lnTo>
                        <a:lnTo>
                          <a:pt x="373" y="51"/>
                        </a:lnTo>
                        <a:lnTo>
                          <a:pt x="399" y="42"/>
                        </a:lnTo>
                        <a:lnTo>
                          <a:pt x="433" y="42"/>
                        </a:lnTo>
                        <a:lnTo>
                          <a:pt x="450" y="34"/>
                        </a:lnTo>
                        <a:lnTo>
                          <a:pt x="475" y="25"/>
                        </a:lnTo>
                        <a:lnTo>
                          <a:pt x="475" y="34"/>
                        </a:lnTo>
                        <a:lnTo>
                          <a:pt x="475" y="59"/>
                        </a:lnTo>
                        <a:lnTo>
                          <a:pt x="475" y="68"/>
                        </a:lnTo>
                        <a:lnTo>
                          <a:pt x="484" y="59"/>
                        </a:lnTo>
                        <a:lnTo>
                          <a:pt x="492" y="68"/>
                        </a:lnTo>
                        <a:lnTo>
                          <a:pt x="509" y="59"/>
                        </a:lnTo>
                        <a:lnTo>
                          <a:pt x="518" y="68"/>
                        </a:lnTo>
                        <a:lnTo>
                          <a:pt x="526" y="59"/>
                        </a:lnTo>
                        <a:lnTo>
                          <a:pt x="535" y="59"/>
                        </a:lnTo>
                        <a:lnTo>
                          <a:pt x="552" y="85"/>
                        </a:lnTo>
                        <a:lnTo>
                          <a:pt x="543" y="93"/>
                        </a:lnTo>
                        <a:lnTo>
                          <a:pt x="552" y="93"/>
                        </a:lnTo>
                        <a:lnTo>
                          <a:pt x="560" y="93"/>
                        </a:lnTo>
                        <a:lnTo>
                          <a:pt x="569" y="102"/>
                        </a:lnTo>
                        <a:lnTo>
                          <a:pt x="577" y="110"/>
                        </a:lnTo>
                        <a:lnTo>
                          <a:pt x="586" y="119"/>
                        </a:lnTo>
                        <a:lnTo>
                          <a:pt x="560" y="119"/>
                        </a:lnTo>
                        <a:lnTo>
                          <a:pt x="543" y="119"/>
                        </a:lnTo>
                        <a:lnTo>
                          <a:pt x="526" y="127"/>
                        </a:lnTo>
                        <a:lnTo>
                          <a:pt x="518" y="119"/>
                        </a:lnTo>
                        <a:lnTo>
                          <a:pt x="509" y="119"/>
                        </a:lnTo>
                        <a:lnTo>
                          <a:pt x="509" y="144"/>
                        </a:lnTo>
                        <a:lnTo>
                          <a:pt x="501" y="136"/>
                        </a:lnTo>
                        <a:lnTo>
                          <a:pt x="475" y="127"/>
                        </a:lnTo>
                        <a:lnTo>
                          <a:pt x="450" y="119"/>
                        </a:lnTo>
                        <a:lnTo>
                          <a:pt x="441" y="119"/>
                        </a:lnTo>
                        <a:lnTo>
                          <a:pt x="424" y="136"/>
                        </a:lnTo>
                        <a:lnTo>
                          <a:pt x="407" y="136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3" name="Freeform 167"/>
                  <p:cNvSpPr>
                    <a:spLocks/>
                  </p:cNvSpPr>
                  <p:nvPr/>
                </p:nvSpPr>
                <p:spPr bwMode="auto">
                  <a:xfrm>
                    <a:off x="4014" y="1174"/>
                    <a:ext cx="34" cy="17"/>
                  </a:xfrm>
                  <a:custGeom>
                    <a:avLst/>
                    <a:gdLst>
                      <a:gd name="T0" fmla="*/ 0 w 34"/>
                      <a:gd name="T1" fmla="*/ 8 h 17"/>
                      <a:gd name="T2" fmla="*/ 8 w 34"/>
                      <a:gd name="T3" fmla="*/ 8 h 17"/>
                      <a:gd name="T4" fmla="*/ 8 w 34"/>
                      <a:gd name="T5" fmla="*/ 8 h 17"/>
                      <a:gd name="T6" fmla="*/ 17 w 34"/>
                      <a:gd name="T7" fmla="*/ 8 h 17"/>
                      <a:gd name="T8" fmla="*/ 17 w 34"/>
                      <a:gd name="T9" fmla="*/ 0 h 17"/>
                      <a:gd name="T10" fmla="*/ 8 w 34"/>
                      <a:gd name="T11" fmla="*/ 0 h 17"/>
                      <a:gd name="T12" fmla="*/ 17 w 34"/>
                      <a:gd name="T13" fmla="*/ 0 h 17"/>
                      <a:gd name="T14" fmla="*/ 25 w 34"/>
                      <a:gd name="T15" fmla="*/ 0 h 17"/>
                      <a:gd name="T16" fmla="*/ 25 w 34"/>
                      <a:gd name="T17" fmla="*/ 8 h 17"/>
                      <a:gd name="T18" fmla="*/ 34 w 34"/>
                      <a:gd name="T19" fmla="*/ 8 h 17"/>
                      <a:gd name="T20" fmla="*/ 34 w 34"/>
                      <a:gd name="T21" fmla="*/ 17 h 17"/>
                      <a:gd name="T22" fmla="*/ 25 w 34"/>
                      <a:gd name="T23" fmla="*/ 17 h 17"/>
                      <a:gd name="T24" fmla="*/ 17 w 34"/>
                      <a:gd name="T25" fmla="*/ 17 h 17"/>
                      <a:gd name="T26" fmla="*/ 8 w 34"/>
                      <a:gd name="T27" fmla="*/ 17 h 17"/>
                      <a:gd name="T28" fmla="*/ 0 w 34"/>
                      <a:gd name="T29" fmla="*/ 8 h 17"/>
                      <a:gd name="T30" fmla="*/ 0 w 34"/>
                      <a:gd name="T31" fmla="*/ 17 h 17"/>
                      <a:gd name="T32" fmla="*/ 0 w 34"/>
                      <a:gd name="T33" fmla="*/ 8 h 17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34"/>
                      <a:gd name="T52" fmla="*/ 0 h 17"/>
                      <a:gd name="T53" fmla="*/ 34 w 34"/>
                      <a:gd name="T54" fmla="*/ 17 h 17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34" h="17">
                        <a:moveTo>
                          <a:pt x="0" y="8"/>
                        </a:moveTo>
                        <a:lnTo>
                          <a:pt x="8" y="8"/>
                        </a:lnTo>
                        <a:lnTo>
                          <a:pt x="17" y="8"/>
                        </a:lnTo>
                        <a:lnTo>
                          <a:pt x="17" y="0"/>
                        </a:lnTo>
                        <a:lnTo>
                          <a:pt x="8" y="0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lnTo>
                          <a:pt x="25" y="8"/>
                        </a:lnTo>
                        <a:lnTo>
                          <a:pt x="34" y="8"/>
                        </a:lnTo>
                        <a:lnTo>
                          <a:pt x="34" y="17"/>
                        </a:lnTo>
                        <a:lnTo>
                          <a:pt x="25" y="17"/>
                        </a:lnTo>
                        <a:lnTo>
                          <a:pt x="17" y="17"/>
                        </a:lnTo>
                        <a:lnTo>
                          <a:pt x="8" y="17"/>
                        </a:lnTo>
                        <a:lnTo>
                          <a:pt x="0" y="8"/>
                        </a:lnTo>
                        <a:lnTo>
                          <a:pt x="0" y="17"/>
                        </a:lnTo>
                        <a:lnTo>
                          <a:pt x="0" y="8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4" name="Freeform 168"/>
                  <p:cNvSpPr>
                    <a:spLocks/>
                  </p:cNvSpPr>
                  <p:nvPr/>
                </p:nvSpPr>
                <p:spPr bwMode="auto">
                  <a:xfrm>
                    <a:off x="3801" y="1225"/>
                    <a:ext cx="391" cy="533"/>
                  </a:xfrm>
                  <a:custGeom>
                    <a:avLst/>
                    <a:gdLst>
                      <a:gd name="T0" fmla="*/ 17 w 391"/>
                      <a:gd name="T1" fmla="*/ 516 h 533"/>
                      <a:gd name="T2" fmla="*/ 34 w 391"/>
                      <a:gd name="T3" fmla="*/ 466 h 533"/>
                      <a:gd name="T4" fmla="*/ 43 w 391"/>
                      <a:gd name="T5" fmla="*/ 398 h 533"/>
                      <a:gd name="T6" fmla="*/ 17 w 391"/>
                      <a:gd name="T7" fmla="*/ 305 h 533"/>
                      <a:gd name="T8" fmla="*/ 9 w 391"/>
                      <a:gd name="T9" fmla="*/ 271 h 533"/>
                      <a:gd name="T10" fmla="*/ 9 w 391"/>
                      <a:gd name="T11" fmla="*/ 271 h 533"/>
                      <a:gd name="T12" fmla="*/ 9 w 391"/>
                      <a:gd name="T13" fmla="*/ 245 h 533"/>
                      <a:gd name="T14" fmla="*/ 0 w 391"/>
                      <a:gd name="T15" fmla="*/ 237 h 533"/>
                      <a:gd name="T16" fmla="*/ 17 w 391"/>
                      <a:gd name="T17" fmla="*/ 194 h 533"/>
                      <a:gd name="T18" fmla="*/ 17 w 391"/>
                      <a:gd name="T19" fmla="*/ 152 h 533"/>
                      <a:gd name="T20" fmla="*/ 34 w 391"/>
                      <a:gd name="T21" fmla="*/ 135 h 533"/>
                      <a:gd name="T22" fmla="*/ 34 w 391"/>
                      <a:gd name="T23" fmla="*/ 127 h 533"/>
                      <a:gd name="T24" fmla="*/ 68 w 391"/>
                      <a:gd name="T25" fmla="*/ 84 h 533"/>
                      <a:gd name="T26" fmla="*/ 68 w 391"/>
                      <a:gd name="T27" fmla="*/ 110 h 533"/>
                      <a:gd name="T28" fmla="*/ 85 w 391"/>
                      <a:gd name="T29" fmla="*/ 135 h 533"/>
                      <a:gd name="T30" fmla="*/ 94 w 391"/>
                      <a:gd name="T31" fmla="*/ 101 h 533"/>
                      <a:gd name="T32" fmla="*/ 85 w 391"/>
                      <a:gd name="T33" fmla="*/ 67 h 533"/>
                      <a:gd name="T34" fmla="*/ 111 w 391"/>
                      <a:gd name="T35" fmla="*/ 50 h 533"/>
                      <a:gd name="T36" fmla="*/ 128 w 391"/>
                      <a:gd name="T37" fmla="*/ 50 h 533"/>
                      <a:gd name="T38" fmla="*/ 102 w 391"/>
                      <a:gd name="T39" fmla="*/ 25 h 533"/>
                      <a:gd name="T40" fmla="*/ 119 w 391"/>
                      <a:gd name="T41" fmla="*/ 17 h 533"/>
                      <a:gd name="T42" fmla="*/ 136 w 391"/>
                      <a:gd name="T43" fmla="*/ 0 h 533"/>
                      <a:gd name="T44" fmla="*/ 179 w 391"/>
                      <a:gd name="T45" fmla="*/ 8 h 533"/>
                      <a:gd name="T46" fmla="*/ 196 w 391"/>
                      <a:gd name="T47" fmla="*/ 17 h 533"/>
                      <a:gd name="T48" fmla="*/ 213 w 391"/>
                      <a:gd name="T49" fmla="*/ 25 h 533"/>
                      <a:gd name="T50" fmla="*/ 238 w 391"/>
                      <a:gd name="T51" fmla="*/ 33 h 533"/>
                      <a:gd name="T52" fmla="*/ 255 w 391"/>
                      <a:gd name="T53" fmla="*/ 33 h 533"/>
                      <a:gd name="T54" fmla="*/ 264 w 391"/>
                      <a:gd name="T55" fmla="*/ 50 h 533"/>
                      <a:gd name="T56" fmla="*/ 264 w 391"/>
                      <a:gd name="T57" fmla="*/ 50 h 533"/>
                      <a:gd name="T58" fmla="*/ 264 w 391"/>
                      <a:gd name="T59" fmla="*/ 76 h 533"/>
                      <a:gd name="T60" fmla="*/ 264 w 391"/>
                      <a:gd name="T61" fmla="*/ 84 h 533"/>
                      <a:gd name="T62" fmla="*/ 281 w 391"/>
                      <a:gd name="T63" fmla="*/ 101 h 533"/>
                      <a:gd name="T64" fmla="*/ 289 w 391"/>
                      <a:gd name="T65" fmla="*/ 144 h 533"/>
                      <a:gd name="T66" fmla="*/ 272 w 391"/>
                      <a:gd name="T67" fmla="*/ 178 h 533"/>
                      <a:gd name="T68" fmla="*/ 264 w 391"/>
                      <a:gd name="T69" fmla="*/ 203 h 533"/>
                      <a:gd name="T70" fmla="*/ 247 w 391"/>
                      <a:gd name="T71" fmla="*/ 220 h 533"/>
                      <a:gd name="T72" fmla="*/ 247 w 391"/>
                      <a:gd name="T73" fmla="*/ 254 h 533"/>
                      <a:gd name="T74" fmla="*/ 272 w 391"/>
                      <a:gd name="T75" fmla="*/ 262 h 533"/>
                      <a:gd name="T76" fmla="*/ 281 w 391"/>
                      <a:gd name="T77" fmla="*/ 245 h 533"/>
                      <a:gd name="T78" fmla="*/ 289 w 391"/>
                      <a:gd name="T79" fmla="*/ 228 h 533"/>
                      <a:gd name="T80" fmla="*/ 332 w 391"/>
                      <a:gd name="T81" fmla="*/ 194 h 533"/>
                      <a:gd name="T82" fmla="*/ 349 w 391"/>
                      <a:gd name="T83" fmla="*/ 203 h 533"/>
                      <a:gd name="T84" fmla="*/ 366 w 391"/>
                      <a:gd name="T85" fmla="*/ 237 h 533"/>
                      <a:gd name="T86" fmla="*/ 391 w 391"/>
                      <a:gd name="T87" fmla="*/ 330 h 533"/>
                      <a:gd name="T88" fmla="*/ 391 w 391"/>
                      <a:gd name="T89" fmla="*/ 355 h 533"/>
                      <a:gd name="T90" fmla="*/ 383 w 391"/>
                      <a:gd name="T91" fmla="*/ 372 h 533"/>
                      <a:gd name="T92" fmla="*/ 374 w 391"/>
                      <a:gd name="T93" fmla="*/ 364 h 533"/>
                      <a:gd name="T94" fmla="*/ 366 w 391"/>
                      <a:gd name="T95" fmla="*/ 381 h 533"/>
                      <a:gd name="T96" fmla="*/ 366 w 391"/>
                      <a:gd name="T97" fmla="*/ 398 h 533"/>
                      <a:gd name="T98" fmla="*/ 340 w 391"/>
                      <a:gd name="T99" fmla="*/ 423 h 533"/>
                      <a:gd name="T100" fmla="*/ 340 w 391"/>
                      <a:gd name="T101" fmla="*/ 457 h 533"/>
                      <a:gd name="T102" fmla="*/ 289 w 391"/>
                      <a:gd name="T103" fmla="*/ 508 h 533"/>
                      <a:gd name="T104" fmla="*/ 238 w 391"/>
                      <a:gd name="T105" fmla="*/ 516 h 533"/>
                      <a:gd name="T106" fmla="*/ 196 w 391"/>
                      <a:gd name="T107" fmla="*/ 516 h 533"/>
                      <a:gd name="T108" fmla="*/ 187 w 391"/>
                      <a:gd name="T109" fmla="*/ 516 h 533"/>
                      <a:gd name="T110" fmla="*/ 145 w 391"/>
                      <a:gd name="T111" fmla="*/ 516 h 533"/>
                      <a:gd name="T112" fmla="*/ 102 w 391"/>
                      <a:gd name="T113" fmla="*/ 525 h 533"/>
                      <a:gd name="T114" fmla="*/ 60 w 391"/>
                      <a:gd name="T115" fmla="*/ 525 h 533"/>
                      <a:gd name="T116" fmla="*/ 0 w 391"/>
                      <a:gd name="T117" fmla="*/ 533 h 533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391"/>
                      <a:gd name="T178" fmla="*/ 0 h 533"/>
                      <a:gd name="T179" fmla="*/ 391 w 391"/>
                      <a:gd name="T180" fmla="*/ 533 h 533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391" h="533">
                        <a:moveTo>
                          <a:pt x="0" y="533"/>
                        </a:moveTo>
                        <a:lnTo>
                          <a:pt x="17" y="516"/>
                        </a:lnTo>
                        <a:lnTo>
                          <a:pt x="26" y="483"/>
                        </a:lnTo>
                        <a:lnTo>
                          <a:pt x="34" y="466"/>
                        </a:lnTo>
                        <a:lnTo>
                          <a:pt x="43" y="440"/>
                        </a:lnTo>
                        <a:lnTo>
                          <a:pt x="43" y="398"/>
                        </a:lnTo>
                        <a:lnTo>
                          <a:pt x="34" y="355"/>
                        </a:lnTo>
                        <a:lnTo>
                          <a:pt x="17" y="305"/>
                        </a:lnTo>
                        <a:lnTo>
                          <a:pt x="0" y="288"/>
                        </a:lnTo>
                        <a:lnTo>
                          <a:pt x="9" y="271"/>
                        </a:lnTo>
                        <a:lnTo>
                          <a:pt x="17" y="271"/>
                        </a:lnTo>
                        <a:lnTo>
                          <a:pt x="9" y="271"/>
                        </a:lnTo>
                        <a:lnTo>
                          <a:pt x="9" y="262"/>
                        </a:lnTo>
                        <a:lnTo>
                          <a:pt x="9" y="245"/>
                        </a:lnTo>
                        <a:lnTo>
                          <a:pt x="0" y="237"/>
                        </a:lnTo>
                        <a:lnTo>
                          <a:pt x="9" y="220"/>
                        </a:lnTo>
                        <a:lnTo>
                          <a:pt x="17" y="194"/>
                        </a:lnTo>
                        <a:lnTo>
                          <a:pt x="17" y="169"/>
                        </a:lnTo>
                        <a:lnTo>
                          <a:pt x="17" y="152"/>
                        </a:lnTo>
                        <a:lnTo>
                          <a:pt x="26" y="144"/>
                        </a:lnTo>
                        <a:lnTo>
                          <a:pt x="34" y="135"/>
                        </a:lnTo>
                        <a:lnTo>
                          <a:pt x="26" y="127"/>
                        </a:lnTo>
                        <a:lnTo>
                          <a:pt x="34" y="127"/>
                        </a:lnTo>
                        <a:lnTo>
                          <a:pt x="51" y="110"/>
                        </a:lnTo>
                        <a:lnTo>
                          <a:pt x="68" y="84"/>
                        </a:lnTo>
                        <a:lnTo>
                          <a:pt x="68" y="110"/>
                        </a:lnTo>
                        <a:lnTo>
                          <a:pt x="68" y="135"/>
                        </a:lnTo>
                        <a:lnTo>
                          <a:pt x="85" y="135"/>
                        </a:lnTo>
                        <a:lnTo>
                          <a:pt x="85" y="118"/>
                        </a:lnTo>
                        <a:lnTo>
                          <a:pt x="94" y="101"/>
                        </a:lnTo>
                        <a:lnTo>
                          <a:pt x="85" y="76"/>
                        </a:lnTo>
                        <a:lnTo>
                          <a:pt x="85" y="67"/>
                        </a:lnTo>
                        <a:lnTo>
                          <a:pt x="94" y="59"/>
                        </a:lnTo>
                        <a:lnTo>
                          <a:pt x="111" y="50"/>
                        </a:lnTo>
                        <a:lnTo>
                          <a:pt x="119" y="50"/>
                        </a:lnTo>
                        <a:lnTo>
                          <a:pt x="128" y="50"/>
                        </a:lnTo>
                        <a:lnTo>
                          <a:pt x="111" y="42"/>
                        </a:lnTo>
                        <a:lnTo>
                          <a:pt x="102" y="25"/>
                        </a:lnTo>
                        <a:lnTo>
                          <a:pt x="111" y="17"/>
                        </a:lnTo>
                        <a:lnTo>
                          <a:pt x="119" y="17"/>
                        </a:lnTo>
                        <a:lnTo>
                          <a:pt x="119" y="8"/>
                        </a:lnTo>
                        <a:lnTo>
                          <a:pt x="136" y="0"/>
                        </a:lnTo>
                        <a:lnTo>
                          <a:pt x="162" y="8"/>
                        </a:lnTo>
                        <a:lnTo>
                          <a:pt x="179" y="8"/>
                        </a:lnTo>
                        <a:lnTo>
                          <a:pt x="187" y="8"/>
                        </a:lnTo>
                        <a:lnTo>
                          <a:pt x="196" y="17"/>
                        </a:lnTo>
                        <a:lnTo>
                          <a:pt x="196" y="25"/>
                        </a:lnTo>
                        <a:lnTo>
                          <a:pt x="213" y="25"/>
                        </a:lnTo>
                        <a:lnTo>
                          <a:pt x="230" y="33"/>
                        </a:lnTo>
                        <a:lnTo>
                          <a:pt x="238" y="33"/>
                        </a:lnTo>
                        <a:lnTo>
                          <a:pt x="247" y="42"/>
                        </a:lnTo>
                        <a:lnTo>
                          <a:pt x="255" y="33"/>
                        </a:lnTo>
                        <a:lnTo>
                          <a:pt x="255" y="42"/>
                        </a:lnTo>
                        <a:lnTo>
                          <a:pt x="264" y="50"/>
                        </a:lnTo>
                        <a:lnTo>
                          <a:pt x="272" y="67"/>
                        </a:lnTo>
                        <a:lnTo>
                          <a:pt x="264" y="76"/>
                        </a:lnTo>
                        <a:lnTo>
                          <a:pt x="264" y="84"/>
                        </a:lnTo>
                        <a:lnTo>
                          <a:pt x="272" y="93"/>
                        </a:lnTo>
                        <a:lnTo>
                          <a:pt x="281" y="101"/>
                        </a:lnTo>
                        <a:lnTo>
                          <a:pt x="289" y="118"/>
                        </a:lnTo>
                        <a:lnTo>
                          <a:pt x="289" y="144"/>
                        </a:lnTo>
                        <a:lnTo>
                          <a:pt x="289" y="169"/>
                        </a:lnTo>
                        <a:lnTo>
                          <a:pt x="272" y="178"/>
                        </a:lnTo>
                        <a:lnTo>
                          <a:pt x="272" y="186"/>
                        </a:lnTo>
                        <a:lnTo>
                          <a:pt x="264" y="203"/>
                        </a:lnTo>
                        <a:lnTo>
                          <a:pt x="255" y="211"/>
                        </a:lnTo>
                        <a:lnTo>
                          <a:pt x="247" y="220"/>
                        </a:lnTo>
                        <a:lnTo>
                          <a:pt x="238" y="228"/>
                        </a:lnTo>
                        <a:lnTo>
                          <a:pt x="247" y="254"/>
                        </a:lnTo>
                        <a:lnTo>
                          <a:pt x="264" y="262"/>
                        </a:lnTo>
                        <a:lnTo>
                          <a:pt x="272" y="262"/>
                        </a:lnTo>
                        <a:lnTo>
                          <a:pt x="281" y="245"/>
                        </a:lnTo>
                        <a:lnTo>
                          <a:pt x="289" y="245"/>
                        </a:lnTo>
                        <a:lnTo>
                          <a:pt x="289" y="228"/>
                        </a:lnTo>
                        <a:lnTo>
                          <a:pt x="298" y="211"/>
                        </a:lnTo>
                        <a:lnTo>
                          <a:pt x="332" y="194"/>
                        </a:lnTo>
                        <a:lnTo>
                          <a:pt x="340" y="194"/>
                        </a:lnTo>
                        <a:lnTo>
                          <a:pt x="349" y="203"/>
                        </a:lnTo>
                        <a:lnTo>
                          <a:pt x="366" y="228"/>
                        </a:lnTo>
                        <a:lnTo>
                          <a:pt x="366" y="237"/>
                        </a:lnTo>
                        <a:lnTo>
                          <a:pt x="383" y="305"/>
                        </a:lnTo>
                        <a:lnTo>
                          <a:pt x="391" y="330"/>
                        </a:lnTo>
                        <a:lnTo>
                          <a:pt x="391" y="338"/>
                        </a:lnTo>
                        <a:lnTo>
                          <a:pt x="391" y="355"/>
                        </a:lnTo>
                        <a:lnTo>
                          <a:pt x="391" y="372"/>
                        </a:lnTo>
                        <a:lnTo>
                          <a:pt x="383" y="372"/>
                        </a:lnTo>
                        <a:lnTo>
                          <a:pt x="374" y="364"/>
                        </a:lnTo>
                        <a:lnTo>
                          <a:pt x="366" y="372"/>
                        </a:lnTo>
                        <a:lnTo>
                          <a:pt x="366" y="381"/>
                        </a:lnTo>
                        <a:lnTo>
                          <a:pt x="357" y="398"/>
                        </a:lnTo>
                        <a:lnTo>
                          <a:pt x="366" y="398"/>
                        </a:lnTo>
                        <a:lnTo>
                          <a:pt x="357" y="415"/>
                        </a:lnTo>
                        <a:lnTo>
                          <a:pt x="340" y="423"/>
                        </a:lnTo>
                        <a:lnTo>
                          <a:pt x="340" y="449"/>
                        </a:lnTo>
                        <a:lnTo>
                          <a:pt x="340" y="457"/>
                        </a:lnTo>
                        <a:lnTo>
                          <a:pt x="315" y="499"/>
                        </a:lnTo>
                        <a:lnTo>
                          <a:pt x="289" y="508"/>
                        </a:lnTo>
                        <a:lnTo>
                          <a:pt x="281" y="508"/>
                        </a:lnTo>
                        <a:lnTo>
                          <a:pt x="238" y="516"/>
                        </a:lnTo>
                        <a:lnTo>
                          <a:pt x="230" y="516"/>
                        </a:lnTo>
                        <a:lnTo>
                          <a:pt x="196" y="516"/>
                        </a:lnTo>
                        <a:lnTo>
                          <a:pt x="187" y="516"/>
                        </a:lnTo>
                        <a:lnTo>
                          <a:pt x="153" y="516"/>
                        </a:lnTo>
                        <a:lnTo>
                          <a:pt x="145" y="516"/>
                        </a:lnTo>
                        <a:lnTo>
                          <a:pt x="111" y="525"/>
                        </a:lnTo>
                        <a:lnTo>
                          <a:pt x="102" y="525"/>
                        </a:lnTo>
                        <a:lnTo>
                          <a:pt x="77" y="525"/>
                        </a:lnTo>
                        <a:lnTo>
                          <a:pt x="60" y="525"/>
                        </a:lnTo>
                        <a:lnTo>
                          <a:pt x="26" y="533"/>
                        </a:lnTo>
                        <a:lnTo>
                          <a:pt x="0" y="533"/>
                        </a:lnTo>
                        <a:close/>
                      </a:path>
                    </a:pathLst>
                  </a:custGeom>
                  <a:solidFill>
                    <a:srgbClr val="8DA3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5" name="Oval 169"/>
                <p:cNvSpPr>
                  <a:spLocks noChangeArrowheads="1"/>
                </p:cNvSpPr>
                <p:nvPr/>
              </p:nvSpPr>
              <p:spPr bwMode="auto">
                <a:xfrm>
                  <a:off x="2849563" y="383698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" name="Oval 170"/>
                <p:cNvSpPr>
                  <a:spLocks noChangeArrowheads="1"/>
                </p:cNvSpPr>
                <p:nvPr/>
              </p:nvSpPr>
              <p:spPr bwMode="auto">
                <a:xfrm>
                  <a:off x="2338388" y="2852738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" name="Oval 171"/>
                <p:cNvSpPr>
                  <a:spLocks noChangeArrowheads="1"/>
                </p:cNvSpPr>
                <p:nvPr/>
              </p:nvSpPr>
              <p:spPr bwMode="auto">
                <a:xfrm>
                  <a:off x="6400800" y="3021013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" name="Oval 172"/>
                <p:cNvSpPr>
                  <a:spLocks noChangeArrowheads="1"/>
                </p:cNvSpPr>
                <p:nvPr/>
              </p:nvSpPr>
              <p:spPr bwMode="auto">
                <a:xfrm>
                  <a:off x="5705475" y="4121150"/>
                  <a:ext cx="52388" cy="47625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" name="Oval 173"/>
                <p:cNvSpPr>
                  <a:spLocks noChangeArrowheads="1"/>
                </p:cNvSpPr>
                <p:nvPr/>
              </p:nvSpPr>
              <p:spPr bwMode="auto">
                <a:xfrm>
                  <a:off x="5335588" y="3787775"/>
                  <a:ext cx="52387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" name="Oval 174"/>
                <p:cNvSpPr>
                  <a:spLocks noChangeArrowheads="1"/>
                </p:cNvSpPr>
                <p:nvPr/>
              </p:nvSpPr>
              <p:spPr bwMode="auto">
                <a:xfrm>
                  <a:off x="4394200" y="3514725"/>
                  <a:ext cx="52388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" name="Oval 175"/>
                <p:cNvSpPr>
                  <a:spLocks noChangeArrowheads="1"/>
                </p:cNvSpPr>
                <p:nvPr/>
              </p:nvSpPr>
              <p:spPr bwMode="auto">
                <a:xfrm>
                  <a:off x="1806575" y="2328863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" name="Oval 174"/>
                <p:cNvSpPr>
                  <a:spLocks noChangeArrowheads="1"/>
                </p:cNvSpPr>
                <p:nvPr/>
              </p:nvSpPr>
              <p:spPr bwMode="auto">
                <a:xfrm>
                  <a:off x="6046788" y="3300413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" name="Freeform 180"/>
                <p:cNvSpPr>
                  <a:spLocks/>
                </p:cNvSpPr>
                <p:nvPr/>
              </p:nvSpPr>
              <p:spPr bwMode="auto">
                <a:xfrm>
                  <a:off x="6487559" y="1169990"/>
                  <a:ext cx="2353266" cy="1841454"/>
                </a:xfrm>
                <a:custGeom>
                  <a:avLst/>
                  <a:gdLst>
                    <a:gd name="T0" fmla="*/ 0 w 1309"/>
                    <a:gd name="T1" fmla="*/ 0 h 1156"/>
                    <a:gd name="T2" fmla="*/ 2147483647 w 1309"/>
                    <a:gd name="T3" fmla="*/ 0 h 1156"/>
                    <a:gd name="T4" fmla="*/ 2147483647 w 1309"/>
                    <a:gd name="T5" fmla="*/ 2147483647 h 1156"/>
                    <a:gd name="T6" fmla="*/ 2147483647 w 1309"/>
                    <a:gd name="T7" fmla="*/ 2147483647 h 1156"/>
                    <a:gd name="T8" fmla="*/ 2147483647 w 1309"/>
                    <a:gd name="T9" fmla="*/ 2147483647 h 1156"/>
                    <a:gd name="T10" fmla="*/ 2147483647 w 1309"/>
                    <a:gd name="T11" fmla="*/ 2147483647 h 1156"/>
                    <a:gd name="T12" fmla="*/ 0 w 1309"/>
                    <a:gd name="T13" fmla="*/ 2147483647 h 1156"/>
                    <a:gd name="T14" fmla="*/ 0 w 1309"/>
                    <a:gd name="T15" fmla="*/ 0 h 115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09"/>
                    <a:gd name="T25" fmla="*/ 0 h 1156"/>
                    <a:gd name="T26" fmla="*/ 1309 w 1309"/>
                    <a:gd name="T27" fmla="*/ 1156 h 1156"/>
                    <a:gd name="connsiteX0" fmla="*/ 0 w 10000"/>
                    <a:gd name="connsiteY0" fmla="*/ 587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587 h 10000"/>
                    <a:gd name="connsiteX0" fmla="*/ 0 w 10000"/>
                    <a:gd name="connsiteY0" fmla="*/ 429 h 10000"/>
                    <a:gd name="connsiteX1" fmla="*/ 10000 w 10000"/>
                    <a:gd name="connsiteY1" fmla="*/ 0 h 10000"/>
                    <a:gd name="connsiteX2" fmla="*/ 10000 w 10000"/>
                    <a:gd name="connsiteY2" fmla="*/ 4386 h 10000"/>
                    <a:gd name="connsiteX3" fmla="*/ 5966 w 10000"/>
                    <a:gd name="connsiteY3" fmla="*/ 4369 h 10000"/>
                    <a:gd name="connsiteX4" fmla="*/ 2208 w 10000"/>
                    <a:gd name="connsiteY4" fmla="*/ 10000 h 10000"/>
                    <a:gd name="connsiteX5" fmla="*/ 4553 w 10000"/>
                    <a:gd name="connsiteY5" fmla="*/ 4369 h 10000"/>
                    <a:gd name="connsiteX6" fmla="*/ 0 w 10000"/>
                    <a:gd name="connsiteY6" fmla="*/ 4386 h 10000"/>
                    <a:gd name="connsiteX7" fmla="*/ 0 w 10000"/>
                    <a:gd name="connsiteY7" fmla="*/ 429 h 10000"/>
                    <a:gd name="connsiteX0" fmla="*/ 0 w 10000"/>
                    <a:gd name="connsiteY0" fmla="*/ 0 h 9571"/>
                    <a:gd name="connsiteX1" fmla="*/ 10000 w 10000"/>
                    <a:gd name="connsiteY1" fmla="*/ 180 h 9571"/>
                    <a:gd name="connsiteX2" fmla="*/ 10000 w 10000"/>
                    <a:gd name="connsiteY2" fmla="*/ 3957 h 9571"/>
                    <a:gd name="connsiteX3" fmla="*/ 5966 w 10000"/>
                    <a:gd name="connsiteY3" fmla="*/ 3940 h 9571"/>
                    <a:gd name="connsiteX4" fmla="*/ 2208 w 10000"/>
                    <a:gd name="connsiteY4" fmla="*/ 9571 h 9571"/>
                    <a:gd name="connsiteX5" fmla="*/ 4553 w 10000"/>
                    <a:gd name="connsiteY5" fmla="*/ 3940 h 9571"/>
                    <a:gd name="connsiteX6" fmla="*/ 0 w 10000"/>
                    <a:gd name="connsiteY6" fmla="*/ 3957 h 9571"/>
                    <a:gd name="connsiteX7" fmla="*/ 0 w 10000"/>
                    <a:gd name="connsiteY7" fmla="*/ 0 h 9571"/>
                    <a:gd name="connsiteX0" fmla="*/ 0 w 10013"/>
                    <a:gd name="connsiteY0" fmla="*/ 0 h 10000"/>
                    <a:gd name="connsiteX1" fmla="*/ 10013 w 10013"/>
                    <a:gd name="connsiteY1" fmla="*/ 47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26"/>
                    <a:gd name="connsiteY0" fmla="*/ 47 h 10047"/>
                    <a:gd name="connsiteX1" fmla="*/ 10026 w 10026"/>
                    <a:gd name="connsiteY1" fmla="*/ 0 h 10047"/>
                    <a:gd name="connsiteX2" fmla="*/ 10000 w 10026"/>
                    <a:gd name="connsiteY2" fmla="*/ 4181 h 10047"/>
                    <a:gd name="connsiteX3" fmla="*/ 5966 w 10026"/>
                    <a:gd name="connsiteY3" fmla="*/ 4164 h 10047"/>
                    <a:gd name="connsiteX4" fmla="*/ 2208 w 10026"/>
                    <a:gd name="connsiteY4" fmla="*/ 10047 h 10047"/>
                    <a:gd name="connsiteX5" fmla="*/ 4553 w 10026"/>
                    <a:gd name="connsiteY5" fmla="*/ 4164 h 10047"/>
                    <a:gd name="connsiteX6" fmla="*/ 0 w 10026"/>
                    <a:gd name="connsiteY6" fmla="*/ 4181 h 10047"/>
                    <a:gd name="connsiteX7" fmla="*/ 0 w 10026"/>
                    <a:gd name="connsiteY7" fmla="*/ 47 h 10047"/>
                    <a:gd name="connsiteX0" fmla="*/ 0 w 10026"/>
                    <a:gd name="connsiteY0" fmla="*/ 0 h 10000"/>
                    <a:gd name="connsiteX1" fmla="*/ 10026 w 10026"/>
                    <a:gd name="connsiteY1" fmla="*/ 47 h 10000"/>
                    <a:gd name="connsiteX2" fmla="*/ 10000 w 10026"/>
                    <a:gd name="connsiteY2" fmla="*/ 4134 h 10000"/>
                    <a:gd name="connsiteX3" fmla="*/ 5966 w 10026"/>
                    <a:gd name="connsiteY3" fmla="*/ 4117 h 10000"/>
                    <a:gd name="connsiteX4" fmla="*/ 2208 w 10026"/>
                    <a:gd name="connsiteY4" fmla="*/ 10000 h 10000"/>
                    <a:gd name="connsiteX5" fmla="*/ 4553 w 10026"/>
                    <a:gd name="connsiteY5" fmla="*/ 4117 h 10000"/>
                    <a:gd name="connsiteX6" fmla="*/ 0 w 10026"/>
                    <a:gd name="connsiteY6" fmla="*/ 4134 h 10000"/>
                    <a:gd name="connsiteX7" fmla="*/ 0 w 10026"/>
                    <a:gd name="connsiteY7" fmla="*/ 0 h 10000"/>
                    <a:gd name="connsiteX0" fmla="*/ 0 w 10039"/>
                    <a:gd name="connsiteY0" fmla="*/ 24 h 10024"/>
                    <a:gd name="connsiteX1" fmla="*/ 10039 w 10039"/>
                    <a:gd name="connsiteY1" fmla="*/ 0 h 10024"/>
                    <a:gd name="connsiteX2" fmla="*/ 10000 w 10039"/>
                    <a:gd name="connsiteY2" fmla="*/ 4158 h 10024"/>
                    <a:gd name="connsiteX3" fmla="*/ 5966 w 10039"/>
                    <a:gd name="connsiteY3" fmla="*/ 4141 h 10024"/>
                    <a:gd name="connsiteX4" fmla="*/ 2208 w 10039"/>
                    <a:gd name="connsiteY4" fmla="*/ 10024 h 10024"/>
                    <a:gd name="connsiteX5" fmla="*/ 4553 w 10039"/>
                    <a:gd name="connsiteY5" fmla="*/ 4141 h 10024"/>
                    <a:gd name="connsiteX6" fmla="*/ 0 w 10039"/>
                    <a:gd name="connsiteY6" fmla="*/ 4158 h 10024"/>
                    <a:gd name="connsiteX7" fmla="*/ 0 w 10039"/>
                    <a:gd name="connsiteY7" fmla="*/ 24 h 10024"/>
                    <a:gd name="connsiteX0" fmla="*/ 0 w 10013"/>
                    <a:gd name="connsiteY0" fmla="*/ 0 h 10000"/>
                    <a:gd name="connsiteX1" fmla="*/ 10013 w 10013"/>
                    <a:gd name="connsiteY1" fmla="*/ 0 h 10000"/>
                    <a:gd name="connsiteX2" fmla="*/ 10000 w 10013"/>
                    <a:gd name="connsiteY2" fmla="*/ 4134 h 10000"/>
                    <a:gd name="connsiteX3" fmla="*/ 5966 w 10013"/>
                    <a:gd name="connsiteY3" fmla="*/ 4117 h 10000"/>
                    <a:gd name="connsiteX4" fmla="*/ 2208 w 10013"/>
                    <a:gd name="connsiteY4" fmla="*/ 10000 h 10000"/>
                    <a:gd name="connsiteX5" fmla="*/ 4553 w 10013"/>
                    <a:gd name="connsiteY5" fmla="*/ 4117 h 10000"/>
                    <a:gd name="connsiteX6" fmla="*/ 0 w 10013"/>
                    <a:gd name="connsiteY6" fmla="*/ 4134 h 10000"/>
                    <a:gd name="connsiteX7" fmla="*/ 0 w 10013"/>
                    <a:gd name="connsiteY7" fmla="*/ 0 h 10000"/>
                    <a:gd name="connsiteX0" fmla="*/ 0 w 10013"/>
                    <a:gd name="connsiteY0" fmla="*/ 0 h 9966"/>
                    <a:gd name="connsiteX1" fmla="*/ 10013 w 10013"/>
                    <a:gd name="connsiteY1" fmla="*/ 0 h 9966"/>
                    <a:gd name="connsiteX2" fmla="*/ 10000 w 10013"/>
                    <a:gd name="connsiteY2" fmla="*/ 4134 h 9966"/>
                    <a:gd name="connsiteX3" fmla="*/ 5966 w 10013"/>
                    <a:gd name="connsiteY3" fmla="*/ 4117 h 9966"/>
                    <a:gd name="connsiteX4" fmla="*/ 1703 w 10013"/>
                    <a:gd name="connsiteY4" fmla="*/ 9966 h 9966"/>
                    <a:gd name="connsiteX5" fmla="*/ 4553 w 10013"/>
                    <a:gd name="connsiteY5" fmla="*/ 4117 h 9966"/>
                    <a:gd name="connsiteX6" fmla="*/ 0 w 10013"/>
                    <a:gd name="connsiteY6" fmla="*/ 4134 h 9966"/>
                    <a:gd name="connsiteX7" fmla="*/ 0 w 10013"/>
                    <a:gd name="connsiteY7" fmla="*/ 0 h 9966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5958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148 h 10000"/>
                    <a:gd name="connsiteX3" fmla="*/ 4614 w 10000"/>
                    <a:gd name="connsiteY3" fmla="*/ 4131 h 10000"/>
                    <a:gd name="connsiteX4" fmla="*/ 1701 w 10000"/>
                    <a:gd name="connsiteY4" fmla="*/ 10000 h 10000"/>
                    <a:gd name="connsiteX5" fmla="*/ 3968 w 10000"/>
                    <a:gd name="connsiteY5" fmla="*/ 4131 h 10000"/>
                    <a:gd name="connsiteX6" fmla="*/ 0 w 10000"/>
                    <a:gd name="connsiteY6" fmla="*/ 4148 h 10000"/>
                    <a:gd name="connsiteX7" fmla="*/ 0 w 10000"/>
                    <a:gd name="connsiteY7" fmla="*/ 0 h 10000"/>
                    <a:gd name="connsiteX0" fmla="*/ 0 w 10000"/>
                    <a:gd name="connsiteY0" fmla="*/ 0 h 12366"/>
                    <a:gd name="connsiteX1" fmla="*/ 10000 w 10000"/>
                    <a:gd name="connsiteY1" fmla="*/ 0 h 12366"/>
                    <a:gd name="connsiteX2" fmla="*/ 9987 w 10000"/>
                    <a:gd name="connsiteY2" fmla="*/ 4148 h 12366"/>
                    <a:gd name="connsiteX3" fmla="*/ 4614 w 10000"/>
                    <a:gd name="connsiteY3" fmla="*/ 4131 h 12366"/>
                    <a:gd name="connsiteX4" fmla="*/ 1766 w 10000"/>
                    <a:gd name="connsiteY4" fmla="*/ 12366 h 12366"/>
                    <a:gd name="connsiteX5" fmla="*/ 3968 w 10000"/>
                    <a:gd name="connsiteY5" fmla="*/ 4131 h 12366"/>
                    <a:gd name="connsiteX6" fmla="*/ 0 w 10000"/>
                    <a:gd name="connsiteY6" fmla="*/ 4148 h 12366"/>
                    <a:gd name="connsiteX7" fmla="*/ 0 w 10000"/>
                    <a:gd name="connsiteY7" fmla="*/ 0 h 12366"/>
                    <a:gd name="connsiteX0" fmla="*/ 0 w 10000"/>
                    <a:gd name="connsiteY0" fmla="*/ 0 h 10464"/>
                    <a:gd name="connsiteX1" fmla="*/ 10000 w 10000"/>
                    <a:gd name="connsiteY1" fmla="*/ 0 h 10464"/>
                    <a:gd name="connsiteX2" fmla="*/ 9987 w 10000"/>
                    <a:gd name="connsiteY2" fmla="*/ 4148 h 10464"/>
                    <a:gd name="connsiteX3" fmla="*/ 4614 w 10000"/>
                    <a:gd name="connsiteY3" fmla="*/ 4131 h 10464"/>
                    <a:gd name="connsiteX4" fmla="*/ 2464 w 10000"/>
                    <a:gd name="connsiteY4" fmla="*/ 10464 h 10464"/>
                    <a:gd name="connsiteX5" fmla="*/ 3968 w 10000"/>
                    <a:gd name="connsiteY5" fmla="*/ 4131 h 10464"/>
                    <a:gd name="connsiteX6" fmla="*/ 0 w 10000"/>
                    <a:gd name="connsiteY6" fmla="*/ 4148 h 10464"/>
                    <a:gd name="connsiteX7" fmla="*/ 0 w 10000"/>
                    <a:gd name="connsiteY7" fmla="*/ 0 h 10464"/>
                    <a:gd name="connsiteX0" fmla="*/ 0 w 10000"/>
                    <a:gd name="connsiteY0" fmla="*/ 0 h 10200"/>
                    <a:gd name="connsiteX1" fmla="*/ 10000 w 10000"/>
                    <a:gd name="connsiteY1" fmla="*/ 0 h 10200"/>
                    <a:gd name="connsiteX2" fmla="*/ 9987 w 10000"/>
                    <a:gd name="connsiteY2" fmla="*/ 4148 h 10200"/>
                    <a:gd name="connsiteX3" fmla="*/ 4614 w 10000"/>
                    <a:gd name="connsiteY3" fmla="*/ 4131 h 10200"/>
                    <a:gd name="connsiteX4" fmla="*/ 2025 w 10000"/>
                    <a:gd name="connsiteY4" fmla="*/ 10200 h 10200"/>
                    <a:gd name="connsiteX5" fmla="*/ 3968 w 10000"/>
                    <a:gd name="connsiteY5" fmla="*/ 4131 h 10200"/>
                    <a:gd name="connsiteX6" fmla="*/ 0 w 10000"/>
                    <a:gd name="connsiteY6" fmla="*/ 4148 h 10200"/>
                    <a:gd name="connsiteX7" fmla="*/ 0 w 10000"/>
                    <a:gd name="connsiteY7" fmla="*/ 0 h 10200"/>
                    <a:gd name="connsiteX0" fmla="*/ 0 w 10000"/>
                    <a:gd name="connsiteY0" fmla="*/ 0 h 10068"/>
                    <a:gd name="connsiteX1" fmla="*/ 10000 w 10000"/>
                    <a:gd name="connsiteY1" fmla="*/ 0 h 10068"/>
                    <a:gd name="connsiteX2" fmla="*/ 9987 w 10000"/>
                    <a:gd name="connsiteY2" fmla="*/ 4148 h 10068"/>
                    <a:gd name="connsiteX3" fmla="*/ 4614 w 10000"/>
                    <a:gd name="connsiteY3" fmla="*/ 4131 h 10068"/>
                    <a:gd name="connsiteX4" fmla="*/ 1976 w 10000"/>
                    <a:gd name="connsiteY4" fmla="*/ 10068 h 10068"/>
                    <a:gd name="connsiteX5" fmla="*/ 3968 w 10000"/>
                    <a:gd name="connsiteY5" fmla="*/ 4131 h 10068"/>
                    <a:gd name="connsiteX6" fmla="*/ 0 w 10000"/>
                    <a:gd name="connsiteY6" fmla="*/ 4148 h 10068"/>
                    <a:gd name="connsiteX7" fmla="*/ 0 w 10000"/>
                    <a:gd name="connsiteY7" fmla="*/ 0 h 10068"/>
                    <a:gd name="connsiteX0" fmla="*/ 0 w 10000"/>
                    <a:gd name="connsiteY0" fmla="*/ 0 h 9332"/>
                    <a:gd name="connsiteX1" fmla="*/ 10000 w 10000"/>
                    <a:gd name="connsiteY1" fmla="*/ 0 h 9332"/>
                    <a:gd name="connsiteX2" fmla="*/ 9987 w 10000"/>
                    <a:gd name="connsiteY2" fmla="*/ 4148 h 9332"/>
                    <a:gd name="connsiteX3" fmla="*/ 4614 w 10000"/>
                    <a:gd name="connsiteY3" fmla="*/ 4131 h 9332"/>
                    <a:gd name="connsiteX4" fmla="*/ 1876 w 10000"/>
                    <a:gd name="connsiteY4" fmla="*/ 9332 h 9332"/>
                    <a:gd name="connsiteX5" fmla="*/ 3968 w 10000"/>
                    <a:gd name="connsiteY5" fmla="*/ 4131 h 9332"/>
                    <a:gd name="connsiteX6" fmla="*/ 0 w 10000"/>
                    <a:gd name="connsiteY6" fmla="*/ 4148 h 9332"/>
                    <a:gd name="connsiteX7" fmla="*/ 0 w 10000"/>
                    <a:gd name="connsiteY7" fmla="*/ 0 h 9332"/>
                    <a:gd name="connsiteX0" fmla="*/ 327 w 10327"/>
                    <a:gd name="connsiteY0" fmla="*/ 0 h 9982"/>
                    <a:gd name="connsiteX1" fmla="*/ 10327 w 10327"/>
                    <a:gd name="connsiteY1" fmla="*/ 0 h 9982"/>
                    <a:gd name="connsiteX2" fmla="*/ 10314 w 10327"/>
                    <a:gd name="connsiteY2" fmla="*/ 4445 h 9982"/>
                    <a:gd name="connsiteX3" fmla="*/ 4941 w 10327"/>
                    <a:gd name="connsiteY3" fmla="*/ 4427 h 9982"/>
                    <a:gd name="connsiteX4" fmla="*/ 0 w 10327"/>
                    <a:gd name="connsiteY4" fmla="*/ 9982 h 9982"/>
                    <a:gd name="connsiteX5" fmla="*/ 4295 w 10327"/>
                    <a:gd name="connsiteY5" fmla="*/ 4427 h 9982"/>
                    <a:gd name="connsiteX6" fmla="*/ 327 w 10327"/>
                    <a:gd name="connsiteY6" fmla="*/ 4445 h 9982"/>
                    <a:gd name="connsiteX7" fmla="*/ 327 w 10327"/>
                    <a:gd name="connsiteY7" fmla="*/ 0 h 9982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29 w 10000"/>
                    <a:gd name="connsiteY6" fmla="*/ 5885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9987 w 10000"/>
                    <a:gd name="connsiteY2" fmla="*/ 4453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4159 w 10000"/>
                    <a:gd name="connsiteY5" fmla="*/ 4435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4785 w 10000"/>
                    <a:gd name="connsiteY3" fmla="*/ 4435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10000"/>
                    <a:gd name="connsiteY0" fmla="*/ 0 h 10000"/>
                    <a:gd name="connsiteX1" fmla="*/ 10000 w 10000"/>
                    <a:gd name="connsiteY1" fmla="*/ 0 h 10000"/>
                    <a:gd name="connsiteX2" fmla="*/ 8615 w 10000"/>
                    <a:gd name="connsiteY2" fmla="*/ 6079 h 10000"/>
                    <a:gd name="connsiteX3" fmla="*/ 3413 w 10000"/>
                    <a:gd name="connsiteY3" fmla="*/ 6026 h 10000"/>
                    <a:gd name="connsiteX4" fmla="*/ 0 w 10000"/>
                    <a:gd name="connsiteY4" fmla="*/ 10000 h 10000"/>
                    <a:gd name="connsiteX5" fmla="*/ 3061 w 10000"/>
                    <a:gd name="connsiteY5" fmla="*/ 6008 h 10000"/>
                    <a:gd name="connsiteX6" fmla="*/ 341 w 10000"/>
                    <a:gd name="connsiteY6" fmla="*/ 5973 h 10000"/>
                    <a:gd name="connsiteX7" fmla="*/ 317 w 10000"/>
                    <a:gd name="connsiteY7" fmla="*/ 0 h 10000"/>
                    <a:gd name="connsiteX0" fmla="*/ 317 w 8628"/>
                    <a:gd name="connsiteY0" fmla="*/ 0 h 10000"/>
                    <a:gd name="connsiteX1" fmla="*/ 8628 w 8628"/>
                    <a:gd name="connsiteY1" fmla="*/ 35 h 10000"/>
                    <a:gd name="connsiteX2" fmla="*/ 8615 w 8628"/>
                    <a:gd name="connsiteY2" fmla="*/ 6079 h 10000"/>
                    <a:gd name="connsiteX3" fmla="*/ 3413 w 8628"/>
                    <a:gd name="connsiteY3" fmla="*/ 6026 h 10000"/>
                    <a:gd name="connsiteX4" fmla="*/ 0 w 8628"/>
                    <a:gd name="connsiteY4" fmla="*/ 10000 h 10000"/>
                    <a:gd name="connsiteX5" fmla="*/ 3061 w 8628"/>
                    <a:gd name="connsiteY5" fmla="*/ 6008 h 10000"/>
                    <a:gd name="connsiteX6" fmla="*/ 341 w 8628"/>
                    <a:gd name="connsiteY6" fmla="*/ 5973 h 10000"/>
                    <a:gd name="connsiteX7" fmla="*/ 317 w 8628"/>
                    <a:gd name="connsiteY7" fmla="*/ 0 h 10000"/>
                    <a:gd name="connsiteX0" fmla="*/ 367 w 10000"/>
                    <a:gd name="connsiteY0" fmla="*/ 0 h 10000"/>
                    <a:gd name="connsiteX1" fmla="*/ 10000 w 10000"/>
                    <a:gd name="connsiteY1" fmla="*/ 35 h 10000"/>
                    <a:gd name="connsiteX2" fmla="*/ 9985 w 10000"/>
                    <a:gd name="connsiteY2" fmla="*/ 6079 h 10000"/>
                    <a:gd name="connsiteX3" fmla="*/ 3956 w 10000"/>
                    <a:gd name="connsiteY3" fmla="*/ 6026 h 10000"/>
                    <a:gd name="connsiteX4" fmla="*/ 0 w 10000"/>
                    <a:gd name="connsiteY4" fmla="*/ 10000 h 10000"/>
                    <a:gd name="connsiteX5" fmla="*/ 3548 w 10000"/>
                    <a:gd name="connsiteY5" fmla="*/ 6008 h 10000"/>
                    <a:gd name="connsiteX6" fmla="*/ 395 w 10000"/>
                    <a:gd name="connsiteY6" fmla="*/ 5973 h 10000"/>
                    <a:gd name="connsiteX7" fmla="*/ 367 w 10000"/>
                    <a:gd name="connsiteY7" fmla="*/ 0 h 10000"/>
                    <a:gd name="connsiteX0" fmla="*/ 367 w 9985"/>
                    <a:gd name="connsiteY0" fmla="*/ 0 h 10000"/>
                    <a:gd name="connsiteX1" fmla="*/ 9957 w 9985"/>
                    <a:gd name="connsiteY1" fmla="*/ 17 h 10000"/>
                    <a:gd name="connsiteX2" fmla="*/ 9985 w 9985"/>
                    <a:gd name="connsiteY2" fmla="*/ 6079 h 10000"/>
                    <a:gd name="connsiteX3" fmla="*/ 3956 w 9985"/>
                    <a:gd name="connsiteY3" fmla="*/ 6026 h 10000"/>
                    <a:gd name="connsiteX4" fmla="*/ 0 w 9985"/>
                    <a:gd name="connsiteY4" fmla="*/ 10000 h 10000"/>
                    <a:gd name="connsiteX5" fmla="*/ 3548 w 9985"/>
                    <a:gd name="connsiteY5" fmla="*/ 6008 h 10000"/>
                    <a:gd name="connsiteX6" fmla="*/ 395 w 9985"/>
                    <a:gd name="connsiteY6" fmla="*/ 5973 h 10000"/>
                    <a:gd name="connsiteX7" fmla="*/ 367 w 9985"/>
                    <a:gd name="connsiteY7" fmla="*/ 0 h 10000"/>
                    <a:gd name="connsiteX0" fmla="*/ 801 w 10433"/>
                    <a:gd name="connsiteY0" fmla="*/ 0 h 9968"/>
                    <a:gd name="connsiteX1" fmla="*/ 10405 w 10433"/>
                    <a:gd name="connsiteY1" fmla="*/ 17 h 9968"/>
                    <a:gd name="connsiteX2" fmla="*/ 10433 w 10433"/>
                    <a:gd name="connsiteY2" fmla="*/ 6079 h 9968"/>
                    <a:gd name="connsiteX3" fmla="*/ 4395 w 10433"/>
                    <a:gd name="connsiteY3" fmla="*/ 6026 h 9968"/>
                    <a:gd name="connsiteX4" fmla="*/ 0 w 10433"/>
                    <a:gd name="connsiteY4" fmla="*/ 9968 h 9968"/>
                    <a:gd name="connsiteX5" fmla="*/ 3986 w 10433"/>
                    <a:gd name="connsiteY5" fmla="*/ 6008 h 9968"/>
                    <a:gd name="connsiteX6" fmla="*/ 829 w 10433"/>
                    <a:gd name="connsiteY6" fmla="*/ 5973 h 9968"/>
                    <a:gd name="connsiteX7" fmla="*/ 801 w 10433"/>
                    <a:gd name="connsiteY7" fmla="*/ 0 h 9968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821 w 10000"/>
                    <a:gd name="connsiteY5" fmla="*/ 6027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  <a:gd name="connsiteX0" fmla="*/ 768 w 10000"/>
                    <a:gd name="connsiteY0" fmla="*/ 0 h 10000"/>
                    <a:gd name="connsiteX1" fmla="*/ 9973 w 10000"/>
                    <a:gd name="connsiteY1" fmla="*/ 17 h 10000"/>
                    <a:gd name="connsiteX2" fmla="*/ 10000 w 10000"/>
                    <a:gd name="connsiteY2" fmla="*/ 6099 h 10000"/>
                    <a:gd name="connsiteX3" fmla="*/ 4301 w 10000"/>
                    <a:gd name="connsiteY3" fmla="*/ 6061 h 10000"/>
                    <a:gd name="connsiteX4" fmla="*/ 0 w 10000"/>
                    <a:gd name="connsiteY4" fmla="*/ 10000 h 10000"/>
                    <a:gd name="connsiteX5" fmla="*/ 3746 w 10000"/>
                    <a:gd name="connsiteY5" fmla="*/ 6011 h 10000"/>
                    <a:gd name="connsiteX6" fmla="*/ 795 w 10000"/>
                    <a:gd name="connsiteY6" fmla="*/ 5992 h 10000"/>
                    <a:gd name="connsiteX7" fmla="*/ 768 w 10000"/>
                    <a:gd name="connsiteY7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0000">
                      <a:moveTo>
                        <a:pt x="768" y="0"/>
                      </a:moveTo>
                      <a:lnTo>
                        <a:pt x="9973" y="17"/>
                      </a:lnTo>
                      <a:cubicBezTo>
                        <a:pt x="9968" y="1490"/>
                        <a:pt x="10005" y="4626"/>
                        <a:pt x="10000" y="6099"/>
                      </a:cubicBezTo>
                      <a:lnTo>
                        <a:pt x="4301" y="6061"/>
                      </a:lnTo>
                      <a:lnTo>
                        <a:pt x="0" y="10000"/>
                      </a:lnTo>
                      <a:lnTo>
                        <a:pt x="3746" y="6011"/>
                      </a:lnTo>
                      <a:lnTo>
                        <a:pt x="795" y="5992"/>
                      </a:lnTo>
                      <a:cubicBezTo>
                        <a:pt x="791" y="4024"/>
                        <a:pt x="773" y="1968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" name="Freeform 182"/>
                <p:cNvSpPr>
                  <a:spLocks/>
                </p:cNvSpPr>
                <p:nvPr/>
              </p:nvSpPr>
              <p:spPr bwMode="auto">
                <a:xfrm>
                  <a:off x="-16906" y="3890301"/>
                  <a:ext cx="2841744" cy="2016949"/>
                </a:xfrm>
                <a:custGeom>
                  <a:avLst/>
                  <a:gdLst>
                    <a:gd name="T0" fmla="*/ 2147483647 w 1520"/>
                    <a:gd name="T1" fmla="*/ 2147483647 h 1548"/>
                    <a:gd name="T2" fmla="*/ 2147483647 w 1520"/>
                    <a:gd name="T3" fmla="*/ 2147483647 h 1548"/>
                    <a:gd name="T4" fmla="*/ 2147483647 w 1520"/>
                    <a:gd name="T5" fmla="*/ 2147483647 h 1548"/>
                    <a:gd name="T6" fmla="*/ 2147483647 w 1520"/>
                    <a:gd name="T7" fmla="*/ 2147483647 h 1548"/>
                    <a:gd name="T8" fmla="*/ 2147483647 w 1520"/>
                    <a:gd name="T9" fmla="*/ 0 h 1548"/>
                    <a:gd name="T10" fmla="*/ 2147483647 w 1520"/>
                    <a:gd name="T11" fmla="*/ 2147483647 h 1548"/>
                    <a:gd name="T12" fmla="*/ 0 w 1520"/>
                    <a:gd name="T13" fmla="*/ 2147483647 h 1548"/>
                    <a:gd name="T14" fmla="*/ 2147483647 w 1520"/>
                    <a:gd name="T15" fmla="*/ 2147483647 h 154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20"/>
                    <a:gd name="T25" fmla="*/ 0 h 1548"/>
                    <a:gd name="T26" fmla="*/ 1520 w 1520"/>
                    <a:gd name="T27" fmla="*/ 1548 h 1548"/>
                    <a:gd name="connsiteX0" fmla="*/ 60 w 10000"/>
                    <a:gd name="connsiteY0" fmla="*/ 9234 h 9968"/>
                    <a:gd name="connsiteX1" fmla="*/ 9974 w 10000"/>
                    <a:gd name="connsiteY1" fmla="*/ 9968 h 9968"/>
                    <a:gd name="connsiteX2" fmla="*/ 10000 w 10000"/>
                    <a:gd name="connsiteY2" fmla="*/ 6382 h 9968"/>
                    <a:gd name="connsiteX3" fmla="*/ 5513 w 10000"/>
                    <a:gd name="connsiteY3" fmla="*/ 6382 h 9968"/>
                    <a:gd name="connsiteX4" fmla="*/ 9868 w 10000"/>
                    <a:gd name="connsiteY4" fmla="*/ 0 h 9968"/>
                    <a:gd name="connsiteX5" fmla="*/ 4191 w 10000"/>
                    <a:gd name="connsiteY5" fmla="*/ 6376 h 9968"/>
                    <a:gd name="connsiteX6" fmla="*/ 0 w 10000"/>
                    <a:gd name="connsiteY6" fmla="*/ 6370 h 9968"/>
                    <a:gd name="connsiteX7" fmla="*/ 60 w 10000"/>
                    <a:gd name="connsiteY7" fmla="*/ 9234 h 9968"/>
                    <a:gd name="connsiteX0" fmla="*/ 60 w 10000"/>
                    <a:gd name="connsiteY0" fmla="*/ 9264 h 9313"/>
                    <a:gd name="connsiteX1" fmla="*/ 9988 w 10000"/>
                    <a:gd name="connsiteY1" fmla="*/ 9313 h 9313"/>
                    <a:gd name="connsiteX2" fmla="*/ 10000 w 10000"/>
                    <a:gd name="connsiteY2" fmla="*/ 6402 h 9313"/>
                    <a:gd name="connsiteX3" fmla="*/ 5513 w 10000"/>
                    <a:gd name="connsiteY3" fmla="*/ 6402 h 9313"/>
                    <a:gd name="connsiteX4" fmla="*/ 9868 w 10000"/>
                    <a:gd name="connsiteY4" fmla="*/ 0 h 9313"/>
                    <a:gd name="connsiteX5" fmla="*/ 4191 w 10000"/>
                    <a:gd name="connsiteY5" fmla="*/ 6396 h 9313"/>
                    <a:gd name="connsiteX6" fmla="*/ 0 w 10000"/>
                    <a:gd name="connsiteY6" fmla="*/ 6390 h 9313"/>
                    <a:gd name="connsiteX7" fmla="*/ 60 w 10000"/>
                    <a:gd name="connsiteY7" fmla="*/ 9264 h 9313"/>
                    <a:gd name="connsiteX0" fmla="*/ 17 w 10000"/>
                    <a:gd name="connsiteY0" fmla="*/ 9947 h 10000"/>
                    <a:gd name="connsiteX1" fmla="*/ 9988 w 10000"/>
                    <a:gd name="connsiteY1" fmla="*/ 10000 h 10000"/>
                    <a:gd name="connsiteX2" fmla="*/ 10000 w 10000"/>
                    <a:gd name="connsiteY2" fmla="*/ 6874 h 10000"/>
                    <a:gd name="connsiteX3" fmla="*/ 5513 w 10000"/>
                    <a:gd name="connsiteY3" fmla="*/ 6874 h 10000"/>
                    <a:gd name="connsiteX4" fmla="*/ 9868 w 10000"/>
                    <a:gd name="connsiteY4" fmla="*/ 0 h 10000"/>
                    <a:gd name="connsiteX5" fmla="*/ 4191 w 10000"/>
                    <a:gd name="connsiteY5" fmla="*/ 6868 h 10000"/>
                    <a:gd name="connsiteX6" fmla="*/ 0 w 10000"/>
                    <a:gd name="connsiteY6" fmla="*/ 6861 h 10000"/>
                    <a:gd name="connsiteX7" fmla="*/ 17 w 10000"/>
                    <a:gd name="connsiteY7" fmla="*/ 9947 h 10000"/>
                    <a:gd name="connsiteX0" fmla="*/ 17 w 10000"/>
                    <a:gd name="connsiteY0" fmla="*/ 9947 h 9982"/>
                    <a:gd name="connsiteX1" fmla="*/ 9974 w 10000"/>
                    <a:gd name="connsiteY1" fmla="*/ 9982 h 9982"/>
                    <a:gd name="connsiteX2" fmla="*/ 10000 w 10000"/>
                    <a:gd name="connsiteY2" fmla="*/ 6874 h 9982"/>
                    <a:gd name="connsiteX3" fmla="*/ 5513 w 10000"/>
                    <a:gd name="connsiteY3" fmla="*/ 6874 h 9982"/>
                    <a:gd name="connsiteX4" fmla="*/ 9868 w 10000"/>
                    <a:gd name="connsiteY4" fmla="*/ 0 h 9982"/>
                    <a:gd name="connsiteX5" fmla="*/ 4191 w 10000"/>
                    <a:gd name="connsiteY5" fmla="*/ 6868 h 9982"/>
                    <a:gd name="connsiteX6" fmla="*/ 0 w 10000"/>
                    <a:gd name="connsiteY6" fmla="*/ 6861 h 9982"/>
                    <a:gd name="connsiteX7" fmla="*/ 17 w 10000"/>
                    <a:gd name="connsiteY7" fmla="*/ 9947 h 9982"/>
                    <a:gd name="connsiteX0" fmla="*/ 17 w 10000"/>
                    <a:gd name="connsiteY0" fmla="*/ 9965 h 10053"/>
                    <a:gd name="connsiteX1" fmla="*/ 9974 w 10000"/>
                    <a:gd name="connsiteY1" fmla="*/ 10053 h 10053"/>
                    <a:gd name="connsiteX2" fmla="*/ 10000 w 10000"/>
                    <a:gd name="connsiteY2" fmla="*/ 6886 h 10053"/>
                    <a:gd name="connsiteX3" fmla="*/ 5513 w 10000"/>
                    <a:gd name="connsiteY3" fmla="*/ 6886 h 10053"/>
                    <a:gd name="connsiteX4" fmla="*/ 9868 w 10000"/>
                    <a:gd name="connsiteY4" fmla="*/ 0 h 10053"/>
                    <a:gd name="connsiteX5" fmla="*/ 4191 w 10000"/>
                    <a:gd name="connsiteY5" fmla="*/ 6880 h 10053"/>
                    <a:gd name="connsiteX6" fmla="*/ 0 w 10000"/>
                    <a:gd name="connsiteY6" fmla="*/ 6873 h 10053"/>
                    <a:gd name="connsiteX7" fmla="*/ 17 w 10000"/>
                    <a:gd name="connsiteY7" fmla="*/ 9965 h 10053"/>
                    <a:gd name="connsiteX0" fmla="*/ 17 w 10000"/>
                    <a:gd name="connsiteY0" fmla="*/ 9965 h 10018"/>
                    <a:gd name="connsiteX1" fmla="*/ 9960 w 10000"/>
                    <a:gd name="connsiteY1" fmla="*/ 10018 h 10018"/>
                    <a:gd name="connsiteX2" fmla="*/ 10000 w 10000"/>
                    <a:gd name="connsiteY2" fmla="*/ 6886 h 10018"/>
                    <a:gd name="connsiteX3" fmla="*/ 5513 w 10000"/>
                    <a:gd name="connsiteY3" fmla="*/ 6886 h 10018"/>
                    <a:gd name="connsiteX4" fmla="*/ 9868 w 10000"/>
                    <a:gd name="connsiteY4" fmla="*/ 0 h 10018"/>
                    <a:gd name="connsiteX5" fmla="*/ 4191 w 10000"/>
                    <a:gd name="connsiteY5" fmla="*/ 6880 h 10018"/>
                    <a:gd name="connsiteX6" fmla="*/ 0 w 10000"/>
                    <a:gd name="connsiteY6" fmla="*/ 6873 h 10018"/>
                    <a:gd name="connsiteX7" fmla="*/ 17 w 10000"/>
                    <a:gd name="connsiteY7" fmla="*/ 9965 h 10018"/>
                    <a:gd name="connsiteX0" fmla="*/ 17 w 10000"/>
                    <a:gd name="connsiteY0" fmla="*/ 9965 h 10071"/>
                    <a:gd name="connsiteX1" fmla="*/ 9989 w 10000"/>
                    <a:gd name="connsiteY1" fmla="*/ 10071 h 10071"/>
                    <a:gd name="connsiteX2" fmla="*/ 10000 w 10000"/>
                    <a:gd name="connsiteY2" fmla="*/ 6886 h 10071"/>
                    <a:gd name="connsiteX3" fmla="*/ 5513 w 10000"/>
                    <a:gd name="connsiteY3" fmla="*/ 6886 h 10071"/>
                    <a:gd name="connsiteX4" fmla="*/ 9868 w 10000"/>
                    <a:gd name="connsiteY4" fmla="*/ 0 h 10071"/>
                    <a:gd name="connsiteX5" fmla="*/ 4191 w 10000"/>
                    <a:gd name="connsiteY5" fmla="*/ 6880 h 10071"/>
                    <a:gd name="connsiteX6" fmla="*/ 0 w 10000"/>
                    <a:gd name="connsiteY6" fmla="*/ 6873 h 10071"/>
                    <a:gd name="connsiteX7" fmla="*/ 17 w 10000"/>
                    <a:gd name="connsiteY7" fmla="*/ 9965 h 10071"/>
                    <a:gd name="connsiteX0" fmla="*/ 17 w 10005"/>
                    <a:gd name="connsiteY0" fmla="*/ 9965 h 10018"/>
                    <a:gd name="connsiteX1" fmla="*/ 10003 w 10005"/>
                    <a:gd name="connsiteY1" fmla="*/ 10018 h 10018"/>
                    <a:gd name="connsiteX2" fmla="*/ 10000 w 10005"/>
                    <a:gd name="connsiteY2" fmla="*/ 6886 h 10018"/>
                    <a:gd name="connsiteX3" fmla="*/ 5513 w 10005"/>
                    <a:gd name="connsiteY3" fmla="*/ 6886 h 10018"/>
                    <a:gd name="connsiteX4" fmla="*/ 9868 w 10005"/>
                    <a:gd name="connsiteY4" fmla="*/ 0 h 10018"/>
                    <a:gd name="connsiteX5" fmla="*/ 4191 w 10005"/>
                    <a:gd name="connsiteY5" fmla="*/ 6880 h 10018"/>
                    <a:gd name="connsiteX6" fmla="*/ 0 w 10005"/>
                    <a:gd name="connsiteY6" fmla="*/ 6873 h 10018"/>
                    <a:gd name="connsiteX7" fmla="*/ 17 w 10005"/>
                    <a:gd name="connsiteY7" fmla="*/ 9965 h 10018"/>
                    <a:gd name="connsiteX0" fmla="*/ 17 w 10005"/>
                    <a:gd name="connsiteY0" fmla="*/ 9965 h 9983"/>
                    <a:gd name="connsiteX1" fmla="*/ 10003 w 10005"/>
                    <a:gd name="connsiteY1" fmla="*/ 9983 h 9983"/>
                    <a:gd name="connsiteX2" fmla="*/ 10000 w 10005"/>
                    <a:gd name="connsiteY2" fmla="*/ 6886 h 9983"/>
                    <a:gd name="connsiteX3" fmla="*/ 5513 w 10005"/>
                    <a:gd name="connsiteY3" fmla="*/ 6886 h 9983"/>
                    <a:gd name="connsiteX4" fmla="*/ 9868 w 10005"/>
                    <a:gd name="connsiteY4" fmla="*/ 0 h 9983"/>
                    <a:gd name="connsiteX5" fmla="*/ 4191 w 10005"/>
                    <a:gd name="connsiteY5" fmla="*/ 6880 h 9983"/>
                    <a:gd name="connsiteX6" fmla="*/ 0 w 10005"/>
                    <a:gd name="connsiteY6" fmla="*/ 6873 h 9983"/>
                    <a:gd name="connsiteX7" fmla="*/ 17 w 10005"/>
                    <a:gd name="connsiteY7" fmla="*/ 9965 h 9983"/>
                    <a:gd name="connsiteX0" fmla="*/ 17 w 10000"/>
                    <a:gd name="connsiteY0" fmla="*/ 10494 h 10494"/>
                    <a:gd name="connsiteX1" fmla="*/ 9998 w 10000"/>
                    <a:gd name="connsiteY1" fmla="*/ 10000 h 10494"/>
                    <a:gd name="connsiteX2" fmla="*/ 9995 w 10000"/>
                    <a:gd name="connsiteY2" fmla="*/ 6898 h 10494"/>
                    <a:gd name="connsiteX3" fmla="*/ 5510 w 10000"/>
                    <a:gd name="connsiteY3" fmla="*/ 6898 h 10494"/>
                    <a:gd name="connsiteX4" fmla="*/ 9863 w 10000"/>
                    <a:gd name="connsiteY4" fmla="*/ 0 h 10494"/>
                    <a:gd name="connsiteX5" fmla="*/ 4189 w 10000"/>
                    <a:gd name="connsiteY5" fmla="*/ 6892 h 10494"/>
                    <a:gd name="connsiteX6" fmla="*/ 0 w 10000"/>
                    <a:gd name="connsiteY6" fmla="*/ 6885 h 10494"/>
                    <a:gd name="connsiteX7" fmla="*/ 17 w 10000"/>
                    <a:gd name="connsiteY7" fmla="*/ 10494 h 10494"/>
                    <a:gd name="connsiteX0" fmla="*/ 17 w 10040"/>
                    <a:gd name="connsiteY0" fmla="*/ 10494 h 10494"/>
                    <a:gd name="connsiteX1" fmla="*/ 10040 w 10040"/>
                    <a:gd name="connsiteY1" fmla="*/ 10410 h 10494"/>
                    <a:gd name="connsiteX2" fmla="*/ 9995 w 10040"/>
                    <a:gd name="connsiteY2" fmla="*/ 6898 h 10494"/>
                    <a:gd name="connsiteX3" fmla="*/ 5510 w 10040"/>
                    <a:gd name="connsiteY3" fmla="*/ 6898 h 10494"/>
                    <a:gd name="connsiteX4" fmla="*/ 9863 w 10040"/>
                    <a:gd name="connsiteY4" fmla="*/ 0 h 10494"/>
                    <a:gd name="connsiteX5" fmla="*/ 4189 w 10040"/>
                    <a:gd name="connsiteY5" fmla="*/ 6892 h 10494"/>
                    <a:gd name="connsiteX6" fmla="*/ 0 w 10040"/>
                    <a:gd name="connsiteY6" fmla="*/ 6885 h 10494"/>
                    <a:gd name="connsiteX7" fmla="*/ 17 w 10040"/>
                    <a:gd name="connsiteY7" fmla="*/ 10494 h 10494"/>
                    <a:gd name="connsiteX0" fmla="*/ 17 w 10020"/>
                    <a:gd name="connsiteY0" fmla="*/ 10494 h 10494"/>
                    <a:gd name="connsiteX1" fmla="*/ 10019 w 10020"/>
                    <a:gd name="connsiteY1" fmla="*/ 10410 h 10494"/>
                    <a:gd name="connsiteX2" fmla="*/ 9995 w 10020"/>
                    <a:gd name="connsiteY2" fmla="*/ 6898 h 10494"/>
                    <a:gd name="connsiteX3" fmla="*/ 5510 w 10020"/>
                    <a:gd name="connsiteY3" fmla="*/ 6898 h 10494"/>
                    <a:gd name="connsiteX4" fmla="*/ 9863 w 10020"/>
                    <a:gd name="connsiteY4" fmla="*/ 0 h 10494"/>
                    <a:gd name="connsiteX5" fmla="*/ 4189 w 10020"/>
                    <a:gd name="connsiteY5" fmla="*/ 6892 h 10494"/>
                    <a:gd name="connsiteX6" fmla="*/ 0 w 10020"/>
                    <a:gd name="connsiteY6" fmla="*/ 6885 h 10494"/>
                    <a:gd name="connsiteX7" fmla="*/ 17 w 10020"/>
                    <a:gd name="connsiteY7" fmla="*/ 10494 h 10494"/>
                    <a:gd name="connsiteX0" fmla="*/ 17 w 9995"/>
                    <a:gd name="connsiteY0" fmla="*/ 10494 h 10563"/>
                    <a:gd name="connsiteX1" fmla="*/ 9977 w 9995"/>
                    <a:gd name="connsiteY1" fmla="*/ 10563 h 10563"/>
                    <a:gd name="connsiteX2" fmla="*/ 9995 w 9995"/>
                    <a:gd name="connsiteY2" fmla="*/ 6898 h 10563"/>
                    <a:gd name="connsiteX3" fmla="*/ 5510 w 9995"/>
                    <a:gd name="connsiteY3" fmla="*/ 6898 h 10563"/>
                    <a:gd name="connsiteX4" fmla="*/ 9863 w 9995"/>
                    <a:gd name="connsiteY4" fmla="*/ 0 h 10563"/>
                    <a:gd name="connsiteX5" fmla="*/ 4189 w 9995"/>
                    <a:gd name="connsiteY5" fmla="*/ 6892 h 10563"/>
                    <a:gd name="connsiteX6" fmla="*/ 0 w 9995"/>
                    <a:gd name="connsiteY6" fmla="*/ 6885 h 10563"/>
                    <a:gd name="connsiteX7" fmla="*/ 17 w 9995"/>
                    <a:gd name="connsiteY7" fmla="*/ 10494 h 10563"/>
                    <a:gd name="connsiteX0" fmla="*/ 17 w 10000"/>
                    <a:gd name="connsiteY0" fmla="*/ 10055 h 10055"/>
                    <a:gd name="connsiteX1" fmla="*/ 9982 w 10000"/>
                    <a:gd name="connsiteY1" fmla="*/ 10000 h 10055"/>
                    <a:gd name="connsiteX2" fmla="*/ 10000 w 10000"/>
                    <a:gd name="connsiteY2" fmla="*/ 6530 h 10055"/>
                    <a:gd name="connsiteX3" fmla="*/ 5513 w 10000"/>
                    <a:gd name="connsiteY3" fmla="*/ 6530 h 10055"/>
                    <a:gd name="connsiteX4" fmla="*/ 9868 w 10000"/>
                    <a:gd name="connsiteY4" fmla="*/ 0 h 10055"/>
                    <a:gd name="connsiteX5" fmla="*/ 4191 w 10000"/>
                    <a:gd name="connsiteY5" fmla="*/ 6525 h 10055"/>
                    <a:gd name="connsiteX6" fmla="*/ 0 w 10000"/>
                    <a:gd name="connsiteY6" fmla="*/ 6518 h 10055"/>
                    <a:gd name="connsiteX7" fmla="*/ 17 w 10000"/>
                    <a:gd name="connsiteY7" fmla="*/ 10055 h 10055"/>
                    <a:gd name="connsiteX0" fmla="*/ 17 w 10000"/>
                    <a:gd name="connsiteY0" fmla="*/ 10055 h 10072"/>
                    <a:gd name="connsiteX1" fmla="*/ 9961 w 10000"/>
                    <a:gd name="connsiteY1" fmla="*/ 10072 h 10072"/>
                    <a:gd name="connsiteX2" fmla="*/ 10000 w 10000"/>
                    <a:gd name="connsiteY2" fmla="*/ 6530 h 10072"/>
                    <a:gd name="connsiteX3" fmla="*/ 5513 w 10000"/>
                    <a:gd name="connsiteY3" fmla="*/ 6530 h 10072"/>
                    <a:gd name="connsiteX4" fmla="*/ 9868 w 10000"/>
                    <a:gd name="connsiteY4" fmla="*/ 0 h 10072"/>
                    <a:gd name="connsiteX5" fmla="*/ 4191 w 10000"/>
                    <a:gd name="connsiteY5" fmla="*/ 6525 h 10072"/>
                    <a:gd name="connsiteX6" fmla="*/ 0 w 10000"/>
                    <a:gd name="connsiteY6" fmla="*/ 6518 h 10072"/>
                    <a:gd name="connsiteX7" fmla="*/ 17 w 10000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513 w 10005"/>
                    <a:gd name="connsiteY3" fmla="*/ 653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10055 h 10072"/>
                    <a:gd name="connsiteX1" fmla="*/ 10003 w 10005"/>
                    <a:gd name="connsiteY1" fmla="*/ 10072 h 10072"/>
                    <a:gd name="connsiteX2" fmla="*/ 10000 w 10005"/>
                    <a:gd name="connsiteY2" fmla="*/ 6530 h 10072"/>
                    <a:gd name="connsiteX3" fmla="*/ 5121 w 10005"/>
                    <a:gd name="connsiteY3" fmla="*/ 6550 h 10072"/>
                    <a:gd name="connsiteX4" fmla="*/ 9868 w 10005"/>
                    <a:gd name="connsiteY4" fmla="*/ 0 h 10072"/>
                    <a:gd name="connsiteX5" fmla="*/ 4191 w 10005"/>
                    <a:gd name="connsiteY5" fmla="*/ 6525 h 10072"/>
                    <a:gd name="connsiteX6" fmla="*/ 0 w 10005"/>
                    <a:gd name="connsiteY6" fmla="*/ 6518 h 10072"/>
                    <a:gd name="connsiteX7" fmla="*/ 17 w 10005"/>
                    <a:gd name="connsiteY7" fmla="*/ 10055 h 10072"/>
                    <a:gd name="connsiteX0" fmla="*/ 17 w 10005"/>
                    <a:gd name="connsiteY0" fmla="*/ 8574 h 8591"/>
                    <a:gd name="connsiteX1" fmla="*/ 10003 w 10005"/>
                    <a:gd name="connsiteY1" fmla="*/ 8591 h 8591"/>
                    <a:gd name="connsiteX2" fmla="*/ 10000 w 10005"/>
                    <a:gd name="connsiteY2" fmla="*/ 5049 h 8591"/>
                    <a:gd name="connsiteX3" fmla="*/ 5121 w 10005"/>
                    <a:gd name="connsiteY3" fmla="*/ 5069 h 8591"/>
                    <a:gd name="connsiteX4" fmla="*/ 8743 w 10005"/>
                    <a:gd name="connsiteY4" fmla="*/ 0 h 8591"/>
                    <a:gd name="connsiteX5" fmla="*/ 4191 w 10005"/>
                    <a:gd name="connsiteY5" fmla="*/ 5044 h 8591"/>
                    <a:gd name="connsiteX6" fmla="*/ 0 w 10005"/>
                    <a:gd name="connsiteY6" fmla="*/ 5037 h 8591"/>
                    <a:gd name="connsiteX7" fmla="*/ 17 w 10005"/>
                    <a:gd name="connsiteY7" fmla="*/ 8574 h 8591"/>
                    <a:gd name="connsiteX0" fmla="*/ 17 w 10000"/>
                    <a:gd name="connsiteY0" fmla="*/ 9687 h 9707"/>
                    <a:gd name="connsiteX1" fmla="*/ 9998 w 10000"/>
                    <a:gd name="connsiteY1" fmla="*/ 9707 h 9707"/>
                    <a:gd name="connsiteX2" fmla="*/ 9995 w 10000"/>
                    <a:gd name="connsiteY2" fmla="*/ 5584 h 9707"/>
                    <a:gd name="connsiteX3" fmla="*/ 5118 w 10000"/>
                    <a:gd name="connsiteY3" fmla="*/ 5607 h 9707"/>
                    <a:gd name="connsiteX4" fmla="*/ 9718 w 10000"/>
                    <a:gd name="connsiteY4" fmla="*/ 0 h 9707"/>
                    <a:gd name="connsiteX5" fmla="*/ 4189 w 10000"/>
                    <a:gd name="connsiteY5" fmla="*/ 5578 h 9707"/>
                    <a:gd name="connsiteX6" fmla="*/ 0 w 10000"/>
                    <a:gd name="connsiteY6" fmla="*/ 5570 h 9707"/>
                    <a:gd name="connsiteX7" fmla="*/ 17 w 10000"/>
                    <a:gd name="connsiteY7" fmla="*/ 9687 h 9707"/>
                    <a:gd name="connsiteX0" fmla="*/ 17 w 11240"/>
                    <a:gd name="connsiteY0" fmla="*/ 7809 h 7830"/>
                    <a:gd name="connsiteX1" fmla="*/ 9998 w 11240"/>
                    <a:gd name="connsiteY1" fmla="*/ 7830 h 7830"/>
                    <a:gd name="connsiteX2" fmla="*/ 9995 w 11240"/>
                    <a:gd name="connsiteY2" fmla="*/ 3583 h 7830"/>
                    <a:gd name="connsiteX3" fmla="*/ 5118 w 11240"/>
                    <a:gd name="connsiteY3" fmla="*/ 3606 h 7830"/>
                    <a:gd name="connsiteX4" fmla="*/ 11240 w 11240"/>
                    <a:gd name="connsiteY4" fmla="*/ 0 h 7830"/>
                    <a:gd name="connsiteX5" fmla="*/ 4189 w 11240"/>
                    <a:gd name="connsiteY5" fmla="*/ 3576 h 7830"/>
                    <a:gd name="connsiteX6" fmla="*/ 0 w 11240"/>
                    <a:gd name="connsiteY6" fmla="*/ 3568 h 7830"/>
                    <a:gd name="connsiteX7" fmla="*/ 17 w 11240"/>
                    <a:gd name="connsiteY7" fmla="*/ 7809 h 7830"/>
                    <a:gd name="connsiteX0" fmla="*/ 15 w 9965"/>
                    <a:gd name="connsiteY0" fmla="*/ 9920 h 9947"/>
                    <a:gd name="connsiteX1" fmla="*/ 8895 w 9965"/>
                    <a:gd name="connsiteY1" fmla="*/ 9947 h 9947"/>
                    <a:gd name="connsiteX2" fmla="*/ 8892 w 9965"/>
                    <a:gd name="connsiteY2" fmla="*/ 4523 h 9947"/>
                    <a:gd name="connsiteX3" fmla="*/ 4553 w 9965"/>
                    <a:gd name="connsiteY3" fmla="*/ 4552 h 9947"/>
                    <a:gd name="connsiteX4" fmla="*/ 9965 w 9965"/>
                    <a:gd name="connsiteY4" fmla="*/ 0 h 9947"/>
                    <a:gd name="connsiteX5" fmla="*/ 3727 w 9965"/>
                    <a:gd name="connsiteY5" fmla="*/ 4514 h 9947"/>
                    <a:gd name="connsiteX6" fmla="*/ 0 w 9965"/>
                    <a:gd name="connsiteY6" fmla="*/ 4504 h 9947"/>
                    <a:gd name="connsiteX7" fmla="*/ 15 w 9965"/>
                    <a:gd name="connsiteY7" fmla="*/ 9920 h 9947"/>
                    <a:gd name="connsiteX0" fmla="*/ 15 w 9965"/>
                    <a:gd name="connsiteY0" fmla="*/ 10027 h 10054"/>
                    <a:gd name="connsiteX1" fmla="*/ 8926 w 9965"/>
                    <a:gd name="connsiteY1" fmla="*/ 10054 h 10054"/>
                    <a:gd name="connsiteX2" fmla="*/ 8923 w 9965"/>
                    <a:gd name="connsiteY2" fmla="*/ 4601 h 10054"/>
                    <a:gd name="connsiteX3" fmla="*/ 4569 w 9965"/>
                    <a:gd name="connsiteY3" fmla="*/ 4630 h 10054"/>
                    <a:gd name="connsiteX4" fmla="*/ 9965 w 9965"/>
                    <a:gd name="connsiteY4" fmla="*/ 0 h 10054"/>
                    <a:gd name="connsiteX5" fmla="*/ 3740 w 9965"/>
                    <a:gd name="connsiteY5" fmla="*/ 4592 h 10054"/>
                    <a:gd name="connsiteX6" fmla="*/ 0 w 9965"/>
                    <a:gd name="connsiteY6" fmla="*/ 4582 h 10054"/>
                    <a:gd name="connsiteX7" fmla="*/ 15 w 9965"/>
                    <a:gd name="connsiteY7" fmla="*/ 10027 h 10054"/>
                    <a:gd name="connsiteX0" fmla="*/ 26 w 10000"/>
                    <a:gd name="connsiteY0" fmla="*/ 12028 h 12028"/>
                    <a:gd name="connsiteX1" fmla="*/ 8957 w 10000"/>
                    <a:gd name="connsiteY1" fmla="*/ 10000 h 12028"/>
                    <a:gd name="connsiteX2" fmla="*/ 8954 w 10000"/>
                    <a:gd name="connsiteY2" fmla="*/ 4576 h 12028"/>
                    <a:gd name="connsiteX3" fmla="*/ 4585 w 10000"/>
                    <a:gd name="connsiteY3" fmla="*/ 4605 h 12028"/>
                    <a:gd name="connsiteX4" fmla="*/ 10000 w 10000"/>
                    <a:gd name="connsiteY4" fmla="*/ 0 h 12028"/>
                    <a:gd name="connsiteX5" fmla="*/ 3753 w 10000"/>
                    <a:gd name="connsiteY5" fmla="*/ 4567 h 12028"/>
                    <a:gd name="connsiteX6" fmla="*/ 0 w 10000"/>
                    <a:gd name="connsiteY6" fmla="*/ 4557 h 12028"/>
                    <a:gd name="connsiteX7" fmla="*/ 26 w 10000"/>
                    <a:gd name="connsiteY7" fmla="*/ 12028 h 12028"/>
                    <a:gd name="connsiteX0" fmla="*/ 26 w 10000"/>
                    <a:gd name="connsiteY0" fmla="*/ 12028 h 12157"/>
                    <a:gd name="connsiteX1" fmla="*/ 8968 w 10000"/>
                    <a:gd name="connsiteY1" fmla="*/ 12157 h 12157"/>
                    <a:gd name="connsiteX2" fmla="*/ 8954 w 10000"/>
                    <a:gd name="connsiteY2" fmla="*/ 4576 h 12157"/>
                    <a:gd name="connsiteX3" fmla="*/ 4585 w 10000"/>
                    <a:gd name="connsiteY3" fmla="*/ 4605 h 12157"/>
                    <a:gd name="connsiteX4" fmla="*/ 10000 w 10000"/>
                    <a:gd name="connsiteY4" fmla="*/ 0 h 12157"/>
                    <a:gd name="connsiteX5" fmla="*/ 3753 w 10000"/>
                    <a:gd name="connsiteY5" fmla="*/ 4567 h 12157"/>
                    <a:gd name="connsiteX6" fmla="*/ 0 w 10000"/>
                    <a:gd name="connsiteY6" fmla="*/ 4557 h 12157"/>
                    <a:gd name="connsiteX7" fmla="*/ 26 w 10000"/>
                    <a:gd name="connsiteY7" fmla="*/ 12028 h 12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12157">
                      <a:moveTo>
                        <a:pt x="26" y="12028"/>
                      </a:moveTo>
                      <a:lnTo>
                        <a:pt x="8968" y="12157"/>
                      </a:lnTo>
                      <a:cubicBezTo>
                        <a:pt x="8976" y="10286"/>
                        <a:pt x="8946" y="6451"/>
                        <a:pt x="8954" y="4576"/>
                      </a:cubicBezTo>
                      <a:lnTo>
                        <a:pt x="4585" y="4605"/>
                      </a:lnTo>
                      <a:lnTo>
                        <a:pt x="10000" y="0"/>
                      </a:lnTo>
                      <a:lnTo>
                        <a:pt x="3753" y="4567"/>
                      </a:lnTo>
                      <a:lnTo>
                        <a:pt x="0" y="4557"/>
                      </a:lnTo>
                      <a:cubicBezTo>
                        <a:pt x="18" y="6056"/>
                        <a:pt x="8" y="10533"/>
                        <a:pt x="26" y="1202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2" name="TextBox 205"/>
                <p:cNvSpPr txBox="1">
                  <a:spLocks noChangeArrowheads="1"/>
                </p:cNvSpPr>
                <p:nvPr/>
              </p:nvSpPr>
              <p:spPr bwMode="auto">
                <a:xfrm>
                  <a:off x="268" y="4757484"/>
                  <a:ext cx="2503488" cy="12336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/>
                    <a:t>LANL 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en-US" sz="1000" b="1"/>
                    <a:t>Accelerator (IPF):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Ac-225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Ti-44	Sc-44 generator for PET imaging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Cd-109	X-ray fluorescence analyses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As-73	Environmental tracer</a:t>
                  </a:r>
                </a:p>
                <a:p>
                  <a:pPr>
                    <a:spcAft>
                      <a:spcPts val="200"/>
                    </a:spcAft>
                    <a:tabLst>
                      <a:tab pos="404813" algn="l"/>
                    </a:tabLst>
                  </a:pPr>
                  <a:r>
                    <a:rPr lang="en-US" sz="900"/>
                    <a:t>Si-32	Oceanographic research</a:t>
                  </a:r>
                </a:p>
                <a:p>
                  <a:pPr>
                    <a:tabLst>
                      <a:tab pos="404813" algn="l"/>
                    </a:tabLst>
                  </a:pPr>
                  <a:endParaRPr lang="en-US" sz="900"/>
                </a:p>
              </p:txBody>
            </p:sp>
            <p:sp>
              <p:nvSpPr>
                <p:cNvPr id="255" name="Oval 175"/>
                <p:cNvSpPr>
                  <a:spLocks noChangeArrowheads="1"/>
                </p:cNvSpPr>
                <p:nvPr/>
              </p:nvSpPr>
              <p:spPr bwMode="auto">
                <a:xfrm>
                  <a:off x="1491123" y="2151640"/>
                  <a:ext cx="52388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" name="Freeform 178"/>
                <p:cNvSpPr>
                  <a:spLocks/>
                </p:cNvSpPr>
                <p:nvPr/>
              </p:nvSpPr>
              <p:spPr bwMode="auto">
                <a:xfrm>
                  <a:off x="74907" y="1306070"/>
                  <a:ext cx="1602649" cy="824615"/>
                </a:xfrm>
                <a:custGeom>
                  <a:avLst/>
                  <a:gdLst>
                    <a:gd name="T0" fmla="*/ 0 w 972"/>
                    <a:gd name="T1" fmla="*/ 0 h 588"/>
                    <a:gd name="T2" fmla="*/ 2147483647 w 972"/>
                    <a:gd name="T3" fmla="*/ 2147483647 h 588"/>
                    <a:gd name="T4" fmla="*/ 2147483647 w 972"/>
                    <a:gd name="T5" fmla="*/ 2147483647 h 588"/>
                    <a:gd name="T6" fmla="*/ 2147483647 w 972"/>
                    <a:gd name="T7" fmla="*/ 2147483647 h 588"/>
                    <a:gd name="T8" fmla="*/ 2147483647 w 972"/>
                    <a:gd name="T9" fmla="*/ 2147483647 h 588"/>
                    <a:gd name="T10" fmla="*/ 2147483647 w 972"/>
                    <a:gd name="T11" fmla="*/ 2147483647 h 588"/>
                    <a:gd name="T12" fmla="*/ 2147483647 w 972"/>
                    <a:gd name="T13" fmla="*/ 2147483647 h 588"/>
                    <a:gd name="T14" fmla="*/ 0 w 972"/>
                    <a:gd name="T15" fmla="*/ 0 h 58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72"/>
                    <a:gd name="T25" fmla="*/ 0 h 588"/>
                    <a:gd name="T26" fmla="*/ 972 w 972"/>
                    <a:gd name="T27" fmla="*/ 588 h 588"/>
                    <a:gd name="connsiteX0" fmla="*/ 0 w 8580"/>
                    <a:gd name="connsiteY0" fmla="*/ 0 h 9894"/>
                    <a:gd name="connsiteX1" fmla="*/ 8580 w 8580"/>
                    <a:gd name="connsiteY1" fmla="*/ 102 h 9894"/>
                    <a:gd name="connsiteX2" fmla="*/ 8580 w 8580"/>
                    <a:gd name="connsiteY2" fmla="*/ 5595 h 9894"/>
                    <a:gd name="connsiteX3" fmla="*/ 6008 w 8580"/>
                    <a:gd name="connsiteY3" fmla="*/ 5578 h 9894"/>
                    <a:gd name="connsiteX4" fmla="*/ 7527 w 8580"/>
                    <a:gd name="connsiteY4" fmla="*/ 9894 h 9894"/>
                    <a:gd name="connsiteX5" fmla="*/ 4198 w 8580"/>
                    <a:gd name="connsiteY5" fmla="*/ 5578 h 9894"/>
                    <a:gd name="connsiteX6" fmla="*/ 31 w 8580"/>
                    <a:gd name="connsiteY6" fmla="*/ 5527 h 9894"/>
                    <a:gd name="connsiteX7" fmla="*/ 0 w 8580"/>
                    <a:gd name="connsiteY7" fmla="*/ 0 h 9894"/>
                    <a:gd name="connsiteX0" fmla="*/ 0 w 10000"/>
                    <a:gd name="connsiteY0" fmla="*/ 0 h 10000"/>
                    <a:gd name="connsiteX1" fmla="*/ 10000 w 10000"/>
                    <a:gd name="connsiteY1" fmla="*/ 103 h 10000"/>
                    <a:gd name="connsiteX2" fmla="*/ 10000 w 10000"/>
                    <a:gd name="connsiteY2" fmla="*/ 5655 h 10000"/>
                    <a:gd name="connsiteX3" fmla="*/ 6110 w 10000"/>
                    <a:gd name="connsiteY3" fmla="*/ 5638 h 10000"/>
                    <a:gd name="connsiteX4" fmla="*/ 8773 w 10000"/>
                    <a:gd name="connsiteY4" fmla="*/ 10000 h 10000"/>
                    <a:gd name="connsiteX5" fmla="*/ 4893 w 10000"/>
                    <a:gd name="connsiteY5" fmla="*/ 5638 h 10000"/>
                    <a:gd name="connsiteX6" fmla="*/ 36 w 10000"/>
                    <a:gd name="connsiteY6" fmla="*/ 5586 h 10000"/>
                    <a:gd name="connsiteX7" fmla="*/ 0 w 10000"/>
                    <a:gd name="connsiteY7" fmla="*/ 0 h 10000"/>
                    <a:gd name="connsiteX0" fmla="*/ 0 w 10000"/>
                    <a:gd name="connsiteY0" fmla="*/ 0 h 8664"/>
                    <a:gd name="connsiteX1" fmla="*/ 10000 w 10000"/>
                    <a:gd name="connsiteY1" fmla="*/ 103 h 8664"/>
                    <a:gd name="connsiteX2" fmla="*/ 10000 w 10000"/>
                    <a:gd name="connsiteY2" fmla="*/ 5655 h 8664"/>
                    <a:gd name="connsiteX3" fmla="*/ 6110 w 10000"/>
                    <a:gd name="connsiteY3" fmla="*/ 5638 h 8664"/>
                    <a:gd name="connsiteX4" fmla="*/ 8600 w 10000"/>
                    <a:gd name="connsiteY4" fmla="*/ 8664 h 8664"/>
                    <a:gd name="connsiteX5" fmla="*/ 4893 w 10000"/>
                    <a:gd name="connsiteY5" fmla="*/ 5638 h 8664"/>
                    <a:gd name="connsiteX6" fmla="*/ 36 w 10000"/>
                    <a:gd name="connsiteY6" fmla="*/ 5586 h 8664"/>
                    <a:gd name="connsiteX7" fmla="*/ 0 w 10000"/>
                    <a:gd name="connsiteY7" fmla="*/ 0 h 8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8664">
                      <a:moveTo>
                        <a:pt x="0" y="0"/>
                      </a:moveTo>
                      <a:lnTo>
                        <a:pt x="10000" y="103"/>
                      </a:lnTo>
                      <a:lnTo>
                        <a:pt x="10000" y="5655"/>
                      </a:lnTo>
                      <a:lnTo>
                        <a:pt x="6110" y="5638"/>
                      </a:lnTo>
                      <a:lnTo>
                        <a:pt x="8600" y="8664"/>
                      </a:lnTo>
                      <a:lnTo>
                        <a:pt x="4893" y="5638"/>
                      </a:lnTo>
                      <a:lnTo>
                        <a:pt x="36" y="55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7" name="TextBox 202"/>
                <p:cNvSpPr txBox="1">
                  <a:spLocks noChangeArrowheads="1"/>
                </p:cNvSpPr>
                <p:nvPr/>
              </p:nvSpPr>
              <p:spPr bwMode="auto">
                <a:xfrm>
                  <a:off x="84432" y="1339712"/>
                  <a:ext cx="1720917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/>
                    <a:t>Univ. of Washington </a:t>
                  </a:r>
                  <a:r>
                    <a:rPr lang="en-US" sz="900"/>
                    <a:t>Supplier of research isotopes (e.g., At-211)</a:t>
                  </a:r>
                </a:p>
              </p:txBody>
            </p:sp>
            <p:sp>
              <p:nvSpPr>
                <p:cNvPr id="227" name="Oval 170"/>
                <p:cNvSpPr>
                  <a:spLocks noChangeArrowheads="1"/>
                </p:cNvSpPr>
                <p:nvPr/>
              </p:nvSpPr>
              <p:spPr bwMode="auto">
                <a:xfrm>
                  <a:off x="4804220" y="3105722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0" name="Oval 170"/>
                <p:cNvSpPr>
                  <a:spLocks noChangeArrowheads="1"/>
                </p:cNvSpPr>
                <p:nvPr/>
              </p:nvSpPr>
              <p:spPr bwMode="auto">
                <a:xfrm>
                  <a:off x="5158495" y="2996866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0" name="TextBox 201"/>
                <p:cNvSpPr txBox="1">
                  <a:spLocks noChangeArrowheads="1"/>
                </p:cNvSpPr>
                <p:nvPr/>
              </p:nvSpPr>
              <p:spPr bwMode="auto">
                <a:xfrm>
                  <a:off x="6687253" y="1169620"/>
                  <a:ext cx="2164082" cy="11105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/>
                    <a:t>BNL </a:t>
                  </a:r>
                </a:p>
                <a:p>
                  <a:pPr>
                    <a:spcAft>
                      <a:spcPts val="100"/>
                    </a:spcAft>
                  </a:pPr>
                  <a:r>
                    <a:rPr lang="en-US" sz="1000" b="1"/>
                    <a:t>Accelerator (BLIP):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Ac-225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Ti-44	Sc-44 generator for PET imaging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900"/>
                    <a:t>Y-86	PET imaging</a:t>
                  </a:r>
                </a:p>
                <a:p>
                  <a:pPr>
                    <a:spcAft>
                      <a:spcPts val="200"/>
                    </a:spcAft>
                    <a:tabLst>
                      <a:tab pos="404813" algn="l"/>
                    </a:tabLst>
                  </a:pPr>
                  <a:r>
                    <a:rPr lang="en-US" sz="900"/>
                    <a:t>Cu-67	Targeted cancer therapy</a:t>
                  </a:r>
                </a:p>
                <a:p>
                  <a:pPr>
                    <a:tabLst>
                      <a:tab pos="404813" algn="l"/>
                    </a:tabLst>
                  </a:pPr>
                  <a:r>
                    <a:rPr lang="en-US" sz="1000" b="1"/>
                    <a:t>Cyclotron (TR-19)</a:t>
                  </a:r>
                </a:p>
              </p:txBody>
            </p:sp>
          </p:grpSp>
          <p:sp>
            <p:nvSpPr>
              <p:cNvPr id="215" name="Oval 170"/>
              <p:cNvSpPr>
                <a:spLocks noChangeArrowheads="1"/>
              </p:cNvSpPr>
              <p:nvPr/>
            </p:nvSpPr>
            <p:spPr bwMode="auto">
              <a:xfrm>
                <a:off x="6073061" y="3848337"/>
                <a:ext cx="52387" cy="46037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" name="Oval 174"/>
              <p:cNvSpPr>
                <a:spLocks noChangeArrowheads="1"/>
              </p:cNvSpPr>
              <p:nvPr/>
            </p:nvSpPr>
            <p:spPr bwMode="auto">
              <a:xfrm>
                <a:off x="5157622" y="4240064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9" name="Oval 174"/>
              <p:cNvSpPr>
                <a:spLocks noChangeArrowheads="1"/>
              </p:cNvSpPr>
              <p:nvPr/>
            </p:nvSpPr>
            <p:spPr bwMode="auto">
              <a:xfrm>
                <a:off x="4771129" y="3039936"/>
                <a:ext cx="52388" cy="46038"/>
              </a:xfrm>
              <a:prstGeom prst="ellipse">
                <a:avLst/>
              </a:prstGeom>
              <a:solidFill>
                <a:srgbClr val="E30417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0" name="Freeform 184"/>
              <p:cNvSpPr>
                <a:spLocks/>
              </p:cNvSpPr>
              <p:nvPr/>
            </p:nvSpPr>
            <p:spPr bwMode="auto">
              <a:xfrm>
                <a:off x="3591972" y="4302530"/>
                <a:ext cx="1843516" cy="1561518"/>
              </a:xfrm>
              <a:custGeom>
                <a:avLst/>
                <a:gdLst>
                  <a:gd name="T0" fmla="*/ 2147483647 w 1620"/>
                  <a:gd name="T1" fmla="*/ 2147483647 h 1604"/>
                  <a:gd name="T2" fmla="*/ 2147483647 w 1620"/>
                  <a:gd name="T3" fmla="*/ 2147483647 h 1604"/>
                  <a:gd name="T4" fmla="*/ 2147483647 w 1620"/>
                  <a:gd name="T5" fmla="*/ 2147483647 h 1604"/>
                  <a:gd name="T6" fmla="*/ 2147483647 w 1620"/>
                  <a:gd name="T7" fmla="*/ 2147483647 h 1604"/>
                  <a:gd name="T8" fmla="*/ 2147483647 w 1620"/>
                  <a:gd name="T9" fmla="*/ 0 h 1604"/>
                  <a:gd name="T10" fmla="*/ 2147483647 w 1620"/>
                  <a:gd name="T11" fmla="*/ 2147483647 h 1604"/>
                  <a:gd name="T12" fmla="*/ 0 w 1620"/>
                  <a:gd name="T13" fmla="*/ 2147483647 h 1604"/>
                  <a:gd name="T14" fmla="*/ 2147483647 w 1620"/>
                  <a:gd name="T15" fmla="*/ 2147483647 h 16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20"/>
                  <a:gd name="T25" fmla="*/ 0 h 1604"/>
                  <a:gd name="T26" fmla="*/ 1620 w 1620"/>
                  <a:gd name="T27" fmla="*/ 1604 h 1604"/>
                  <a:gd name="connsiteX0" fmla="*/ 43 w 10000"/>
                  <a:gd name="connsiteY0" fmla="*/ 9943 h 9943"/>
                  <a:gd name="connsiteX1" fmla="*/ 9975 w 10000"/>
                  <a:gd name="connsiteY1" fmla="*/ 9912 h 9943"/>
                  <a:gd name="connsiteX2" fmla="*/ 10000 w 10000"/>
                  <a:gd name="connsiteY2" fmla="*/ 6664 h 9943"/>
                  <a:gd name="connsiteX3" fmla="*/ 5512 w 10000"/>
                  <a:gd name="connsiteY3" fmla="*/ 6664 h 9943"/>
                  <a:gd name="connsiteX4" fmla="*/ 9298 w 10000"/>
                  <a:gd name="connsiteY4" fmla="*/ 0 h 9943"/>
                  <a:gd name="connsiteX5" fmla="*/ 4556 w 10000"/>
                  <a:gd name="connsiteY5" fmla="*/ 6664 h 9943"/>
                  <a:gd name="connsiteX6" fmla="*/ 0 w 10000"/>
                  <a:gd name="connsiteY6" fmla="*/ 6651 h 9943"/>
                  <a:gd name="connsiteX7" fmla="*/ 43 w 10000"/>
                  <a:gd name="connsiteY7" fmla="*/ 9943 h 9943"/>
                  <a:gd name="connsiteX0" fmla="*/ 43 w 10424"/>
                  <a:gd name="connsiteY0" fmla="*/ 10034 h 10034"/>
                  <a:gd name="connsiteX1" fmla="*/ 9975 w 10424"/>
                  <a:gd name="connsiteY1" fmla="*/ 10003 h 10034"/>
                  <a:gd name="connsiteX2" fmla="*/ 10000 w 10424"/>
                  <a:gd name="connsiteY2" fmla="*/ 6736 h 10034"/>
                  <a:gd name="connsiteX3" fmla="*/ 5512 w 10424"/>
                  <a:gd name="connsiteY3" fmla="*/ 6736 h 10034"/>
                  <a:gd name="connsiteX4" fmla="*/ 10424 w 10424"/>
                  <a:gd name="connsiteY4" fmla="*/ 0 h 10034"/>
                  <a:gd name="connsiteX5" fmla="*/ 4556 w 10424"/>
                  <a:gd name="connsiteY5" fmla="*/ 6736 h 10034"/>
                  <a:gd name="connsiteX6" fmla="*/ 0 w 10424"/>
                  <a:gd name="connsiteY6" fmla="*/ 6723 h 10034"/>
                  <a:gd name="connsiteX7" fmla="*/ 43 w 10424"/>
                  <a:gd name="connsiteY7" fmla="*/ 10034 h 10034"/>
                  <a:gd name="connsiteX0" fmla="*/ 43 w 10000"/>
                  <a:gd name="connsiteY0" fmla="*/ 13176 h 13176"/>
                  <a:gd name="connsiteX1" fmla="*/ 9975 w 10000"/>
                  <a:gd name="connsiteY1" fmla="*/ 13145 h 13176"/>
                  <a:gd name="connsiteX2" fmla="*/ 10000 w 10000"/>
                  <a:gd name="connsiteY2" fmla="*/ 9878 h 13176"/>
                  <a:gd name="connsiteX3" fmla="*/ 5512 w 10000"/>
                  <a:gd name="connsiteY3" fmla="*/ 9878 h 13176"/>
                  <a:gd name="connsiteX4" fmla="*/ 6438 w 10000"/>
                  <a:gd name="connsiteY4" fmla="*/ 0 h 13176"/>
                  <a:gd name="connsiteX5" fmla="*/ 4556 w 10000"/>
                  <a:gd name="connsiteY5" fmla="*/ 9878 h 13176"/>
                  <a:gd name="connsiteX6" fmla="*/ 0 w 10000"/>
                  <a:gd name="connsiteY6" fmla="*/ 9865 h 13176"/>
                  <a:gd name="connsiteX7" fmla="*/ 43 w 10000"/>
                  <a:gd name="connsiteY7" fmla="*/ 13176 h 13176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455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5512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43 w 10000"/>
                  <a:gd name="connsiteY0" fmla="*/ 13521 h 13521"/>
                  <a:gd name="connsiteX1" fmla="*/ 9975 w 10000"/>
                  <a:gd name="connsiteY1" fmla="*/ 13490 h 13521"/>
                  <a:gd name="connsiteX2" fmla="*/ 10000 w 10000"/>
                  <a:gd name="connsiteY2" fmla="*/ 10223 h 13521"/>
                  <a:gd name="connsiteX3" fmla="*/ 2667 w 10000"/>
                  <a:gd name="connsiteY3" fmla="*/ 10223 h 13521"/>
                  <a:gd name="connsiteX4" fmla="*/ 6438 w 10000"/>
                  <a:gd name="connsiteY4" fmla="*/ 0 h 13521"/>
                  <a:gd name="connsiteX5" fmla="*/ 1586 w 10000"/>
                  <a:gd name="connsiteY5" fmla="*/ 10223 h 13521"/>
                  <a:gd name="connsiteX6" fmla="*/ 0 w 10000"/>
                  <a:gd name="connsiteY6" fmla="*/ 10210 h 13521"/>
                  <a:gd name="connsiteX7" fmla="*/ 43 w 10000"/>
                  <a:gd name="connsiteY7" fmla="*/ 13521 h 13521"/>
                  <a:gd name="connsiteX0" fmla="*/ 1031 w 10988"/>
                  <a:gd name="connsiteY0" fmla="*/ 11758 h 11758"/>
                  <a:gd name="connsiteX1" fmla="*/ 10963 w 10988"/>
                  <a:gd name="connsiteY1" fmla="*/ 11727 h 11758"/>
                  <a:gd name="connsiteX2" fmla="*/ 10988 w 10988"/>
                  <a:gd name="connsiteY2" fmla="*/ 8460 h 11758"/>
                  <a:gd name="connsiteX3" fmla="*/ 3655 w 10988"/>
                  <a:gd name="connsiteY3" fmla="*/ 8460 h 11758"/>
                  <a:gd name="connsiteX4" fmla="*/ 16 w 10988"/>
                  <a:gd name="connsiteY4" fmla="*/ 0 h 11758"/>
                  <a:gd name="connsiteX5" fmla="*/ 2574 w 10988"/>
                  <a:gd name="connsiteY5" fmla="*/ 8460 h 11758"/>
                  <a:gd name="connsiteX6" fmla="*/ 988 w 10988"/>
                  <a:gd name="connsiteY6" fmla="*/ 8447 h 11758"/>
                  <a:gd name="connsiteX7" fmla="*/ 1031 w 10988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639 w 10972"/>
                  <a:gd name="connsiteY3" fmla="*/ 8460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64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33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196 w 10972"/>
                  <a:gd name="connsiteY3" fmla="*/ 8491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015 w 10972"/>
                  <a:gd name="connsiteY0" fmla="*/ 11758 h 11758"/>
                  <a:gd name="connsiteX1" fmla="*/ 10947 w 10972"/>
                  <a:gd name="connsiteY1" fmla="*/ 11727 h 11758"/>
                  <a:gd name="connsiteX2" fmla="*/ 10972 w 10972"/>
                  <a:gd name="connsiteY2" fmla="*/ 8460 h 11758"/>
                  <a:gd name="connsiteX3" fmla="*/ 3215 w 10972"/>
                  <a:gd name="connsiteY3" fmla="*/ 8454 h 11758"/>
                  <a:gd name="connsiteX4" fmla="*/ 0 w 10972"/>
                  <a:gd name="connsiteY4" fmla="*/ 0 h 11758"/>
                  <a:gd name="connsiteX5" fmla="*/ 2558 w 10972"/>
                  <a:gd name="connsiteY5" fmla="*/ 8460 h 11758"/>
                  <a:gd name="connsiteX6" fmla="*/ 972 w 10972"/>
                  <a:gd name="connsiteY6" fmla="*/ 8447 h 11758"/>
                  <a:gd name="connsiteX7" fmla="*/ 1015 w 10972"/>
                  <a:gd name="connsiteY7" fmla="*/ 11758 h 11758"/>
                  <a:gd name="connsiteX0" fmla="*/ 1231 w 11188"/>
                  <a:gd name="connsiteY0" fmla="*/ 11798 h 11798"/>
                  <a:gd name="connsiteX1" fmla="*/ 11163 w 11188"/>
                  <a:gd name="connsiteY1" fmla="*/ 11767 h 11798"/>
                  <a:gd name="connsiteX2" fmla="*/ 11188 w 11188"/>
                  <a:gd name="connsiteY2" fmla="*/ 8500 h 11798"/>
                  <a:gd name="connsiteX3" fmla="*/ 3431 w 11188"/>
                  <a:gd name="connsiteY3" fmla="*/ 8494 h 11798"/>
                  <a:gd name="connsiteX4" fmla="*/ 0 w 11188"/>
                  <a:gd name="connsiteY4" fmla="*/ 0 h 11798"/>
                  <a:gd name="connsiteX5" fmla="*/ 2774 w 11188"/>
                  <a:gd name="connsiteY5" fmla="*/ 8500 h 11798"/>
                  <a:gd name="connsiteX6" fmla="*/ 1188 w 11188"/>
                  <a:gd name="connsiteY6" fmla="*/ 8487 h 11798"/>
                  <a:gd name="connsiteX7" fmla="*/ 1231 w 11188"/>
                  <a:gd name="connsiteY7" fmla="*/ 11798 h 11798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303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2243 w 10000"/>
                  <a:gd name="connsiteY3" fmla="*/ 8467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1586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11771 h 11771"/>
                  <a:gd name="connsiteX1" fmla="*/ 9975 w 10000"/>
                  <a:gd name="connsiteY1" fmla="*/ 11740 h 11771"/>
                  <a:gd name="connsiteX2" fmla="*/ 10000 w 10000"/>
                  <a:gd name="connsiteY2" fmla="*/ 8473 h 11771"/>
                  <a:gd name="connsiteX3" fmla="*/ 7896 w 10000"/>
                  <a:gd name="connsiteY3" fmla="*/ 8482 h 11771"/>
                  <a:gd name="connsiteX4" fmla="*/ 436 w 10000"/>
                  <a:gd name="connsiteY4" fmla="*/ 0 h 11771"/>
                  <a:gd name="connsiteX5" fmla="*/ 7279 w 10000"/>
                  <a:gd name="connsiteY5" fmla="*/ 8473 h 11771"/>
                  <a:gd name="connsiteX6" fmla="*/ 0 w 10000"/>
                  <a:gd name="connsiteY6" fmla="*/ 8460 h 11771"/>
                  <a:gd name="connsiteX7" fmla="*/ 43 w 10000"/>
                  <a:gd name="connsiteY7" fmla="*/ 11771 h 11771"/>
                  <a:gd name="connsiteX0" fmla="*/ 43 w 10000"/>
                  <a:gd name="connsiteY0" fmla="*/ 9689 h 9689"/>
                  <a:gd name="connsiteX1" fmla="*/ 9975 w 10000"/>
                  <a:gd name="connsiteY1" fmla="*/ 9658 h 9689"/>
                  <a:gd name="connsiteX2" fmla="*/ 10000 w 10000"/>
                  <a:gd name="connsiteY2" fmla="*/ 6391 h 9689"/>
                  <a:gd name="connsiteX3" fmla="*/ 7896 w 10000"/>
                  <a:gd name="connsiteY3" fmla="*/ 6400 h 9689"/>
                  <a:gd name="connsiteX4" fmla="*/ 7927 w 10000"/>
                  <a:gd name="connsiteY4" fmla="*/ 0 h 9689"/>
                  <a:gd name="connsiteX5" fmla="*/ 7279 w 10000"/>
                  <a:gd name="connsiteY5" fmla="*/ 6391 h 9689"/>
                  <a:gd name="connsiteX6" fmla="*/ 0 w 10000"/>
                  <a:gd name="connsiteY6" fmla="*/ 6378 h 9689"/>
                  <a:gd name="connsiteX7" fmla="*/ 43 w 10000"/>
                  <a:gd name="connsiteY7" fmla="*/ 9689 h 9689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43 w 10000"/>
                  <a:gd name="connsiteY0" fmla="*/ 10000 h 10000"/>
                  <a:gd name="connsiteX1" fmla="*/ 9975 w 10000"/>
                  <a:gd name="connsiteY1" fmla="*/ 9968 h 10000"/>
                  <a:gd name="connsiteX2" fmla="*/ 10000 w 10000"/>
                  <a:gd name="connsiteY2" fmla="*/ 6596 h 10000"/>
                  <a:gd name="connsiteX3" fmla="*/ 7896 w 10000"/>
                  <a:gd name="connsiteY3" fmla="*/ 6605 h 10000"/>
                  <a:gd name="connsiteX4" fmla="*/ 7927 w 10000"/>
                  <a:gd name="connsiteY4" fmla="*/ 0 h 10000"/>
                  <a:gd name="connsiteX5" fmla="*/ 7279 w 10000"/>
                  <a:gd name="connsiteY5" fmla="*/ 6596 h 10000"/>
                  <a:gd name="connsiteX6" fmla="*/ 0 w 10000"/>
                  <a:gd name="connsiteY6" fmla="*/ 6583 h 10000"/>
                  <a:gd name="connsiteX7" fmla="*/ 43 w 10000"/>
                  <a:gd name="connsiteY7" fmla="*/ 10000 h 10000"/>
                  <a:gd name="connsiteX0" fmla="*/ 3906 w 13863"/>
                  <a:gd name="connsiteY0" fmla="*/ 10000 h 10000"/>
                  <a:gd name="connsiteX1" fmla="*/ 13838 w 13863"/>
                  <a:gd name="connsiteY1" fmla="*/ 9968 h 10000"/>
                  <a:gd name="connsiteX2" fmla="*/ 13863 w 13863"/>
                  <a:gd name="connsiteY2" fmla="*/ 6596 h 10000"/>
                  <a:gd name="connsiteX3" fmla="*/ 11759 w 13863"/>
                  <a:gd name="connsiteY3" fmla="*/ 6605 h 10000"/>
                  <a:gd name="connsiteX4" fmla="*/ 11790 w 13863"/>
                  <a:gd name="connsiteY4" fmla="*/ 0 h 10000"/>
                  <a:gd name="connsiteX5" fmla="*/ 11142 w 13863"/>
                  <a:gd name="connsiteY5" fmla="*/ 6596 h 10000"/>
                  <a:gd name="connsiteX6" fmla="*/ 0 w 13863"/>
                  <a:gd name="connsiteY6" fmla="*/ 6625 h 10000"/>
                  <a:gd name="connsiteX7" fmla="*/ 3906 w 13863"/>
                  <a:gd name="connsiteY7" fmla="*/ 10000 h 10000"/>
                  <a:gd name="connsiteX0" fmla="*/ 15 w 13863"/>
                  <a:gd name="connsiteY0" fmla="*/ 10042 h 10042"/>
                  <a:gd name="connsiteX1" fmla="*/ 13838 w 13863"/>
                  <a:gd name="connsiteY1" fmla="*/ 9968 h 10042"/>
                  <a:gd name="connsiteX2" fmla="*/ 13863 w 13863"/>
                  <a:gd name="connsiteY2" fmla="*/ 6596 h 10042"/>
                  <a:gd name="connsiteX3" fmla="*/ 11759 w 13863"/>
                  <a:gd name="connsiteY3" fmla="*/ 6605 h 10042"/>
                  <a:gd name="connsiteX4" fmla="*/ 11790 w 13863"/>
                  <a:gd name="connsiteY4" fmla="*/ 0 h 10042"/>
                  <a:gd name="connsiteX5" fmla="*/ 11142 w 13863"/>
                  <a:gd name="connsiteY5" fmla="*/ 6596 h 10042"/>
                  <a:gd name="connsiteX6" fmla="*/ 0 w 13863"/>
                  <a:gd name="connsiteY6" fmla="*/ 6625 h 10042"/>
                  <a:gd name="connsiteX7" fmla="*/ 15 w 13863"/>
                  <a:gd name="connsiteY7" fmla="*/ 10042 h 10042"/>
                  <a:gd name="connsiteX0" fmla="*/ 1586 w 15434"/>
                  <a:gd name="connsiteY0" fmla="*/ 10042 h 10042"/>
                  <a:gd name="connsiteX1" fmla="*/ 15409 w 15434"/>
                  <a:gd name="connsiteY1" fmla="*/ 9968 h 10042"/>
                  <a:gd name="connsiteX2" fmla="*/ 15434 w 15434"/>
                  <a:gd name="connsiteY2" fmla="*/ 6596 h 10042"/>
                  <a:gd name="connsiteX3" fmla="*/ 13330 w 15434"/>
                  <a:gd name="connsiteY3" fmla="*/ 6605 h 10042"/>
                  <a:gd name="connsiteX4" fmla="*/ 13361 w 15434"/>
                  <a:gd name="connsiteY4" fmla="*/ 0 h 10042"/>
                  <a:gd name="connsiteX5" fmla="*/ 12713 w 15434"/>
                  <a:gd name="connsiteY5" fmla="*/ 6596 h 10042"/>
                  <a:gd name="connsiteX6" fmla="*/ 0 w 15434"/>
                  <a:gd name="connsiteY6" fmla="*/ 6649 h 10042"/>
                  <a:gd name="connsiteX7" fmla="*/ 1586 w 15434"/>
                  <a:gd name="connsiteY7" fmla="*/ 10042 h 10042"/>
                  <a:gd name="connsiteX0" fmla="*/ 15 w 15434"/>
                  <a:gd name="connsiteY0" fmla="*/ 10066 h 10066"/>
                  <a:gd name="connsiteX1" fmla="*/ 15409 w 15434"/>
                  <a:gd name="connsiteY1" fmla="*/ 9968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649 h 10066"/>
                  <a:gd name="connsiteX7" fmla="*/ 15 w 15434"/>
                  <a:gd name="connsiteY7" fmla="*/ 10066 h 10066"/>
                  <a:gd name="connsiteX0" fmla="*/ 15 w 15434"/>
                  <a:gd name="connsiteY0" fmla="*/ 10066 h 10066"/>
                  <a:gd name="connsiteX1" fmla="*/ 15409 w 15434"/>
                  <a:gd name="connsiteY1" fmla="*/ 10064 h 10066"/>
                  <a:gd name="connsiteX2" fmla="*/ 15434 w 15434"/>
                  <a:gd name="connsiteY2" fmla="*/ 6596 h 10066"/>
                  <a:gd name="connsiteX3" fmla="*/ 13330 w 15434"/>
                  <a:gd name="connsiteY3" fmla="*/ 6605 h 10066"/>
                  <a:gd name="connsiteX4" fmla="*/ 13361 w 15434"/>
                  <a:gd name="connsiteY4" fmla="*/ 0 h 10066"/>
                  <a:gd name="connsiteX5" fmla="*/ 12713 w 15434"/>
                  <a:gd name="connsiteY5" fmla="*/ 6596 h 10066"/>
                  <a:gd name="connsiteX6" fmla="*/ 0 w 15434"/>
                  <a:gd name="connsiteY6" fmla="*/ 6553 h 10066"/>
                  <a:gd name="connsiteX7" fmla="*/ 15 w 15434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  <a:gd name="connsiteX0" fmla="*/ 46 w 15465"/>
                  <a:gd name="connsiteY0" fmla="*/ 10066 h 10066"/>
                  <a:gd name="connsiteX1" fmla="*/ 15440 w 15465"/>
                  <a:gd name="connsiteY1" fmla="*/ 10064 h 10066"/>
                  <a:gd name="connsiteX2" fmla="*/ 15465 w 15465"/>
                  <a:gd name="connsiteY2" fmla="*/ 6596 h 10066"/>
                  <a:gd name="connsiteX3" fmla="*/ 13361 w 15465"/>
                  <a:gd name="connsiteY3" fmla="*/ 6605 h 10066"/>
                  <a:gd name="connsiteX4" fmla="*/ 13392 w 15465"/>
                  <a:gd name="connsiteY4" fmla="*/ 0 h 10066"/>
                  <a:gd name="connsiteX5" fmla="*/ 12744 w 15465"/>
                  <a:gd name="connsiteY5" fmla="*/ 6596 h 10066"/>
                  <a:gd name="connsiteX6" fmla="*/ 0 w 15465"/>
                  <a:gd name="connsiteY6" fmla="*/ 6601 h 10066"/>
                  <a:gd name="connsiteX7" fmla="*/ 46 w 15465"/>
                  <a:gd name="connsiteY7" fmla="*/ 10066 h 1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465" h="10066">
                    <a:moveTo>
                      <a:pt x="46" y="10066"/>
                    </a:moveTo>
                    <a:lnTo>
                      <a:pt x="15440" y="10064"/>
                    </a:lnTo>
                    <a:cubicBezTo>
                      <a:pt x="15448" y="8940"/>
                      <a:pt x="15457" y="7720"/>
                      <a:pt x="15465" y="6596"/>
                    </a:cubicBezTo>
                    <a:cubicBezTo>
                      <a:pt x="12879" y="6594"/>
                      <a:pt x="15947" y="6607"/>
                      <a:pt x="13361" y="6605"/>
                    </a:cubicBezTo>
                    <a:cubicBezTo>
                      <a:pt x="13317" y="3307"/>
                      <a:pt x="13410" y="3333"/>
                      <a:pt x="13392" y="0"/>
                    </a:cubicBezTo>
                    <a:cubicBezTo>
                      <a:pt x="12994" y="3094"/>
                      <a:pt x="12939" y="3784"/>
                      <a:pt x="12744" y="6596"/>
                    </a:cubicBezTo>
                    <a:lnTo>
                      <a:pt x="0" y="6601"/>
                    </a:lnTo>
                    <a:cubicBezTo>
                      <a:pt x="14" y="7739"/>
                      <a:pt x="32" y="8928"/>
                      <a:pt x="46" y="100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highlight>
                    <a:srgbClr val="FFFF00"/>
                  </a:highlight>
                </a:endParaRPr>
              </a:p>
            </p:txBody>
          </p:sp>
          <p:sp>
            <p:nvSpPr>
              <p:cNvPr id="221" name="TextBox 202"/>
              <p:cNvSpPr txBox="1">
                <a:spLocks noChangeArrowheads="1"/>
              </p:cNvSpPr>
              <p:nvPr/>
            </p:nvSpPr>
            <p:spPr bwMode="auto">
              <a:xfrm>
                <a:off x="3568978" y="5373661"/>
                <a:ext cx="1881091" cy="456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000" b="1" dirty="0"/>
                  <a:t>Univ. of Alabama Birmingham</a:t>
                </a:r>
              </a:p>
              <a:p>
                <a:r>
                  <a:rPr lang="en-US" sz="900" dirty="0"/>
                  <a:t>Supplier of research isotopes (e.g., Mn-52, Pb-203)</a:t>
                </a:r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4398213" y="1498202"/>
                <a:ext cx="1545701" cy="1526056"/>
              </a:xfrm>
              <a:custGeom>
                <a:avLst/>
                <a:gdLst>
                  <a:gd name="T0" fmla="*/ 2147483647 w 1328"/>
                  <a:gd name="T1" fmla="*/ 0 h 958"/>
                  <a:gd name="T2" fmla="*/ 2147483647 w 1328"/>
                  <a:gd name="T3" fmla="*/ 0 h 958"/>
                  <a:gd name="T4" fmla="*/ 2147483647 w 1328"/>
                  <a:gd name="T5" fmla="*/ 2147483647 h 958"/>
                  <a:gd name="T6" fmla="*/ 2147483647 w 1328"/>
                  <a:gd name="T7" fmla="*/ 2147483647 h 958"/>
                  <a:gd name="T8" fmla="*/ 0 w 1328"/>
                  <a:gd name="T9" fmla="*/ 2147483647 h 958"/>
                  <a:gd name="T10" fmla="*/ 2147483647 w 1328"/>
                  <a:gd name="T11" fmla="*/ 2147483647 h 958"/>
                  <a:gd name="T12" fmla="*/ 2147483647 w 1328"/>
                  <a:gd name="T13" fmla="*/ 2147483647 h 958"/>
                  <a:gd name="T14" fmla="*/ 2147483647 w 1328"/>
                  <a:gd name="T15" fmla="*/ 0 h 9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8"/>
                  <a:gd name="T25" fmla="*/ 0 h 958"/>
                  <a:gd name="T26" fmla="*/ 1328 w 1328"/>
                  <a:gd name="T27" fmla="*/ 958 h 958"/>
                  <a:gd name="connsiteX0" fmla="*/ 1367 w 10207"/>
                  <a:gd name="connsiteY0" fmla="*/ 0 h 9697"/>
                  <a:gd name="connsiteX1" fmla="*/ 10207 w 10207"/>
                  <a:gd name="connsiteY1" fmla="*/ 0 h 9697"/>
                  <a:gd name="connsiteX2" fmla="*/ 10207 w 10207"/>
                  <a:gd name="connsiteY2" fmla="*/ 5084 h 9697"/>
                  <a:gd name="connsiteX3" fmla="*/ 7677 w 10207"/>
                  <a:gd name="connsiteY3" fmla="*/ 5094 h 9697"/>
                  <a:gd name="connsiteX4" fmla="*/ 0 w 10207"/>
                  <a:gd name="connsiteY4" fmla="*/ 9697 h 9697"/>
                  <a:gd name="connsiteX5" fmla="*/ 5990 w 10207"/>
                  <a:gd name="connsiteY5" fmla="*/ 5104 h 9697"/>
                  <a:gd name="connsiteX6" fmla="*/ 1374 w 10207"/>
                  <a:gd name="connsiteY6" fmla="*/ 5094 h 9697"/>
                  <a:gd name="connsiteX7" fmla="*/ 1367 w 10207"/>
                  <a:gd name="connsiteY7" fmla="*/ 0 h 9697"/>
                  <a:gd name="connsiteX0" fmla="*/ 0 w 8661"/>
                  <a:gd name="connsiteY0" fmla="*/ 0 h 10559"/>
                  <a:gd name="connsiteX1" fmla="*/ 8661 w 8661"/>
                  <a:gd name="connsiteY1" fmla="*/ 0 h 10559"/>
                  <a:gd name="connsiteX2" fmla="*/ 8661 w 8661"/>
                  <a:gd name="connsiteY2" fmla="*/ 5243 h 10559"/>
                  <a:gd name="connsiteX3" fmla="*/ 6182 w 8661"/>
                  <a:gd name="connsiteY3" fmla="*/ 5253 h 10559"/>
                  <a:gd name="connsiteX4" fmla="*/ 21 w 8661"/>
                  <a:gd name="connsiteY4" fmla="*/ 10559 h 10559"/>
                  <a:gd name="connsiteX5" fmla="*/ 4530 w 8661"/>
                  <a:gd name="connsiteY5" fmla="*/ 5263 h 10559"/>
                  <a:gd name="connsiteX6" fmla="*/ 7 w 8661"/>
                  <a:gd name="connsiteY6" fmla="*/ 5253 h 10559"/>
                  <a:gd name="connsiteX7" fmla="*/ 0 w 8661"/>
                  <a:gd name="connsiteY7" fmla="*/ 0 h 10559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7138 w 10000"/>
                  <a:gd name="connsiteY3" fmla="*/ 4975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65 h 10000"/>
                  <a:gd name="connsiteX3" fmla="*/ 3507 w 10000"/>
                  <a:gd name="connsiteY3" fmla="*/ 5017 h 10000"/>
                  <a:gd name="connsiteX4" fmla="*/ 24 w 10000"/>
                  <a:gd name="connsiteY4" fmla="*/ 10000 h 10000"/>
                  <a:gd name="connsiteX5" fmla="*/ 2967 w 10000"/>
                  <a:gd name="connsiteY5" fmla="*/ 5026 h 10000"/>
                  <a:gd name="connsiteX6" fmla="*/ 8 w 10000"/>
                  <a:gd name="connsiteY6" fmla="*/ 4975 h 10000"/>
                  <a:gd name="connsiteX7" fmla="*/ 0 w 10000"/>
                  <a:gd name="connsiteY7" fmla="*/ 0 h 10000"/>
                  <a:gd name="connsiteX0" fmla="*/ 100 w 10100"/>
                  <a:gd name="connsiteY0" fmla="*/ 0 h 9958"/>
                  <a:gd name="connsiteX1" fmla="*/ 10100 w 10100"/>
                  <a:gd name="connsiteY1" fmla="*/ 0 h 9958"/>
                  <a:gd name="connsiteX2" fmla="*/ 10100 w 10100"/>
                  <a:gd name="connsiteY2" fmla="*/ 4965 h 9958"/>
                  <a:gd name="connsiteX3" fmla="*/ 3607 w 10100"/>
                  <a:gd name="connsiteY3" fmla="*/ 5017 h 9958"/>
                  <a:gd name="connsiteX4" fmla="*/ 0 w 10100"/>
                  <a:gd name="connsiteY4" fmla="*/ 9958 h 9958"/>
                  <a:gd name="connsiteX5" fmla="*/ 3067 w 10100"/>
                  <a:gd name="connsiteY5" fmla="*/ 5026 h 9958"/>
                  <a:gd name="connsiteX6" fmla="*/ 108 w 10100"/>
                  <a:gd name="connsiteY6" fmla="*/ 4975 h 9958"/>
                  <a:gd name="connsiteX7" fmla="*/ 100 w 10100"/>
                  <a:gd name="connsiteY7" fmla="*/ 0 h 9958"/>
                  <a:gd name="connsiteX0" fmla="*/ 99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10000"/>
                  <a:gd name="connsiteY0" fmla="*/ 0 h 10000"/>
                  <a:gd name="connsiteX1" fmla="*/ 8746 w 10000"/>
                  <a:gd name="connsiteY1" fmla="*/ 0 h 10000"/>
                  <a:gd name="connsiteX2" fmla="*/ 10000 w 10000"/>
                  <a:gd name="connsiteY2" fmla="*/ 4986 h 10000"/>
                  <a:gd name="connsiteX3" fmla="*/ 3571 w 10000"/>
                  <a:gd name="connsiteY3" fmla="*/ 5038 h 10000"/>
                  <a:gd name="connsiteX4" fmla="*/ 0 w 10000"/>
                  <a:gd name="connsiteY4" fmla="*/ 10000 h 10000"/>
                  <a:gd name="connsiteX5" fmla="*/ 2914 w 10000"/>
                  <a:gd name="connsiteY5" fmla="*/ 5047 h 10000"/>
                  <a:gd name="connsiteX6" fmla="*/ 107 w 10000"/>
                  <a:gd name="connsiteY6" fmla="*/ 4996 h 10000"/>
                  <a:gd name="connsiteX7" fmla="*/ 99 w 10000"/>
                  <a:gd name="connsiteY7" fmla="*/ 0 h 10000"/>
                  <a:gd name="connsiteX0" fmla="*/ 99 w 8832"/>
                  <a:gd name="connsiteY0" fmla="*/ 0 h 10000"/>
                  <a:gd name="connsiteX1" fmla="*/ 8746 w 8832"/>
                  <a:gd name="connsiteY1" fmla="*/ 0 h 10000"/>
                  <a:gd name="connsiteX2" fmla="*/ 8832 w 8832"/>
                  <a:gd name="connsiteY2" fmla="*/ 4986 h 10000"/>
                  <a:gd name="connsiteX3" fmla="*/ 3571 w 8832"/>
                  <a:gd name="connsiteY3" fmla="*/ 5038 h 10000"/>
                  <a:gd name="connsiteX4" fmla="*/ 0 w 8832"/>
                  <a:gd name="connsiteY4" fmla="*/ 10000 h 10000"/>
                  <a:gd name="connsiteX5" fmla="*/ 2914 w 8832"/>
                  <a:gd name="connsiteY5" fmla="*/ 5047 h 10000"/>
                  <a:gd name="connsiteX6" fmla="*/ 107 w 8832"/>
                  <a:gd name="connsiteY6" fmla="*/ 4996 h 10000"/>
                  <a:gd name="connsiteX7" fmla="*/ 99 w 8832"/>
                  <a:gd name="connsiteY7" fmla="*/ 0 h 10000"/>
                  <a:gd name="connsiteX0" fmla="*/ 112 w 9905"/>
                  <a:gd name="connsiteY0" fmla="*/ 0 h 10000"/>
                  <a:gd name="connsiteX1" fmla="*/ 9903 w 9905"/>
                  <a:gd name="connsiteY1" fmla="*/ 0 h 10000"/>
                  <a:gd name="connsiteX2" fmla="*/ 9630 w 9905"/>
                  <a:gd name="connsiteY2" fmla="*/ 5052 h 10000"/>
                  <a:gd name="connsiteX3" fmla="*/ 4043 w 9905"/>
                  <a:gd name="connsiteY3" fmla="*/ 5038 h 10000"/>
                  <a:gd name="connsiteX4" fmla="*/ 0 w 9905"/>
                  <a:gd name="connsiteY4" fmla="*/ 10000 h 10000"/>
                  <a:gd name="connsiteX5" fmla="*/ 3299 w 9905"/>
                  <a:gd name="connsiteY5" fmla="*/ 5047 h 10000"/>
                  <a:gd name="connsiteX6" fmla="*/ 121 w 9905"/>
                  <a:gd name="connsiteY6" fmla="*/ 4996 h 10000"/>
                  <a:gd name="connsiteX7" fmla="*/ 112 w 9905"/>
                  <a:gd name="connsiteY7" fmla="*/ 0 h 10000"/>
                  <a:gd name="connsiteX0" fmla="*/ 113 w 9722"/>
                  <a:gd name="connsiteY0" fmla="*/ 66 h 10066"/>
                  <a:gd name="connsiteX1" fmla="*/ 9691 w 9722"/>
                  <a:gd name="connsiteY1" fmla="*/ 0 h 10066"/>
                  <a:gd name="connsiteX2" fmla="*/ 9722 w 9722"/>
                  <a:gd name="connsiteY2" fmla="*/ 5118 h 10066"/>
                  <a:gd name="connsiteX3" fmla="*/ 4082 w 9722"/>
                  <a:gd name="connsiteY3" fmla="*/ 5104 h 10066"/>
                  <a:gd name="connsiteX4" fmla="*/ 0 w 9722"/>
                  <a:gd name="connsiteY4" fmla="*/ 10066 h 10066"/>
                  <a:gd name="connsiteX5" fmla="*/ 3331 w 9722"/>
                  <a:gd name="connsiteY5" fmla="*/ 5113 h 10066"/>
                  <a:gd name="connsiteX6" fmla="*/ 122 w 9722"/>
                  <a:gd name="connsiteY6" fmla="*/ 5062 h 10066"/>
                  <a:gd name="connsiteX7" fmla="*/ 113 w 9722"/>
                  <a:gd name="connsiteY7" fmla="*/ 66 h 10066"/>
                  <a:gd name="connsiteX0" fmla="*/ 116 w 10001"/>
                  <a:gd name="connsiteY0" fmla="*/ 99 h 10033"/>
                  <a:gd name="connsiteX1" fmla="*/ 9991 w 10001"/>
                  <a:gd name="connsiteY1" fmla="*/ 0 h 10033"/>
                  <a:gd name="connsiteX2" fmla="*/ 10000 w 10001"/>
                  <a:gd name="connsiteY2" fmla="*/ 5117 h 10033"/>
                  <a:gd name="connsiteX3" fmla="*/ 4199 w 10001"/>
                  <a:gd name="connsiteY3" fmla="*/ 5104 h 10033"/>
                  <a:gd name="connsiteX4" fmla="*/ 0 w 10001"/>
                  <a:gd name="connsiteY4" fmla="*/ 10033 h 10033"/>
                  <a:gd name="connsiteX5" fmla="*/ 3426 w 10001"/>
                  <a:gd name="connsiteY5" fmla="*/ 5112 h 10033"/>
                  <a:gd name="connsiteX6" fmla="*/ 125 w 10001"/>
                  <a:gd name="connsiteY6" fmla="*/ 5062 h 10033"/>
                  <a:gd name="connsiteX7" fmla="*/ 116 w 10001"/>
                  <a:gd name="connsiteY7" fmla="*/ 99 h 10033"/>
                  <a:gd name="connsiteX0" fmla="*/ 116 w 10000"/>
                  <a:gd name="connsiteY0" fmla="*/ 1 h 9935"/>
                  <a:gd name="connsiteX1" fmla="*/ 9968 w 10000"/>
                  <a:gd name="connsiteY1" fmla="*/ 0 h 9935"/>
                  <a:gd name="connsiteX2" fmla="*/ 10000 w 10000"/>
                  <a:gd name="connsiteY2" fmla="*/ 5019 h 9935"/>
                  <a:gd name="connsiteX3" fmla="*/ 4199 w 10000"/>
                  <a:gd name="connsiteY3" fmla="*/ 5006 h 9935"/>
                  <a:gd name="connsiteX4" fmla="*/ 0 w 10000"/>
                  <a:gd name="connsiteY4" fmla="*/ 9935 h 9935"/>
                  <a:gd name="connsiteX5" fmla="*/ 3426 w 10000"/>
                  <a:gd name="connsiteY5" fmla="*/ 5014 h 9935"/>
                  <a:gd name="connsiteX6" fmla="*/ 125 w 10000"/>
                  <a:gd name="connsiteY6" fmla="*/ 4964 h 9935"/>
                  <a:gd name="connsiteX7" fmla="*/ 116 w 10000"/>
                  <a:gd name="connsiteY7" fmla="*/ 1 h 9935"/>
                  <a:gd name="connsiteX0" fmla="*/ 116 w 10001"/>
                  <a:gd name="connsiteY0" fmla="*/ 0 h 9999"/>
                  <a:gd name="connsiteX1" fmla="*/ 9991 w 10001"/>
                  <a:gd name="connsiteY1" fmla="*/ 32 h 9999"/>
                  <a:gd name="connsiteX2" fmla="*/ 10000 w 10001"/>
                  <a:gd name="connsiteY2" fmla="*/ 5051 h 9999"/>
                  <a:gd name="connsiteX3" fmla="*/ 4199 w 10001"/>
                  <a:gd name="connsiteY3" fmla="*/ 5038 h 9999"/>
                  <a:gd name="connsiteX4" fmla="*/ 0 w 10001"/>
                  <a:gd name="connsiteY4" fmla="*/ 9999 h 9999"/>
                  <a:gd name="connsiteX5" fmla="*/ 3426 w 10001"/>
                  <a:gd name="connsiteY5" fmla="*/ 5046 h 9999"/>
                  <a:gd name="connsiteX6" fmla="*/ 125 w 10001"/>
                  <a:gd name="connsiteY6" fmla="*/ 4995 h 9999"/>
                  <a:gd name="connsiteX7" fmla="*/ 116 w 10001"/>
                  <a:gd name="connsiteY7" fmla="*/ 0 h 9999"/>
                  <a:gd name="connsiteX0" fmla="*/ 0 w 9884"/>
                  <a:gd name="connsiteY0" fmla="*/ 0 h 14238"/>
                  <a:gd name="connsiteX1" fmla="*/ 9874 w 9884"/>
                  <a:gd name="connsiteY1" fmla="*/ 32 h 14238"/>
                  <a:gd name="connsiteX2" fmla="*/ 9883 w 9884"/>
                  <a:gd name="connsiteY2" fmla="*/ 5052 h 14238"/>
                  <a:gd name="connsiteX3" fmla="*/ 4083 w 9884"/>
                  <a:gd name="connsiteY3" fmla="*/ 5039 h 14238"/>
                  <a:gd name="connsiteX4" fmla="*/ 2683 w 9884"/>
                  <a:gd name="connsiteY4" fmla="*/ 14238 h 14238"/>
                  <a:gd name="connsiteX5" fmla="*/ 3310 w 9884"/>
                  <a:gd name="connsiteY5" fmla="*/ 5047 h 14238"/>
                  <a:gd name="connsiteX6" fmla="*/ 9 w 9884"/>
                  <a:gd name="connsiteY6" fmla="*/ 4995 h 14238"/>
                  <a:gd name="connsiteX7" fmla="*/ 0 w 9884"/>
                  <a:gd name="connsiteY7" fmla="*/ 0 h 14238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4131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000"/>
                  <a:gd name="connsiteX1" fmla="*/ 9990 w 10000"/>
                  <a:gd name="connsiteY1" fmla="*/ 22 h 10000"/>
                  <a:gd name="connsiteX2" fmla="*/ 9999 w 10000"/>
                  <a:gd name="connsiteY2" fmla="*/ 3548 h 10000"/>
                  <a:gd name="connsiteX3" fmla="*/ 2212 w 10000"/>
                  <a:gd name="connsiteY3" fmla="*/ 3539 h 10000"/>
                  <a:gd name="connsiteX4" fmla="*/ 2714 w 10000"/>
                  <a:gd name="connsiteY4" fmla="*/ 10000 h 10000"/>
                  <a:gd name="connsiteX5" fmla="*/ 1682 w 10000"/>
                  <a:gd name="connsiteY5" fmla="*/ 3545 h 10000"/>
                  <a:gd name="connsiteX6" fmla="*/ 9 w 10000"/>
                  <a:gd name="connsiteY6" fmla="*/ 3508 h 10000"/>
                  <a:gd name="connsiteX7" fmla="*/ 0 w 10000"/>
                  <a:gd name="connsiteY7" fmla="*/ 0 h 10000"/>
                  <a:gd name="connsiteX0" fmla="*/ 0 w 10000"/>
                  <a:gd name="connsiteY0" fmla="*/ 0 h 10115"/>
                  <a:gd name="connsiteX1" fmla="*/ 9990 w 10000"/>
                  <a:gd name="connsiteY1" fmla="*/ 22 h 10115"/>
                  <a:gd name="connsiteX2" fmla="*/ 9999 w 10000"/>
                  <a:gd name="connsiteY2" fmla="*/ 3548 h 10115"/>
                  <a:gd name="connsiteX3" fmla="*/ 2212 w 10000"/>
                  <a:gd name="connsiteY3" fmla="*/ 3539 h 10115"/>
                  <a:gd name="connsiteX4" fmla="*/ 2691 w 10000"/>
                  <a:gd name="connsiteY4" fmla="*/ 10115 h 10115"/>
                  <a:gd name="connsiteX5" fmla="*/ 1682 w 10000"/>
                  <a:gd name="connsiteY5" fmla="*/ 3545 h 10115"/>
                  <a:gd name="connsiteX6" fmla="*/ 9 w 10000"/>
                  <a:gd name="connsiteY6" fmla="*/ 3508 h 10115"/>
                  <a:gd name="connsiteX7" fmla="*/ 0 w 10000"/>
                  <a:gd name="connsiteY7" fmla="*/ 0 h 10115"/>
                  <a:gd name="connsiteX0" fmla="*/ 0 w 10000"/>
                  <a:gd name="connsiteY0" fmla="*/ 0 h 9973"/>
                  <a:gd name="connsiteX1" fmla="*/ 9990 w 10000"/>
                  <a:gd name="connsiteY1" fmla="*/ 22 h 9973"/>
                  <a:gd name="connsiteX2" fmla="*/ 9999 w 10000"/>
                  <a:gd name="connsiteY2" fmla="*/ 3548 h 9973"/>
                  <a:gd name="connsiteX3" fmla="*/ 2212 w 10000"/>
                  <a:gd name="connsiteY3" fmla="*/ 3539 h 9973"/>
                  <a:gd name="connsiteX4" fmla="*/ 2691 w 10000"/>
                  <a:gd name="connsiteY4" fmla="*/ 9973 h 9973"/>
                  <a:gd name="connsiteX5" fmla="*/ 1682 w 10000"/>
                  <a:gd name="connsiteY5" fmla="*/ 3545 h 9973"/>
                  <a:gd name="connsiteX6" fmla="*/ 9 w 10000"/>
                  <a:gd name="connsiteY6" fmla="*/ 3508 h 9973"/>
                  <a:gd name="connsiteX7" fmla="*/ 0 w 10000"/>
                  <a:gd name="connsiteY7" fmla="*/ 0 h 9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9973">
                    <a:moveTo>
                      <a:pt x="0" y="0"/>
                    </a:moveTo>
                    <a:lnTo>
                      <a:pt x="9990" y="22"/>
                    </a:lnTo>
                    <a:cubicBezTo>
                      <a:pt x="10023" y="1190"/>
                      <a:pt x="9965" y="2380"/>
                      <a:pt x="9999" y="3548"/>
                    </a:cubicBezTo>
                    <a:lnTo>
                      <a:pt x="2212" y="3539"/>
                    </a:lnTo>
                    <a:cubicBezTo>
                      <a:pt x="2379" y="5693"/>
                      <a:pt x="2524" y="7819"/>
                      <a:pt x="2691" y="9973"/>
                    </a:cubicBezTo>
                    <a:lnTo>
                      <a:pt x="1682" y="3545"/>
                    </a:lnTo>
                    <a:lnTo>
                      <a:pt x="9" y="3508"/>
                    </a:lnTo>
                    <a:cubicBezTo>
                      <a:pt x="7" y="2340"/>
                      <a:pt x="2" y="1169"/>
                      <a:pt x="0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3" name="TextBox 202"/>
              <p:cNvSpPr txBox="1">
                <a:spLocks noChangeArrowheads="1"/>
              </p:cNvSpPr>
              <p:nvPr/>
            </p:nvSpPr>
            <p:spPr bwMode="auto">
              <a:xfrm>
                <a:off x="4464282" y="1525200"/>
                <a:ext cx="1435251" cy="487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200" b="1" dirty="0"/>
                  <a:t>Univ. of Wisconsin</a:t>
                </a:r>
              </a:p>
              <a:p>
                <a:r>
                  <a:rPr lang="en-US" sz="900" dirty="0"/>
                  <a:t>Supplier of research isotopes (e.g., Mn-52)</a:t>
                </a:r>
              </a:p>
            </p:txBody>
          </p:sp>
        </p:grpSp>
        <p:sp>
          <p:nvSpPr>
            <p:cNvPr id="251" name="Freeform 188"/>
            <p:cNvSpPr>
              <a:spLocks/>
            </p:cNvSpPr>
            <p:nvPr/>
          </p:nvSpPr>
          <p:spPr bwMode="auto">
            <a:xfrm rot="10800000">
              <a:off x="2681767" y="2323376"/>
              <a:ext cx="2192250" cy="888604"/>
            </a:xfrm>
            <a:custGeom>
              <a:avLst/>
              <a:gdLst>
                <a:gd name="T0" fmla="*/ 2147483647 w 2272"/>
                <a:gd name="T1" fmla="*/ 2147483647 h 1381"/>
                <a:gd name="T2" fmla="*/ 2147483647 w 2272"/>
                <a:gd name="T3" fmla="*/ 0 h 1381"/>
                <a:gd name="T4" fmla="*/ 2147483647 w 2272"/>
                <a:gd name="T5" fmla="*/ 0 h 1381"/>
                <a:gd name="T6" fmla="*/ 2147483647 w 2272"/>
                <a:gd name="T7" fmla="*/ 2147483647 h 1381"/>
                <a:gd name="T8" fmla="*/ 0 w 2272"/>
                <a:gd name="T9" fmla="*/ 2147483647 h 1381"/>
                <a:gd name="T10" fmla="*/ 2147483647 w 2272"/>
                <a:gd name="T11" fmla="*/ 2147483647 h 1381"/>
                <a:gd name="T12" fmla="*/ 2147483647 w 2272"/>
                <a:gd name="T13" fmla="*/ 2147483647 h 1381"/>
                <a:gd name="T14" fmla="*/ 2147483647 w 2272"/>
                <a:gd name="T15" fmla="*/ 2147483647 h 13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2"/>
                <a:gd name="T25" fmla="*/ 0 h 1381"/>
                <a:gd name="T26" fmla="*/ 2272 w 2272"/>
                <a:gd name="T27" fmla="*/ 1381 h 1381"/>
                <a:gd name="connsiteX0" fmla="*/ 9914 w 9914"/>
                <a:gd name="connsiteY0" fmla="*/ 10000 h 10000"/>
                <a:gd name="connsiteX1" fmla="*/ 9914 w 9914"/>
                <a:gd name="connsiteY1" fmla="*/ 0 h 10000"/>
                <a:gd name="connsiteX2" fmla="*/ 4368 w 9914"/>
                <a:gd name="connsiteY2" fmla="*/ 0 h 10000"/>
                <a:gd name="connsiteX3" fmla="*/ 4342 w 9914"/>
                <a:gd name="connsiteY3" fmla="*/ 2368 h 10000"/>
                <a:gd name="connsiteX4" fmla="*/ 0 w 9914"/>
                <a:gd name="connsiteY4" fmla="*/ 6440 h 10000"/>
                <a:gd name="connsiteX5" fmla="*/ 4368 w 9914"/>
                <a:gd name="connsiteY5" fmla="*/ 3295 h 10000"/>
                <a:gd name="connsiteX6" fmla="*/ 4368 w 9914"/>
                <a:gd name="connsiteY6" fmla="*/ 10000 h 10000"/>
                <a:gd name="connsiteX7" fmla="*/ 9914 w 9914"/>
                <a:gd name="connsiteY7" fmla="*/ 10000 h 10000"/>
                <a:gd name="connsiteX0" fmla="*/ 10029 w 10029"/>
                <a:gd name="connsiteY0" fmla="*/ 10000 h 10000"/>
                <a:gd name="connsiteX1" fmla="*/ 10029 w 10029"/>
                <a:gd name="connsiteY1" fmla="*/ 0 h 10000"/>
                <a:gd name="connsiteX2" fmla="*/ 4435 w 10029"/>
                <a:gd name="connsiteY2" fmla="*/ 0 h 10000"/>
                <a:gd name="connsiteX3" fmla="*/ 4409 w 10029"/>
                <a:gd name="connsiteY3" fmla="*/ 2368 h 10000"/>
                <a:gd name="connsiteX4" fmla="*/ 0 w 10029"/>
                <a:gd name="connsiteY4" fmla="*/ 6657 h 10000"/>
                <a:gd name="connsiteX5" fmla="*/ 4435 w 10029"/>
                <a:gd name="connsiteY5" fmla="*/ 3295 h 10000"/>
                <a:gd name="connsiteX6" fmla="*/ 4435 w 10029"/>
                <a:gd name="connsiteY6" fmla="*/ 10000 h 10000"/>
                <a:gd name="connsiteX7" fmla="*/ 10029 w 1002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406 w 10000"/>
                <a:gd name="connsiteY2" fmla="*/ 0 h 10000"/>
                <a:gd name="connsiteX3" fmla="*/ 4380 w 10000"/>
                <a:gd name="connsiteY3" fmla="*/ 2368 h 10000"/>
                <a:gd name="connsiteX4" fmla="*/ 0 w 10000"/>
                <a:gd name="connsiteY4" fmla="*/ 6549 h 10000"/>
                <a:gd name="connsiteX5" fmla="*/ 4406 w 10000"/>
                <a:gd name="connsiteY5" fmla="*/ 3295 h 10000"/>
                <a:gd name="connsiteX6" fmla="*/ 4406 w 10000"/>
                <a:gd name="connsiteY6" fmla="*/ 10000 h 10000"/>
                <a:gd name="connsiteX7" fmla="*/ 10000 w 10000"/>
                <a:gd name="connsiteY7" fmla="*/ 10000 h 10000"/>
                <a:gd name="connsiteX0" fmla="*/ 9689 w 9689"/>
                <a:gd name="connsiteY0" fmla="*/ 10000 h 10000"/>
                <a:gd name="connsiteX1" fmla="*/ 9689 w 9689"/>
                <a:gd name="connsiteY1" fmla="*/ 0 h 10000"/>
                <a:gd name="connsiteX2" fmla="*/ 4095 w 9689"/>
                <a:gd name="connsiteY2" fmla="*/ 0 h 10000"/>
                <a:gd name="connsiteX3" fmla="*/ 4069 w 9689"/>
                <a:gd name="connsiteY3" fmla="*/ 2368 h 10000"/>
                <a:gd name="connsiteX4" fmla="*/ 0 w 9689"/>
                <a:gd name="connsiteY4" fmla="*/ 3590 h 10000"/>
                <a:gd name="connsiteX5" fmla="*/ 4095 w 9689"/>
                <a:gd name="connsiteY5" fmla="*/ 3295 h 10000"/>
                <a:gd name="connsiteX6" fmla="*/ 4095 w 9689"/>
                <a:gd name="connsiteY6" fmla="*/ 10000 h 10000"/>
                <a:gd name="connsiteX7" fmla="*/ 9689 w 9689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26 w 10000"/>
                <a:gd name="connsiteY5" fmla="*/ 3295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0 h 10000"/>
                <a:gd name="connsiteX2" fmla="*/ 4226 w 10000"/>
                <a:gd name="connsiteY2" fmla="*/ 0 h 10000"/>
                <a:gd name="connsiteX3" fmla="*/ 4212 w 10000"/>
                <a:gd name="connsiteY3" fmla="*/ 801 h 10000"/>
                <a:gd name="connsiteX4" fmla="*/ 0 w 10000"/>
                <a:gd name="connsiteY4" fmla="*/ 3590 h 10000"/>
                <a:gd name="connsiteX5" fmla="*/ 4214 w 10000"/>
                <a:gd name="connsiteY5" fmla="*/ 1132 h 10000"/>
                <a:gd name="connsiteX6" fmla="*/ 4226 w 10000"/>
                <a:gd name="connsiteY6" fmla="*/ 10000 h 10000"/>
                <a:gd name="connsiteX7" fmla="*/ 10000 w 10000"/>
                <a:gd name="connsiteY7" fmla="*/ 10000 h 10000"/>
                <a:gd name="connsiteX0" fmla="*/ 9875 w 9875"/>
                <a:gd name="connsiteY0" fmla="*/ 10000 h 10000"/>
                <a:gd name="connsiteX1" fmla="*/ 9875 w 9875"/>
                <a:gd name="connsiteY1" fmla="*/ 0 h 10000"/>
                <a:gd name="connsiteX2" fmla="*/ 4101 w 9875"/>
                <a:gd name="connsiteY2" fmla="*/ 0 h 10000"/>
                <a:gd name="connsiteX3" fmla="*/ 4087 w 9875"/>
                <a:gd name="connsiteY3" fmla="*/ 801 h 10000"/>
                <a:gd name="connsiteX4" fmla="*/ 0 w 9875"/>
                <a:gd name="connsiteY4" fmla="*/ 3339 h 10000"/>
                <a:gd name="connsiteX5" fmla="*/ 4089 w 9875"/>
                <a:gd name="connsiteY5" fmla="*/ 1132 h 10000"/>
                <a:gd name="connsiteX6" fmla="*/ 4101 w 9875"/>
                <a:gd name="connsiteY6" fmla="*/ 10000 h 10000"/>
                <a:gd name="connsiteX7" fmla="*/ 9875 w 9875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132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43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159 w 10159"/>
                <a:gd name="connsiteY0" fmla="*/ 10000 h 10000"/>
                <a:gd name="connsiteX1" fmla="*/ 10159 w 10159"/>
                <a:gd name="connsiteY1" fmla="*/ 0 h 10000"/>
                <a:gd name="connsiteX2" fmla="*/ 4312 w 10159"/>
                <a:gd name="connsiteY2" fmla="*/ 0 h 10000"/>
                <a:gd name="connsiteX3" fmla="*/ 4298 w 10159"/>
                <a:gd name="connsiteY3" fmla="*/ 801 h 10000"/>
                <a:gd name="connsiteX4" fmla="*/ 0 w 10159"/>
                <a:gd name="connsiteY4" fmla="*/ 3339 h 10000"/>
                <a:gd name="connsiteX5" fmla="*/ 4300 w 10159"/>
                <a:gd name="connsiteY5" fmla="*/ 1283 h 10000"/>
                <a:gd name="connsiteX6" fmla="*/ 4312 w 10159"/>
                <a:gd name="connsiteY6" fmla="*/ 10000 h 10000"/>
                <a:gd name="connsiteX7" fmla="*/ 10159 w 10159"/>
                <a:gd name="connsiteY7" fmla="*/ 10000 h 10000"/>
                <a:gd name="connsiteX0" fmla="*/ 10301 w 10301"/>
                <a:gd name="connsiteY0" fmla="*/ 10000 h 10000"/>
                <a:gd name="connsiteX1" fmla="*/ 10301 w 10301"/>
                <a:gd name="connsiteY1" fmla="*/ 0 h 10000"/>
                <a:gd name="connsiteX2" fmla="*/ 4454 w 10301"/>
                <a:gd name="connsiteY2" fmla="*/ 0 h 10000"/>
                <a:gd name="connsiteX3" fmla="*/ 4440 w 10301"/>
                <a:gd name="connsiteY3" fmla="*/ 801 h 10000"/>
                <a:gd name="connsiteX4" fmla="*/ 0 w 10301"/>
                <a:gd name="connsiteY4" fmla="*/ 2424 h 10000"/>
                <a:gd name="connsiteX5" fmla="*/ 4442 w 10301"/>
                <a:gd name="connsiteY5" fmla="*/ 1283 h 10000"/>
                <a:gd name="connsiteX6" fmla="*/ 4454 w 10301"/>
                <a:gd name="connsiteY6" fmla="*/ 10000 h 10000"/>
                <a:gd name="connsiteX7" fmla="*/ 10301 w 10301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9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243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24 w 10124"/>
                <a:gd name="connsiteY0" fmla="*/ 10000 h 10000"/>
                <a:gd name="connsiteX1" fmla="*/ 10124 w 10124"/>
                <a:gd name="connsiteY1" fmla="*/ 0 h 10000"/>
                <a:gd name="connsiteX2" fmla="*/ 4277 w 10124"/>
                <a:gd name="connsiteY2" fmla="*/ 0 h 10000"/>
                <a:gd name="connsiteX3" fmla="*/ 4263 w 10124"/>
                <a:gd name="connsiteY3" fmla="*/ 801 h 10000"/>
                <a:gd name="connsiteX4" fmla="*/ 0 w 10124"/>
                <a:gd name="connsiteY4" fmla="*/ 2101 h 10000"/>
                <a:gd name="connsiteX5" fmla="*/ 4265 w 10124"/>
                <a:gd name="connsiteY5" fmla="*/ 1283 h 10000"/>
                <a:gd name="connsiteX6" fmla="*/ 4277 w 10124"/>
                <a:gd name="connsiteY6" fmla="*/ 10000 h 10000"/>
                <a:gd name="connsiteX7" fmla="*/ 10124 w 10124"/>
                <a:gd name="connsiteY7" fmla="*/ 10000 h 10000"/>
                <a:gd name="connsiteX0" fmla="*/ 10146 w 10146"/>
                <a:gd name="connsiteY0" fmla="*/ 10000 h 10000"/>
                <a:gd name="connsiteX1" fmla="*/ 10146 w 10146"/>
                <a:gd name="connsiteY1" fmla="*/ 0 h 10000"/>
                <a:gd name="connsiteX2" fmla="*/ 4299 w 10146"/>
                <a:gd name="connsiteY2" fmla="*/ 0 h 10000"/>
                <a:gd name="connsiteX3" fmla="*/ 4285 w 10146"/>
                <a:gd name="connsiteY3" fmla="*/ 801 h 10000"/>
                <a:gd name="connsiteX4" fmla="*/ 0 w 10146"/>
                <a:gd name="connsiteY4" fmla="*/ 1897 h 10000"/>
                <a:gd name="connsiteX5" fmla="*/ 4287 w 10146"/>
                <a:gd name="connsiteY5" fmla="*/ 1283 h 10000"/>
                <a:gd name="connsiteX6" fmla="*/ 4299 w 10146"/>
                <a:gd name="connsiteY6" fmla="*/ 10000 h 10000"/>
                <a:gd name="connsiteX7" fmla="*/ 10146 w 10146"/>
                <a:gd name="connsiteY7" fmla="*/ 10000 h 10000"/>
                <a:gd name="connsiteX0" fmla="*/ 10032 w 10032"/>
                <a:gd name="connsiteY0" fmla="*/ 10000 h 10000"/>
                <a:gd name="connsiteX1" fmla="*/ 10032 w 10032"/>
                <a:gd name="connsiteY1" fmla="*/ 0 h 10000"/>
                <a:gd name="connsiteX2" fmla="*/ 4185 w 10032"/>
                <a:gd name="connsiteY2" fmla="*/ 0 h 10000"/>
                <a:gd name="connsiteX3" fmla="*/ 4171 w 10032"/>
                <a:gd name="connsiteY3" fmla="*/ 801 h 10000"/>
                <a:gd name="connsiteX4" fmla="*/ 0 w 10032"/>
                <a:gd name="connsiteY4" fmla="*/ 2691 h 10000"/>
                <a:gd name="connsiteX5" fmla="*/ 4173 w 10032"/>
                <a:gd name="connsiteY5" fmla="*/ 1283 h 10000"/>
                <a:gd name="connsiteX6" fmla="*/ 4185 w 10032"/>
                <a:gd name="connsiteY6" fmla="*/ 10000 h 10000"/>
                <a:gd name="connsiteX7" fmla="*/ 10032 w 10032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  <a:gd name="connsiteX0" fmla="*/ 6992 w 6992"/>
                <a:gd name="connsiteY0" fmla="*/ 19490 h 19490"/>
                <a:gd name="connsiteX1" fmla="*/ 6992 w 6992"/>
                <a:gd name="connsiteY1" fmla="*/ 9490 h 19490"/>
                <a:gd name="connsiteX2" fmla="*/ 1145 w 6992"/>
                <a:gd name="connsiteY2" fmla="*/ 9490 h 19490"/>
                <a:gd name="connsiteX3" fmla="*/ 1131 w 6992"/>
                <a:gd name="connsiteY3" fmla="*/ 10291 h 19490"/>
                <a:gd name="connsiteX4" fmla="*/ 0 w 6992"/>
                <a:gd name="connsiteY4" fmla="*/ 18 h 19490"/>
                <a:gd name="connsiteX5" fmla="*/ 1133 w 6992"/>
                <a:gd name="connsiteY5" fmla="*/ 10773 h 19490"/>
                <a:gd name="connsiteX6" fmla="*/ 1145 w 6992"/>
                <a:gd name="connsiteY6" fmla="*/ 19490 h 19490"/>
                <a:gd name="connsiteX7" fmla="*/ 6992 w 6992"/>
                <a:gd name="connsiteY7" fmla="*/ 19490 h 19490"/>
                <a:gd name="connsiteX0" fmla="*/ 10000 w 10000"/>
                <a:gd name="connsiteY0" fmla="*/ 10003 h 10003"/>
                <a:gd name="connsiteX1" fmla="*/ 10000 w 10000"/>
                <a:gd name="connsiteY1" fmla="*/ 4872 h 10003"/>
                <a:gd name="connsiteX2" fmla="*/ 1638 w 10000"/>
                <a:gd name="connsiteY2" fmla="*/ 4872 h 10003"/>
                <a:gd name="connsiteX3" fmla="*/ 1618 w 10000"/>
                <a:gd name="connsiteY3" fmla="*/ 5283 h 10003"/>
                <a:gd name="connsiteX4" fmla="*/ 0 w 10000"/>
                <a:gd name="connsiteY4" fmla="*/ 12 h 10003"/>
                <a:gd name="connsiteX5" fmla="*/ 1620 w 10000"/>
                <a:gd name="connsiteY5" fmla="*/ 5530 h 10003"/>
                <a:gd name="connsiteX6" fmla="*/ 1638 w 10000"/>
                <a:gd name="connsiteY6" fmla="*/ 10003 h 10003"/>
                <a:gd name="connsiteX7" fmla="*/ 10000 w 10000"/>
                <a:gd name="connsiteY7" fmla="*/ 10003 h 10003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10014 h 10014"/>
                <a:gd name="connsiteX1" fmla="*/ 10000 w 10000"/>
                <a:gd name="connsiteY1" fmla="*/ 4883 h 10014"/>
                <a:gd name="connsiteX2" fmla="*/ 1638 w 10000"/>
                <a:gd name="connsiteY2" fmla="*/ 4883 h 10014"/>
                <a:gd name="connsiteX3" fmla="*/ 1618 w 10000"/>
                <a:gd name="connsiteY3" fmla="*/ 5294 h 10014"/>
                <a:gd name="connsiteX4" fmla="*/ 0 w 10000"/>
                <a:gd name="connsiteY4" fmla="*/ 23 h 10014"/>
                <a:gd name="connsiteX5" fmla="*/ 1620 w 10000"/>
                <a:gd name="connsiteY5" fmla="*/ 5541 h 10014"/>
                <a:gd name="connsiteX6" fmla="*/ 1638 w 10000"/>
                <a:gd name="connsiteY6" fmla="*/ 10014 h 10014"/>
                <a:gd name="connsiteX7" fmla="*/ 10000 w 10000"/>
                <a:gd name="connsiteY7" fmla="*/ 10014 h 10014"/>
                <a:gd name="connsiteX0" fmla="*/ 10000 w 10000"/>
                <a:gd name="connsiteY0" fmla="*/ 9991 h 9991"/>
                <a:gd name="connsiteX1" fmla="*/ 10000 w 10000"/>
                <a:gd name="connsiteY1" fmla="*/ 4860 h 9991"/>
                <a:gd name="connsiteX2" fmla="*/ 1638 w 10000"/>
                <a:gd name="connsiteY2" fmla="*/ 4860 h 9991"/>
                <a:gd name="connsiteX3" fmla="*/ 1618 w 10000"/>
                <a:gd name="connsiteY3" fmla="*/ 5271 h 9991"/>
                <a:gd name="connsiteX4" fmla="*/ 0 w 10000"/>
                <a:gd name="connsiteY4" fmla="*/ 0 h 9991"/>
                <a:gd name="connsiteX5" fmla="*/ 1620 w 10000"/>
                <a:gd name="connsiteY5" fmla="*/ 5518 h 9991"/>
                <a:gd name="connsiteX6" fmla="*/ 1638 w 10000"/>
                <a:gd name="connsiteY6" fmla="*/ 9991 h 9991"/>
                <a:gd name="connsiteX7" fmla="*/ 10000 w 10000"/>
                <a:gd name="connsiteY7" fmla="*/ 9991 h 9991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64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1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07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5824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10000 w 10000"/>
                <a:gd name="connsiteY0" fmla="*/ 10000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10000 w 10000"/>
                <a:gd name="connsiteY7" fmla="*/ 10000 h 10000"/>
                <a:gd name="connsiteX0" fmla="*/ 9987 w 10000"/>
                <a:gd name="connsiteY0" fmla="*/ 8498 h 10000"/>
                <a:gd name="connsiteX1" fmla="*/ 10000 w 10000"/>
                <a:gd name="connsiteY1" fmla="*/ 4864 h 10000"/>
                <a:gd name="connsiteX2" fmla="*/ 1638 w 10000"/>
                <a:gd name="connsiteY2" fmla="*/ 4818 h 10000"/>
                <a:gd name="connsiteX3" fmla="*/ 1628 w 10000"/>
                <a:gd name="connsiteY3" fmla="*/ 5276 h 10000"/>
                <a:gd name="connsiteX4" fmla="*/ 0 w 10000"/>
                <a:gd name="connsiteY4" fmla="*/ 0 h 10000"/>
                <a:gd name="connsiteX5" fmla="*/ 1641 w 10000"/>
                <a:gd name="connsiteY5" fmla="*/ 6078 h 10000"/>
                <a:gd name="connsiteX6" fmla="*/ 1638 w 10000"/>
                <a:gd name="connsiteY6" fmla="*/ 10000 h 10000"/>
                <a:gd name="connsiteX7" fmla="*/ 9987 w 10000"/>
                <a:gd name="connsiteY7" fmla="*/ 8498 h 10000"/>
                <a:gd name="connsiteX0" fmla="*/ 9987 w 10000"/>
                <a:gd name="connsiteY0" fmla="*/ 8498 h 8498"/>
                <a:gd name="connsiteX1" fmla="*/ 10000 w 10000"/>
                <a:gd name="connsiteY1" fmla="*/ 4864 h 8498"/>
                <a:gd name="connsiteX2" fmla="*/ 1638 w 10000"/>
                <a:gd name="connsiteY2" fmla="*/ 4818 h 8498"/>
                <a:gd name="connsiteX3" fmla="*/ 1628 w 10000"/>
                <a:gd name="connsiteY3" fmla="*/ 5276 h 8498"/>
                <a:gd name="connsiteX4" fmla="*/ 0 w 10000"/>
                <a:gd name="connsiteY4" fmla="*/ 0 h 8498"/>
                <a:gd name="connsiteX5" fmla="*/ 1641 w 10000"/>
                <a:gd name="connsiteY5" fmla="*/ 6078 h 8498"/>
                <a:gd name="connsiteX6" fmla="*/ 1625 w 10000"/>
                <a:gd name="connsiteY6" fmla="*/ 8498 h 8498"/>
                <a:gd name="connsiteX7" fmla="*/ 9987 w 10000"/>
                <a:gd name="connsiteY7" fmla="*/ 8498 h 8498"/>
                <a:gd name="connsiteX0" fmla="*/ 9987 w 9987"/>
                <a:gd name="connsiteY0" fmla="*/ 10000 h 10000"/>
                <a:gd name="connsiteX1" fmla="*/ 9355 w 9987"/>
                <a:gd name="connsiteY1" fmla="*/ 5759 h 10000"/>
                <a:gd name="connsiteX2" fmla="*/ 1638 w 9987"/>
                <a:gd name="connsiteY2" fmla="*/ 5670 h 10000"/>
                <a:gd name="connsiteX3" fmla="*/ 1628 w 9987"/>
                <a:gd name="connsiteY3" fmla="*/ 6209 h 10000"/>
                <a:gd name="connsiteX4" fmla="*/ 0 w 9987"/>
                <a:gd name="connsiteY4" fmla="*/ 0 h 10000"/>
                <a:gd name="connsiteX5" fmla="*/ 1641 w 9987"/>
                <a:gd name="connsiteY5" fmla="*/ 7152 h 10000"/>
                <a:gd name="connsiteX6" fmla="*/ 1625 w 9987"/>
                <a:gd name="connsiteY6" fmla="*/ 10000 h 10000"/>
                <a:gd name="connsiteX7" fmla="*/ 9987 w 9987"/>
                <a:gd name="connsiteY7" fmla="*/ 10000 h 10000"/>
                <a:gd name="connsiteX0" fmla="*/ 9368 w 9369"/>
                <a:gd name="connsiteY0" fmla="*/ 9965 h 10000"/>
                <a:gd name="connsiteX1" fmla="*/ 9367 w 9369"/>
                <a:gd name="connsiteY1" fmla="*/ 5759 h 10000"/>
                <a:gd name="connsiteX2" fmla="*/ 1640 w 9369"/>
                <a:gd name="connsiteY2" fmla="*/ 5670 h 10000"/>
                <a:gd name="connsiteX3" fmla="*/ 1630 w 9369"/>
                <a:gd name="connsiteY3" fmla="*/ 6209 h 10000"/>
                <a:gd name="connsiteX4" fmla="*/ 0 w 9369"/>
                <a:gd name="connsiteY4" fmla="*/ 0 h 10000"/>
                <a:gd name="connsiteX5" fmla="*/ 1643 w 9369"/>
                <a:gd name="connsiteY5" fmla="*/ 7152 h 10000"/>
                <a:gd name="connsiteX6" fmla="*/ 1627 w 9369"/>
                <a:gd name="connsiteY6" fmla="*/ 10000 h 10000"/>
                <a:gd name="connsiteX7" fmla="*/ 9368 w 9369"/>
                <a:gd name="connsiteY7" fmla="*/ 9965 h 10000"/>
                <a:gd name="connsiteX0" fmla="*/ 10013 w 10013"/>
                <a:gd name="connsiteY0" fmla="*/ 10000 h 10000"/>
                <a:gd name="connsiteX1" fmla="*/ 9998 w 10013"/>
                <a:gd name="connsiteY1" fmla="*/ 5759 h 10000"/>
                <a:gd name="connsiteX2" fmla="*/ 1750 w 10013"/>
                <a:gd name="connsiteY2" fmla="*/ 5670 h 10000"/>
                <a:gd name="connsiteX3" fmla="*/ 1740 w 10013"/>
                <a:gd name="connsiteY3" fmla="*/ 6209 h 10000"/>
                <a:gd name="connsiteX4" fmla="*/ 0 w 10013"/>
                <a:gd name="connsiteY4" fmla="*/ 0 h 10000"/>
                <a:gd name="connsiteX5" fmla="*/ 1754 w 10013"/>
                <a:gd name="connsiteY5" fmla="*/ 7152 h 10000"/>
                <a:gd name="connsiteX6" fmla="*/ 1737 w 10013"/>
                <a:gd name="connsiteY6" fmla="*/ 10000 h 10000"/>
                <a:gd name="connsiteX7" fmla="*/ 10013 w 10013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13" h="10000">
                  <a:moveTo>
                    <a:pt x="10013" y="10000"/>
                  </a:moveTo>
                  <a:cubicBezTo>
                    <a:pt x="10017" y="8575"/>
                    <a:pt x="9994" y="7184"/>
                    <a:pt x="9998" y="5759"/>
                  </a:cubicBezTo>
                  <a:lnTo>
                    <a:pt x="1750" y="5670"/>
                  </a:lnTo>
                  <a:cubicBezTo>
                    <a:pt x="1737" y="6147"/>
                    <a:pt x="1753" y="5731"/>
                    <a:pt x="1740" y="6209"/>
                  </a:cubicBezTo>
                  <a:cubicBezTo>
                    <a:pt x="860" y="2908"/>
                    <a:pt x="1125" y="3780"/>
                    <a:pt x="0" y="0"/>
                  </a:cubicBezTo>
                  <a:cubicBezTo>
                    <a:pt x="894" y="3617"/>
                    <a:pt x="748" y="3030"/>
                    <a:pt x="1754" y="7152"/>
                  </a:cubicBezTo>
                  <a:cubicBezTo>
                    <a:pt x="1760" y="8879"/>
                    <a:pt x="1730" y="8275"/>
                    <a:pt x="1737" y="10000"/>
                  </a:cubicBezTo>
                  <a:lnTo>
                    <a:pt x="10013" y="100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TextBox 200"/>
            <p:cNvSpPr txBox="1">
              <a:spLocks noChangeArrowheads="1"/>
            </p:cNvSpPr>
            <p:nvPr/>
          </p:nvSpPr>
          <p:spPr bwMode="auto">
            <a:xfrm>
              <a:off x="2675437" y="2338577"/>
              <a:ext cx="1819459" cy="348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b="1"/>
                <a:t>ANL Accelerator (LEAF)</a:t>
              </a:r>
            </a:p>
            <a:p>
              <a:pPr>
                <a:tabLst>
                  <a:tab pos="404813" algn="l"/>
                </a:tabLst>
              </a:pPr>
              <a:r>
                <a:rPr lang="en-US" sz="900"/>
                <a:t>Cu-67	Targeted cancer therapy</a:t>
              </a:r>
            </a:p>
          </p:txBody>
        </p:sp>
        <p:sp>
          <p:nvSpPr>
            <p:cNvPr id="261" name="Freeform 178"/>
            <p:cNvSpPr>
              <a:spLocks/>
            </p:cNvSpPr>
            <p:nvPr/>
          </p:nvSpPr>
          <p:spPr bwMode="auto">
            <a:xfrm>
              <a:off x="4973301" y="2121537"/>
              <a:ext cx="1602649" cy="974531"/>
            </a:xfrm>
            <a:custGeom>
              <a:avLst/>
              <a:gdLst>
                <a:gd name="T0" fmla="*/ 0 w 972"/>
                <a:gd name="T1" fmla="*/ 0 h 588"/>
                <a:gd name="T2" fmla="*/ 2147483647 w 972"/>
                <a:gd name="T3" fmla="*/ 2147483647 h 588"/>
                <a:gd name="T4" fmla="*/ 2147483647 w 972"/>
                <a:gd name="T5" fmla="*/ 2147483647 h 588"/>
                <a:gd name="T6" fmla="*/ 2147483647 w 972"/>
                <a:gd name="T7" fmla="*/ 2147483647 h 588"/>
                <a:gd name="T8" fmla="*/ 2147483647 w 972"/>
                <a:gd name="T9" fmla="*/ 2147483647 h 588"/>
                <a:gd name="T10" fmla="*/ 2147483647 w 972"/>
                <a:gd name="T11" fmla="*/ 2147483647 h 588"/>
                <a:gd name="T12" fmla="*/ 2147483647 w 972"/>
                <a:gd name="T13" fmla="*/ 2147483647 h 588"/>
                <a:gd name="T14" fmla="*/ 0 w 972"/>
                <a:gd name="T15" fmla="*/ 0 h 5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72"/>
                <a:gd name="T25" fmla="*/ 0 h 588"/>
                <a:gd name="T26" fmla="*/ 972 w 972"/>
                <a:gd name="T27" fmla="*/ 588 h 588"/>
                <a:gd name="connsiteX0" fmla="*/ 0 w 8580"/>
                <a:gd name="connsiteY0" fmla="*/ 0 h 9894"/>
                <a:gd name="connsiteX1" fmla="*/ 8580 w 8580"/>
                <a:gd name="connsiteY1" fmla="*/ 102 h 9894"/>
                <a:gd name="connsiteX2" fmla="*/ 8580 w 8580"/>
                <a:gd name="connsiteY2" fmla="*/ 5595 h 9894"/>
                <a:gd name="connsiteX3" fmla="*/ 6008 w 8580"/>
                <a:gd name="connsiteY3" fmla="*/ 5578 h 9894"/>
                <a:gd name="connsiteX4" fmla="*/ 7527 w 8580"/>
                <a:gd name="connsiteY4" fmla="*/ 9894 h 9894"/>
                <a:gd name="connsiteX5" fmla="*/ 4198 w 8580"/>
                <a:gd name="connsiteY5" fmla="*/ 5578 h 9894"/>
                <a:gd name="connsiteX6" fmla="*/ 31 w 8580"/>
                <a:gd name="connsiteY6" fmla="*/ 5527 h 9894"/>
                <a:gd name="connsiteX7" fmla="*/ 0 w 8580"/>
                <a:gd name="connsiteY7" fmla="*/ 0 h 9894"/>
                <a:gd name="connsiteX0" fmla="*/ 0 w 10000"/>
                <a:gd name="connsiteY0" fmla="*/ 0 h 10000"/>
                <a:gd name="connsiteX1" fmla="*/ 10000 w 10000"/>
                <a:gd name="connsiteY1" fmla="*/ 103 h 10000"/>
                <a:gd name="connsiteX2" fmla="*/ 10000 w 10000"/>
                <a:gd name="connsiteY2" fmla="*/ 5655 h 10000"/>
                <a:gd name="connsiteX3" fmla="*/ 6110 w 10000"/>
                <a:gd name="connsiteY3" fmla="*/ 5638 h 10000"/>
                <a:gd name="connsiteX4" fmla="*/ 8773 w 10000"/>
                <a:gd name="connsiteY4" fmla="*/ 10000 h 10000"/>
                <a:gd name="connsiteX5" fmla="*/ 4893 w 10000"/>
                <a:gd name="connsiteY5" fmla="*/ 5638 h 10000"/>
                <a:gd name="connsiteX6" fmla="*/ 36 w 10000"/>
                <a:gd name="connsiteY6" fmla="*/ 5586 h 10000"/>
                <a:gd name="connsiteX7" fmla="*/ 0 w 10000"/>
                <a:gd name="connsiteY7" fmla="*/ 0 h 10000"/>
                <a:gd name="connsiteX0" fmla="*/ 0 w 10000"/>
                <a:gd name="connsiteY0" fmla="*/ 0 h 8664"/>
                <a:gd name="connsiteX1" fmla="*/ 10000 w 10000"/>
                <a:gd name="connsiteY1" fmla="*/ 103 h 8664"/>
                <a:gd name="connsiteX2" fmla="*/ 10000 w 10000"/>
                <a:gd name="connsiteY2" fmla="*/ 5655 h 8664"/>
                <a:gd name="connsiteX3" fmla="*/ 6110 w 10000"/>
                <a:gd name="connsiteY3" fmla="*/ 5638 h 8664"/>
                <a:gd name="connsiteX4" fmla="*/ 8600 w 10000"/>
                <a:gd name="connsiteY4" fmla="*/ 8664 h 8664"/>
                <a:gd name="connsiteX5" fmla="*/ 4893 w 10000"/>
                <a:gd name="connsiteY5" fmla="*/ 5638 h 8664"/>
                <a:gd name="connsiteX6" fmla="*/ 36 w 10000"/>
                <a:gd name="connsiteY6" fmla="*/ 5586 h 8664"/>
                <a:gd name="connsiteX7" fmla="*/ 0 w 10000"/>
                <a:gd name="connsiteY7" fmla="*/ 0 h 8664"/>
                <a:gd name="connsiteX0" fmla="*/ 0 w 10000"/>
                <a:gd name="connsiteY0" fmla="*/ 0 h 11427"/>
                <a:gd name="connsiteX1" fmla="*/ 10000 w 10000"/>
                <a:gd name="connsiteY1" fmla="*/ 119 h 11427"/>
                <a:gd name="connsiteX2" fmla="*/ 10000 w 10000"/>
                <a:gd name="connsiteY2" fmla="*/ 6527 h 11427"/>
                <a:gd name="connsiteX3" fmla="*/ 6110 w 10000"/>
                <a:gd name="connsiteY3" fmla="*/ 6507 h 11427"/>
                <a:gd name="connsiteX4" fmla="*/ 1878 w 10000"/>
                <a:gd name="connsiteY4" fmla="*/ 11427 h 11427"/>
                <a:gd name="connsiteX5" fmla="*/ 4893 w 10000"/>
                <a:gd name="connsiteY5" fmla="*/ 6507 h 11427"/>
                <a:gd name="connsiteX6" fmla="*/ 36 w 10000"/>
                <a:gd name="connsiteY6" fmla="*/ 6447 h 11427"/>
                <a:gd name="connsiteX7" fmla="*/ 0 w 10000"/>
                <a:gd name="connsiteY7" fmla="*/ 0 h 11427"/>
                <a:gd name="connsiteX0" fmla="*/ 0 w 10000"/>
                <a:gd name="connsiteY0" fmla="*/ 0 h 11647"/>
                <a:gd name="connsiteX1" fmla="*/ 10000 w 10000"/>
                <a:gd name="connsiteY1" fmla="*/ 119 h 11647"/>
                <a:gd name="connsiteX2" fmla="*/ 10000 w 10000"/>
                <a:gd name="connsiteY2" fmla="*/ 6527 h 11647"/>
                <a:gd name="connsiteX3" fmla="*/ 6110 w 10000"/>
                <a:gd name="connsiteY3" fmla="*/ 6507 h 11647"/>
                <a:gd name="connsiteX4" fmla="*/ 1934 w 10000"/>
                <a:gd name="connsiteY4" fmla="*/ 11647 h 11647"/>
                <a:gd name="connsiteX5" fmla="*/ 4893 w 10000"/>
                <a:gd name="connsiteY5" fmla="*/ 6507 h 11647"/>
                <a:gd name="connsiteX6" fmla="*/ 36 w 10000"/>
                <a:gd name="connsiteY6" fmla="*/ 6447 h 11647"/>
                <a:gd name="connsiteX7" fmla="*/ 0 w 10000"/>
                <a:gd name="connsiteY7" fmla="*/ 0 h 11647"/>
                <a:gd name="connsiteX0" fmla="*/ 0 w 10000"/>
                <a:gd name="connsiteY0" fmla="*/ 0 h 11867"/>
                <a:gd name="connsiteX1" fmla="*/ 10000 w 10000"/>
                <a:gd name="connsiteY1" fmla="*/ 119 h 11867"/>
                <a:gd name="connsiteX2" fmla="*/ 10000 w 10000"/>
                <a:gd name="connsiteY2" fmla="*/ 6527 h 11867"/>
                <a:gd name="connsiteX3" fmla="*/ 6110 w 10000"/>
                <a:gd name="connsiteY3" fmla="*/ 6507 h 11867"/>
                <a:gd name="connsiteX4" fmla="*/ 2160 w 10000"/>
                <a:gd name="connsiteY4" fmla="*/ 11867 h 11867"/>
                <a:gd name="connsiteX5" fmla="*/ 4893 w 10000"/>
                <a:gd name="connsiteY5" fmla="*/ 6507 h 11867"/>
                <a:gd name="connsiteX6" fmla="*/ 36 w 10000"/>
                <a:gd name="connsiteY6" fmla="*/ 6447 h 11867"/>
                <a:gd name="connsiteX7" fmla="*/ 0 w 10000"/>
                <a:gd name="connsiteY7" fmla="*/ 0 h 11867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6110 w 10000"/>
                <a:gd name="connsiteY3" fmla="*/ 6507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  <a:gd name="connsiteX0" fmla="*/ 0 w 10000"/>
                <a:gd name="connsiteY0" fmla="*/ 0 h 11818"/>
                <a:gd name="connsiteX1" fmla="*/ 10000 w 10000"/>
                <a:gd name="connsiteY1" fmla="*/ 119 h 11818"/>
                <a:gd name="connsiteX2" fmla="*/ 10000 w 10000"/>
                <a:gd name="connsiteY2" fmla="*/ 6527 h 11818"/>
                <a:gd name="connsiteX3" fmla="*/ 5584 w 10000"/>
                <a:gd name="connsiteY3" fmla="*/ 6556 h 11818"/>
                <a:gd name="connsiteX4" fmla="*/ 2035 w 10000"/>
                <a:gd name="connsiteY4" fmla="*/ 11818 h 11818"/>
                <a:gd name="connsiteX5" fmla="*/ 4893 w 10000"/>
                <a:gd name="connsiteY5" fmla="*/ 6507 h 11818"/>
                <a:gd name="connsiteX6" fmla="*/ 36 w 10000"/>
                <a:gd name="connsiteY6" fmla="*/ 6447 h 11818"/>
                <a:gd name="connsiteX7" fmla="*/ 0 w 10000"/>
                <a:gd name="connsiteY7" fmla="*/ 0 h 11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1818">
                  <a:moveTo>
                    <a:pt x="0" y="0"/>
                  </a:moveTo>
                  <a:lnTo>
                    <a:pt x="10000" y="119"/>
                  </a:lnTo>
                  <a:lnTo>
                    <a:pt x="10000" y="6527"/>
                  </a:lnTo>
                  <a:lnTo>
                    <a:pt x="5584" y="6556"/>
                  </a:lnTo>
                  <a:lnTo>
                    <a:pt x="2035" y="11818"/>
                  </a:lnTo>
                  <a:lnTo>
                    <a:pt x="4893" y="6507"/>
                  </a:lnTo>
                  <a:lnTo>
                    <a:pt x="36" y="64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TextBox 207"/>
            <p:cNvSpPr txBox="1">
              <a:spLocks noChangeArrowheads="1"/>
            </p:cNvSpPr>
            <p:nvPr/>
          </p:nvSpPr>
          <p:spPr bwMode="auto">
            <a:xfrm>
              <a:off x="4983011" y="2156532"/>
              <a:ext cx="1571821" cy="487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0" rIns="0" bIns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b="1">
                  <a:highlight>
                    <a:srgbClr val="FFFF00"/>
                  </a:highlight>
                </a:rPr>
                <a:t>Michigan State Univ. </a:t>
              </a:r>
            </a:p>
            <a:p>
              <a:pPr>
                <a:tabLst>
                  <a:tab pos="404813" algn="l"/>
                </a:tabLst>
              </a:pPr>
              <a:r>
                <a:rPr lang="en-US" sz="900">
                  <a:highlight>
                    <a:srgbClr val="FFFF00"/>
                  </a:highlight>
                </a:rPr>
                <a:t>FRIB isotope harvesting development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33626" y="2008302"/>
            <a:ext cx="2167789" cy="1908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r>
              <a:rPr lang="en-US" sz="1000" b="1"/>
              <a:t>Cyclotron (TR-19)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71D1C4-5CAB-44A9-A62B-5C5A92DD2AF0}"/>
              </a:ext>
            </a:extLst>
          </p:cNvPr>
          <p:cNvSpPr txBox="1"/>
          <p:nvPr/>
        </p:nvSpPr>
        <p:spPr>
          <a:xfrm>
            <a:off x="1524000" y="6527765"/>
            <a:ext cx="878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>
                <a:solidFill>
                  <a:srgbClr val="285C00"/>
                </a:solidFill>
              </a:rPr>
              <a:t>Cost-effectively exploits existing capabilities; green boxes under development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30B6-6ED1-4E4A-9680-46D968F3B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DA860-5779-DECE-E26D-D3C7853EA4F4}"/>
              </a:ext>
            </a:extLst>
          </p:cNvPr>
          <p:cNvSpPr txBox="1"/>
          <p:nvPr/>
        </p:nvSpPr>
        <p:spPr>
          <a:xfrm>
            <a:off x="8237076" y="2202079"/>
            <a:ext cx="2167789" cy="34471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64008" tIns="18288" rIns="0" bIns="18288" rtlCol="0">
            <a:spAutoFit/>
          </a:bodyPr>
          <a:lstStyle/>
          <a:p>
            <a:r>
              <a:rPr lang="en-US" sz="1000" b="1"/>
              <a:t>CARP (Clinical Alpha Radioisotope Producer)</a:t>
            </a:r>
          </a:p>
        </p:txBody>
      </p:sp>
      <p:sp>
        <p:nvSpPr>
          <p:cNvPr id="14" name="Freeform 188">
            <a:extLst>
              <a:ext uri="{FF2B5EF4-FFF2-40B4-BE49-F238E27FC236}">
                <a16:creationId xmlns:a16="http://schemas.microsoft.com/office/drawing/2014/main" id="{5B25BCD1-9538-AA74-2FF5-F9BAF9206326}"/>
              </a:ext>
            </a:extLst>
          </p:cNvPr>
          <p:cNvSpPr/>
          <p:nvPr/>
        </p:nvSpPr>
        <p:spPr bwMode="auto">
          <a:xfrm rot="550073">
            <a:off x="5633497" y="4434230"/>
            <a:ext cx="2341403" cy="299777"/>
          </a:xfrm>
          <a:custGeom>
            <a:avLst/>
            <a:gdLst>
              <a:gd name="T0" fmla="*/ 2147483647 w 2272"/>
              <a:gd name="T1" fmla="*/ 2147483647 h 1381"/>
              <a:gd name="T2" fmla="*/ 2147483647 w 2272"/>
              <a:gd name="T3" fmla="*/ 0 h 1381"/>
              <a:gd name="T4" fmla="*/ 2147483647 w 2272"/>
              <a:gd name="T5" fmla="*/ 0 h 1381"/>
              <a:gd name="T6" fmla="*/ 2147483647 w 2272"/>
              <a:gd name="T7" fmla="*/ 2147483647 h 1381"/>
              <a:gd name="T8" fmla="*/ 0 w 2272"/>
              <a:gd name="T9" fmla="*/ 2147483647 h 1381"/>
              <a:gd name="T10" fmla="*/ 2147483647 w 2272"/>
              <a:gd name="T11" fmla="*/ 2147483647 h 1381"/>
              <a:gd name="T12" fmla="*/ 2147483647 w 2272"/>
              <a:gd name="T13" fmla="*/ 2147483647 h 1381"/>
              <a:gd name="T14" fmla="*/ 2147483647 w 2272"/>
              <a:gd name="T15" fmla="*/ 2147483647 h 138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72"/>
              <a:gd name="T25" fmla="*/ 0 h 1381"/>
              <a:gd name="T26" fmla="*/ 2272 w 2272"/>
              <a:gd name="T27" fmla="*/ 1381 h 1381"/>
              <a:gd name="connsiteX0" fmla="*/ 10086 w 10086"/>
              <a:gd name="connsiteY0" fmla="*/ 10000 h 10000"/>
              <a:gd name="connsiteX1" fmla="*/ 10086 w 10086"/>
              <a:gd name="connsiteY1" fmla="*/ 0 h 10000"/>
              <a:gd name="connsiteX2" fmla="*/ 4239 w 10086"/>
              <a:gd name="connsiteY2" fmla="*/ 0 h 10000"/>
              <a:gd name="connsiteX3" fmla="*/ 4225 w 10086"/>
              <a:gd name="connsiteY3" fmla="*/ 801 h 10000"/>
              <a:gd name="connsiteX4" fmla="*/ 0 w 10086"/>
              <a:gd name="connsiteY4" fmla="*/ 2691 h 10000"/>
              <a:gd name="connsiteX5" fmla="*/ 4227 w 10086"/>
              <a:gd name="connsiteY5" fmla="*/ 1283 h 10000"/>
              <a:gd name="connsiteX6" fmla="*/ 4239 w 10086"/>
              <a:gd name="connsiteY6" fmla="*/ 10000 h 10000"/>
              <a:gd name="connsiteX7" fmla="*/ 10086 w 10086"/>
              <a:gd name="connsiteY7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6" h="10000">
                <a:moveTo>
                  <a:pt x="10086" y="10000"/>
                </a:moveTo>
                <a:lnTo>
                  <a:pt x="10086" y="0"/>
                </a:lnTo>
                <a:lnTo>
                  <a:pt x="4239" y="0"/>
                </a:lnTo>
                <a:cubicBezTo>
                  <a:pt x="4230" y="789"/>
                  <a:pt x="4234" y="12"/>
                  <a:pt x="4225" y="801"/>
                </a:cubicBezTo>
                <a:cubicBezTo>
                  <a:pt x="2804" y="1423"/>
                  <a:pt x="1444" y="2279"/>
                  <a:pt x="0" y="2691"/>
                </a:cubicBezTo>
                <a:cubicBezTo>
                  <a:pt x="1438" y="2143"/>
                  <a:pt x="2766" y="1758"/>
                  <a:pt x="4227" y="1283"/>
                </a:cubicBezTo>
                <a:cubicBezTo>
                  <a:pt x="4231" y="4139"/>
                  <a:pt x="4235" y="7144"/>
                  <a:pt x="4239" y="10000"/>
                </a:cubicBezTo>
                <a:lnTo>
                  <a:pt x="10086" y="10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eaLnBrk="0" hangingPunct="0"/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extBox 206">
            <a:extLst>
              <a:ext uri="{FF2B5EF4-FFF2-40B4-BE49-F238E27FC236}">
                <a16:creationId xmlns:a16="http://schemas.microsoft.com/office/drawing/2014/main" id="{AE1F946B-FCCC-3E4C-02FE-0F7599EB6BC7}"/>
              </a:ext>
            </a:extLst>
          </p:cNvPr>
          <p:cNvSpPr txBox="1">
            <a:spLocks noChangeArrowheads="1"/>
          </p:cNvSpPr>
          <p:nvPr/>
        </p:nvSpPr>
        <p:spPr bwMode="auto">
          <a:xfrm rot="499075">
            <a:off x="6639102" y="4546382"/>
            <a:ext cx="1508615" cy="2680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34290" tIns="0" rIns="0" bIns="0">
            <a:spAutoFit/>
          </a:bodyPr>
          <a:lstStyle/>
          <a:p>
            <a:pPr>
              <a:spcAft>
                <a:spcPts val="150"/>
              </a:spcAft>
            </a:pPr>
            <a:r>
              <a:rPr lang="en-US" sz="900" b="1" dirty="0">
                <a:solidFill>
                  <a:srgbClr val="000000"/>
                </a:solidFill>
                <a:latin typeface="Arial"/>
              </a:rPr>
              <a:t>Texas A&amp;M Cyclotron</a:t>
            </a:r>
          </a:p>
          <a:p>
            <a:pPr eaLnBrk="0" hangingPunct="0"/>
            <a:r>
              <a:rPr lang="en-US" sz="675" dirty="0">
                <a:solidFill>
                  <a:srgbClr val="000000"/>
                </a:solidFill>
                <a:latin typeface="Arial"/>
              </a:rPr>
              <a:t>Research isotopes, HIPPO</a:t>
            </a:r>
          </a:p>
        </p:txBody>
      </p:sp>
    </p:spTree>
    <p:extLst>
      <p:ext uri="{BB962C8B-B14F-4D97-AF65-F5344CB8AC3E}">
        <p14:creationId xmlns:p14="http://schemas.microsoft.com/office/powerpoint/2010/main" val="2320126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2E8AA-5B65-D28C-0048-348D5E81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LANL-IPF and BNL-BLIP (Vermeulen and Medvedev)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6CB614-CBFF-A2D9-8CB4-1ADBD09A2061}"/>
              </a:ext>
            </a:extLst>
          </p:cNvPr>
          <p:cNvSpPr/>
          <p:nvPr/>
        </p:nvSpPr>
        <p:spPr>
          <a:xfrm>
            <a:off x="6096000" y="1101258"/>
            <a:ext cx="6031345" cy="4311251"/>
          </a:xfrm>
          <a:prstGeom prst="rect">
            <a:avLst/>
          </a:prstGeom>
          <a:blipFill rotWithShape="1">
            <a:blip r:embed="rId2"/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AE889-5264-51CC-835C-EE564297A07F}"/>
              </a:ext>
            </a:extLst>
          </p:cNvPr>
          <p:cNvSpPr txBox="1"/>
          <p:nvPr/>
        </p:nvSpPr>
        <p:spPr>
          <a:xfrm>
            <a:off x="240146" y="1101258"/>
            <a:ext cx="5748507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285C00"/>
                </a:solidFill>
              </a:rPr>
              <a:t>BNL BLIP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dirty="0"/>
              <a:t>200 MeV, 165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Ac-225, Ti-44, Se-72, Be-7, Y-86, Rb-83, Zn-65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AP hot cells under development for processing of alpha emitting isotopes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19 MeV cyclotron for Ac-225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Ops coordinated with RHIC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3DE8D-DC20-8510-C354-843B3EA77FA1}"/>
              </a:ext>
            </a:extLst>
          </p:cNvPr>
          <p:cNvSpPr txBox="1"/>
          <p:nvPr/>
        </p:nvSpPr>
        <p:spPr>
          <a:xfrm>
            <a:off x="240146" y="2858492"/>
            <a:ext cx="5748507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285C00"/>
                </a:solidFill>
              </a:rPr>
              <a:t>LANL IPF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sz="1500" dirty="0"/>
              <a:t>100 MeV, 300 </a:t>
            </a:r>
            <a:r>
              <a:rPr lang="en-US" sz="1500" dirty="0">
                <a:latin typeface="Symbol" panose="05050102010706020507" pitchFamily="18" charset="2"/>
              </a:rPr>
              <a:t>m</a:t>
            </a:r>
            <a:r>
              <a:rPr lang="en-US" sz="1500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/>
              <a:t>Ac-225, Am-241, Al-26, As-73, NA-22, Zr-88, Y-88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/>
              <a:t>Ops parasitic with LANSCE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dirty="0"/>
              <a:t>LML/API New processing capability (joint NNSA/DOE IP)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BCB56C-90BC-2F9F-34ED-A15275C02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21" y="4245509"/>
            <a:ext cx="2658532" cy="1463296"/>
          </a:xfrm>
          <a:prstGeom prst="rect">
            <a:avLst/>
          </a:prstGeom>
        </p:spPr>
      </p:pic>
      <p:pic>
        <p:nvPicPr>
          <p:cNvPr id="9" name="Picture 8" descr="A picture containing indoor, device, miller&#10;&#10;Description automatically generated">
            <a:extLst>
              <a:ext uri="{FF2B5EF4-FFF2-40B4-BE49-F238E27FC236}">
                <a16:creationId xmlns:a16="http://schemas.microsoft.com/office/drawing/2014/main" id="{9D61BF33-1E67-F621-9116-6D61D678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46" y="4245509"/>
            <a:ext cx="2424102" cy="1463296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A4F342-B593-FD1E-4A3C-B644E8F4EC2F}"/>
              </a:ext>
            </a:extLst>
          </p:cNvPr>
          <p:cNvSpPr txBox="1"/>
          <p:nvPr/>
        </p:nvSpPr>
        <p:spPr>
          <a:xfrm>
            <a:off x="240146" y="5775214"/>
            <a:ext cx="2424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BNL AP Hot Cells nearly ready for operation and Ac-225 production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C8E9F-25F7-4D1C-8871-EDA4C6DC0EB7}"/>
              </a:ext>
            </a:extLst>
          </p:cNvPr>
          <p:cNvSpPr txBox="1"/>
          <p:nvPr/>
        </p:nvSpPr>
        <p:spPr>
          <a:xfrm>
            <a:off x="3330121" y="5723193"/>
            <a:ext cx="26585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LANL LML building being built to host DOE IP hot cells for Ac-225 production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56C10-52C8-ED5F-51A4-F7A2DCC6F5E7}"/>
              </a:ext>
            </a:extLst>
          </p:cNvPr>
          <p:cNvSpPr txBox="1"/>
          <p:nvPr/>
        </p:nvSpPr>
        <p:spPr>
          <a:xfrm>
            <a:off x="6413359" y="5569304"/>
            <a:ext cx="55769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term vision is to establish </a:t>
            </a:r>
            <a:r>
              <a:rPr lang="en-US" dirty="0" err="1"/>
              <a:t>HazCat</a:t>
            </a:r>
            <a:r>
              <a:rPr lang="en-US" dirty="0"/>
              <a:t> 3 level processing facilities at both BNL and LANL for Ac-225 production.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4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8940800" y="1468438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Helvetica" charset="0"/>
              <a:cs typeface="Helvetica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273365" y="127373"/>
            <a:ext cx="1170437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SzPts val="1400"/>
            </a:pPr>
            <a:r>
              <a:rPr lang="en-US" altLang="en-US" sz="2400" dirty="0">
                <a:solidFill>
                  <a:schemeClr val="dk1"/>
                </a:solidFill>
                <a:latin typeface="Century Gothic"/>
                <a:sym typeface="Century Gothic"/>
              </a:rPr>
              <a:t>Argonne’s Radioisotope Research and Production Program (R2P2/LEAF)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020" y="1031016"/>
            <a:ext cx="2887469" cy="1621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4" y="3553467"/>
            <a:ext cx="3375839" cy="1961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950" y="3423020"/>
            <a:ext cx="2755812" cy="1961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6" y="1058400"/>
            <a:ext cx="3375840" cy="1837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9717" y="1114696"/>
            <a:ext cx="508479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Operates the LEAF: 20-55 MeV  electron accelerator for production of radioisotopes.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Curie level batches of Cu-67 now routinely produced for distribution.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Cu-67 is a </a:t>
            </a:r>
            <a:r>
              <a:rPr lang="en-US" dirty="0" err="1"/>
              <a:t>theranostic</a:t>
            </a:r>
            <a:r>
              <a:rPr lang="en-US" dirty="0"/>
              <a:t> radioisotope: therapy and diagnostic capabilities in a single isotope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Sc-47 and Ac-225 production is under development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3365" y="2899800"/>
            <a:ext cx="3375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55 MeV electron linear accelerator at Argonne’s Low Energy Accelerator Facility (LEAF).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525" y="5605302"/>
            <a:ext cx="24155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Hot cell processing of Cu-67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5931" y="5635370"/>
            <a:ext cx="26323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Cu-67 ready for shipment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18764" y="5543038"/>
            <a:ext cx="407323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Diagnostic demonstration of Cu-67 in living mice, in collaboration with University of Alabama-Birmingham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40800" y="2634457"/>
            <a:ext cx="287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Artistic rendering of how targeted radionuclide therapy finds, attacks, and destroys cancer cells.</a:t>
            </a:r>
          </a:p>
        </p:txBody>
      </p:sp>
      <p:pic>
        <p:nvPicPr>
          <p:cNvPr id="2050" name="Picture 2" descr="image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444" y="3405487"/>
            <a:ext cx="2975674" cy="210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27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3202" y="229452"/>
            <a:ext cx="11430000" cy="535491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FRIB Isotope Harvesting (Severin Presentation)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8E5322-1D8A-4C4E-BF4E-DA4CC13DABD6}"/>
              </a:ext>
            </a:extLst>
          </p:cNvPr>
          <p:cNvGrpSpPr>
            <a:grpSpLocks noChangeAspect="1"/>
          </p:cNvGrpSpPr>
          <p:nvPr/>
        </p:nvGrpSpPr>
        <p:grpSpPr>
          <a:xfrm>
            <a:off x="147505" y="2699889"/>
            <a:ext cx="6194631" cy="1924050"/>
            <a:chOff x="-187537" y="168964"/>
            <a:chExt cx="12379537" cy="43726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A84C94-E6FD-4224-92A1-EEE287537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819" t="24730" r="22208" b="9125"/>
            <a:stretch/>
          </p:blipFill>
          <p:spPr>
            <a:xfrm>
              <a:off x="7855972" y="421490"/>
              <a:ext cx="3880028" cy="268455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20F205-F076-464B-A2B8-A4FCB9A68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537" y="168964"/>
              <a:ext cx="7024615" cy="4372607"/>
            </a:xfrm>
            <a:prstGeom prst="rect">
              <a:avLst/>
            </a:prstGeom>
            <a:no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B87C9D-8BA0-436A-9EC6-A71642FEB8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24" b="41184"/>
            <a:stretch/>
          </p:blipFill>
          <p:spPr bwMode="auto">
            <a:xfrm>
              <a:off x="8390118" y="2474801"/>
              <a:ext cx="1275499" cy="1560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9A7F8F0-FFE7-48FB-AEA2-2A1EF8CF1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150"/>
            <a:stretch/>
          </p:blipFill>
          <p:spPr>
            <a:xfrm>
              <a:off x="9795986" y="2474801"/>
              <a:ext cx="1182946" cy="158912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E3917D3-7C87-449A-9789-186801AF9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557" r="79402"/>
            <a:stretch/>
          </p:blipFill>
          <p:spPr>
            <a:xfrm>
              <a:off x="10962051" y="2474606"/>
              <a:ext cx="1229949" cy="1561054"/>
            </a:xfrm>
            <a:prstGeom prst="rect">
              <a:avLst/>
            </a:prstGeom>
          </p:spPr>
        </p:pic>
        <p:sp>
          <p:nvSpPr>
            <p:cNvPr id="16" name="Right Arrow 43">
              <a:extLst>
                <a:ext uri="{FF2B5EF4-FFF2-40B4-BE49-F238E27FC236}">
                  <a16:creationId xmlns:a16="http://schemas.microsoft.com/office/drawing/2014/main" id="{4C6007C4-3C29-4171-ACE4-EDB5E70057BC}"/>
                </a:ext>
              </a:extLst>
            </p:cNvPr>
            <p:cNvSpPr/>
            <p:nvPr/>
          </p:nvSpPr>
          <p:spPr>
            <a:xfrm>
              <a:off x="6153829" y="882417"/>
              <a:ext cx="1702142" cy="84482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0000" lnSpcReduction="20000"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white"/>
                  </a:solidFill>
                </a:rPr>
                <a:t>Harvesting</a:t>
              </a:r>
            </a:p>
          </p:txBody>
        </p:sp>
      </p:grpSp>
      <p:sp>
        <p:nvSpPr>
          <p:cNvPr id="8" name="TextBox 53">
            <a:extLst>
              <a:ext uri="{FF2B5EF4-FFF2-40B4-BE49-F238E27FC236}">
                <a16:creationId xmlns:a16="http://schemas.microsoft.com/office/drawing/2014/main" id="{B7D88AB6-E8C0-472F-9F6A-C928FC410E7D}"/>
              </a:ext>
            </a:extLst>
          </p:cNvPr>
          <p:cNvSpPr txBox="1"/>
          <p:nvPr/>
        </p:nvSpPr>
        <p:spPr>
          <a:xfrm>
            <a:off x="4664364" y="917372"/>
            <a:ext cx="7527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2015 NSAC Isotope Program Long Range Plan Recommendation</a:t>
            </a:r>
            <a:r>
              <a:rPr lang="en-US" dirty="0"/>
              <a:t>: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5951A9CD-E650-4F68-B608-583597F25B59}"/>
              </a:ext>
            </a:extLst>
          </p:cNvPr>
          <p:cNvSpPr txBox="1"/>
          <p:nvPr/>
        </p:nvSpPr>
        <p:spPr>
          <a:xfrm>
            <a:off x="4741659" y="1355826"/>
            <a:ext cx="7192308" cy="1200329"/>
          </a:xfrm>
          <a:prstGeom prst="rect">
            <a:avLst/>
          </a:prstGeom>
          <a:noFill/>
          <a:ln w="50800"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for isotope harvesting at FRIB 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routine operation for its nuclear physics mission, FRIB will produce a broad variety of isotopes that could be harvested synergistically without interference to the primary user.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27336-82E7-E530-DE06-E4BB939F5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202" y="1285514"/>
            <a:ext cx="3739217" cy="1151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2BBB8-5714-A5DA-0F2B-6D7E2B96B7E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289" y="2699887"/>
            <a:ext cx="2510991" cy="3347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12A8E8-B1F6-C66D-8A77-9126E4C29F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695" y="2699888"/>
            <a:ext cx="2565400" cy="19240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636761-EA57-ACFD-87DA-26A4F1ED2822}"/>
              </a:ext>
            </a:extLst>
          </p:cNvPr>
          <p:cNvSpPr txBox="1"/>
          <p:nvPr/>
        </p:nvSpPr>
        <p:spPr>
          <a:xfrm>
            <a:off x="108642" y="4906978"/>
            <a:ext cx="8971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Hot cell contract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Harvesting Vault room being prepared for harvesting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Effluent transfer from FRIB Beam dump to Harvesting Vault progressing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Early completion Q2FY2024</a:t>
            </a:r>
          </a:p>
        </p:txBody>
      </p:sp>
    </p:spTree>
    <p:extLst>
      <p:ext uri="{BB962C8B-B14F-4D97-AF65-F5344CB8AC3E}">
        <p14:creationId xmlns:p14="http://schemas.microsoft.com/office/powerpoint/2010/main" val="38690108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74C01-0113-4499-A6D9-095C5ABA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Isotope Network (UIN)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57AB53-658E-4421-AE01-0FFC5DBFC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573177"/>
              </p:ext>
            </p:extLst>
          </p:nvPr>
        </p:nvGraphicFramePr>
        <p:xfrm>
          <a:off x="3835894" y="1253238"/>
          <a:ext cx="8142970" cy="4544139"/>
        </p:xfrm>
        <a:graphic>
          <a:graphicData uri="http://schemas.openxmlformats.org/drawingml/2006/table">
            <a:tbl>
              <a:tblPr/>
              <a:tblGrid>
                <a:gridCol w="1559953">
                  <a:extLst>
                    <a:ext uri="{9D8B030D-6E8A-4147-A177-3AD203B41FA5}">
                      <a16:colId xmlns:a16="http://schemas.microsoft.com/office/drawing/2014/main" val="1424234925"/>
                    </a:ext>
                  </a:extLst>
                </a:gridCol>
                <a:gridCol w="1999302">
                  <a:extLst>
                    <a:ext uri="{9D8B030D-6E8A-4147-A177-3AD203B41FA5}">
                      <a16:colId xmlns:a16="http://schemas.microsoft.com/office/drawing/2014/main" val="3936049420"/>
                    </a:ext>
                  </a:extLst>
                </a:gridCol>
                <a:gridCol w="1411089">
                  <a:extLst>
                    <a:ext uri="{9D8B030D-6E8A-4147-A177-3AD203B41FA5}">
                      <a16:colId xmlns:a16="http://schemas.microsoft.com/office/drawing/2014/main" val="404699092"/>
                    </a:ext>
                  </a:extLst>
                </a:gridCol>
                <a:gridCol w="3172626">
                  <a:extLst>
                    <a:ext uri="{9D8B030D-6E8A-4147-A177-3AD203B41FA5}">
                      <a16:colId xmlns:a16="http://schemas.microsoft.com/office/drawing/2014/main" val="2803852622"/>
                    </a:ext>
                  </a:extLst>
                </a:gridCol>
              </a:tblGrid>
              <a:tr h="737292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Routine Isotopes NIDC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R&amp;D Effort or potential NIDC sales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Machine/Equipment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191926"/>
                  </a:ext>
                </a:extLst>
              </a:tr>
              <a:tr h="53165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Texas A&amp;M University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At-211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Pb-203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K500 cyclotron (8-70 MeV protons, 2 - 15 MeV nucleon)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667112"/>
                  </a:ext>
                </a:extLst>
              </a:tr>
              <a:tr h="737292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Alabama-Birmingham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V-48, Mn-52g, Co-55, Pb-203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Ti45?, Sc-44?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TR-24 Cyclotron, 4 external beamlines, 8 hot cells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4103239"/>
                  </a:ext>
                </a:extLst>
              </a:tr>
              <a:tr h="53165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California-Davis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At-211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76"(88") Cyclotron (4-67.5 MeV, protons, deuterons, alphas)/Reactor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711650"/>
                  </a:ext>
                </a:extLst>
              </a:tr>
              <a:tr h="737292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Pennsylvania (PENN)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At-211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Cyclotrons: 30 MeV JSW, proton, deuterons, He-3 and alpha for At-211</a:t>
                      </a:r>
                    </a:p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MeV IBA for F-18 production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4002387"/>
                  </a:ext>
                </a:extLst>
              </a:tr>
              <a:tr h="737292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Washington-Seattle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At-211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Sn-117m (irradiation), Re-186, Se-72, Bi-205/206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Scanditronix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MC-50 compact cyclotron: routine 50.5 MeV p, 29.0 and 47.3 MeV alpha beams,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procuring a hot cell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59823"/>
                  </a:ext>
                </a:extLst>
              </a:tr>
              <a:tr h="53165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University of Wisconsin-Madison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Y-86, Br-77, Mn-52g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RDS-112 Cyclotron, 11.3 MeV protons, hot cell, and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targetry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infrastructure</a:t>
                      </a:r>
                    </a:p>
                  </a:txBody>
                  <a:tcPr marL="44611" marR="44611" marT="44611" marB="44611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1051751"/>
                  </a:ext>
                </a:extLst>
              </a:tr>
            </a:tbl>
          </a:graphicData>
        </a:graphic>
      </p:graphicFrame>
      <p:pic>
        <p:nvPicPr>
          <p:cNvPr id="4" name="Content Placeholder 9" descr="Beamline_Layout_Future_2.jpg">
            <a:extLst>
              <a:ext uri="{FF2B5EF4-FFF2-40B4-BE49-F238E27FC236}">
                <a16:creationId xmlns:a16="http://schemas.microsoft.com/office/drawing/2014/main" id="{A7B5E704-F50A-EE54-1D0A-F9A697735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" b="1472"/>
          <a:stretch>
            <a:fillRect/>
          </a:stretch>
        </p:blipFill>
        <p:spPr>
          <a:xfrm>
            <a:off x="63931" y="1253238"/>
            <a:ext cx="3652867" cy="199695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DBEDA09-13FC-F19F-A14F-3F34415372F0}"/>
              </a:ext>
            </a:extLst>
          </p:cNvPr>
          <p:cNvGrpSpPr>
            <a:grpSpLocks noChangeAspect="1"/>
          </p:cNvGrpSpPr>
          <p:nvPr/>
        </p:nvGrpSpPr>
        <p:grpSpPr>
          <a:xfrm>
            <a:off x="185294" y="3693582"/>
            <a:ext cx="3448906" cy="2124717"/>
            <a:chOff x="1524000" y="285922"/>
            <a:chExt cx="10668000" cy="65720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4AAB4F-E992-311B-86D6-C984D3BDCBE3}"/>
                </a:ext>
              </a:extLst>
            </p:cNvPr>
            <p:cNvGrpSpPr/>
            <p:nvPr/>
          </p:nvGrpSpPr>
          <p:grpSpPr>
            <a:xfrm>
              <a:off x="1524000" y="285922"/>
              <a:ext cx="9144000" cy="6130358"/>
              <a:chOff x="0" y="727642"/>
              <a:chExt cx="9144000" cy="6130358"/>
            </a:xfrm>
          </p:grpSpPr>
          <p:pic>
            <p:nvPicPr>
              <p:cNvPr id="11" name="Picture 10" descr="Cyclotron Institute experimental layout - Sept2019.jpg">
                <a:extLst>
                  <a:ext uri="{FF2B5EF4-FFF2-40B4-BE49-F238E27FC236}">
                    <a16:creationId xmlns:a16="http://schemas.microsoft.com/office/drawing/2014/main" id="{483B2ECE-9DDA-6788-CA20-F73EA817E0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727642"/>
                <a:ext cx="9144000" cy="613035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62CB69E-2033-619C-1467-F514C7EA3F67}"/>
                  </a:ext>
                </a:extLst>
              </p:cNvPr>
              <p:cNvSpPr/>
              <p:nvPr/>
            </p:nvSpPr>
            <p:spPr>
              <a:xfrm>
                <a:off x="0" y="938633"/>
                <a:ext cx="5798410" cy="3496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pic>
          <p:nvPicPr>
            <p:cNvPr id="7" name="Picture 6" descr="A picture containing indoor, cluttered, miller&#10;&#10;Description automatically generated">
              <a:extLst>
                <a:ext uri="{FF2B5EF4-FFF2-40B4-BE49-F238E27FC236}">
                  <a16:creationId xmlns:a16="http://schemas.microsoft.com/office/drawing/2014/main" id="{5414C558-D004-7225-C20E-527B2ABF6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342" r="8824"/>
            <a:stretch/>
          </p:blipFill>
          <p:spPr>
            <a:xfrm flipH="1">
              <a:off x="8568164" y="4114800"/>
              <a:ext cx="3623836" cy="274320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D88D7D-1A63-67BF-B361-3D4020C468EB}"/>
                </a:ext>
              </a:extLst>
            </p:cNvPr>
            <p:cNvSpPr/>
            <p:nvPr/>
          </p:nvSpPr>
          <p:spPr>
            <a:xfrm>
              <a:off x="8259763" y="2905246"/>
              <a:ext cx="196770" cy="196769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16A924E-655D-F550-9888-D0E5A411E4D0}"/>
                </a:ext>
              </a:extLst>
            </p:cNvPr>
            <p:cNvCxnSpPr>
              <a:stCxn id="8" idx="2"/>
            </p:cNvCxnSpPr>
            <p:nvPr/>
          </p:nvCxnSpPr>
          <p:spPr>
            <a:xfrm>
              <a:off x="8259763" y="3003631"/>
              <a:ext cx="280691" cy="24827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EB852BA-FC9E-0DB2-844D-D31794345A08}"/>
                </a:ext>
              </a:extLst>
            </p:cNvPr>
            <p:cNvCxnSpPr>
              <a:cxnSpLocks/>
              <a:stCxn id="8" idx="6"/>
            </p:cNvCxnSpPr>
            <p:nvPr/>
          </p:nvCxnSpPr>
          <p:spPr>
            <a:xfrm>
              <a:off x="8456533" y="3003631"/>
              <a:ext cx="3735467" cy="111116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148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0F8BC-A647-CFDA-0147-FB457E61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Items to consider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F45036-4A25-C5DE-850E-AFB118D7A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873" y="809851"/>
            <a:ext cx="11647895" cy="4040923"/>
          </a:xfrm>
        </p:spPr>
        <p:txBody>
          <a:bodyPr/>
          <a:lstStyle/>
          <a:p>
            <a:r>
              <a:rPr lang="en-US" sz="2400" dirty="0"/>
              <a:t>Carve out a niche that is beyond the reach of industry</a:t>
            </a:r>
          </a:p>
          <a:p>
            <a:pPr lvl="1"/>
            <a:r>
              <a:rPr lang="en-US" sz="2000" dirty="0"/>
              <a:t>For example, the ORNL High flux Reactor (HFIR)</a:t>
            </a:r>
          </a:p>
          <a:p>
            <a:pPr lvl="1"/>
            <a:r>
              <a:rPr lang="en-US" sz="2000" dirty="0"/>
              <a:t>Proton energies above 70 MeV (above 200 MeV would be unique within DOE IP)</a:t>
            </a:r>
          </a:p>
          <a:p>
            <a:r>
              <a:rPr lang="en-US" sz="2400" dirty="0"/>
              <a:t>Match the radioisotope lifetimes with the SNS run cycle</a:t>
            </a:r>
          </a:p>
          <a:p>
            <a:pPr lvl="1"/>
            <a:r>
              <a:rPr lang="en-US" sz="2000" dirty="0"/>
              <a:t>Short lived isotopes need to be provided year round, will SNS support this?</a:t>
            </a:r>
          </a:p>
          <a:p>
            <a:pPr lvl="1"/>
            <a:r>
              <a:rPr lang="en-US" sz="2000" dirty="0"/>
              <a:t>Long lived isotopes likely need a long irradiation time, will the safety basis support this?</a:t>
            </a:r>
          </a:p>
          <a:p>
            <a:r>
              <a:rPr lang="en-US" sz="2400" dirty="0"/>
              <a:t>Minimize impact of DOE IP operations to the parent program (in this case BES SNS operations) </a:t>
            </a:r>
          </a:p>
          <a:p>
            <a:pPr lvl="1"/>
            <a:r>
              <a:rPr lang="en-US" sz="2000" dirty="0"/>
              <a:t>Bump less target insert/withdrawal  (see LANL and BNL presentations)</a:t>
            </a:r>
          </a:p>
          <a:p>
            <a:r>
              <a:rPr lang="en-US" sz="2400" dirty="0"/>
              <a:t>Transition from Accelerator Safety Order (irradiation) and Nuclear Safety Order (processing)</a:t>
            </a:r>
          </a:p>
          <a:p>
            <a:pPr lvl="1"/>
            <a:r>
              <a:rPr lang="en-US" sz="2000" dirty="0"/>
              <a:t>ORNL has expertise in both these safety basis, but transfer from one safety basis to the other may present new challenges (inventory, staff training).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1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0CD2-3DA3-04A4-34D5-073EA4DC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Jehanne </a:t>
            </a:r>
            <a:r>
              <a:rPr lang="en-US" dirty="0" err="1"/>
              <a:t>Gillo’s</a:t>
            </a:r>
            <a:r>
              <a:rPr lang="en-US" dirty="0"/>
              <a:t> Seminar curtesy of Rob Dimeo</a:t>
            </a:r>
          </a:p>
        </p:txBody>
      </p:sp>
      <p:pic>
        <p:nvPicPr>
          <p:cNvPr id="5" name="Picture 4" descr="A whiteboard with text and images&#10;&#10;Description automatically generated">
            <a:extLst>
              <a:ext uri="{FF2B5EF4-FFF2-40B4-BE49-F238E27FC236}">
                <a16:creationId xmlns:a16="http://schemas.microsoft.com/office/drawing/2014/main" id="{A7D25A0A-AC5D-E404-5B9C-5C2E5456D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1" y="809851"/>
            <a:ext cx="7210639" cy="5560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30A74-2F31-E3E1-1E59-8C1BAA324357}"/>
              </a:ext>
            </a:extLst>
          </p:cNvPr>
          <p:cNvSpPr txBox="1"/>
          <p:nvPr/>
        </p:nvSpPr>
        <p:spPr>
          <a:xfrm>
            <a:off x="8040030" y="1070516"/>
            <a:ext cx="3814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Accelerator Production of Radioisotopes at ORNL would complete this picture.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FBD36-F4F2-C1B2-4648-0D7FFA3BC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734" y="3325482"/>
            <a:ext cx="4235565" cy="280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1D86-6407-0897-444B-03F9294C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4098" name="Picture 2" descr="United States, Washington, DC, UW Wisconsin in Washington, DC Internship Program">
            <a:extLst>
              <a:ext uri="{FF2B5EF4-FFF2-40B4-BE49-F238E27FC236}">
                <a16:creationId xmlns:a16="http://schemas.microsoft.com/office/drawing/2014/main" id="{232C45F8-3B88-6F19-0586-A462AFA3A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4" y="1524000"/>
            <a:ext cx="1157463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60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FA3DF4-FE4D-4503-9EDF-9E3443A5CB57}"/>
              </a:ext>
            </a:extLst>
          </p:cNvPr>
          <p:cNvSpPr txBox="1"/>
          <p:nvPr/>
        </p:nvSpPr>
        <p:spPr>
          <a:xfrm>
            <a:off x="4523073" y="157026"/>
            <a:ext cx="3954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4C00"/>
                </a:solidFill>
              </a:rPr>
              <a:t>Office of Isotope R&amp;D and Production (SC-26)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34641E-6541-45CE-A1A6-1C76DE54D1CB}"/>
              </a:ext>
            </a:extLst>
          </p:cNvPr>
          <p:cNvGrpSpPr/>
          <p:nvPr/>
        </p:nvGrpSpPr>
        <p:grpSpPr>
          <a:xfrm>
            <a:off x="1722429" y="1071800"/>
            <a:ext cx="8747141" cy="5030236"/>
            <a:chOff x="189162" y="448453"/>
            <a:chExt cx="11813678" cy="601651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EBE42DD-4943-445F-99F1-CE8FE3E4EA2D}"/>
                </a:ext>
              </a:extLst>
            </p:cNvPr>
            <p:cNvGrpSpPr/>
            <p:nvPr/>
          </p:nvGrpSpPr>
          <p:grpSpPr>
            <a:xfrm>
              <a:off x="189162" y="448453"/>
              <a:ext cx="11813678" cy="6016513"/>
              <a:chOff x="189162" y="448453"/>
              <a:chExt cx="11813678" cy="601651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C56F9DA-C519-4141-9FA4-410B2A4F1CCF}"/>
                  </a:ext>
                </a:extLst>
              </p:cNvPr>
              <p:cNvGrpSpPr/>
              <p:nvPr/>
            </p:nvGrpSpPr>
            <p:grpSpPr>
              <a:xfrm>
                <a:off x="189162" y="4886898"/>
                <a:ext cx="11813678" cy="1578068"/>
                <a:chOff x="189162" y="4751256"/>
                <a:chExt cx="11813678" cy="1578068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6B645327-26B5-4D3E-8888-BB2B1CD55E9F}"/>
                    </a:ext>
                  </a:extLst>
                </p:cNvPr>
                <p:cNvGrpSpPr/>
                <p:nvPr/>
              </p:nvGrpSpPr>
              <p:grpSpPr>
                <a:xfrm>
                  <a:off x="9191292" y="4771812"/>
                  <a:ext cx="2811548" cy="1550405"/>
                  <a:chOff x="4741731" y="3545565"/>
                  <a:chExt cx="2811548" cy="1550405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536E9D7F-A086-414C-A399-D95C87076676}"/>
                      </a:ext>
                    </a:extLst>
                  </p:cNvPr>
                  <p:cNvSpPr/>
                  <p:nvPr/>
                </p:nvSpPr>
                <p:spPr>
                  <a:xfrm>
                    <a:off x="4741731" y="4181570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Kristian Myhre</a:t>
                    </a: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Technical Advisor</a:t>
                    </a:r>
                  </a:p>
                </p:txBody>
              </p:sp>
              <p:pic>
                <p:nvPicPr>
                  <p:cNvPr id="102" name="Picture 101" descr="A person in a suit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21B1141C-45FD-4E70-8D49-61FA910C0D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8685" t="12987" r="22020" b="39577"/>
                  <a:stretch>
                    <a:fillRect/>
                  </a:stretch>
                </p:blipFill>
                <p:spPr>
                  <a:xfrm>
                    <a:off x="5690306" y="3545565"/>
                    <a:ext cx="1189325" cy="1085722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914400 h 914400"/>
                      <a:gd name="connsiteX3" fmla="*/ 0 w 914400"/>
                      <a:gd name="connsiteY3" fmla="*/ 457200 h 914400"/>
                      <a:gd name="connsiteX4" fmla="*/ 457200 w 914400"/>
                      <a:gd name="connsiteY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0"/>
                        </a:moveTo>
                        <a:cubicBezTo>
                          <a:pt x="709705" y="0"/>
                          <a:pt x="914400" y="204695"/>
                          <a:pt x="914400" y="457200"/>
                        </a:cubicBezTo>
                        <a:cubicBezTo>
                          <a:pt x="914400" y="709705"/>
                          <a:pt x="709705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189D8FB-DBFD-41D6-94E7-47E8EA785914}"/>
                    </a:ext>
                  </a:extLst>
                </p:cNvPr>
                <p:cNvGrpSpPr/>
                <p:nvPr/>
              </p:nvGrpSpPr>
              <p:grpSpPr>
                <a:xfrm>
                  <a:off x="3189872" y="4765427"/>
                  <a:ext cx="2811548" cy="1563897"/>
                  <a:chOff x="9182025" y="4757361"/>
                  <a:chExt cx="2811548" cy="1563897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DAC1EA38-CF45-4F04-B3D1-7B5C50807481}"/>
                      </a:ext>
                    </a:extLst>
                  </p:cNvPr>
                  <p:cNvSpPr/>
                  <p:nvPr/>
                </p:nvSpPr>
                <p:spPr>
                  <a:xfrm>
                    <a:off x="9182025" y="5406858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Khianne</a:t>
                    </a:r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Jackson</a:t>
                    </a: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Isotope Program Initiatives</a:t>
                    </a:r>
                  </a:p>
                </p:txBody>
              </p:sp>
              <p:pic>
                <p:nvPicPr>
                  <p:cNvPr id="111" name="Picture 110">
                    <a:extLst>
                      <a:ext uri="{FF2B5EF4-FFF2-40B4-BE49-F238E27FC236}">
                        <a16:creationId xmlns:a16="http://schemas.microsoft.com/office/drawing/2014/main" id="{38FE70A1-4479-48E5-B360-DA5DD7E6FB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106" t="4503" b="13623"/>
                  <a:stretch>
                    <a:fillRect/>
                  </a:stretch>
                </p:blipFill>
                <p:spPr>
                  <a:xfrm>
                    <a:off x="10127228" y="4757361"/>
                    <a:ext cx="1303488" cy="1085000"/>
                  </a:xfrm>
                  <a:custGeom>
                    <a:avLst/>
                    <a:gdLst>
                      <a:gd name="connsiteX0" fmla="*/ 457200 w 913435"/>
                      <a:gd name="connsiteY0" fmla="*/ 0 h 914400"/>
                      <a:gd name="connsiteX1" fmla="*/ 905111 w 913435"/>
                      <a:gd name="connsiteY1" fmla="*/ 365058 h 914400"/>
                      <a:gd name="connsiteX2" fmla="*/ 913435 w 913435"/>
                      <a:gd name="connsiteY2" fmla="*/ 447628 h 914400"/>
                      <a:gd name="connsiteX3" fmla="*/ 913435 w 913435"/>
                      <a:gd name="connsiteY3" fmla="*/ 466773 h 914400"/>
                      <a:gd name="connsiteX4" fmla="*/ 905111 w 913435"/>
                      <a:gd name="connsiteY4" fmla="*/ 549342 h 914400"/>
                      <a:gd name="connsiteX5" fmla="*/ 457200 w 913435"/>
                      <a:gd name="connsiteY5" fmla="*/ 914400 h 914400"/>
                      <a:gd name="connsiteX6" fmla="*/ 0 w 913435"/>
                      <a:gd name="connsiteY6" fmla="*/ 457200 h 914400"/>
                      <a:gd name="connsiteX7" fmla="*/ 457200 w 913435"/>
                      <a:gd name="connsiteY7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3435" h="914400">
                        <a:moveTo>
                          <a:pt x="457200" y="0"/>
                        </a:moveTo>
                        <a:cubicBezTo>
                          <a:pt x="678142" y="0"/>
                          <a:pt x="862479" y="156720"/>
                          <a:pt x="905111" y="365058"/>
                        </a:cubicBezTo>
                        <a:lnTo>
                          <a:pt x="913435" y="447628"/>
                        </a:lnTo>
                        <a:lnTo>
                          <a:pt x="913435" y="466773"/>
                        </a:lnTo>
                        <a:lnTo>
                          <a:pt x="905111" y="549342"/>
                        </a:lnTo>
                        <a:cubicBezTo>
                          <a:pt x="862479" y="757681"/>
                          <a:pt x="678142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E1936AC-16E7-440F-9499-10A68BB6A2FE}"/>
                    </a:ext>
                  </a:extLst>
                </p:cNvPr>
                <p:cNvGrpSpPr/>
                <p:nvPr/>
              </p:nvGrpSpPr>
              <p:grpSpPr>
                <a:xfrm>
                  <a:off x="6190582" y="4846477"/>
                  <a:ext cx="2811548" cy="1476647"/>
                  <a:chOff x="6193767" y="3183590"/>
                  <a:chExt cx="2811548" cy="1476647"/>
                </a:xfrm>
              </p:grpSpPr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750815E2-A4A5-4D47-ADFF-E36C165C967C}"/>
                      </a:ext>
                    </a:extLst>
                  </p:cNvPr>
                  <p:cNvSpPr/>
                  <p:nvPr/>
                </p:nvSpPr>
                <p:spPr>
                  <a:xfrm>
                    <a:off x="6193767" y="3745837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Jon Neuhoff</a:t>
                    </a: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Isotope Reactor Facilities</a:t>
                    </a:r>
                  </a:p>
                </p:txBody>
              </p:sp>
              <p:pic>
                <p:nvPicPr>
                  <p:cNvPr id="100" name="Picture 99">
                    <a:extLst>
                      <a:ext uri="{FF2B5EF4-FFF2-40B4-BE49-F238E27FC236}">
                        <a16:creationId xmlns:a16="http://schemas.microsoft.com/office/drawing/2014/main" id="{36CF1BBB-E5B6-45E7-8763-D3BBBF54CE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l="1697" t="2543" r="846"/>
                  <a:stretch>
                    <a:fillRect/>
                  </a:stretch>
                </p:blipFill>
                <p:spPr>
                  <a:xfrm>
                    <a:off x="7143834" y="3183590"/>
                    <a:ext cx="1213564" cy="1010150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914400 h 914400"/>
                      <a:gd name="connsiteX3" fmla="*/ 0 w 914400"/>
                      <a:gd name="connsiteY3" fmla="*/ 457200 h 914400"/>
                      <a:gd name="connsiteX4" fmla="*/ 457200 w 914400"/>
                      <a:gd name="connsiteY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0"/>
                        </a:moveTo>
                        <a:cubicBezTo>
                          <a:pt x="709705" y="0"/>
                          <a:pt x="914400" y="204695"/>
                          <a:pt x="914400" y="457200"/>
                        </a:cubicBezTo>
                        <a:cubicBezTo>
                          <a:pt x="914400" y="709705"/>
                          <a:pt x="709705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5B0D59E6-BEA1-4944-BA47-56736D2A4E47}"/>
                    </a:ext>
                  </a:extLst>
                </p:cNvPr>
                <p:cNvGrpSpPr/>
                <p:nvPr/>
              </p:nvGrpSpPr>
              <p:grpSpPr>
                <a:xfrm>
                  <a:off x="189162" y="4751256"/>
                  <a:ext cx="2811548" cy="1574348"/>
                  <a:chOff x="6229796" y="4784614"/>
                  <a:chExt cx="2811548" cy="1574348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C3FFCAA8-4E91-4C49-9B26-46CAFC9345D7}"/>
                      </a:ext>
                    </a:extLst>
                  </p:cNvPr>
                  <p:cNvSpPr/>
                  <p:nvPr/>
                </p:nvSpPr>
                <p:spPr>
                  <a:xfrm>
                    <a:off x="6229796" y="5444562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April </a:t>
                    </a:r>
                    <a:r>
                      <a:rPr lang="en-US" sz="11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Gillens</a:t>
                    </a:r>
                    <a:endParaRPr lang="en-US" sz="11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Stable Isotopes</a:t>
                    </a:r>
                  </a:p>
                </p:txBody>
              </p:sp>
              <p:pic>
                <p:nvPicPr>
                  <p:cNvPr id="107" name="Picture 106">
                    <a:extLst>
                      <a:ext uri="{FF2B5EF4-FFF2-40B4-BE49-F238E27FC236}">
                        <a16:creationId xmlns:a16="http://schemas.microsoft.com/office/drawing/2014/main" id="{BF64F5A6-900A-4362-B5DD-868ECEA3CD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rcRect l="28198" t="26608" r="24646" b="35588"/>
                  <a:stretch>
                    <a:fillRect/>
                  </a:stretch>
                </p:blipFill>
                <p:spPr>
                  <a:xfrm>
                    <a:off x="6984969" y="4784614"/>
                    <a:ext cx="1304356" cy="1085721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914400 h 914400"/>
                      <a:gd name="connsiteX3" fmla="*/ 0 w 914400"/>
                      <a:gd name="connsiteY3" fmla="*/ 457200 h 914400"/>
                      <a:gd name="connsiteX4" fmla="*/ 457200 w 914400"/>
                      <a:gd name="connsiteY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0"/>
                        </a:moveTo>
                        <a:cubicBezTo>
                          <a:pt x="709705" y="0"/>
                          <a:pt x="914400" y="204695"/>
                          <a:pt x="914400" y="457200"/>
                        </a:cubicBezTo>
                        <a:cubicBezTo>
                          <a:pt x="914400" y="709705"/>
                          <a:pt x="709705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898C62F-D4BF-41BB-A42A-BD3895DC88C1}"/>
                  </a:ext>
                </a:extLst>
              </p:cNvPr>
              <p:cNvGrpSpPr/>
              <p:nvPr/>
            </p:nvGrpSpPr>
            <p:grpSpPr>
              <a:xfrm>
                <a:off x="189162" y="3267903"/>
                <a:ext cx="11813678" cy="1567681"/>
                <a:chOff x="189162" y="3235852"/>
                <a:chExt cx="11813678" cy="156768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945BEB2-03AF-407A-A581-585EC755EA51}"/>
                    </a:ext>
                  </a:extLst>
                </p:cNvPr>
                <p:cNvGrpSpPr/>
                <p:nvPr/>
              </p:nvGrpSpPr>
              <p:grpSpPr>
                <a:xfrm>
                  <a:off x="6190582" y="3235852"/>
                  <a:ext cx="2987992" cy="1554588"/>
                  <a:chOff x="9182025" y="1618082"/>
                  <a:chExt cx="2987992" cy="1554588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FC9B0501-8B6B-4640-997E-8C65D805BD2C}"/>
                      </a:ext>
                    </a:extLst>
                  </p:cNvPr>
                  <p:cNvSpPr/>
                  <p:nvPr/>
                </p:nvSpPr>
                <p:spPr>
                  <a:xfrm>
                    <a:off x="9182025" y="2258270"/>
                    <a:ext cx="2987992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Kenneth Brooks</a:t>
                    </a: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Isotope Program Operations (NIDC)</a:t>
                    </a:r>
                  </a:p>
                </p:txBody>
              </p:sp>
              <p:pic>
                <p:nvPicPr>
                  <p:cNvPr id="91" name="Picture 90" descr="A person wearing glasses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169D9752-5186-451E-91D0-6FFCE0D1F9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00" r="10514" b="42111"/>
                  <a:stretch>
                    <a:fillRect/>
                  </a:stretch>
                </p:blipFill>
                <p:spPr>
                  <a:xfrm>
                    <a:off x="10130598" y="1618082"/>
                    <a:ext cx="1290484" cy="1091548"/>
                  </a:xfrm>
                  <a:custGeom>
                    <a:avLst/>
                    <a:gdLst>
                      <a:gd name="connsiteX0" fmla="*/ 357348 w 914400"/>
                      <a:gd name="connsiteY0" fmla="*/ 0 h 902718"/>
                      <a:gd name="connsiteX1" fmla="*/ 557052 w 914400"/>
                      <a:gd name="connsiteY1" fmla="*/ 0 h 902718"/>
                      <a:gd name="connsiteX2" fmla="*/ 635163 w 914400"/>
                      <a:gd name="connsiteY2" fmla="*/ 24247 h 902718"/>
                      <a:gd name="connsiteX3" fmla="*/ 914400 w 914400"/>
                      <a:gd name="connsiteY3" fmla="*/ 445518 h 902718"/>
                      <a:gd name="connsiteX4" fmla="*/ 457200 w 914400"/>
                      <a:gd name="connsiteY4" fmla="*/ 902718 h 902718"/>
                      <a:gd name="connsiteX5" fmla="*/ 0 w 914400"/>
                      <a:gd name="connsiteY5" fmla="*/ 445518 h 902718"/>
                      <a:gd name="connsiteX6" fmla="*/ 279237 w 914400"/>
                      <a:gd name="connsiteY6" fmla="*/ 24247 h 9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4400" h="902718">
                        <a:moveTo>
                          <a:pt x="357348" y="0"/>
                        </a:moveTo>
                        <a:lnTo>
                          <a:pt x="557052" y="0"/>
                        </a:lnTo>
                        <a:lnTo>
                          <a:pt x="635163" y="24247"/>
                        </a:lnTo>
                        <a:cubicBezTo>
                          <a:pt x="799259" y="93654"/>
                          <a:pt x="914400" y="256139"/>
                          <a:pt x="914400" y="445518"/>
                        </a:cubicBezTo>
                        <a:cubicBezTo>
                          <a:pt x="914400" y="698023"/>
                          <a:pt x="709705" y="902718"/>
                          <a:pt x="457200" y="902718"/>
                        </a:cubicBezTo>
                        <a:cubicBezTo>
                          <a:pt x="204695" y="902718"/>
                          <a:pt x="0" y="698023"/>
                          <a:pt x="0" y="445518"/>
                        </a:cubicBezTo>
                        <a:cubicBezTo>
                          <a:pt x="0" y="256139"/>
                          <a:pt x="115141" y="93654"/>
                          <a:pt x="279237" y="24247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5FD0F766-3FF5-4F2C-9336-9DEC01E768EA}"/>
                    </a:ext>
                  </a:extLst>
                </p:cNvPr>
                <p:cNvGrpSpPr/>
                <p:nvPr/>
              </p:nvGrpSpPr>
              <p:grpSpPr>
                <a:xfrm>
                  <a:off x="189162" y="3288080"/>
                  <a:ext cx="2811548" cy="1502360"/>
                  <a:chOff x="6113261" y="1670310"/>
                  <a:chExt cx="2811548" cy="150236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ABE9B80B-5F7B-44F3-9143-CEF85341FA37}"/>
                      </a:ext>
                    </a:extLst>
                  </p:cNvPr>
                  <p:cNvSpPr/>
                  <p:nvPr/>
                </p:nvSpPr>
                <p:spPr>
                  <a:xfrm>
                    <a:off x="6113261" y="2258270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Ethan </a:t>
                    </a:r>
                    <a:r>
                      <a:rPr lang="en-US" sz="11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Balkin</a:t>
                    </a:r>
                    <a:endParaRPr lang="en-US" sz="11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Radioisotope Production R&amp;D</a:t>
                    </a:r>
                  </a:p>
                </p:txBody>
              </p:sp>
              <p:pic>
                <p:nvPicPr>
                  <p:cNvPr id="89" name="Picture 88" descr="image001">
                    <a:extLst>
                      <a:ext uri="{FF2B5EF4-FFF2-40B4-BE49-F238E27FC236}">
                        <a16:creationId xmlns:a16="http://schemas.microsoft.com/office/drawing/2014/main" id="{90CDB136-CD1F-49A8-9CE9-C4D88252544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656" t="12371" r="6109" b="17317"/>
                  <a:stretch>
                    <a:fillRect/>
                  </a:stretch>
                </p:blipFill>
                <p:spPr bwMode="auto">
                  <a:xfrm>
                    <a:off x="7061834" y="1670310"/>
                    <a:ext cx="1275161" cy="1051003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914400 h 914400"/>
                      <a:gd name="connsiteX3" fmla="*/ 0 w 914400"/>
                      <a:gd name="connsiteY3" fmla="*/ 457200 h 914400"/>
                      <a:gd name="connsiteX4" fmla="*/ 457200 w 914400"/>
                      <a:gd name="connsiteY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0"/>
                        </a:moveTo>
                        <a:cubicBezTo>
                          <a:pt x="709705" y="0"/>
                          <a:pt x="914400" y="204695"/>
                          <a:pt x="914400" y="457200"/>
                        </a:cubicBezTo>
                        <a:cubicBezTo>
                          <a:pt x="914400" y="709705"/>
                          <a:pt x="709705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 cap="sq">
                    <a:solidFill>
                      <a:schemeClr val="tx1"/>
                    </a:solidFill>
                    <a:prstDash val="solid"/>
                    <a:miter lim="800000"/>
                  </a:ln>
                  <a:effectLst/>
                </p:spPr>
              </p:pic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A741DFC-2682-47AD-A6EF-8524C8C088D7}"/>
                    </a:ext>
                  </a:extLst>
                </p:cNvPr>
                <p:cNvGrpSpPr/>
                <p:nvPr/>
              </p:nvGrpSpPr>
              <p:grpSpPr>
                <a:xfrm>
                  <a:off x="9191292" y="3288079"/>
                  <a:ext cx="2811548" cy="1507518"/>
                  <a:chOff x="9182025" y="3176211"/>
                  <a:chExt cx="2811548" cy="1507518"/>
                </a:xfrm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0B7FBAEF-E14F-44C6-AB9A-153853EE98A5}"/>
                      </a:ext>
                    </a:extLst>
                  </p:cNvPr>
                  <p:cNvSpPr/>
                  <p:nvPr/>
                </p:nvSpPr>
                <p:spPr>
                  <a:xfrm>
                    <a:off x="9182025" y="3769329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Arne </a:t>
                    </a:r>
                    <a:r>
                      <a:rPr lang="en-US" sz="11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Freyberger</a:t>
                    </a:r>
                    <a:endParaRPr lang="en-US" sz="11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Isotope Accelerator Facilities</a:t>
                    </a:r>
                  </a:p>
                </p:txBody>
              </p:sp>
              <p:pic>
                <p:nvPicPr>
                  <p:cNvPr id="98" name="Picture 97">
                    <a:extLst>
                      <a:ext uri="{FF2B5EF4-FFF2-40B4-BE49-F238E27FC236}">
                        <a16:creationId xmlns:a16="http://schemas.microsoft.com/office/drawing/2014/main" id="{C8DC879E-F1CC-44A8-8E0E-E1954DB34B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6909" t="6375" r="7046" b="29135"/>
                  <a:stretch>
                    <a:fillRect/>
                  </a:stretch>
                </p:blipFill>
                <p:spPr>
                  <a:xfrm>
                    <a:off x="10124238" y="3176211"/>
                    <a:ext cx="1290484" cy="1045845"/>
                  </a:xfrm>
                  <a:custGeom>
                    <a:avLst/>
                    <a:gdLst>
                      <a:gd name="connsiteX0" fmla="*/ 457200 w 914400"/>
                      <a:gd name="connsiteY0" fmla="*/ 0 h 914400"/>
                      <a:gd name="connsiteX1" fmla="*/ 914400 w 914400"/>
                      <a:gd name="connsiteY1" fmla="*/ 457200 h 914400"/>
                      <a:gd name="connsiteX2" fmla="*/ 457200 w 914400"/>
                      <a:gd name="connsiteY2" fmla="*/ 914400 h 914400"/>
                      <a:gd name="connsiteX3" fmla="*/ 0 w 914400"/>
                      <a:gd name="connsiteY3" fmla="*/ 457200 h 914400"/>
                      <a:gd name="connsiteX4" fmla="*/ 457200 w 914400"/>
                      <a:gd name="connsiteY4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" h="914400">
                        <a:moveTo>
                          <a:pt x="457200" y="0"/>
                        </a:moveTo>
                        <a:cubicBezTo>
                          <a:pt x="709705" y="0"/>
                          <a:pt x="914400" y="204695"/>
                          <a:pt x="914400" y="457200"/>
                        </a:cubicBezTo>
                        <a:cubicBezTo>
                          <a:pt x="914400" y="709705"/>
                          <a:pt x="709705" y="914400"/>
                          <a:pt x="457200" y="914400"/>
                        </a:cubicBezTo>
                        <a:cubicBezTo>
                          <a:pt x="204695" y="914400"/>
                          <a:pt x="0" y="709705"/>
                          <a:pt x="0" y="457200"/>
                        </a:cubicBezTo>
                        <a:cubicBezTo>
                          <a:pt x="0" y="204695"/>
                          <a:pt x="204695" y="0"/>
                          <a:pt x="457200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B06FF9F-0AA1-47D6-8771-96B2CA40A26D}"/>
                    </a:ext>
                  </a:extLst>
                </p:cNvPr>
                <p:cNvGrpSpPr/>
                <p:nvPr/>
              </p:nvGrpSpPr>
              <p:grpSpPr>
                <a:xfrm>
                  <a:off x="3189872" y="3249167"/>
                  <a:ext cx="2811548" cy="1554366"/>
                  <a:chOff x="3301713" y="3105871"/>
                  <a:chExt cx="2811548" cy="1554366"/>
                </a:xfrm>
              </p:grpSpPr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7E52A711-32CD-446E-9873-2D2ED240F9D0}"/>
                      </a:ext>
                    </a:extLst>
                  </p:cNvPr>
                  <p:cNvSpPr/>
                  <p:nvPr/>
                </p:nvSpPr>
                <p:spPr>
                  <a:xfrm>
                    <a:off x="3301713" y="3745837"/>
                    <a:ext cx="2811548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b"/>
                  <a:lstStyle/>
                  <a:p>
                    <a:pPr algn="ctr"/>
                    <a:r>
                      <a:rPr lang="en-US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David </a:t>
                    </a:r>
                    <a:r>
                      <a:rPr lang="en-US" sz="1100" b="1" dirty="0" err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Bivans</a:t>
                    </a:r>
                    <a:endParaRPr lang="en-US" sz="11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 algn="ctr"/>
                    <a:r>
                      <a:rPr lang="en-US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Alternative Isotope Production</a:t>
                    </a:r>
                  </a:p>
                </p:txBody>
              </p:sp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88A0EEA5-4AC4-43A6-BAC4-4A25DBC829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rcRect t="1813" r="7836" b="29116"/>
                  <a:stretch>
                    <a:fillRect/>
                  </a:stretch>
                </p:blipFill>
                <p:spPr>
                  <a:xfrm>
                    <a:off x="4254985" y="3105871"/>
                    <a:ext cx="1295417" cy="1076821"/>
                  </a:xfrm>
                  <a:custGeom>
                    <a:avLst/>
                    <a:gdLst>
                      <a:gd name="connsiteX0" fmla="*/ 455584 w 912784"/>
                      <a:gd name="connsiteY0" fmla="*/ 0 h 914400"/>
                      <a:gd name="connsiteX1" fmla="*/ 912784 w 912784"/>
                      <a:gd name="connsiteY1" fmla="*/ 457200 h 914400"/>
                      <a:gd name="connsiteX2" fmla="*/ 455584 w 912784"/>
                      <a:gd name="connsiteY2" fmla="*/ 914400 h 914400"/>
                      <a:gd name="connsiteX3" fmla="*/ 7673 w 912784"/>
                      <a:gd name="connsiteY3" fmla="*/ 549342 h 914400"/>
                      <a:gd name="connsiteX4" fmla="*/ 0 w 912784"/>
                      <a:gd name="connsiteY4" fmla="*/ 473231 h 914400"/>
                      <a:gd name="connsiteX5" fmla="*/ 0 w 912784"/>
                      <a:gd name="connsiteY5" fmla="*/ 441170 h 914400"/>
                      <a:gd name="connsiteX6" fmla="*/ 7673 w 912784"/>
                      <a:gd name="connsiteY6" fmla="*/ 365058 h 914400"/>
                      <a:gd name="connsiteX7" fmla="*/ 455584 w 912784"/>
                      <a:gd name="connsiteY7" fmla="*/ 0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12784" h="914400">
                        <a:moveTo>
                          <a:pt x="455584" y="0"/>
                        </a:moveTo>
                        <a:cubicBezTo>
                          <a:pt x="708089" y="0"/>
                          <a:pt x="912784" y="204695"/>
                          <a:pt x="912784" y="457200"/>
                        </a:cubicBezTo>
                        <a:cubicBezTo>
                          <a:pt x="912784" y="709705"/>
                          <a:pt x="708089" y="914400"/>
                          <a:pt x="455584" y="914400"/>
                        </a:cubicBezTo>
                        <a:cubicBezTo>
                          <a:pt x="234642" y="914400"/>
                          <a:pt x="50305" y="757681"/>
                          <a:pt x="7673" y="549342"/>
                        </a:cubicBezTo>
                        <a:lnTo>
                          <a:pt x="0" y="473231"/>
                        </a:lnTo>
                        <a:lnTo>
                          <a:pt x="0" y="441170"/>
                        </a:lnTo>
                        <a:lnTo>
                          <a:pt x="7673" y="365058"/>
                        </a:lnTo>
                        <a:cubicBezTo>
                          <a:pt x="50305" y="156720"/>
                          <a:pt x="234642" y="0"/>
                          <a:pt x="455584" y="0"/>
                        </a:cubicBezTo>
                        <a:close/>
                      </a:path>
                    </a:pathLst>
                  </a:custGeom>
                  <a:ln w="12700">
                    <a:solidFill>
                      <a:schemeClr val="tx1"/>
                    </a:solidFill>
                  </a:ln>
                </p:spPr>
              </p:pic>
            </p:grpSp>
          </p:grp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70127B7-1EFE-4E5F-BDEA-C440A51C812E}"/>
                  </a:ext>
                </a:extLst>
              </p:cNvPr>
              <p:cNvSpPr/>
              <p:nvPr/>
            </p:nvSpPr>
            <p:spPr>
              <a:xfrm>
                <a:off x="1015307" y="1179700"/>
                <a:ext cx="10126215" cy="2028210"/>
              </a:xfrm>
              <a:prstGeom prst="rect">
                <a:avLst/>
              </a:prstGeom>
              <a:solidFill>
                <a:schemeClr val="accent5">
                  <a:lumMod val="9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Jehanne</a:t>
                </a:r>
                <a:r>
                  <a:rPr lang="en-US" sz="11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1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Gillo</a:t>
                </a:r>
                <a:endParaRPr lang="en-US" sz="11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Director</a:t>
                </a: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8C4BD976-DB75-49B0-AE37-F063754C0A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l="9140" t="4847" r="15370" b="37425"/>
              <a:stretch>
                <a:fillRect/>
              </a:stretch>
            </p:blipFill>
            <p:spPr>
              <a:xfrm>
                <a:off x="5374572" y="448453"/>
                <a:ext cx="1397681" cy="1331524"/>
              </a:xfrm>
              <a:custGeom>
                <a:avLst/>
                <a:gdLst>
                  <a:gd name="connsiteX0" fmla="*/ 457200 w 914400"/>
                  <a:gd name="connsiteY0" fmla="*/ 0 h 914400"/>
                  <a:gd name="connsiteX1" fmla="*/ 914400 w 914400"/>
                  <a:gd name="connsiteY1" fmla="*/ 457200 h 914400"/>
                  <a:gd name="connsiteX2" fmla="*/ 457200 w 914400"/>
                  <a:gd name="connsiteY2" fmla="*/ 914400 h 914400"/>
                  <a:gd name="connsiteX3" fmla="*/ 0 w 914400"/>
                  <a:gd name="connsiteY3" fmla="*/ 457200 h 914400"/>
                  <a:gd name="connsiteX4" fmla="*/ 457200 w 914400"/>
                  <a:gd name="connsiteY4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00" h="914400">
                    <a:moveTo>
                      <a:pt x="457200" y="0"/>
                    </a:moveTo>
                    <a:cubicBezTo>
                      <a:pt x="709705" y="0"/>
                      <a:pt x="914400" y="204695"/>
                      <a:pt x="914400" y="457200"/>
                    </a:cubicBezTo>
                    <a:cubicBezTo>
                      <a:pt x="914400" y="709705"/>
                      <a:pt x="709705" y="914400"/>
                      <a:pt x="457200" y="914400"/>
                    </a:cubicBezTo>
                    <a:cubicBezTo>
                      <a:pt x="204695" y="914400"/>
                      <a:pt x="0" y="709705"/>
                      <a:pt x="0" y="457200"/>
                    </a:cubicBezTo>
                    <a:cubicBezTo>
                      <a:pt x="0" y="204695"/>
                      <a:pt x="204695" y="0"/>
                      <a:pt x="457200" y="0"/>
                    </a:cubicBezTo>
                    <a:close/>
                  </a:path>
                </a:pathLst>
              </a:custGeom>
              <a:ln w="12700">
                <a:solidFill>
                  <a:schemeClr val="tx1"/>
                </a:solidFill>
              </a:ln>
              <a:effectLst/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9909D01-2C3D-4367-BB1D-164001929156}"/>
                </a:ext>
              </a:extLst>
            </p:cNvPr>
            <p:cNvGrpSpPr/>
            <p:nvPr/>
          </p:nvGrpSpPr>
          <p:grpSpPr>
            <a:xfrm>
              <a:off x="1369994" y="1636545"/>
              <a:ext cx="9443995" cy="1623425"/>
              <a:chOff x="844516" y="1636545"/>
              <a:chExt cx="9443995" cy="1623425"/>
            </a:xfrm>
          </p:grpSpPr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BF8B5F-B10E-4B15-B776-8869529FFF1A}"/>
                  </a:ext>
                </a:extLst>
              </p:cNvPr>
              <p:cNvSpPr txBox="1"/>
              <p:nvPr/>
            </p:nvSpPr>
            <p:spPr>
              <a:xfrm>
                <a:off x="5547935" y="2550529"/>
                <a:ext cx="2742631" cy="70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Deanna Ammons</a:t>
                </a:r>
              </a:p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Financial Management Specialist</a:t>
                </a:r>
              </a:p>
              <a:p>
                <a:pPr algn="ctr"/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Budget Execution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BB655F6A-52E3-4F0E-B2F0-AAB3D3AE75B1}"/>
                  </a:ext>
                </a:extLst>
              </p:cNvPr>
              <p:cNvGrpSpPr/>
              <p:nvPr/>
            </p:nvGrpSpPr>
            <p:grpSpPr>
              <a:xfrm>
                <a:off x="8505545" y="1850127"/>
                <a:ext cx="1782966" cy="1244344"/>
                <a:chOff x="10269807" y="1850127"/>
                <a:chExt cx="1782966" cy="124434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B2BD54-0220-4A01-AE4B-AC2C805BCF38}"/>
                    </a:ext>
                  </a:extLst>
                </p:cNvPr>
                <p:cNvSpPr txBox="1"/>
                <p:nvPr/>
              </p:nvSpPr>
              <p:spPr>
                <a:xfrm>
                  <a:off x="10269807" y="1850127"/>
                  <a:ext cx="1782966" cy="509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Bill Newton</a:t>
                  </a:r>
                </a:p>
                <a:p>
                  <a:pPr algn="ctr"/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Subcontract Support</a:t>
                  </a:r>
                </a:p>
              </p:txBody>
            </p:sp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EEC5C22B-8CE4-48A6-909A-689FEE57A0C1}"/>
                    </a:ext>
                  </a:extLst>
                </p:cNvPr>
                <p:cNvSpPr txBox="1"/>
                <p:nvPr/>
              </p:nvSpPr>
              <p:spPr>
                <a:xfrm>
                  <a:off x="10269807" y="2585128"/>
                  <a:ext cx="1782966" cy="5093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Leonard </a:t>
                  </a:r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Mausner</a:t>
                  </a:r>
                  <a:endPara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Subcontract Support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881344A7-6438-40CB-8CAA-AA42D7D6581F}"/>
                  </a:ext>
                </a:extLst>
              </p:cNvPr>
              <p:cNvGrpSpPr/>
              <p:nvPr/>
            </p:nvGrpSpPr>
            <p:grpSpPr>
              <a:xfrm>
                <a:off x="2625289" y="1636545"/>
                <a:ext cx="2742631" cy="1623425"/>
                <a:chOff x="2572133" y="928329"/>
                <a:chExt cx="2742631" cy="1623425"/>
              </a:xfrm>
            </p:grpSpPr>
            <p:pic>
              <p:nvPicPr>
                <p:cNvPr id="109" name="Picture 108">
                  <a:extLst>
                    <a:ext uri="{FF2B5EF4-FFF2-40B4-BE49-F238E27FC236}">
                      <a16:creationId xmlns:a16="http://schemas.microsoft.com/office/drawing/2014/main" id="{6DCC3963-DF7B-411E-AA17-3C766F5677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rcRect l="5277" t="6694" r="3884" b="19743"/>
                <a:stretch>
                  <a:fillRect/>
                </a:stretch>
              </p:blipFill>
              <p:spPr>
                <a:xfrm>
                  <a:off x="3417969" y="928329"/>
                  <a:ext cx="1094415" cy="914400"/>
                </a:xfrm>
                <a:custGeom>
                  <a:avLst/>
                  <a:gdLst>
                    <a:gd name="connsiteX0" fmla="*/ 457200 w 914400"/>
                    <a:gd name="connsiteY0" fmla="*/ 0 h 914400"/>
                    <a:gd name="connsiteX1" fmla="*/ 914400 w 914400"/>
                    <a:gd name="connsiteY1" fmla="*/ 457200 h 914400"/>
                    <a:gd name="connsiteX2" fmla="*/ 457200 w 914400"/>
                    <a:gd name="connsiteY2" fmla="*/ 914400 h 914400"/>
                    <a:gd name="connsiteX3" fmla="*/ 0 w 914400"/>
                    <a:gd name="connsiteY3" fmla="*/ 457200 h 914400"/>
                    <a:gd name="connsiteX4" fmla="*/ 457200 w 914400"/>
                    <a:gd name="connsiteY4" fmla="*/ 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4400" h="914400">
                      <a:moveTo>
                        <a:pt x="457200" y="0"/>
                      </a:moveTo>
                      <a:cubicBezTo>
                        <a:pt x="709705" y="0"/>
                        <a:pt x="914400" y="204695"/>
                        <a:pt x="914400" y="457200"/>
                      </a:cubicBezTo>
                      <a:cubicBezTo>
                        <a:pt x="914400" y="709705"/>
                        <a:pt x="709705" y="914400"/>
                        <a:pt x="457200" y="914400"/>
                      </a:cubicBezTo>
                      <a:cubicBezTo>
                        <a:pt x="204695" y="914400"/>
                        <a:pt x="0" y="709705"/>
                        <a:pt x="0" y="457200"/>
                      </a:cubicBezTo>
                      <a:cubicBezTo>
                        <a:pt x="0" y="204695"/>
                        <a:pt x="204695" y="0"/>
                        <a:pt x="457200" y="0"/>
                      </a:cubicBezTo>
                      <a:close/>
                    </a:path>
                  </a:pathLst>
                </a:custGeom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424BB497-5D56-40DB-8E8B-BA8FC8065EFC}"/>
                    </a:ext>
                  </a:extLst>
                </p:cNvPr>
                <p:cNvSpPr txBox="1"/>
                <p:nvPr/>
              </p:nvSpPr>
              <p:spPr>
                <a:xfrm>
                  <a:off x="2572133" y="1842313"/>
                  <a:ext cx="2742631" cy="70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Andrea </a:t>
                  </a:r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Condrad</a:t>
                  </a:r>
                  <a:endPara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Financial Management Specialist</a:t>
                  </a:r>
                </a:p>
                <a:p>
                  <a:pPr algn="ctr"/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Budget Formulation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AA6C8CE-09DA-419D-BF13-E72F9A4DB637}"/>
                  </a:ext>
                </a:extLst>
              </p:cNvPr>
              <p:cNvGrpSpPr/>
              <p:nvPr/>
            </p:nvGrpSpPr>
            <p:grpSpPr>
              <a:xfrm>
                <a:off x="844516" y="1636545"/>
                <a:ext cx="1500837" cy="1458495"/>
                <a:chOff x="671575" y="928329"/>
                <a:chExt cx="1500837" cy="1458495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2154B143-CFDA-4A31-B1D4-16D5574008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5" t="9351" b="30353"/>
                <a:stretch/>
              </p:blipFill>
              <p:spPr bwMode="auto">
                <a:xfrm>
                  <a:off x="898095" y="928329"/>
                  <a:ext cx="1169026" cy="914399"/>
                </a:xfrm>
                <a:custGeom>
                  <a:avLst/>
                  <a:gdLst>
                    <a:gd name="connsiteX0" fmla="*/ 457200 w 911243"/>
                    <a:gd name="connsiteY0" fmla="*/ 0 h 914400"/>
                    <a:gd name="connsiteX1" fmla="*/ 905111 w 911243"/>
                    <a:gd name="connsiteY1" fmla="*/ 365058 h 914400"/>
                    <a:gd name="connsiteX2" fmla="*/ 911243 w 911243"/>
                    <a:gd name="connsiteY2" fmla="*/ 425883 h 914400"/>
                    <a:gd name="connsiteX3" fmla="*/ 911243 w 911243"/>
                    <a:gd name="connsiteY3" fmla="*/ 488517 h 914400"/>
                    <a:gd name="connsiteX4" fmla="*/ 905111 w 911243"/>
                    <a:gd name="connsiteY4" fmla="*/ 549342 h 914400"/>
                    <a:gd name="connsiteX5" fmla="*/ 457200 w 911243"/>
                    <a:gd name="connsiteY5" fmla="*/ 914400 h 914400"/>
                    <a:gd name="connsiteX6" fmla="*/ 0 w 911243"/>
                    <a:gd name="connsiteY6" fmla="*/ 457200 h 914400"/>
                    <a:gd name="connsiteX7" fmla="*/ 457200 w 911243"/>
                    <a:gd name="connsiteY7" fmla="*/ 0 h 914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11243" h="914400">
                      <a:moveTo>
                        <a:pt x="457200" y="0"/>
                      </a:moveTo>
                      <a:cubicBezTo>
                        <a:pt x="678142" y="0"/>
                        <a:pt x="862479" y="156720"/>
                        <a:pt x="905111" y="365058"/>
                      </a:cubicBezTo>
                      <a:lnTo>
                        <a:pt x="911243" y="425883"/>
                      </a:lnTo>
                      <a:lnTo>
                        <a:pt x="911243" y="488517"/>
                      </a:lnTo>
                      <a:lnTo>
                        <a:pt x="905111" y="549342"/>
                      </a:lnTo>
                      <a:cubicBezTo>
                        <a:pt x="862479" y="757680"/>
                        <a:pt x="678142" y="914400"/>
                        <a:pt x="457200" y="914400"/>
                      </a:cubicBezTo>
                      <a:cubicBezTo>
                        <a:pt x="204695" y="914400"/>
                        <a:pt x="0" y="709705"/>
                        <a:pt x="0" y="457200"/>
                      </a:cubicBezTo>
                      <a:cubicBezTo>
                        <a:pt x="0" y="204695"/>
                        <a:pt x="204695" y="0"/>
                        <a:pt x="457200" y="0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285E9A9E-FC60-43D4-A06B-077A8DCA7775}"/>
                    </a:ext>
                  </a:extLst>
                </p:cNvPr>
                <p:cNvSpPr txBox="1"/>
                <p:nvPr/>
              </p:nvSpPr>
              <p:spPr>
                <a:xfrm>
                  <a:off x="671575" y="1877482"/>
                  <a:ext cx="1500837" cy="5093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Valerie </a:t>
                  </a:r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Mocca</a:t>
                  </a:r>
                  <a:endParaRPr lang="en-US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Admin Assistant</a:t>
                  </a:r>
                </a:p>
              </p:txBody>
            </p:sp>
          </p:grpSp>
        </p:grpSp>
        <p:pic>
          <p:nvPicPr>
            <p:cNvPr id="62" name="Picture 61" descr="A picture containing person, clothing&#10;&#10;Description automatically generated">
              <a:extLst>
                <a:ext uri="{FF2B5EF4-FFF2-40B4-BE49-F238E27FC236}">
                  <a16:creationId xmlns:a16="http://schemas.microsoft.com/office/drawing/2014/main" id="{E7FD67DC-9144-4ADC-B1A5-FE9983A99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7" t="6224" r="17302" b="39586"/>
            <a:stretch>
              <a:fillRect/>
            </a:stretch>
          </p:blipFill>
          <p:spPr>
            <a:xfrm>
              <a:off x="6919250" y="1641121"/>
              <a:ext cx="1109608" cy="914400"/>
            </a:xfrm>
            <a:custGeom>
              <a:avLst/>
              <a:gdLst>
                <a:gd name="connsiteX0" fmla="*/ 457200 w 914400"/>
                <a:gd name="connsiteY0" fmla="*/ 0 h 914400"/>
                <a:gd name="connsiteX1" fmla="*/ 914400 w 914400"/>
                <a:gd name="connsiteY1" fmla="*/ 457200 h 914400"/>
                <a:gd name="connsiteX2" fmla="*/ 457200 w 914400"/>
                <a:gd name="connsiteY2" fmla="*/ 914400 h 914400"/>
                <a:gd name="connsiteX3" fmla="*/ 0 w 914400"/>
                <a:gd name="connsiteY3" fmla="*/ 457200 h 914400"/>
                <a:gd name="connsiteX4" fmla="*/ 457200 w 914400"/>
                <a:gd name="connsiteY4" fmla="*/ 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914400">
                  <a:moveTo>
                    <a:pt x="457200" y="0"/>
                  </a:moveTo>
                  <a:cubicBezTo>
                    <a:pt x="709705" y="0"/>
                    <a:pt x="914400" y="204695"/>
                    <a:pt x="914400" y="457200"/>
                  </a:cubicBezTo>
                  <a:cubicBezTo>
                    <a:pt x="914400" y="709705"/>
                    <a:pt x="709705" y="914400"/>
                    <a:pt x="457200" y="914400"/>
                  </a:cubicBezTo>
                  <a:cubicBezTo>
                    <a:pt x="204695" y="914400"/>
                    <a:pt x="0" y="709705"/>
                    <a:pt x="0" y="457200"/>
                  </a:cubicBezTo>
                  <a:cubicBezTo>
                    <a:pt x="0" y="204695"/>
                    <a:pt x="204695" y="0"/>
                    <a:pt x="457200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60DA948-2FE3-CE93-DBB5-B4D4C2508D24}"/>
              </a:ext>
            </a:extLst>
          </p:cNvPr>
          <p:cNvSpPr txBox="1"/>
          <p:nvPr/>
        </p:nvSpPr>
        <p:spPr>
          <a:xfrm>
            <a:off x="357142" y="984429"/>
            <a:ext cx="366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Became standalone office in 2020 SC restructuring and first appropriation in 2022</a:t>
            </a:r>
          </a:p>
        </p:txBody>
      </p:sp>
    </p:spTree>
    <p:extLst>
      <p:ext uri="{BB962C8B-B14F-4D97-AF65-F5344CB8AC3E}">
        <p14:creationId xmlns:p14="http://schemas.microsoft.com/office/powerpoint/2010/main" val="18917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89748B-D0FA-4D49-832A-740FAF2A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30000" cy="480091"/>
          </a:xfrm>
        </p:spPr>
        <p:txBody>
          <a:bodyPr/>
          <a:lstStyle/>
          <a:p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  <a:sym typeface="Arial"/>
              </a:rPr>
              <a:t>Accelerator Production of Isotopes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1647BC3-695A-4D1D-83C1-F3984A3408D1}"/>
              </a:ext>
            </a:extLst>
          </p:cNvPr>
          <p:cNvGraphicFramePr>
            <a:graphicFrameLocks/>
          </p:cNvGraphicFramePr>
          <p:nvPr/>
        </p:nvGraphicFramePr>
        <p:xfrm>
          <a:off x="8905875" y="828675"/>
          <a:ext cx="3286126" cy="3029000"/>
        </p:xfrm>
        <a:graphic>
          <a:graphicData uri="http://schemas.openxmlformats.org/drawingml/2006/table">
            <a:tbl>
              <a:tblPr/>
              <a:tblGrid>
                <a:gridCol w="657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7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7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74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,3n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,2n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He,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 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p,2n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He, np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t,n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,np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3000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He,p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p,pn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n,2n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Original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Z,N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t,np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t,p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</a:t>
                      </a:r>
                      <a:r>
                        <a:rPr kumimoji="0" lang="en-U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d,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a</a:t>
                      </a: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n,np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p,2p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n,p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t,</a:t>
                      </a:r>
                      <a:r>
                        <a:rPr kumimoji="0" lang="en-US" sz="9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Symbol" pitchFamily="18" charset="2"/>
                          <a:cs typeface="Arial" charset="0"/>
                        </a:rPr>
                        <a:t>,a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Symbol" pitchFamily="18" charset="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n,n</a:t>
                      </a:r>
                      <a:r>
                        <a:rPr kumimoji="0" lang="en-US" sz="900" b="1" i="0" u="none" strike="noStrike" cap="none" normalizeH="0" baseline="3000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</a:t>
                      </a:r>
                      <a:r>
                        <a:rPr kumimoji="0" lang="en-US" sz="9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He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B5527"/>
                          </a:solidFill>
                          <a:effectLst/>
                          <a:latin typeface="Arial" charset="0"/>
                          <a:cs typeface="Arial" charset="0"/>
                        </a:rPr>
                        <a:t>n,pd</a:t>
                      </a: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1B5527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74C8D1-543E-4257-BA0B-952CF54BF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2427" y="3468419"/>
            <a:ext cx="30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1B5527"/>
                </a:solidFill>
              </a:rPr>
              <a:t>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CA6BF-55B0-4C07-891A-16955A95A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199" y="3785007"/>
            <a:ext cx="43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1B5527"/>
                </a:solidFill>
              </a:rPr>
              <a:t>N</a:t>
            </a:r>
          </a:p>
        </p:txBody>
      </p: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28C801DB-E45F-4C66-B9B7-B7957F015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764827" y="2653863"/>
            <a:ext cx="0" cy="7620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med"/>
          </a:ln>
        </p:spPr>
      </p:cxnSp>
      <p:cxnSp>
        <p:nvCxnSpPr>
          <p:cNvPr id="9" name="Straight Arrow Connector 12">
            <a:extLst>
              <a:ext uri="{FF2B5EF4-FFF2-40B4-BE49-F238E27FC236}">
                <a16:creationId xmlns:a16="http://schemas.microsoft.com/office/drawing/2014/main" id="{C82758A2-ADDC-44FA-8987-83366D58E7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239250" y="3969951"/>
            <a:ext cx="762000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stealth" w="lg" len="med"/>
          </a:ln>
        </p:spPr>
      </p:cxnSp>
      <p:sp>
        <p:nvSpPr>
          <p:cNvPr id="10" name="TextBox 14">
            <a:extLst>
              <a:ext uri="{FF2B5EF4-FFF2-40B4-BE49-F238E27FC236}">
                <a16:creationId xmlns:a16="http://schemas.microsoft.com/office/drawing/2014/main" id="{9F708C9A-0E49-416F-8ACB-46B36882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7227" y="4270371"/>
            <a:ext cx="25622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1B5527"/>
                </a:solidFill>
              </a:rPr>
              <a:t>n = neutron</a:t>
            </a:r>
          </a:p>
          <a:p>
            <a:r>
              <a:rPr lang="en-US" sz="1400" dirty="0">
                <a:solidFill>
                  <a:srgbClr val="1B5527"/>
                </a:solidFill>
              </a:rPr>
              <a:t>p = proton (H)</a:t>
            </a:r>
          </a:p>
          <a:p>
            <a:r>
              <a:rPr lang="en-US" sz="1400" dirty="0">
                <a:solidFill>
                  <a:srgbClr val="1B5527"/>
                </a:solidFill>
              </a:rPr>
              <a:t>d = deuteron (</a:t>
            </a:r>
            <a:r>
              <a:rPr lang="en-US" sz="1400" baseline="30000" dirty="0">
                <a:solidFill>
                  <a:srgbClr val="1B5527"/>
                </a:solidFill>
              </a:rPr>
              <a:t>2</a:t>
            </a:r>
            <a:r>
              <a:rPr lang="en-US" sz="1400" dirty="0">
                <a:solidFill>
                  <a:srgbClr val="1B5527"/>
                </a:solidFill>
              </a:rPr>
              <a:t>H; [</a:t>
            </a:r>
            <a:r>
              <a:rPr lang="en-US" sz="1400" dirty="0" err="1">
                <a:solidFill>
                  <a:srgbClr val="1B5527"/>
                </a:solidFill>
              </a:rPr>
              <a:t>pn</a:t>
            </a:r>
            <a:r>
              <a:rPr lang="en-US" sz="1400" dirty="0">
                <a:solidFill>
                  <a:srgbClr val="1B5527"/>
                </a:solidFill>
              </a:rPr>
              <a:t>])</a:t>
            </a:r>
          </a:p>
          <a:p>
            <a:r>
              <a:rPr lang="en-US" sz="1400" dirty="0">
                <a:solidFill>
                  <a:srgbClr val="1B5527"/>
                </a:solidFill>
              </a:rPr>
              <a:t>t  = triton (</a:t>
            </a:r>
            <a:r>
              <a:rPr lang="en-US" sz="1400" baseline="30000" dirty="0">
                <a:solidFill>
                  <a:srgbClr val="1B5527"/>
                </a:solidFill>
              </a:rPr>
              <a:t>3</a:t>
            </a:r>
            <a:r>
              <a:rPr lang="en-US" sz="1400" dirty="0">
                <a:solidFill>
                  <a:srgbClr val="1B5527"/>
                </a:solidFill>
              </a:rPr>
              <a:t>H); [p2n]</a:t>
            </a:r>
          </a:p>
          <a:p>
            <a:r>
              <a:rPr lang="en-US" sz="1400" baseline="30000" dirty="0">
                <a:solidFill>
                  <a:srgbClr val="1B5527"/>
                </a:solidFill>
              </a:rPr>
              <a:t>3</a:t>
            </a:r>
            <a:r>
              <a:rPr lang="en-US" sz="1400" dirty="0">
                <a:solidFill>
                  <a:srgbClr val="1B5527"/>
                </a:solidFill>
              </a:rPr>
              <a:t>He = [2pn]</a:t>
            </a:r>
          </a:p>
          <a:p>
            <a:pPr>
              <a:buFont typeface="Symbol" pitchFamily="18" charset="2"/>
              <a:buChar char="a"/>
            </a:pPr>
            <a:r>
              <a:rPr lang="en-US" sz="1400" dirty="0">
                <a:solidFill>
                  <a:srgbClr val="1B5527"/>
                </a:solidFill>
              </a:rPr>
              <a:t>= alpha particle (</a:t>
            </a:r>
            <a:r>
              <a:rPr lang="en-US" sz="1400" baseline="30000" dirty="0">
                <a:solidFill>
                  <a:srgbClr val="1B5527"/>
                </a:solidFill>
              </a:rPr>
              <a:t>4</a:t>
            </a:r>
            <a:r>
              <a:rPr lang="en-US" sz="1400" dirty="0">
                <a:solidFill>
                  <a:srgbClr val="1B5527"/>
                </a:solidFill>
              </a:rPr>
              <a:t>He); [2p2n]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8CFB2E1-7C28-4F7D-A708-15B22566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439" y="973194"/>
            <a:ext cx="8090406" cy="43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EA57C2-D687-4C7C-B90E-7E8EBFE78685}"/>
              </a:ext>
            </a:extLst>
          </p:cNvPr>
          <p:cNvSpPr/>
          <p:nvPr/>
        </p:nvSpPr>
        <p:spPr>
          <a:xfrm>
            <a:off x="8905875" y="1339850"/>
            <a:ext cx="657225" cy="6731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58A4AB-4D1F-4B63-A00E-A98D8E61BC13}"/>
              </a:ext>
            </a:extLst>
          </p:cNvPr>
          <p:cNvSpPr/>
          <p:nvPr/>
        </p:nvSpPr>
        <p:spPr>
          <a:xfrm>
            <a:off x="9569689" y="1339850"/>
            <a:ext cx="657225" cy="67310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6C2F5-6E39-4F1C-86C5-ED00EA180A26}"/>
              </a:ext>
            </a:extLst>
          </p:cNvPr>
          <p:cNvSpPr/>
          <p:nvPr/>
        </p:nvSpPr>
        <p:spPr>
          <a:xfrm>
            <a:off x="9563100" y="2026892"/>
            <a:ext cx="657225" cy="773457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5F8D43-8086-492F-A685-4D437A7C8BBC}"/>
              </a:ext>
            </a:extLst>
          </p:cNvPr>
          <p:cNvSpPr/>
          <p:nvPr/>
        </p:nvSpPr>
        <p:spPr>
          <a:xfrm>
            <a:off x="8894197" y="2800349"/>
            <a:ext cx="657225" cy="526614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06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83CB-5BB5-CF81-D66A-CC2D55544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DOE Isotope Program Mission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0A40514-B620-1861-177F-2F7082229B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318097"/>
              </p:ext>
            </p:extLst>
          </p:nvPr>
        </p:nvGraphicFramePr>
        <p:xfrm>
          <a:off x="429767" y="1024333"/>
          <a:ext cx="8078129" cy="5108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FD58D5-02F4-C6F4-9C48-B89C3390DFFB}"/>
              </a:ext>
            </a:extLst>
          </p:cNvPr>
          <p:cNvSpPr txBox="1"/>
          <p:nvPr/>
        </p:nvSpPr>
        <p:spPr>
          <a:xfrm>
            <a:off x="8644270" y="1146000"/>
            <a:ext cx="354773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Nuclear Data: Cross section, decay rates and branching ratios: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Critical to the success of the IP 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more comprehensive the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more precise the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DOE IP supports creation of Nuclear 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R&amp;D mission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Synergistic opportunities</a:t>
            </a:r>
          </a:p>
          <a:p>
            <a:pPr marL="4619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Other Office of Science efforts</a:t>
            </a:r>
          </a:p>
          <a:p>
            <a:pPr marL="461963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Office of Science initiatives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30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376953" y="68901"/>
            <a:ext cx="9343440" cy="65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n-US" sz="3600" kern="0" dirty="0">
                <a:solidFill>
                  <a:schemeClr val="bg1"/>
                </a:solidFill>
                <a:effectLst/>
              </a:rPr>
              <a:t> </a:t>
            </a:r>
            <a:r>
              <a:rPr lang="en-US" sz="3600" kern="0" dirty="0">
                <a:effectLst/>
              </a:rPr>
              <a:t>Pr</a:t>
            </a:r>
            <a:r>
              <a:rPr lang="en-US" sz="3600" dirty="0">
                <a:effectLst/>
              </a:rPr>
              <a:t>o</a:t>
            </a:r>
            <a:r>
              <a:rPr lang="en-US" sz="3600" kern="0" dirty="0">
                <a:effectLst/>
              </a:rPr>
              <a:t>gram Authority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81891" y="1038358"/>
            <a:ext cx="11152909" cy="386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23" tIns="41011" rIns="82023" bIns="41011">
            <a:spAutoFit/>
          </a:bodyPr>
          <a:lstStyle/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i="0" dirty="0">
                <a:latin typeface="+mj-lt"/>
                <a:cs typeface="Calibri" panose="020F0502020204030204" pitchFamily="34" charset="0"/>
              </a:rPr>
              <a:t>Public Law 101-101 (1990), as modified by Public Law 103-316 (1995) created the Isotope Production and Distribution Program Fund (called a </a:t>
            </a:r>
            <a:r>
              <a:rPr lang="en-US" sz="2000" b="1" i="0" dirty="0">
                <a:latin typeface="+mj-lt"/>
                <a:cs typeface="Calibri" panose="020F0502020204030204" pitchFamily="34" charset="0"/>
              </a:rPr>
              <a:t>revolving fund</a:t>
            </a:r>
            <a:r>
              <a:rPr lang="en-US" sz="2000" i="0" dirty="0">
                <a:latin typeface="+mj-lt"/>
                <a:cs typeface="Calibri" panose="020F0502020204030204" pitchFamily="34" charset="0"/>
              </a:rPr>
              <a:t>) and allows prices charged to be based on costs of production, market value, U.S. research needs and other factors.</a:t>
            </a:r>
          </a:p>
          <a:p>
            <a:pPr marL="688975" lvl="1" indent="-231775">
              <a:spcAft>
                <a:spcPts val="200"/>
              </a:spcAft>
              <a:buFont typeface="Wingdings" pitchFamily="2" charset="2"/>
              <a:buChar char="§"/>
            </a:pPr>
            <a:endParaRPr lang="en-US" sz="2000" i="0" dirty="0">
              <a:latin typeface="+mj-lt"/>
              <a:cs typeface="Calibri" panose="020F0502020204030204" pitchFamily="34" charset="0"/>
            </a:endParaRPr>
          </a:p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i="0" dirty="0">
                <a:latin typeface="+mj-lt"/>
                <a:cs typeface="Calibri" panose="020F0502020204030204" pitchFamily="34" charset="0"/>
              </a:rPr>
              <a:t>Isotope Program in DOE has </a:t>
            </a:r>
            <a:r>
              <a:rPr lang="en-US" sz="2000" b="1" i="0" dirty="0">
                <a:latin typeface="+mj-lt"/>
                <a:cs typeface="Calibri" panose="020F0502020204030204" pitchFamily="34" charset="0"/>
              </a:rPr>
              <a:t>sole authority</a:t>
            </a:r>
            <a:r>
              <a:rPr lang="en-US" sz="2000" i="0" dirty="0">
                <a:latin typeface="+mj-lt"/>
                <a:cs typeface="Calibri" panose="020F0502020204030204" pitchFamily="34" charset="0"/>
              </a:rPr>
              <a:t> to produce isotopes for sale and distribution – labs may not embark on isotope production on their own. </a:t>
            </a:r>
          </a:p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endParaRPr lang="en-US" sz="2000" i="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i="0" dirty="0">
                <a:latin typeface="+mj-lt"/>
                <a:cs typeface="Calibri" panose="020F0502020204030204" pitchFamily="34" charset="0"/>
              </a:rPr>
              <a:t>DOE IP not responsible for Mo-99 (NNSA), Pu-238 RTG (NE) and SNM for weapons (NNSA) </a:t>
            </a:r>
            <a:r>
              <a:rPr lang="en-US" sz="2000" b="1" i="0" dirty="0">
                <a:latin typeface="+mj-lt"/>
                <a:cs typeface="Calibri" panose="020F0502020204030204" pitchFamily="34" charset="0"/>
              </a:rPr>
              <a:t>by congressional mandate</a:t>
            </a:r>
            <a:r>
              <a:rPr lang="en-US" sz="2000" i="0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endParaRPr lang="en-US" sz="2000" i="0" dirty="0">
              <a:latin typeface="+mj-lt"/>
              <a:cs typeface="Calibri" panose="020F0502020204030204" pitchFamily="34" charset="0"/>
            </a:endParaRPr>
          </a:p>
          <a:p>
            <a:pPr marL="231775" indent="-231775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2000" i="0" dirty="0">
                <a:latin typeface="+mj-lt"/>
                <a:cs typeface="Calibri" panose="020F0502020204030204" pitchFamily="34" charset="0"/>
              </a:rPr>
              <a:t>DOE Isotope Program is the only </a:t>
            </a:r>
            <a:r>
              <a:rPr lang="en-US" sz="2000" b="1" i="0" dirty="0">
                <a:latin typeface="+mj-lt"/>
                <a:cs typeface="Calibri" panose="020F0502020204030204" pitchFamily="34" charset="0"/>
              </a:rPr>
              <a:t>Mission Essential Function </a:t>
            </a:r>
            <a:r>
              <a:rPr lang="en-US" sz="2000" i="0" dirty="0">
                <a:latin typeface="+mj-lt"/>
                <a:cs typeface="Calibri" panose="020F0502020204030204" pitchFamily="34" charset="0"/>
              </a:rPr>
              <a:t>in the Office of Science.</a:t>
            </a:r>
          </a:p>
          <a:p>
            <a:pPr>
              <a:spcAft>
                <a:spcPts val="200"/>
              </a:spcAft>
            </a:pPr>
            <a:endParaRPr lang="en-US" b="1" i="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57" y="5076772"/>
            <a:ext cx="1325943" cy="11430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660" y="5076772"/>
            <a:ext cx="1256925" cy="1142918"/>
          </a:xfrm>
          <a:prstGeom prst="rect">
            <a:avLst/>
          </a:prstGeom>
          <a:ln w="28575">
            <a:noFill/>
          </a:ln>
        </p:spPr>
      </p:pic>
      <p:pic>
        <p:nvPicPr>
          <p:cNvPr id="12" name="Picture 2" descr="C:\Users\philden\AppData\Local\Microsoft\Windows\Temporary Internet Files\Content.Outlook\7RNH4VD9\TA-48-1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3873" y="5068762"/>
            <a:ext cx="1861429" cy="115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797" y="5088950"/>
            <a:ext cx="1695284" cy="1130741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578" y="5088950"/>
            <a:ext cx="1245107" cy="1130741"/>
          </a:xfrm>
          <a:prstGeom prst="rect">
            <a:avLst/>
          </a:prstGeom>
          <a:solidFill>
            <a:srgbClr val="4F81BD"/>
          </a:solidFill>
          <a:ln w="9525">
            <a:solidFill>
              <a:srgbClr val="4F81BD"/>
            </a:solidFill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1524000" y="5068762"/>
            <a:ext cx="8444684" cy="1150929"/>
          </a:xfrm>
          <a:prstGeom prst="rect">
            <a:avLst/>
          </a:prstGeom>
          <a:noFill/>
          <a:ln w="28575" cap="flat" cmpd="sng" algn="ctr">
            <a:solidFill>
              <a:srgbClr val="004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600" i="1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9511C-95FC-25F0-A858-6595F239475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846" y="158939"/>
            <a:ext cx="2243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5599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ED54-0E63-0436-40B8-DE46B82A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Government Role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5C60D-0052-A75F-6DAF-E1D72CB977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4F4E275-6017-F6D1-7459-668C29A9C274}"/>
              </a:ext>
            </a:extLst>
          </p:cNvPr>
          <p:cNvGraphicFramePr/>
          <p:nvPr/>
        </p:nvGraphicFramePr>
        <p:xfrm>
          <a:off x="1311562" y="902528"/>
          <a:ext cx="100768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CB11E2B-5833-1193-C2E3-FDB96CA4E8E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846" y="158939"/>
            <a:ext cx="2243522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A968-2CBC-876C-54A7-EBBF09EA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of Public Law 101-101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65FA6-7CF6-1268-060F-95302642A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807466"/>
            <a:ext cx="11430000" cy="4089040"/>
          </a:xfrm>
        </p:spPr>
        <p:txBody>
          <a:bodyPr/>
          <a:lstStyle/>
          <a:p>
            <a:pPr marL="68580" indent="0">
              <a:buNone/>
            </a:pPr>
            <a:r>
              <a:rPr lang="en-US" sz="2000" dirty="0"/>
              <a:t>DOE IP is a unique Office of Science Program with unique authorities</a:t>
            </a:r>
          </a:p>
          <a:p>
            <a:r>
              <a:rPr lang="en-US" sz="2000" dirty="0"/>
              <a:t>DOE IP produces isotopes for </a:t>
            </a:r>
            <a:r>
              <a:rPr lang="en-US" sz="2000" b="1" dirty="0"/>
              <a:t>SALE</a:t>
            </a:r>
            <a:r>
              <a:rPr lang="en-US" sz="2000" dirty="0"/>
              <a:t> to the public</a:t>
            </a:r>
          </a:p>
          <a:p>
            <a:pPr lvl="1"/>
            <a:r>
              <a:rPr lang="en-US" sz="1800" dirty="0"/>
              <a:t>The business face of DOE IP the National Isotope Development Center (NIDC)</a:t>
            </a:r>
          </a:p>
          <a:p>
            <a:pPr lvl="2"/>
            <a:r>
              <a:rPr lang="en-US" sz="1400" dirty="0">
                <a:hlinkClick r:id="rId2"/>
              </a:rPr>
              <a:t>www.isotopes.gov</a:t>
            </a:r>
            <a:endParaRPr lang="en-US" sz="1400" dirty="0"/>
          </a:p>
          <a:p>
            <a:pPr lvl="1"/>
            <a:r>
              <a:rPr lang="en-US" sz="1800" dirty="0"/>
              <a:t>DOE IP is one of few federal entities that sells/markets products to the public.</a:t>
            </a:r>
          </a:p>
          <a:p>
            <a:r>
              <a:rPr lang="en-US" sz="2000" dirty="0"/>
              <a:t>As a federal program, DOE IP does not compete with domestic industry.</a:t>
            </a:r>
          </a:p>
          <a:p>
            <a:pPr lvl="1"/>
            <a:r>
              <a:rPr lang="en-US" sz="1800" dirty="0"/>
              <a:t>DOE IP mission is to fill gaps in the supply chain</a:t>
            </a:r>
          </a:p>
          <a:p>
            <a:pPr lvl="1"/>
            <a:r>
              <a:rPr lang="en-US" sz="1800" dirty="0"/>
              <a:t>DOE IP assists transition of isotope production from DOE IP to domestic industry. </a:t>
            </a:r>
          </a:p>
          <a:p>
            <a:r>
              <a:rPr lang="en-US" sz="2000" dirty="0"/>
              <a:t>As a “business” DOE IP protects intellectual property developed by the DOE IP community</a:t>
            </a:r>
          </a:p>
          <a:p>
            <a:r>
              <a:rPr lang="en-US" sz="2000" dirty="0"/>
              <a:t>As the “sole authority” within the federal government, no federal (DOE) lab may embark on the production and sale of radioisotopes on their own.   </a:t>
            </a:r>
            <a:r>
              <a:rPr lang="en-US" sz="2000" b="1" dirty="0"/>
              <a:t>DOE IP must be involved</a:t>
            </a:r>
            <a:r>
              <a:rPr lang="en-US" sz="2000" dirty="0"/>
              <a:t>. 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743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fontAlgn="base" hangingPunct="0"/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  <a:sym typeface="Arial"/>
              </a:rPr>
              <a:t>Applications of Isotopes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429768" y="995880"/>
          <a:ext cx="11762232" cy="5113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5035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1B5F4-18F1-E93D-3166-954C503FA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Alpha Therapy Primer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EBF78-3E6B-3915-DE21-262594067D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>
              <a:defRPr/>
            </a:pPr>
            <a:fld id="{29999C52-C1A4-41AC-93EE-78A3845B9A7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6B12DCA0-5292-96A8-0510-230173D4A6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207250" y="1265238"/>
            <a:ext cx="4984750" cy="37385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60E3B-6E6A-2D5F-DE2F-B72018E2F0D1}"/>
              </a:ext>
            </a:extLst>
          </p:cNvPr>
          <p:cNvSpPr txBox="1"/>
          <p:nvPr/>
        </p:nvSpPr>
        <p:spPr>
          <a:xfrm>
            <a:off x="585356" y="974525"/>
            <a:ext cx="11375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Over the last two decades there has been a surge in interest in radiopharmaceuticals that target cancer at the cellular level and may revolutionize cancer therapy.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03E593-F857-B932-CBDB-172107C257D1}"/>
              </a:ext>
            </a:extLst>
          </p:cNvPr>
          <p:cNvSpPr txBox="1"/>
          <p:nvPr/>
        </p:nvSpPr>
        <p:spPr>
          <a:xfrm>
            <a:off x="8588238" y="4597438"/>
            <a:ext cx="19654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2E2E2E"/>
                </a:solidFill>
                <a:latin typeface="Montserrat" panose="00000500000000000000" pitchFamily="2" charset="0"/>
              </a:rPr>
              <a:t>Credit: National Cancer Institute</a:t>
            </a:r>
            <a:endParaRPr lang="en-US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00ECF3-F81C-F12A-8266-F4098C23A7B5}"/>
              </a:ext>
            </a:extLst>
          </p:cNvPr>
          <p:cNvSpPr txBox="1"/>
          <p:nvPr/>
        </p:nvSpPr>
        <p:spPr>
          <a:xfrm>
            <a:off x="585356" y="1639120"/>
            <a:ext cx="574155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Radioisotopes that are linked to cancer antibodies are inserted into the patient where it will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Circulate internally and preferentially attach to the cancerous cell’s target protein.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radioisotope decays it deposits energy in a very small volume killing the cancer cell.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For alpha decays the alpha particle travels about one cancel cell diameter.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Minimizing collateral damage, very low radiation dose to the patient </a:t>
            </a:r>
          </a:p>
          <a:p>
            <a:endParaRPr lang="en-US" dirty="0"/>
          </a:p>
          <a:p>
            <a:r>
              <a:rPr lang="en-US" sz="1800" dirty="0"/>
              <a:t>Advantages of Targeted Alpha Therapy: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Ability to treat metastasized cancers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293CCF-0D27-0F78-B149-B439BC1F39C2}"/>
              </a:ext>
            </a:extLst>
          </p:cNvPr>
          <p:cNvSpPr txBox="1"/>
          <p:nvPr/>
        </p:nvSpPr>
        <p:spPr>
          <a:xfrm>
            <a:off x="585356" y="4892330"/>
            <a:ext cx="86518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same linker-targeting molecule can be attached with a diagnostic pharmaceutical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Track patients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Prescreen patients for potential effectiveness of the therapy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78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B4161-348B-412F-8DF8-659DCEFC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Medically-relevant alpha emitters are a priority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E64566-9861-48B0-96B2-B0573B118CB3}"/>
              </a:ext>
            </a:extLst>
          </p:cNvPr>
          <p:cNvSpPr txBox="1"/>
          <p:nvPr/>
        </p:nvSpPr>
        <p:spPr>
          <a:xfrm>
            <a:off x="3423495" y="5898958"/>
            <a:ext cx="876850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latin typeface="+mn-lt"/>
              </a:rPr>
              <a:t>Priority alpha emitters that DOE IP is routinely producing or development production capabilities.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05688F-0339-E133-48A4-F462135F1B9D}"/>
              </a:ext>
            </a:extLst>
          </p:cNvPr>
          <p:cNvGrpSpPr/>
          <p:nvPr/>
        </p:nvGrpSpPr>
        <p:grpSpPr>
          <a:xfrm>
            <a:off x="5598572" y="2526026"/>
            <a:ext cx="6433666" cy="3219494"/>
            <a:chOff x="4883383" y="2828221"/>
            <a:chExt cx="5624342" cy="2805350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2CDD2DAF-384D-43E4-999A-F408940775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57"/>
            <a:stretch/>
          </p:blipFill>
          <p:spPr bwMode="auto">
            <a:xfrm>
              <a:off x="4883383" y="2828221"/>
              <a:ext cx="5624342" cy="232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25E46A-29FC-4045-BE1A-63FC34886888}"/>
                </a:ext>
              </a:extLst>
            </p:cNvPr>
            <p:cNvSpPr txBox="1"/>
            <p:nvPr/>
          </p:nvSpPr>
          <p:spPr>
            <a:xfrm>
              <a:off x="4919702" y="5347339"/>
              <a:ext cx="151836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1. Administration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DA2F28-7B3A-4658-AB4A-16FA51CA38DE}"/>
                </a:ext>
              </a:extLst>
            </p:cNvPr>
            <p:cNvSpPr txBox="1"/>
            <p:nvPr/>
          </p:nvSpPr>
          <p:spPr>
            <a:xfrm>
              <a:off x="6366982" y="5340402"/>
              <a:ext cx="127951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2. Distribution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AC5C63-E13D-43E3-BE8C-3E92CFA907F3}"/>
                </a:ext>
              </a:extLst>
            </p:cNvPr>
            <p:cNvSpPr txBox="1"/>
            <p:nvPr/>
          </p:nvSpPr>
          <p:spPr>
            <a:xfrm>
              <a:off x="7761357" y="5292139"/>
              <a:ext cx="1329211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3. Localization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0C48C4-CB9C-4562-B8F0-22DE5A4764FE}"/>
                </a:ext>
              </a:extLst>
            </p:cNvPr>
            <p:cNvSpPr txBox="1"/>
            <p:nvPr/>
          </p:nvSpPr>
          <p:spPr>
            <a:xfrm>
              <a:off x="9211526" y="5298629"/>
              <a:ext cx="114967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latin typeface="+mn-lt"/>
                </a:rPr>
                <a:t>4. Retention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22F0034-351F-4655-A901-8D6178DC3E0A}"/>
              </a:ext>
            </a:extLst>
          </p:cNvPr>
          <p:cNvSpPr txBox="1"/>
          <p:nvPr/>
        </p:nvSpPr>
        <p:spPr>
          <a:xfrm>
            <a:off x="5766182" y="1131661"/>
            <a:ext cx="62660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>
                <a:latin typeface="+mn-lt"/>
              </a:rPr>
              <a:t>Alpha emitters are well suited for treatment of cancer and infectious diseases</a:t>
            </a:r>
          </a:p>
          <a:p>
            <a:pPr marL="257175" indent="-257175">
              <a:lnSpc>
                <a:spcPct val="90000"/>
              </a:lnSpc>
              <a:buFontTx/>
              <a:buChar char="-"/>
            </a:pPr>
            <a:r>
              <a:rPr lang="en-US" sz="1800" dirty="0">
                <a:latin typeface="+mn-lt"/>
              </a:rPr>
              <a:t>Short range (50 to 80 microns or ≤ 5 cells)</a:t>
            </a:r>
          </a:p>
          <a:p>
            <a:pPr marL="257175" indent="-257175">
              <a:lnSpc>
                <a:spcPct val="90000"/>
              </a:lnSpc>
              <a:buFontTx/>
              <a:buChar char="-"/>
            </a:pPr>
            <a:r>
              <a:rPr lang="en-US" sz="1800" dirty="0">
                <a:latin typeface="+mn-lt"/>
              </a:rPr>
              <a:t>High linear energy transfer (5 to 8 MeV)</a:t>
            </a:r>
          </a:p>
          <a:p>
            <a:pPr marL="257175" indent="-257175">
              <a:lnSpc>
                <a:spcPct val="90000"/>
              </a:lnSpc>
              <a:buFontTx/>
              <a:buChar char="-"/>
            </a:pPr>
            <a:r>
              <a:rPr lang="en-US" sz="1800" dirty="0">
                <a:latin typeface="+mn-lt"/>
              </a:rPr>
              <a:t>Short half-life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17DCD4-4EED-08E9-7AA4-CE38C7CD5B55}"/>
              </a:ext>
            </a:extLst>
          </p:cNvPr>
          <p:cNvGrpSpPr/>
          <p:nvPr/>
        </p:nvGrpSpPr>
        <p:grpSpPr>
          <a:xfrm>
            <a:off x="2940659" y="1206189"/>
            <a:ext cx="2657913" cy="4053546"/>
            <a:chOff x="637309" y="1150144"/>
            <a:chExt cx="2657913" cy="4053546"/>
          </a:xfrm>
        </p:grpSpPr>
        <p:graphicFrame>
          <p:nvGraphicFramePr>
            <p:cNvPr id="4" name="Content Placeholder 3">
              <a:extLst>
                <a:ext uri="{FF2B5EF4-FFF2-40B4-BE49-F238E27FC236}">
                  <a16:creationId xmlns:a16="http://schemas.microsoft.com/office/drawing/2014/main" id="{FDD46624-7126-484E-81CF-6ED6A0158E2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98735" y="1150144"/>
            <a:ext cx="2496487" cy="4053546"/>
          </p:xfrm>
          <a:graphic>
            <a:graphicData uri="http://schemas.openxmlformats.org/drawingml/2006/table">
              <a:tbl>
                <a:tblPr firstRow="1" bandRow="1">
                  <a:tableStyleId>{21E4AEA4-8DFA-4A89-87EB-49C32662AFE0}</a:tableStyleId>
                </a:tblPr>
                <a:tblGrid>
                  <a:gridCol w="125481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24167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Isotope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Half-life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225</a:t>
                        </a:r>
                        <a:r>
                          <a:rPr lang="en-US" sz="1500" dirty="0"/>
                          <a:t>Ac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10 d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211</a:t>
                        </a:r>
                        <a:r>
                          <a:rPr lang="en-US" sz="1500" dirty="0"/>
                          <a:t>At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7.2 h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212</a:t>
                        </a:r>
                        <a:r>
                          <a:rPr lang="en-US" sz="1500" dirty="0"/>
                          <a:t>Bi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60 m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213</a:t>
                        </a:r>
                        <a:r>
                          <a:rPr lang="en-US" sz="1500" dirty="0"/>
                          <a:t>Bi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46 m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212</a:t>
                        </a:r>
                        <a:r>
                          <a:rPr lang="en-US" sz="1500" dirty="0"/>
                          <a:t>Pb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10.6 h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223</a:t>
                        </a:r>
                        <a:r>
                          <a:rPr lang="en-US" sz="1500" dirty="0"/>
                          <a:t>Ra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11.43 d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500" baseline="30000" dirty="0"/>
                          <a:t>226</a:t>
                        </a:r>
                        <a:r>
                          <a:rPr lang="en-US" sz="1500" dirty="0"/>
                          <a:t>Th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31 m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450394"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baseline="30000" dirty="0"/>
                          <a:t>227</a:t>
                        </a:r>
                        <a:r>
                          <a:rPr lang="en-US" sz="1500" dirty="0"/>
                          <a:t>Th</a:t>
                        </a:r>
                      </a:p>
                    </a:txBody>
                    <a:tcPr marL="68570" marR="68570" marT="34290" marB="34290"/>
                  </a:tc>
                  <a:tc>
                    <a:txBody>
                      <a:bodyPr/>
                      <a:lstStyle/>
                      <a:p>
                        <a:pPr algn="l"/>
                        <a:r>
                          <a:rPr lang="en-US" sz="1500" dirty="0"/>
                          <a:t>18.7 d</a:t>
                        </a:r>
                      </a:p>
                    </a:txBody>
                    <a:tcPr marL="68570" marR="68570" marT="34290" marB="34290"/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</a:tbl>
            </a:graphicData>
          </a:graphic>
        </p:graphicFrame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E25FBAB-374C-FC0F-080F-1A9585F0A12A}"/>
                </a:ext>
              </a:extLst>
            </p:cNvPr>
            <p:cNvSpPr/>
            <p:nvPr/>
          </p:nvSpPr>
          <p:spPr>
            <a:xfrm>
              <a:off x="637309" y="1487392"/>
              <a:ext cx="2657913" cy="57949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0D3B889-DB99-7F6B-0AF0-E9345A1EF62A}"/>
                </a:ext>
              </a:extLst>
            </p:cNvPr>
            <p:cNvSpPr/>
            <p:nvPr/>
          </p:nvSpPr>
          <p:spPr>
            <a:xfrm>
              <a:off x="637309" y="1946531"/>
              <a:ext cx="2657913" cy="579495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B49305-E911-179B-4E43-6BC34AC6DA0C}"/>
              </a:ext>
            </a:extLst>
          </p:cNvPr>
          <p:cNvSpPr txBox="1"/>
          <p:nvPr/>
        </p:nvSpPr>
        <p:spPr>
          <a:xfrm>
            <a:off x="258618" y="1206189"/>
            <a:ext cx="26579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Th-232 (</a:t>
            </a:r>
            <a:r>
              <a:rPr lang="en-US" b="1" dirty="0" err="1">
                <a:solidFill>
                  <a:srgbClr val="FF0000"/>
                </a:solidFill>
              </a:rPr>
              <a:t>p,X</a:t>
            </a:r>
            <a:r>
              <a:rPr lang="en-US" b="1" dirty="0">
                <a:solidFill>
                  <a:srgbClr val="FF0000"/>
                </a:solidFill>
              </a:rPr>
              <a:t>) Ac-225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Spallation using 100-200 MeV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LANL-IPF/BNL-BLIP</a:t>
            </a:r>
          </a:p>
          <a:p>
            <a:r>
              <a:rPr lang="en-US" b="1" dirty="0">
                <a:solidFill>
                  <a:srgbClr val="FF0000"/>
                </a:solidFill>
              </a:rPr>
              <a:t>Ra-226 (p,2n) Ac-225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~20 MeV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Small cyclotron at </a:t>
            </a:r>
            <a:r>
              <a:rPr lang="en-US" b="1" dirty="0">
                <a:solidFill>
                  <a:srgbClr val="FF0000"/>
                </a:solidFill>
              </a:rPr>
              <a:t>BNL</a:t>
            </a:r>
          </a:p>
          <a:p>
            <a:r>
              <a:rPr lang="en-US" b="1" dirty="0">
                <a:solidFill>
                  <a:srgbClr val="FF0000"/>
                </a:solidFill>
              </a:rPr>
              <a:t>Ra-226 (</a:t>
            </a:r>
            <a:r>
              <a:rPr lang="en-US" b="1" dirty="0" err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b="1" dirty="0" err="1">
                <a:solidFill>
                  <a:srgbClr val="FF0000"/>
                </a:solidFill>
              </a:rPr>
              <a:t>,n</a:t>
            </a:r>
            <a:r>
              <a:rPr lang="en-US" b="1" dirty="0">
                <a:solidFill>
                  <a:srgbClr val="FF0000"/>
                </a:solidFill>
              </a:rPr>
              <a:t>) Ra-225;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Ra-225 -&gt; Ac-225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Photo-nuclear production at the </a:t>
            </a:r>
            <a:r>
              <a:rPr lang="en-US" b="1" dirty="0">
                <a:solidFill>
                  <a:srgbClr val="FF0000"/>
                </a:solidFill>
              </a:rPr>
              <a:t>ANL-LEAF</a:t>
            </a:r>
          </a:p>
          <a:p>
            <a:r>
              <a:rPr lang="en-US" b="1" dirty="0">
                <a:solidFill>
                  <a:srgbClr val="FF0000"/>
                </a:solidFill>
              </a:rPr>
              <a:t>Th-229 -&gt; Ra-225;</a:t>
            </a:r>
          </a:p>
          <a:p>
            <a:r>
              <a:rPr lang="en-US" b="1" dirty="0">
                <a:solidFill>
                  <a:srgbClr val="FF0000"/>
                </a:solidFill>
              </a:rPr>
              <a:t>     Ra225 -&gt; Ac-225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“Thorium Cow” @ </a:t>
            </a:r>
            <a:r>
              <a:rPr lang="en-US" b="1" dirty="0">
                <a:solidFill>
                  <a:srgbClr val="FF0000"/>
                </a:solidFill>
              </a:rPr>
              <a:t>ORNL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Limited to about 1 Ci/year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Bi-209 (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, 2n) At-211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capable cyclotrons at universities.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short half-life:  Multiple production sites (University based)  to serve geographic regions.</a:t>
            </a:r>
          </a:p>
        </p:txBody>
      </p:sp>
    </p:spTree>
    <p:extLst>
      <p:ext uri="{BB962C8B-B14F-4D97-AF65-F5344CB8AC3E}">
        <p14:creationId xmlns:p14="http://schemas.microsoft.com/office/powerpoint/2010/main" val="1317020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64992" y="166385"/>
            <a:ext cx="11771521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defRPr/>
            </a:pPr>
            <a:r>
              <a:rPr lang="en-US" dirty="0">
                <a:solidFill>
                  <a:schemeClr val="dk1"/>
                </a:solidFill>
                <a:latin typeface="Century Gothic"/>
                <a:sym typeface="Century Gothic"/>
              </a:rPr>
              <a:t>DOE IP Production Sites- 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defRPr/>
            </a:pPr>
            <a:r>
              <a:rPr lang="en-US" dirty="0">
                <a:solidFill>
                  <a:schemeClr val="dk1"/>
                </a:solidFill>
                <a:latin typeface="Century Gothic"/>
                <a:sym typeface="Century Gothic"/>
              </a:rPr>
              <a:t>Unique collection of accelerators, reactors, other capabilities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30B6-6ED1-4E4A-9680-46D968F3B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49B453E-0553-C031-2844-1ECF934E2397}"/>
              </a:ext>
            </a:extLst>
          </p:cNvPr>
          <p:cNvGrpSpPr/>
          <p:nvPr/>
        </p:nvGrpSpPr>
        <p:grpSpPr>
          <a:xfrm>
            <a:off x="1533056" y="947380"/>
            <a:ext cx="8742628" cy="5172764"/>
            <a:chOff x="1524001" y="1092234"/>
            <a:chExt cx="8894825" cy="5421907"/>
          </a:xfrm>
        </p:grpSpPr>
        <p:grpSp>
          <p:nvGrpSpPr>
            <p:cNvPr id="6" name="Group 5"/>
            <p:cNvGrpSpPr/>
            <p:nvPr/>
          </p:nvGrpSpPr>
          <p:grpSpPr>
            <a:xfrm>
              <a:off x="1524001" y="1092234"/>
              <a:ext cx="8894825" cy="5421907"/>
              <a:chOff x="39634" y="1271216"/>
              <a:chExt cx="8894825" cy="542190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6218" y="1271216"/>
                <a:ext cx="8868241" cy="5421907"/>
                <a:chOff x="66218" y="1271216"/>
                <a:chExt cx="8868241" cy="5421907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66218" y="1271216"/>
                  <a:ext cx="8868241" cy="5331770"/>
                  <a:chOff x="-16906" y="1169620"/>
                  <a:chExt cx="8868241" cy="5331770"/>
                </a:xfrm>
              </p:grpSpPr>
              <p:grpSp>
                <p:nvGrpSpPr>
                  <p:cNvPr id="233" name="Group 3"/>
                  <p:cNvGrpSpPr>
                    <a:grpSpLocks/>
                  </p:cNvGrpSpPr>
                  <p:nvPr/>
                </p:nvGrpSpPr>
                <p:grpSpPr bwMode="auto">
                  <a:xfrm>
                    <a:off x="1122363" y="2036763"/>
                    <a:ext cx="5849937" cy="3162300"/>
                    <a:chOff x="217" y="555"/>
                    <a:chExt cx="5317" cy="3288"/>
                  </a:xfrm>
                </p:grpSpPr>
                <p:sp>
                  <p:nvSpPr>
                    <p:cNvPr id="375" name="Freeform 4"/>
                    <p:cNvSpPr>
                      <a:spLocks/>
                    </p:cNvSpPr>
                    <p:nvPr/>
                  </p:nvSpPr>
                  <p:spPr bwMode="auto">
                    <a:xfrm>
                      <a:off x="464" y="555"/>
                      <a:ext cx="688" cy="492"/>
                    </a:xfrm>
                    <a:custGeom>
                      <a:avLst/>
                      <a:gdLst>
                        <a:gd name="T0" fmla="*/ 212 w 688"/>
                        <a:gd name="T1" fmla="*/ 119 h 492"/>
                        <a:gd name="T2" fmla="*/ 212 w 688"/>
                        <a:gd name="T3" fmla="*/ 102 h 492"/>
                        <a:gd name="T4" fmla="*/ 195 w 688"/>
                        <a:gd name="T5" fmla="*/ 60 h 492"/>
                        <a:gd name="T6" fmla="*/ 212 w 688"/>
                        <a:gd name="T7" fmla="*/ 60 h 492"/>
                        <a:gd name="T8" fmla="*/ 221 w 688"/>
                        <a:gd name="T9" fmla="*/ 34 h 492"/>
                        <a:gd name="T10" fmla="*/ 212 w 688"/>
                        <a:gd name="T11" fmla="*/ 9 h 492"/>
                        <a:gd name="T12" fmla="*/ 586 w 688"/>
                        <a:gd name="T13" fmla="*/ 102 h 492"/>
                        <a:gd name="T14" fmla="*/ 654 w 688"/>
                        <a:gd name="T15" fmla="*/ 237 h 492"/>
                        <a:gd name="T16" fmla="*/ 628 w 688"/>
                        <a:gd name="T17" fmla="*/ 356 h 492"/>
                        <a:gd name="T18" fmla="*/ 611 w 688"/>
                        <a:gd name="T19" fmla="*/ 449 h 492"/>
                        <a:gd name="T20" fmla="*/ 611 w 688"/>
                        <a:gd name="T21" fmla="*/ 466 h 492"/>
                        <a:gd name="T22" fmla="*/ 611 w 688"/>
                        <a:gd name="T23" fmla="*/ 483 h 492"/>
                        <a:gd name="T24" fmla="*/ 518 w 688"/>
                        <a:gd name="T25" fmla="*/ 475 h 492"/>
                        <a:gd name="T26" fmla="*/ 416 w 688"/>
                        <a:gd name="T27" fmla="*/ 458 h 492"/>
                        <a:gd name="T28" fmla="*/ 390 w 688"/>
                        <a:gd name="T29" fmla="*/ 449 h 492"/>
                        <a:gd name="T30" fmla="*/ 365 w 688"/>
                        <a:gd name="T31" fmla="*/ 458 h 492"/>
                        <a:gd name="T32" fmla="*/ 331 w 688"/>
                        <a:gd name="T33" fmla="*/ 458 h 492"/>
                        <a:gd name="T34" fmla="*/ 297 w 688"/>
                        <a:gd name="T35" fmla="*/ 458 h 492"/>
                        <a:gd name="T36" fmla="*/ 280 w 688"/>
                        <a:gd name="T37" fmla="*/ 449 h 492"/>
                        <a:gd name="T38" fmla="*/ 246 w 688"/>
                        <a:gd name="T39" fmla="*/ 449 h 492"/>
                        <a:gd name="T40" fmla="*/ 229 w 688"/>
                        <a:gd name="T41" fmla="*/ 449 h 492"/>
                        <a:gd name="T42" fmla="*/ 229 w 688"/>
                        <a:gd name="T43" fmla="*/ 441 h 492"/>
                        <a:gd name="T44" fmla="*/ 212 w 688"/>
                        <a:gd name="T45" fmla="*/ 432 h 492"/>
                        <a:gd name="T46" fmla="*/ 178 w 688"/>
                        <a:gd name="T47" fmla="*/ 424 h 492"/>
                        <a:gd name="T48" fmla="*/ 161 w 688"/>
                        <a:gd name="T49" fmla="*/ 432 h 492"/>
                        <a:gd name="T50" fmla="*/ 127 w 688"/>
                        <a:gd name="T51" fmla="*/ 432 h 492"/>
                        <a:gd name="T52" fmla="*/ 102 w 688"/>
                        <a:gd name="T53" fmla="*/ 415 h 492"/>
                        <a:gd name="T54" fmla="*/ 93 w 688"/>
                        <a:gd name="T55" fmla="*/ 398 h 492"/>
                        <a:gd name="T56" fmla="*/ 93 w 688"/>
                        <a:gd name="T57" fmla="*/ 373 h 492"/>
                        <a:gd name="T58" fmla="*/ 93 w 688"/>
                        <a:gd name="T59" fmla="*/ 348 h 492"/>
                        <a:gd name="T60" fmla="*/ 68 w 688"/>
                        <a:gd name="T61" fmla="*/ 331 h 492"/>
                        <a:gd name="T62" fmla="*/ 42 w 688"/>
                        <a:gd name="T63" fmla="*/ 314 h 492"/>
                        <a:gd name="T64" fmla="*/ 0 w 688"/>
                        <a:gd name="T65" fmla="*/ 297 h 492"/>
                        <a:gd name="T66" fmla="*/ 25 w 688"/>
                        <a:gd name="T67" fmla="*/ 288 h 492"/>
                        <a:gd name="T68" fmla="*/ 25 w 688"/>
                        <a:gd name="T69" fmla="*/ 254 h 492"/>
                        <a:gd name="T70" fmla="*/ 17 w 688"/>
                        <a:gd name="T71" fmla="*/ 246 h 492"/>
                        <a:gd name="T72" fmla="*/ 25 w 688"/>
                        <a:gd name="T73" fmla="*/ 221 h 492"/>
                        <a:gd name="T74" fmla="*/ 34 w 688"/>
                        <a:gd name="T75" fmla="*/ 212 h 492"/>
                        <a:gd name="T76" fmla="*/ 25 w 688"/>
                        <a:gd name="T77" fmla="*/ 187 h 492"/>
                        <a:gd name="T78" fmla="*/ 25 w 688"/>
                        <a:gd name="T79" fmla="*/ 127 h 492"/>
                        <a:gd name="T80" fmla="*/ 25 w 688"/>
                        <a:gd name="T81" fmla="*/ 43 h 492"/>
                        <a:gd name="T82" fmla="*/ 127 w 688"/>
                        <a:gd name="T83" fmla="*/ 93 h 492"/>
                        <a:gd name="T84" fmla="*/ 170 w 688"/>
                        <a:gd name="T85" fmla="*/ 102 h 492"/>
                        <a:gd name="T86" fmla="*/ 178 w 688"/>
                        <a:gd name="T87" fmla="*/ 136 h 492"/>
                        <a:gd name="T88" fmla="*/ 161 w 688"/>
                        <a:gd name="T89" fmla="*/ 136 h 492"/>
                        <a:gd name="T90" fmla="*/ 119 w 688"/>
                        <a:gd name="T91" fmla="*/ 187 h 492"/>
                        <a:gd name="T92" fmla="*/ 127 w 688"/>
                        <a:gd name="T93" fmla="*/ 187 h 492"/>
                        <a:gd name="T94" fmla="*/ 170 w 688"/>
                        <a:gd name="T95" fmla="*/ 153 h 492"/>
                        <a:gd name="T96" fmla="*/ 187 w 688"/>
                        <a:gd name="T97" fmla="*/ 161 h 492"/>
                        <a:gd name="T98" fmla="*/ 178 w 688"/>
                        <a:gd name="T99" fmla="*/ 187 h 492"/>
                        <a:gd name="T100" fmla="*/ 170 w 688"/>
                        <a:gd name="T101" fmla="*/ 204 h 492"/>
                        <a:gd name="T102" fmla="*/ 161 w 688"/>
                        <a:gd name="T103" fmla="*/ 212 h 492"/>
                        <a:gd name="T104" fmla="*/ 153 w 688"/>
                        <a:gd name="T105" fmla="*/ 204 h 492"/>
                        <a:gd name="T106" fmla="*/ 144 w 688"/>
                        <a:gd name="T107" fmla="*/ 212 h 492"/>
                        <a:gd name="T108" fmla="*/ 119 w 688"/>
                        <a:gd name="T109" fmla="*/ 212 h 492"/>
                        <a:gd name="T110" fmla="*/ 144 w 688"/>
                        <a:gd name="T111" fmla="*/ 229 h 492"/>
                        <a:gd name="T112" fmla="*/ 170 w 688"/>
                        <a:gd name="T113" fmla="*/ 212 h 492"/>
                        <a:gd name="T114" fmla="*/ 178 w 688"/>
                        <a:gd name="T115" fmla="*/ 212 h 492"/>
                        <a:gd name="T116" fmla="*/ 187 w 688"/>
                        <a:gd name="T117" fmla="*/ 187 h 492"/>
                        <a:gd name="T118" fmla="*/ 212 w 688"/>
                        <a:gd name="T119" fmla="*/ 136 h 492"/>
                        <a:gd name="T120" fmla="*/ 212 w 688"/>
                        <a:gd name="T121" fmla="*/ 102 h 492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88"/>
                        <a:gd name="T184" fmla="*/ 0 h 492"/>
                        <a:gd name="T185" fmla="*/ 688 w 688"/>
                        <a:gd name="T186" fmla="*/ 492 h 492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88" h="492">
                          <a:moveTo>
                            <a:pt x="212" y="102"/>
                          </a:moveTo>
                          <a:lnTo>
                            <a:pt x="212" y="102"/>
                          </a:lnTo>
                          <a:lnTo>
                            <a:pt x="204" y="110"/>
                          </a:lnTo>
                          <a:lnTo>
                            <a:pt x="212" y="119"/>
                          </a:lnTo>
                          <a:lnTo>
                            <a:pt x="204" y="110"/>
                          </a:lnTo>
                          <a:lnTo>
                            <a:pt x="204" y="102"/>
                          </a:lnTo>
                          <a:lnTo>
                            <a:pt x="204" y="93"/>
                          </a:lnTo>
                          <a:lnTo>
                            <a:pt x="212" y="102"/>
                          </a:lnTo>
                          <a:lnTo>
                            <a:pt x="221" y="93"/>
                          </a:lnTo>
                          <a:lnTo>
                            <a:pt x="204" y="76"/>
                          </a:lnTo>
                          <a:lnTo>
                            <a:pt x="195" y="76"/>
                          </a:lnTo>
                          <a:lnTo>
                            <a:pt x="195" y="60"/>
                          </a:lnTo>
                          <a:lnTo>
                            <a:pt x="204" y="60"/>
                          </a:lnTo>
                          <a:lnTo>
                            <a:pt x="212" y="68"/>
                          </a:lnTo>
                          <a:lnTo>
                            <a:pt x="212" y="60"/>
                          </a:lnTo>
                          <a:lnTo>
                            <a:pt x="221" y="51"/>
                          </a:lnTo>
                          <a:lnTo>
                            <a:pt x="221" y="43"/>
                          </a:lnTo>
                          <a:lnTo>
                            <a:pt x="221" y="34"/>
                          </a:lnTo>
                          <a:lnTo>
                            <a:pt x="212" y="26"/>
                          </a:lnTo>
                          <a:lnTo>
                            <a:pt x="204" y="9"/>
                          </a:lnTo>
                          <a:lnTo>
                            <a:pt x="204" y="0"/>
                          </a:lnTo>
                          <a:lnTo>
                            <a:pt x="212" y="9"/>
                          </a:lnTo>
                          <a:lnTo>
                            <a:pt x="212" y="0"/>
                          </a:lnTo>
                          <a:lnTo>
                            <a:pt x="365" y="43"/>
                          </a:lnTo>
                          <a:lnTo>
                            <a:pt x="535" y="85"/>
                          </a:lnTo>
                          <a:lnTo>
                            <a:pt x="586" y="102"/>
                          </a:lnTo>
                          <a:lnTo>
                            <a:pt x="654" y="110"/>
                          </a:lnTo>
                          <a:lnTo>
                            <a:pt x="688" y="119"/>
                          </a:lnTo>
                          <a:lnTo>
                            <a:pt x="679" y="144"/>
                          </a:lnTo>
                          <a:lnTo>
                            <a:pt x="654" y="237"/>
                          </a:lnTo>
                          <a:lnTo>
                            <a:pt x="654" y="246"/>
                          </a:lnTo>
                          <a:lnTo>
                            <a:pt x="637" y="322"/>
                          </a:lnTo>
                          <a:lnTo>
                            <a:pt x="637" y="339"/>
                          </a:lnTo>
                          <a:lnTo>
                            <a:pt x="628" y="356"/>
                          </a:lnTo>
                          <a:lnTo>
                            <a:pt x="611" y="424"/>
                          </a:lnTo>
                          <a:lnTo>
                            <a:pt x="611" y="441"/>
                          </a:lnTo>
                          <a:lnTo>
                            <a:pt x="611" y="449"/>
                          </a:lnTo>
                          <a:lnTo>
                            <a:pt x="611" y="458"/>
                          </a:lnTo>
                          <a:lnTo>
                            <a:pt x="611" y="466"/>
                          </a:lnTo>
                          <a:lnTo>
                            <a:pt x="611" y="475"/>
                          </a:lnTo>
                          <a:lnTo>
                            <a:pt x="611" y="483"/>
                          </a:lnTo>
                          <a:lnTo>
                            <a:pt x="603" y="483"/>
                          </a:lnTo>
                          <a:lnTo>
                            <a:pt x="611" y="483"/>
                          </a:lnTo>
                          <a:lnTo>
                            <a:pt x="611" y="492"/>
                          </a:lnTo>
                          <a:lnTo>
                            <a:pt x="560" y="483"/>
                          </a:lnTo>
                          <a:lnTo>
                            <a:pt x="552" y="483"/>
                          </a:lnTo>
                          <a:lnTo>
                            <a:pt x="518" y="475"/>
                          </a:lnTo>
                          <a:lnTo>
                            <a:pt x="433" y="449"/>
                          </a:lnTo>
                          <a:lnTo>
                            <a:pt x="424" y="458"/>
                          </a:lnTo>
                          <a:lnTo>
                            <a:pt x="416" y="458"/>
                          </a:lnTo>
                          <a:lnTo>
                            <a:pt x="407" y="458"/>
                          </a:lnTo>
                          <a:lnTo>
                            <a:pt x="399" y="458"/>
                          </a:lnTo>
                          <a:lnTo>
                            <a:pt x="390" y="458"/>
                          </a:lnTo>
                          <a:lnTo>
                            <a:pt x="390" y="449"/>
                          </a:lnTo>
                          <a:lnTo>
                            <a:pt x="382" y="449"/>
                          </a:lnTo>
                          <a:lnTo>
                            <a:pt x="373" y="449"/>
                          </a:lnTo>
                          <a:lnTo>
                            <a:pt x="365" y="458"/>
                          </a:lnTo>
                          <a:lnTo>
                            <a:pt x="348" y="449"/>
                          </a:lnTo>
                          <a:lnTo>
                            <a:pt x="348" y="458"/>
                          </a:lnTo>
                          <a:lnTo>
                            <a:pt x="339" y="458"/>
                          </a:lnTo>
                          <a:lnTo>
                            <a:pt x="331" y="458"/>
                          </a:lnTo>
                          <a:lnTo>
                            <a:pt x="323" y="458"/>
                          </a:lnTo>
                          <a:lnTo>
                            <a:pt x="314" y="458"/>
                          </a:lnTo>
                          <a:lnTo>
                            <a:pt x="306" y="458"/>
                          </a:lnTo>
                          <a:lnTo>
                            <a:pt x="297" y="458"/>
                          </a:lnTo>
                          <a:lnTo>
                            <a:pt x="289" y="458"/>
                          </a:lnTo>
                          <a:lnTo>
                            <a:pt x="289" y="449"/>
                          </a:lnTo>
                          <a:lnTo>
                            <a:pt x="280" y="449"/>
                          </a:lnTo>
                          <a:lnTo>
                            <a:pt x="272" y="449"/>
                          </a:lnTo>
                          <a:lnTo>
                            <a:pt x="255" y="449"/>
                          </a:lnTo>
                          <a:lnTo>
                            <a:pt x="255" y="458"/>
                          </a:lnTo>
                          <a:lnTo>
                            <a:pt x="246" y="449"/>
                          </a:lnTo>
                          <a:lnTo>
                            <a:pt x="238" y="449"/>
                          </a:lnTo>
                          <a:lnTo>
                            <a:pt x="229" y="449"/>
                          </a:lnTo>
                          <a:lnTo>
                            <a:pt x="229" y="441"/>
                          </a:lnTo>
                          <a:lnTo>
                            <a:pt x="221" y="441"/>
                          </a:lnTo>
                          <a:lnTo>
                            <a:pt x="212" y="432"/>
                          </a:lnTo>
                          <a:lnTo>
                            <a:pt x="204" y="432"/>
                          </a:lnTo>
                          <a:lnTo>
                            <a:pt x="187" y="432"/>
                          </a:lnTo>
                          <a:lnTo>
                            <a:pt x="178" y="424"/>
                          </a:lnTo>
                          <a:lnTo>
                            <a:pt x="170" y="424"/>
                          </a:lnTo>
                          <a:lnTo>
                            <a:pt x="161" y="432"/>
                          </a:lnTo>
                          <a:lnTo>
                            <a:pt x="153" y="432"/>
                          </a:lnTo>
                          <a:lnTo>
                            <a:pt x="136" y="432"/>
                          </a:lnTo>
                          <a:lnTo>
                            <a:pt x="127" y="432"/>
                          </a:lnTo>
                          <a:lnTo>
                            <a:pt x="119" y="424"/>
                          </a:lnTo>
                          <a:lnTo>
                            <a:pt x="110" y="424"/>
                          </a:lnTo>
                          <a:lnTo>
                            <a:pt x="102" y="415"/>
                          </a:lnTo>
                          <a:lnTo>
                            <a:pt x="93" y="415"/>
                          </a:lnTo>
                          <a:lnTo>
                            <a:pt x="93" y="407"/>
                          </a:lnTo>
                          <a:lnTo>
                            <a:pt x="93" y="398"/>
                          </a:lnTo>
                          <a:lnTo>
                            <a:pt x="93" y="390"/>
                          </a:lnTo>
                          <a:lnTo>
                            <a:pt x="93" y="381"/>
                          </a:lnTo>
                          <a:lnTo>
                            <a:pt x="102" y="381"/>
                          </a:lnTo>
                          <a:lnTo>
                            <a:pt x="93" y="373"/>
                          </a:lnTo>
                          <a:lnTo>
                            <a:pt x="102" y="373"/>
                          </a:lnTo>
                          <a:lnTo>
                            <a:pt x="93" y="356"/>
                          </a:lnTo>
                          <a:lnTo>
                            <a:pt x="93" y="348"/>
                          </a:lnTo>
                          <a:lnTo>
                            <a:pt x="85" y="339"/>
                          </a:lnTo>
                          <a:lnTo>
                            <a:pt x="76" y="331"/>
                          </a:lnTo>
                          <a:lnTo>
                            <a:pt x="68" y="331"/>
                          </a:lnTo>
                          <a:lnTo>
                            <a:pt x="68" y="339"/>
                          </a:lnTo>
                          <a:lnTo>
                            <a:pt x="59" y="331"/>
                          </a:lnTo>
                          <a:lnTo>
                            <a:pt x="51" y="314"/>
                          </a:lnTo>
                          <a:lnTo>
                            <a:pt x="42" y="314"/>
                          </a:lnTo>
                          <a:lnTo>
                            <a:pt x="34" y="305"/>
                          </a:lnTo>
                          <a:lnTo>
                            <a:pt x="17" y="305"/>
                          </a:lnTo>
                          <a:lnTo>
                            <a:pt x="8" y="297"/>
                          </a:lnTo>
                          <a:lnTo>
                            <a:pt x="0" y="297"/>
                          </a:lnTo>
                          <a:lnTo>
                            <a:pt x="17" y="254"/>
                          </a:lnTo>
                          <a:lnTo>
                            <a:pt x="17" y="263"/>
                          </a:lnTo>
                          <a:lnTo>
                            <a:pt x="8" y="288"/>
                          </a:lnTo>
                          <a:lnTo>
                            <a:pt x="25" y="288"/>
                          </a:lnTo>
                          <a:lnTo>
                            <a:pt x="17" y="280"/>
                          </a:lnTo>
                          <a:lnTo>
                            <a:pt x="25" y="271"/>
                          </a:lnTo>
                          <a:lnTo>
                            <a:pt x="25" y="263"/>
                          </a:lnTo>
                          <a:lnTo>
                            <a:pt x="25" y="254"/>
                          </a:lnTo>
                          <a:lnTo>
                            <a:pt x="42" y="246"/>
                          </a:lnTo>
                          <a:lnTo>
                            <a:pt x="34" y="246"/>
                          </a:lnTo>
                          <a:lnTo>
                            <a:pt x="17" y="246"/>
                          </a:lnTo>
                          <a:lnTo>
                            <a:pt x="17" y="237"/>
                          </a:lnTo>
                          <a:lnTo>
                            <a:pt x="17" y="221"/>
                          </a:lnTo>
                          <a:lnTo>
                            <a:pt x="25" y="221"/>
                          </a:lnTo>
                          <a:lnTo>
                            <a:pt x="25" y="229"/>
                          </a:lnTo>
                          <a:lnTo>
                            <a:pt x="25" y="221"/>
                          </a:lnTo>
                          <a:lnTo>
                            <a:pt x="51" y="221"/>
                          </a:lnTo>
                          <a:lnTo>
                            <a:pt x="34" y="212"/>
                          </a:lnTo>
                          <a:lnTo>
                            <a:pt x="34" y="204"/>
                          </a:lnTo>
                          <a:lnTo>
                            <a:pt x="25" y="204"/>
                          </a:lnTo>
                          <a:lnTo>
                            <a:pt x="17" y="212"/>
                          </a:lnTo>
                          <a:lnTo>
                            <a:pt x="25" y="187"/>
                          </a:lnTo>
                          <a:lnTo>
                            <a:pt x="25" y="170"/>
                          </a:lnTo>
                          <a:lnTo>
                            <a:pt x="25" y="161"/>
                          </a:lnTo>
                          <a:lnTo>
                            <a:pt x="25" y="136"/>
                          </a:lnTo>
                          <a:lnTo>
                            <a:pt x="25" y="127"/>
                          </a:lnTo>
                          <a:lnTo>
                            <a:pt x="25" y="102"/>
                          </a:lnTo>
                          <a:lnTo>
                            <a:pt x="17" y="93"/>
                          </a:lnTo>
                          <a:lnTo>
                            <a:pt x="17" y="51"/>
                          </a:lnTo>
                          <a:lnTo>
                            <a:pt x="25" y="43"/>
                          </a:lnTo>
                          <a:lnTo>
                            <a:pt x="25" y="26"/>
                          </a:lnTo>
                          <a:lnTo>
                            <a:pt x="42" y="34"/>
                          </a:lnTo>
                          <a:lnTo>
                            <a:pt x="76" y="68"/>
                          </a:lnTo>
                          <a:lnTo>
                            <a:pt x="127" y="93"/>
                          </a:lnTo>
                          <a:lnTo>
                            <a:pt x="153" y="93"/>
                          </a:lnTo>
                          <a:lnTo>
                            <a:pt x="161" y="102"/>
                          </a:lnTo>
                          <a:lnTo>
                            <a:pt x="161" y="110"/>
                          </a:lnTo>
                          <a:lnTo>
                            <a:pt x="170" y="102"/>
                          </a:lnTo>
                          <a:lnTo>
                            <a:pt x="178" y="102"/>
                          </a:lnTo>
                          <a:lnTo>
                            <a:pt x="178" y="110"/>
                          </a:lnTo>
                          <a:lnTo>
                            <a:pt x="178" y="136"/>
                          </a:lnTo>
                          <a:lnTo>
                            <a:pt x="170" y="144"/>
                          </a:lnTo>
                          <a:lnTo>
                            <a:pt x="170" y="136"/>
                          </a:lnTo>
                          <a:lnTo>
                            <a:pt x="161" y="136"/>
                          </a:lnTo>
                          <a:lnTo>
                            <a:pt x="153" y="161"/>
                          </a:lnTo>
                          <a:lnTo>
                            <a:pt x="144" y="161"/>
                          </a:lnTo>
                          <a:lnTo>
                            <a:pt x="127" y="178"/>
                          </a:lnTo>
                          <a:lnTo>
                            <a:pt x="119" y="187"/>
                          </a:lnTo>
                          <a:lnTo>
                            <a:pt x="127" y="195"/>
                          </a:lnTo>
                          <a:lnTo>
                            <a:pt x="153" y="187"/>
                          </a:lnTo>
                          <a:lnTo>
                            <a:pt x="127" y="195"/>
                          </a:lnTo>
                          <a:lnTo>
                            <a:pt x="127" y="187"/>
                          </a:lnTo>
                          <a:lnTo>
                            <a:pt x="136" y="170"/>
                          </a:lnTo>
                          <a:lnTo>
                            <a:pt x="153" y="161"/>
                          </a:lnTo>
                          <a:lnTo>
                            <a:pt x="161" y="161"/>
                          </a:lnTo>
                          <a:lnTo>
                            <a:pt x="170" y="153"/>
                          </a:lnTo>
                          <a:lnTo>
                            <a:pt x="187" y="144"/>
                          </a:lnTo>
                          <a:lnTo>
                            <a:pt x="187" y="136"/>
                          </a:lnTo>
                          <a:lnTo>
                            <a:pt x="195" y="136"/>
                          </a:lnTo>
                          <a:lnTo>
                            <a:pt x="187" y="161"/>
                          </a:lnTo>
                          <a:lnTo>
                            <a:pt x="178" y="161"/>
                          </a:lnTo>
                          <a:lnTo>
                            <a:pt x="178" y="178"/>
                          </a:lnTo>
                          <a:lnTo>
                            <a:pt x="178" y="187"/>
                          </a:lnTo>
                          <a:lnTo>
                            <a:pt x="170" y="195"/>
                          </a:lnTo>
                          <a:lnTo>
                            <a:pt x="170" y="204"/>
                          </a:lnTo>
                          <a:lnTo>
                            <a:pt x="170" y="212"/>
                          </a:lnTo>
                          <a:lnTo>
                            <a:pt x="161" y="212"/>
                          </a:lnTo>
                          <a:lnTo>
                            <a:pt x="153" y="212"/>
                          </a:lnTo>
                          <a:lnTo>
                            <a:pt x="161" y="195"/>
                          </a:lnTo>
                          <a:lnTo>
                            <a:pt x="153" y="204"/>
                          </a:lnTo>
                          <a:lnTo>
                            <a:pt x="153" y="212"/>
                          </a:lnTo>
                          <a:lnTo>
                            <a:pt x="144" y="221"/>
                          </a:lnTo>
                          <a:lnTo>
                            <a:pt x="144" y="212"/>
                          </a:lnTo>
                          <a:lnTo>
                            <a:pt x="153" y="204"/>
                          </a:lnTo>
                          <a:lnTo>
                            <a:pt x="153" y="195"/>
                          </a:lnTo>
                          <a:lnTo>
                            <a:pt x="144" y="204"/>
                          </a:lnTo>
                          <a:lnTo>
                            <a:pt x="119" y="212"/>
                          </a:lnTo>
                          <a:lnTo>
                            <a:pt x="119" y="221"/>
                          </a:lnTo>
                          <a:lnTo>
                            <a:pt x="127" y="229"/>
                          </a:lnTo>
                          <a:lnTo>
                            <a:pt x="144" y="229"/>
                          </a:lnTo>
                          <a:lnTo>
                            <a:pt x="144" y="237"/>
                          </a:lnTo>
                          <a:lnTo>
                            <a:pt x="144" y="229"/>
                          </a:lnTo>
                          <a:lnTo>
                            <a:pt x="161" y="221"/>
                          </a:lnTo>
                          <a:lnTo>
                            <a:pt x="170" y="212"/>
                          </a:lnTo>
                          <a:lnTo>
                            <a:pt x="178" y="221"/>
                          </a:lnTo>
                          <a:lnTo>
                            <a:pt x="178" y="212"/>
                          </a:lnTo>
                          <a:lnTo>
                            <a:pt x="187" y="212"/>
                          </a:lnTo>
                          <a:lnTo>
                            <a:pt x="187" y="204"/>
                          </a:lnTo>
                          <a:lnTo>
                            <a:pt x="187" y="187"/>
                          </a:lnTo>
                          <a:lnTo>
                            <a:pt x="195" y="178"/>
                          </a:lnTo>
                          <a:lnTo>
                            <a:pt x="195" y="170"/>
                          </a:lnTo>
                          <a:lnTo>
                            <a:pt x="195" y="153"/>
                          </a:lnTo>
                          <a:lnTo>
                            <a:pt x="212" y="136"/>
                          </a:lnTo>
                          <a:lnTo>
                            <a:pt x="221" y="136"/>
                          </a:lnTo>
                          <a:lnTo>
                            <a:pt x="212" y="110"/>
                          </a:lnTo>
                          <a:lnTo>
                            <a:pt x="212" y="10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6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1203" y="691"/>
                      <a:ext cx="1044" cy="661"/>
                    </a:xfrm>
                    <a:custGeom>
                      <a:avLst/>
                      <a:gdLst>
                        <a:gd name="T0" fmla="*/ 322 w 1044"/>
                        <a:gd name="T1" fmla="*/ 627 h 661"/>
                        <a:gd name="T2" fmla="*/ 322 w 1044"/>
                        <a:gd name="T3" fmla="*/ 635 h 661"/>
                        <a:gd name="T4" fmla="*/ 305 w 1044"/>
                        <a:gd name="T5" fmla="*/ 635 h 661"/>
                        <a:gd name="T6" fmla="*/ 288 w 1044"/>
                        <a:gd name="T7" fmla="*/ 635 h 661"/>
                        <a:gd name="T8" fmla="*/ 271 w 1044"/>
                        <a:gd name="T9" fmla="*/ 627 h 661"/>
                        <a:gd name="T10" fmla="*/ 254 w 1044"/>
                        <a:gd name="T11" fmla="*/ 627 h 661"/>
                        <a:gd name="T12" fmla="*/ 237 w 1044"/>
                        <a:gd name="T13" fmla="*/ 627 h 661"/>
                        <a:gd name="T14" fmla="*/ 220 w 1044"/>
                        <a:gd name="T15" fmla="*/ 627 h 661"/>
                        <a:gd name="T16" fmla="*/ 195 w 1044"/>
                        <a:gd name="T17" fmla="*/ 627 h 661"/>
                        <a:gd name="T18" fmla="*/ 186 w 1044"/>
                        <a:gd name="T19" fmla="*/ 635 h 661"/>
                        <a:gd name="T20" fmla="*/ 178 w 1044"/>
                        <a:gd name="T21" fmla="*/ 627 h 661"/>
                        <a:gd name="T22" fmla="*/ 178 w 1044"/>
                        <a:gd name="T23" fmla="*/ 601 h 661"/>
                        <a:gd name="T24" fmla="*/ 178 w 1044"/>
                        <a:gd name="T25" fmla="*/ 584 h 661"/>
                        <a:gd name="T26" fmla="*/ 161 w 1044"/>
                        <a:gd name="T27" fmla="*/ 576 h 661"/>
                        <a:gd name="T28" fmla="*/ 144 w 1044"/>
                        <a:gd name="T29" fmla="*/ 551 h 661"/>
                        <a:gd name="T30" fmla="*/ 153 w 1044"/>
                        <a:gd name="T31" fmla="*/ 542 h 661"/>
                        <a:gd name="T32" fmla="*/ 144 w 1044"/>
                        <a:gd name="T33" fmla="*/ 534 h 661"/>
                        <a:gd name="T34" fmla="*/ 136 w 1044"/>
                        <a:gd name="T35" fmla="*/ 517 h 661"/>
                        <a:gd name="T36" fmla="*/ 136 w 1044"/>
                        <a:gd name="T37" fmla="*/ 491 h 661"/>
                        <a:gd name="T38" fmla="*/ 127 w 1044"/>
                        <a:gd name="T39" fmla="*/ 474 h 661"/>
                        <a:gd name="T40" fmla="*/ 127 w 1044"/>
                        <a:gd name="T41" fmla="*/ 457 h 661"/>
                        <a:gd name="T42" fmla="*/ 119 w 1044"/>
                        <a:gd name="T43" fmla="*/ 449 h 661"/>
                        <a:gd name="T44" fmla="*/ 110 w 1044"/>
                        <a:gd name="T45" fmla="*/ 466 h 661"/>
                        <a:gd name="T46" fmla="*/ 93 w 1044"/>
                        <a:gd name="T47" fmla="*/ 466 h 661"/>
                        <a:gd name="T48" fmla="*/ 85 w 1044"/>
                        <a:gd name="T49" fmla="*/ 466 h 661"/>
                        <a:gd name="T50" fmla="*/ 68 w 1044"/>
                        <a:gd name="T51" fmla="*/ 457 h 661"/>
                        <a:gd name="T52" fmla="*/ 76 w 1044"/>
                        <a:gd name="T53" fmla="*/ 440 h 661"/>
                        <a:gd name="T54" fmla="*/ 76 w 1044"/>
                        <a:gd name="T55" fmla="*/ 423 h 661"/>
                        <a:gd name="T56" fmla="*/ 93 w 1044"/>
                        <a:gd name="T57" fmla="*/ 423 h 661"/>
                        <a:gd name="T58" fmla="*/ 85 w 1044"/>
                        <a:gd name="T59" fmla="*/ 406 h 661"/>
                        <a:gd name="T60" fmla="*/ 85 w 1044"/>
                        <a:gd name="T61" fmla="*/ 390 h 661"/>
                        <a:gd name="T62" fmla="*/ 93 w 1044"/>
                        <a:gd name="T63" fmla="*/ 381 h 661"/>
                        <a:gd name="T64" fmla="*/ 102 w 1044"/>
                        <a:gd name="T65" fmla="*/ 356 h 661"/>
                        <a:gd name="T66" fmla="*/ 110 w 1044"/>
                        <a:gd name="T67" fmla="*/ 339 h 661"/>
                        <a:gd name="T68" fmla="*/ 102 w 1044"/>
                        <a:gd name="T69" fmla="*/ 322 h 661"/>
                        <a:gd name="T70" fmla="*/ 85 w 1044"/>
                        <a:gd name="T71" fmla="*/ 313 h 661"/>
                        <a:gd name="T72" fmla="*/ 76 w 1044"/>
                        <a:gd name="T73" fmla="*/ 313 h 661"/>
                        <a:gd name="T74" fmla="*/ 68 w 1044"/>
                        <a:gd name="T75" fmla="*/ 296 h 661"/>
                        <a:gd name="T76" fmla="*/ 68 w 1044"/>
                        <a:gd name="T77" fmla="*/ 271 h 661"/>
                        <a:gd name="T78" fmla="*/ 51 w 1044"/>
                        <a:gd name="T79" fmla="*/ 254 h 661"/>
                        <a:gd name="T80" fmla="*/ 42 w 1044"/>
                        <a:gd name="T81" fmla="*/ 229 h 661"/>
                        <a:gd name="T82" fmla="*/ 25 w 1044"/>
                        <a:gd name="T83" fmla="*/ 220 h 661"/>
                        <a:gd name="T84" fmla="*/ 8 w 1044"/>
                        <a:gd name="T85" fmla="*/ 203 h 661"/>
                        <a:gd name="T86" fmla="*/ 17 w 1044"/>
                        <a:gd name="T87" fmla="*/ 195 h 661"/>
                        <a:gd name="T88" fmla="*/ 17 w 1044"/>
                        <a:gd name="T89" fmla="*/ 178 h 661"/>
                        <a:gd name="T90" fmla="*/ 17 w 1044"/>
                        <a:gd name="T91" fmla="*/ 152 h 661"/>
                        <a:gd name="T92" fmla="*/ 0 w 1044"/>
                        <a:gd name="T93" fmla="*/ 127 h 661"/>
                        <a:gd name="T94" fmla="*/ 136 w 1044"/>
                        <a:gd name="T95" fmla="*/ 25 h 661"/>
                        <a:gd name="T96" fmla="*/ 577 w 1044"/>
                        <a:gd name="T97" fmla="*/ 101 h 661"/>
                        <a:gd name="T98" fmla="*/ 1044 w 1044"/>
                        <a:gd name="T99" fmla="*/ 152 h 661"/>
                        <a:gd name="T100" fmla="*/ 1027 w 1044"/>
                        <a:gd name="T101" fmla="*/ 364 h 661"/>
                        <a:gd name="T102" fmla="*/ 1010 w 1044"/>
                        <a:gd name="T103" fmla="*/ 551 h 661"/>
                        <a:gd name="T104" fmla="*/ 908 w 1044"/>
                        <a:gd name="T105" fmla="*/ 652 h 661"/>
                        <a:gd name="T106" fmla="*/ 586 w 1044"/>
                        <a:gd name="T107" fmla="*/ 618 h 661"/>
                        <a:gd name="T108" fmla="*/ 365 w 1044"/>
                        <a:gd name="T109" fmla="*/ 584 h 661"/>
                        <a:gd name="T110" fmla="*/ 348 w 1044"/>
                        <a:gd name="T111" fmla="*/ 644 h 661"/>
                        <a:gd name="T112" fmla="*/ 348 w 1044"/>
                        <a:gd name="T113" fmla="*/ 627 h 661"/>
                        <a:gd name="T114" fmla="*/ 339 w 1044"/>
                        <a:gd name="T115" fmla="*/ 618 h 661"/>
                        <a:gd name="T116" fmla="*/ 331 w 1044"/>
                        <a:gd name="T117" fmla="*/ 618 h 661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044"/>
                        <a:gd name="T178" fmla="*/ 0 h 661"/>
                        <a:gd name="T179" fmla="*/ 1044 w 1044"/>
                        <a:gd name="T180" fmla="*/ 661 h 661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044" h="661">
                          <a:moveTo>
                            <a:pt x="322" y="618"/>
                          </a:moveTo>
                          <a:lnTo>
                            <a:pt x="322" y="618"/>
                          </a:lnTo>
                          <a:lnTo>
                            <a:pt x="322" y="627"/>
                          </a:lnTo>
                          <a:lnTo>
                            <a:pt x="314" y="627"/>
                          </a:lnTo>
                          <a:lnTo>
                            <a:pt x="314" y="635"/>
                          </a:lnTo>
                          <a:lnTo>
                            <a:pt x="322" y="635"/>
                          </a:lnTo>
                          <a:lnTo>
                            <a:pt x="314" y="635"/>
                          </a:lnTo>
                          <a:lnTo>
                            <a:pt x="305" y="635"/>
                          </a:lnTo>
                          <a:lnTo>
                            <a:pt x="297" y="627"/>
                          </a:lnTo>
                          <a:lnTo>
                            <a:pt x="297" y="635"/>
                          </a:lnTo>
                          <a:lnTo>
                            <a:pt x="288" y="635"/>
                          </a:lnTo>
                          <a:lnTo>
                            <a:pt x="280" y="627"/>
                          </a:lnTo>
                          <a:lnTo>
                            <a:pt x="271" y="627"/>
                          </a:lnTo>
                          <a:lnTo>
                            <a:pt x="263" y="627"/>
                          </a:lnTo>
                          <a:lnTo>
                            <a:pt x="254" y="627"/>
                          </a:lnTo>
                          <a:lnTo>
                            <a:pt x="254" y="618"/>
                          </a:lnTo>
                          <a:lnTo>
                            <a:pt x="246" y="618"/>
                          </a:lnTo>
                          <a:lnTo>
                            <a:pt x="246" y="627"/>
                          </a:lnTo>
                          <a:lnTo>
                            <a:pt x="237" y="627"/>
                          </a:lnTo>
                          <a:lnTo>
                            <a:pt x="237" y="635"/>
                          </a:lnTo>
                          <a:lnTo>
                            <a:pt x="229" y="635"/>
                          </a:lnTo>
                          <a:lnTo>
                            <a:pt x="229" y="627"/>
                          </a:lnTo>
                          <a:lnTo>
                            <a:pt x="220" y="627"/>
                          </a:lnTo>
                          <a:lnTo>
                            <a:pt x="212" y="627"/>
                          </a:lnTo>
                          <a:lnTo>
                            <a:pt x="203" y="618"/>
                          </a:lnTo>
                          <a:lnTo>
                            <a:pt x="203" y="627"/>
                          </a:lnTo>
                          <a:lnTo>
                            <a:pt x="195" y="627"/>
                          </a:lnTo>
                          <a:lnTo>
                            <a:pt x="195" y="635"/>
                          </a:lnTo>
                          <a:lnTo>
                            <a:pt x="186" y="635"/>
                          </a:lnTo>
                          <a:lnTo>
                            <a:pt x="186" y="627"/>
                          </a:lnTo>
                          <a:lnTo>
                            <a:pt x="178" y="627"/>
                          </a:lnTo>
                          <a:lnTo>
                            <a:pt x="178" y="618"/>
                          </a:lnTo>
                          <a:lnTo>
                            <a:pt x="178" y="610"/>
                          </a:lnTo>
                          <a:lnTo>
                            <a:pt x="178" y="601"/>
                          </a:lnTo>
                          <a:lnTo>
                            <a:pt x="178" y="593"/>
                          </a:lnTo>
                          <a:lnTo>
                            <a:pt x="178" y="584"/>
                          </a:lnTo>
                          <a:lnTo>
                            <a:pt x="170" y="576"/>
                          </a:lnTo>
                          <a:lnTo>
                            <a:pt x="161" y="576"/>
                          </a:lnTo>
                          <a:lnTo>
                            <a:pt x="153" y="576"/>
                          </a:lnTo>
                          <a:lnTo>
                            <a:pt x="153" y="567"/>
                          </a:lnTo>
                          <a:lnTo>
                            <a:pt x="144" y="551"/>
                          </a:lnTo>
                          <a:lnTo>
                            <a:pt x="153" y="551"/>
                          </a:lnTo>
                          <a:lnTo>
                            <a:pt x="153" y="542"/>
                          </a:lnTo>
                          <a:lnTo>
                            <a:pt x="153" y="534"/>
                          </a:lnTo>
                          <a:lnTo>
                            <a:pt x="144" y="534"/>
                          </a:lnTo>
                          <a:lnTo>
                            <a:pt x="153" y="534"/>
                          </a:lnTo>
                          <a:lnTo>
                            <a:pt x="144" y="534"/>
                          </a:lnTo>
                          <a:lnTo>
                            <a:pt x="144" y="525"/>
                          </a:lnTo>
                          <a:lnTo>
                            <a:pt x="136" y="517"/>
                          </a:lnTo>
                          <a:lnTo>
                            <a:pt x="136" y="508"/>
                          </a:lnTo>
                          <a:lnTo>
                            <a:pt x="136" y="500"/>
                          </a:lnTo>
                          <a:lnTo>
                            <a:pt x="136" y="491"/>
                          </a:lnTo>
                          <a:lnTo>
                            <a:pt x="136" y="483"/>
                          </a:lnTo>
                          <a:lnTo>
                            <a:pt x="136" y="474"/>
                          </a:lnTo>
                          <a:lnTo>
                            <a:pt x="127" y="474"/>
                          </a:lnTo>
                          <a:lnTo>
                            <a:pt x="136" y="466"/>
                          </a:lnTo>
                          <a:lnTo>
                            <a:pt x="127" y="466"/>
                          </a:lnTo>
                          <a:lnTo>
                            <a:pt x="127" y="457"/>
                          </a:lnTo>
                          <a:lnTo>
                            <a:pt x="119" y="449"/>
                          </a:lnTo>
                          <a:lnTo>
                            <a:pt x="119" y="457"/>
                          </a:lnTo>
                          <a:lnTo>
                            <a:pt x="110" y="457"/>
                          </a:lnTo>
                          <a:lnTo>
                            <a:pt x="110" y="466"/>
                          </a:lnTo>
                          <a:lnTo>
                            <a:pt x="102" y="466"/>
                          </a:lnTo>
                          <a:lnTo>
                            <a:pt x="93" y="466"/>
                          </a:lnTo>
                          <a:lnTo>
                            <a:pt x="93" y="474"/>
                          </a:lnTo>
                          <a:lnTo>
                            <a:pt x="85" y="474"/>
                          </a:lnTo>
                          <a:lnTo>
                            <a:pt x="85" y="466"/>
                          </a:lnTo>
                          <a:lnTo>
                            <a:pt x="76" y="466"/>
                          </a:lnTo>
                          <a:lnTo>
                            <a:pt x="76" y="457"/>
                          </a:lnTo>
                          <a:lnTo>
                            <a:pt x="68" y="457"/>
                          </a:lnTo>
                          <a:lnTo>
                            <a:pt x="68" y="449"/>
                          </a:lnTo>
                          <a:lnTo>
                            <a:pt x="76" y="449"/>
                          </a:lnTo>
                          <a:lnTo>
                            <a:pt x="76" y="440"/>
                          </a:lnTo>
                          <a:lnTo>
                            <a:pt x="76" y="432"/>
                          </a:lnTo>
                          <a:lnTo>
                            <a:pt x="76" y="423"/>
                          </a:lnTo>
                          <a:lnTo>
                            <a:pt x="85" y="423"/>
                          </a:lnTo>
                          <a:lnTo>
                            <a:pt x="93" y="423"/>
                          </a:lnTo>
                          <a:lnTo>
                            <a:pt x="85" y="415"/>
                          </a:lnTo>
                          <a:lnTo>
                            <a:pt x="93" y="406"/>
                          </a:lnTo>
                          <a:lnTo>
                            <a:pt x="85" y="406"/>
                          </a:lnTo>
                          <a:lnTo>
                            <a:pt x="85" y="398"/>
                          </a:lnTo>
                          <a:lnTo>
                            <a:pt x="93" y="390"/>
                          </a:lnTo>
                          <a:lnTo>
                            <a:pt x="85" y="390"/>
                          </a:lnTo>
                          <a:lnTo>
                            <a:pt x="85" y="381"/>
                          </a:lnTo>
                          <a:lnTo>
                            <a:pt x="93" y="381"/>
                          </a:lnTo>
                          <a:lnTo>
                            <a:pt x="93" y="373"/>
                          </a:lnTo>
                          <a:lnTo>
                            <a:pt x="102" y="356"/>
                          </a:lnTo>
                          <a:lnTo>
                            <a:pt x="102" y="347"/>
                          </a:lnTo>
                          <a:lnTo>
                            <a:pt x="110" y="339"/>
                          </a:lnTo>
                          <a:lnTo>
                            <a:pt x="110" y="330"/>
                          </a:lnTo>
                          <a:lnTo>
                            <a:pt x="110" y="322"/>
                          </a:lnTo>
                          <a:lnTo>
                            <a:pt x="102" y="322"/>
                          </a:lnTo>
                          <a:lnTo>
                            <a:pt x="93" y="322"/>
                          </a:lnTo>
                          <a:lnTo>
                            <a:pt x="85" y="322"/>
                          </a:lnTo>
                          <a:lnTo>
                            <a:pt x="85" y="313"/>
                          </a:lnTo>
                          <a:lnTo>
                            <a:pt x="93" y="313"/>
                          </a:lnTo>
                          <a:lnTo>
                            <a:pt x="85" y="305"/>
                          </a:lnTo>
                          <a:lnTo>
                            <a:pt x="76" y="313"/>
                          </a:lnTo>
                          <a:lnTo>
                            <a:pt x="76" y="305"/>
                          </a:lnTo>
                          <a:lnTo>
                            <a:pt x="76" y="296"/>
                          </a:lnTo>
                          <a:lnTo>
                            <a:pt x="68" y="296"/>
                          </a:lnTo>
                          <a:lnTo>
                            <a:pt x="68" y="288"/>
                          </a:lnTo>
                          <a:lnTo>
                            <a:pt x="68" y="279"/>
                          </a:lnTo>
                          <a:lnTo>
                            <a:pt x="68" y="271"/>
                          </a:lnTo>
                          <a:lnTo>
                            <a:pt x="59" y="271"/>
                          </a:lnTo>
                          <a:lnTo>
                            <a:pt x="59" y="262"/>
                          </a:lnTo>
                          <a:lnTo>
                            <a:pt x="51" y="262"/>
                          </a:lnTo>
                          <a:lnTo>
                            <a:pt x="51" y="254"/>
                          </a:lnTo>
                          <a:lnTo>
                            <a:pt x="42" y="245"/>
                          </a:lnTo>
                          <a:lnTo>
                            <a:pt x="42" y="237"/>
                          </a:lnTo>
                          <a:lnTo>
                            <a:pt x="42" y="229"/>
                          </a:lnTo>
                          <a:lnTo>
                            <a:pt x="34" y="229"/>
                          </a:lnTo>
                          <a:lnTo>
                            <a:pt x="25" y="229"/>
                          </a:lnTo>
                          <a:lnTo>
                            <a:pt x="25" y="220"/>
                          </a:lnTo>
                          <a:lnTo>
                            <a:pt x="25" y="212"/>
                          </a:lnTo>
                          <a:lnTo>
                            <a:pt x="17" y="212"/>
                          </a:lnTo>
                          <a:lnTo>
                            <a:pt x="8" y="203"/>
                          </a:lnTo>
                          <a:lnTo>
                            <a:pt x="17" y="203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17" y="195"/>
                          </a:lnTo>
                          <a:lnTo>
                            <a:pt x="17" y="186"/>
                          </a:lnTo>
                          <a:lnTo>
                            <a:pt x="17" y="178"/>
                          </a:lnTo>
                          <a:lnTo>
                            <a:pt x="17" y="169"/>
                          </a:lnTo>
                          <a:lnTo>
                            <a:pt x="17" y="161"/>
                          </a:lnTo>
                          <a:lnTo>
                            <a:pt x="17" y="152"/>
                          </a:lnTo>
                          <a:lnTo>
                            <a:pt x="8" y="152"/>
                          </a:lnTo>
                          <a:lnTo>
                            <a:pt x="8" y="144"/>
                          </a:lnTo>
                          <a:lnTo>
                            <a:pt x="0" y="135"/>
                          </a:lnTo>
                          <a:lnTo>
                            <a:pt x="0" y="127"/>
                          </a:lnTo>
                          <a:lnTo>
                            <a:pt x="8" y="101"/>
                          </a:lnTo>
                          <a:lnTo>
                            <a:pt x="17" y="68"/>
                          </a:lnTo>
                          <a:lnTo>
                            <a:pt x="25" y="0"/>
                          </a:lnTo>
                          <a:lnTo>
                            <a:pt x="136" y="25"/>
                          </a:lnTo>
                          <a:lnTo>
                            <a:pt x="195" y="34"/>
                          </a:lnTo>
                          <a:lnTo>
                            <a:pt x="348" y="68"/>
                          </a:lnTo>
                          <a:lnTo>
                            <a:pt x="424" y="76"/>
                          </a:lnTo>
                          <a:lnTo>
                            <a:pt x="475" y="85"/>
                          </a:lnTo>
                          <a:lnTo>
                            <a:pt x="577" y="101"/>
                          </a:lnTo>
                          <a:lnTo>
                            <a:pt x="688" y="118"/>
                          </a:lnTo>
                          <a:lnTo>
                            <a:pt x="773" y="127"/>
                          </a:lnTo>
                          <a:lnTo>
                            <a:pt x="866" y="135"/>
                          </a:lnTo>
                          <a:lnTo>
                            <a:pt x="951" y="144"/>
                          </a:lnTo>
                          <a:lnTo>
                            <a:pt x="1044" y="152"/>
                          </a:lnTo>
                          <a:lnTo>
                            <a:pt x="1036" y="195"/>
                          </a:lnTo>
                          <a:lnTo>
                            <a:pt x="1036" y="229"/>
                          </a:lnTo>
                          <a:lnTo>
                            <a:pt x="1027" y="279"/>
                          </a:lnTo>
                          <a:lnTo>
                            <a:pt x="1027" y="356"/>
                          </a:lnTo>
                          <a:lnTo>
                            <a:pt x="1027" y="364"/>
                          </a:lnTo>
                          <a:lnTo>
                            <a:pt x="1019" y="449"/>
                          </a:lnTo>
                          <a:lnTo>
                            <a:pt x="1019" y="466"/>
                          </a:lnTo>
                          <a:lnTo>
                            <a:pt x="1010" y="500"/>
                          </a:lnTo>
                          <a:lnTo>
                            <a:pt x="1010" y="542"/>
                          </a:lnTo>
                          <a:lnTo>
                            <a:pt x="1010" y="551"/>
                          </a:lnTo>
                          <a:lnTo>
                            <a:pt x="1002" y="635"/>
                          </a:lnTo>
                          <a:lnTo>
                            <a:pt x="1002" y="661"/>
                          </a:lnTo>
                          <a:lnTo>
                            <a:pt x="993" y="661"/>
                          </a:lnTo>
                          <a:lnTo>
                            <a:pt x="908" y="652"/>
                          </a:lnTo>
                          <a:lnTo>
                            <a:pt x="823" y="644"/>
                          </a:lnTo>
                          <a:lnTo>
                            <a:pt x="798" y="644"/>
                          </a:lnTo>
                          <a:lnTo>
                            <a:pt x="654" y="627"/>
                          </a:lnTo>
                          <a:lnTo>
                            <a:pt x="620" y="618"/>
                          </a:lnTo>
                          <a:lnTo>
                            <a:pt x="586" y="618"/>
                          </a:lnTo>
                          <a:lnTo>
                            <a:pt x="475" y="601"/>
                          </a:lnTo>
                          <a:lnTo>
                            <a:pt x="458" y="601"/>
                          </a:lnTo>
                          <a:lnTo>
                            <a:pt x="424" y="593"/>
                          </a:lnTo>
                          <a:lnTo>
                            <a:pt x="365" y="584"/>
                          </a:lnTo>
                          <a:lnTo>
                            <a:pt x="356" y="627"/>
                          </a:lnTo>
                          <a:lnTo>
                            <a:pt x="356" y="652"/>
                          </a:lnTo>
                          <a:lnTo>
                            <a:pt x="356" y="644"/>
                          </a:lnTo>
                          <a:lnTo>
                            <a:pt x="348" y="644"/>
                          </a:lnTo>
                          <a:lnTo>
                            <a:pt x="348" y="635"/>
                          </a:lnTo>
                          <a:lnTo>
                            <a:pt x="339" y="635"/>
                          </a:lnTo>
                          <a:lnTo>
                            <a:pt x="339" y="627"/>
                          </a:lnTo>
                          <a:lnTo>
                            <a:pt x="348" y="627"/>
                          </a:lnTo>
                          <a:lnTo>
                            <a:pt x="339" y="627"/>
                          </a:lnTo>
                          <a:lnTo>
                            <a:pt x="339" y="618"/>
                          </a:lnTo>
                          <a:lnTo>
                            <a:pt x="339" y="610"/>
                          </a:lnTo>
                          <a:lnTo>
                            <a:pt x="331" y="610"/>
                          </a:lnTo>
                          <a:lnTo>
                            <a:pt x="331" y="618"/>
                          </a:lnTo>
                          <a:lnTo>
                            <a:pt x="322" y="610"/>
                          </a:lnTo>
                          <a:lnTo>
                            <a:pt x="322" y="61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7" name="Freeform 6"/>
                    <p:cNvSpPr>
                      <a:spLocks/>
                    </p:cNvSpPr>
                    <p:nvPr/>
                  </p:nvSpPr>
                  <p:spPr bwMode="auto">
                    <a:xfrm>
                      <a:off x="5160" y="733"/>
                      <a:ext cx="374" cy="585"/>
                    </a:xfrm>
                    <a:custGeom>
                      <a:avLst/>
                      <a:gdLst>
                        <a:gd name="T0" fmla="*/ 162 w 374"/>
                        <a:gd name="T1" fmla="*/ 475 h 585"/>
                        <a:gd name="T2" fmla="*/ 153 w 374"/>
                        <a:gd name="T3" fmla="*/ 466 h 585"/>
                        <a:gd name="T4" fmla="*/ 145 w 374"/>
                        <a:gd name="T5" fmla="*/ 483 h 585"/>
                        <a:gd name="T6" fmla="*/ 136 w 374"/>
                        <a:gd name="T7" fmla="*/ 475 h 585"/>
                        <a:gd name="T8" fmla="*/ 128 w 374"/>
                        <a:gd name="T9" fmla="*/ 509 h 585"/>
                        <a:gd name="T10" fmla="*/ 119 w 374"/>
                        <a:gd name="T11" fmla="*/ 542 h 585"/>
                        <a:gd name="T12" fmla="*/ 94 w 374"/>
                        <a:gd name="T13" fmla="*/ 585 h 585"/>
                        <a:gd name="T14" fmla="*/ 77 w 374"/>
                        <a:gd name="T15" fmla="*/ 559 h 585"/>
                        <a:gd name="T16" fmla="*/ 68 w 374"/>
                        <a:gd name="T17" fmla="*/ 551 h 585"/>
                        <a:gd name="T18" fmla="*/ 68 w 374"/>
                        <a:gd name="T19" fmla="*/ 534 h 585"/>
                        <a:gd name="T20" fmla="*/ 68 w 374"/>
                        <a:gd name="T21" fmla="*/ 525 h 585"/>
                        <a:gd name="T22" fmla="*/ 34 w 374"/>
                        <a:gd name="T23" fmla="*/ 441 h 585"/>
                        <a:gd name="T24" fmla="*/ 9 w 374"/>
                        <a:gd name="T25" fmla="*/ 314 h 585"/>
                        <a:gd name="T26" fmla="*/ 17 w 374"/>
                        <a:gd name="T27" fmla="*/ 305 h 585"/>
                        <a:gd name="T28" fmla="*/ 34 w 374"/>
                        <a:gd name="T29" fmla="*/ 297 h 585"/>
                        <a:gd name="T30" fmla="*/ 43 w 374"/>
                        <a:gd name="T31" fmla="*/ 246 h 585"/>
                        <a:gd name="T32" fmla="*/ 51 w 374"/>
                        <a:gd name="T33" fmla="*/ 220 h 585"/>
                        <a:gd name="T34" fmla="*/ 43 w 374"/>
                        <a:gd name="T35" fmla="*/ 203 h 585"/>
                        <a:gd name="T36" fmla="*/ 43 w 374"/>
                        <a:gd name="T37" fmla="*/ 170 h 585"/>
                        <a:gd name="T38" fmla="*/ 43 w 374"/>
                        <a:gd name="T39" fmla="*/ 119 h 585"/>
                        <a:gd name="T40" fmla="*/ 102 w 374"/>
                        <a:gd name="T41" fmla="*/ 26 h 585"/>
                        <a:gd name="T42" fmla="*/ 162 w 374"/>
                        <a:gd name="T43" fmla="*/ 9 h 585"/>
                        <a:gd name="T44" fmla="*/ 221 w 374"/>
                        <a:gd name="T45" fmla="*/ 17 h 585"/>
                        <a:gd name="T46" fmla="*/ 264 w 374"/>
                        <a:gd name="T47" fmla="*/ 161 h 585"/>
                        <a:gd name="T48" fmla="*/ 272 w 374"/>
                        <a:gd name="T49" fmla="*/ 187 h 585"/>
                        <a:gd name="T50" fmla="*/ 289 w 374"/>
                        <a:gd name="T51" fmla="*/ 195 h 585"/>
                        <a:gd name="T52" fmla="*/ 298 w 374"/>
                        <a:gd name="T53" fmla="*/ 203 h 585"/>
                        <a:gd name="T54" fmla="*/ 315 w 374"/>
                        <a:gd name="T55" fmla="*/ 237 h 585"/>
                        <a:gd name="T56" fmla="*/ 340 w 374"/>
                        <a:gd name="T57" fmla="*/ 237 h 585"/>
                        <a:gd name="T58" fmla="*/ 357 w 374"/>
                        <a:gd name="T59" fmla="*/ 263 h 585"/>
                        <a:gd name="T60" fmla="*/ 357 w 374"/>
                        <a:gd name="T61" fmla="*/ 297 h 585"/>
                        <a:gd name="T62" fmla="*/ 332 w 374"/>
                        <a:gd name="T63" fmla="*/ 314 h 585"/>
                        <a:gd name="T64" fmla="*/ 306 w 374"/>
                        <a:gd name="T65" fmla="*/ 331 h 585"/>
                        <a:gd name="T66" fmla="*/ 298 w 374"/>
                        <a:gd name="T67" fmla="*/ 339 h 585"/>
                        <a:gd name="T68" fmla="*/ 289 w 374"/>
                        <a:gd name="T69" fmla="*/ 356 h 585"/>
                        <a:gd name="T70" fmla="*/ 264 w 374"/>
                        <a:gd name="T71" fmla="*/ 356 h 585"/>
                        <a:gd name="T72" fmla="*/ 255 w 374"/>
                        <a:gd name="T73" fmla="*/ 381 h 585"/>
                        <a:gd name="T74" fmla="*/ 230 w 374"/>
                        <a:gd name="T75" fmla="*/ 381 h 585"/>
                        <a:gd name="T76" fmla="*/ 230 w 374"/>
                        <a:gd name="T77" fmla="*/ 356 h 585"/>
                        <a:gd name="T78" fmla="*/ 213 w 374"/>
                        <a:gd name="T79" fmla="*/ 348 h 585"/>
                        <a:gd name="T80" fmla="*/ 213 w 374"/>
                        <a:gd name="T81" fmla="*/ 373 h 585"/>
                        <a:gd name="T82" fmla="*/ 213 w 374"/>
                        <a:gd name="T83" fmla="*/ 424 h 585"/>
                        <a:gd name="T84" fmla="*/ 196 w 374"/>
                        <a:gd name="T85" fmla="*/ 432 h 585"/>
                        <a:gd name="T86" fmla="*/ 179 w 374"/>
                        <a:gd name="T87" fmla="*/ 458 h 585"/>
                        <a:gd name="T88" fmla="*/ 170 w 374"/>
                        <a:gd name="T89" fmla="*/ 441 h 585"/>
                        <a:gd name="T90" fmla="*/ 170 w 374"/>
                        <a:gd name="T91" fmla="*/ 475 h 585"/>
                        <a:gd name="T92" fmla="*/ 153 w 374"/>
                        <a:gd name="T93" fmla="*/ 441 h 585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w 374"/>
                        <a:gd name="T142" fmla="*/ 0 h 585"/>
                        <a:gd name="T143" fmla="*/ 374 w 374"/>
                        <a:gd name="T144" fmla="*/ 585 h 585"/>
                      </a:gdLst>
                      <a:ahLst/>
                      <a:cxnLst>
                        <a:cxn ang="T94">
                          <a:pos x="T0" y="T1"/>
                        </a:cxn>
                        <a:cxn ang="T95">
                          <a:pos x="T2" y="T3"/>
                        </a:cxn>
                        <a:cxn ang="T96">
                          <a:pos x="T4" y="T5"/>
                        </a:cxn>
                        <a:cxn ang="T97">
                          <a:pos x="T6" y="T7"/>
                        </a:cxn>
                        <a:cxn ang="T98">
                          <a:pos x="T8" y="T9"/>
                        </a:cxn>
                        <a:cxn ang="T99">
                          <a:pos x="T10" y="T11"/>
                        </a:cxn>
                        <a:cxn ang="T100">
                          <a:pos x="T12" y="T13"/>
                        </a:cxn>
                        <a:cxn ang="T101">
                          <a:pos x="T14" y="T15"/>
                        </a:cxn>
                        <a:cxn ang="T102">
                          <a:pos x="T16" y="T17"/>
                        </a:cxn>
                        <a:cxn ang="T103">
                          <a:pos x="T18" y="T19"/>
                        </a:cxn>
                        <a:cxn ang="T104">
                          <a:pos x="T20" y="T21"/>
                        </a:cxn>
                        <a:cxn ang="T105">
                          <a:pos x="T22" y="T23"/>
                        </a:cxn>
                        <a:cxn ang="T106">
                          <a:pos x="T24" y="T25"/>
                        </a:cxn>
                        <a:cxn ang="T107">
                          <a:pos x="T26" y="T27"/>
                        </a:cxn>
                        <a:cxn ang="T108">
                          <a:pos x="T28" y="T29"/>
                        </a:cxn>
                        <a:cxn ang="T109">
                          <a:pos x="T30" y="T31"/>
                        </a:cxn>
                        <a:cxn ang="T110">
                          <a:pos x="T32" y="T33"/>
                        </a:cxn>
                        <a:cxn ang="T111">
                          <a:pos x="T34" y="T35"/>
                        </a:cxn>
                        <a:cxn ang="T112">
                          <a:pos x="T36" y="T37"/>
                        </a:cxn>
                        <a:cxn ang="T113">
                          <a:pos x="T38" y="T39"/>
                        </a:cxn>
                        <a:cxn ang="T114">
                          <a:pos x="T40" y="T41"/>
                        </a:cxn>
                        <a:cxn ang="T115">
                          <a:pos x="T42" y="T43"/>
                        </a:cxn>
                        <a:cxn ang="T116">
                          <a:pos x="T44" y="T45"/>
                        </a:cxn>
                        <a:cxn ang="T117">
                          <a:pos x="T46" y="T47"/>
                        </a:cxn>
                        <a:cxn ang="T118">
                          <a:pos x="T48" y="T49"/>
                        </a:cxn>
                        <a:cxn ang="T119">
                          <a:pos x="T50" y="T51"/>
                        </a:cxn>
                        <a:cxn ang="T120">
                          <a:pos x="T52" y="T53"/>
                        </a:cxn>
                        <a:cxn ang="T121">
                          <a:pos x="T54" y="T55"/>
                        </a:cxn>
                        <a:cxn ang="T122">
                          <a:pos x="T56" y="T57"/>
                        </a:cxn>
                        <a:cxn ang="T123">
                          <a:pos x="T58" y="T59"/>
                        </a:cxn>
                        <a:cxn ang="T124">
                          <a:pos x="T60" y="T61"/>
                        </a:cxn>
                        <a:cxn ang="T125">
                          <a:pos x="T62" y="T63"/>
                        </a:cxn>
                        <a:cxn ang="T126">
                          <a:pos x="T64" y="T65"/>
                        </a:cxn>
                        <a:cxn ang="T127">
                          <a:pos x="T66" y="T67"/>
                        </a:cxn>
                        <a:cxn ang="T128">
                          <a:pos x="T68" y="T69"/>
                        </a:cxn>
                        <a:cxn ang="T129">
                          <a:pos x="T70" y="T71"/>
                        </a:cxn>
                        <a:cxn ang="T130">
                          <a:pos x="T72" y="T73"/>
                        </a:cxn>
                        <a:cxn ang="T131">
                          <a:pos x="T74" y="T75"/>
                        </a:cxn>
                        <a:cxn ang="T132">
                          <a:pos x="T76" y="T77"/>
                        </a:cxn>
                        <a:cxn ang="T133">
                          <a:pos x="T78" y="T79"/>
                        </a:cxn>
                        <a:cxn ang="T134">
                          <a:pos x="T80" y="T81"/>
                        </a:cxn>
                        <a:cxn ang="T135">
                          <a:pos x="T82" y="T83"/>
                        </a:cxn>
                        <a:cxn ang="T136">
                          <a:pos x="T84" y="T85"/>
                        </a:cxn>
                        <a:cxn ang="T137">
                          <a:pos x="T86" y="T87"/>
                        </a:cxn>
                        <a:cxn ang="T138">
                          <a:pos x="T88" y="T89"/>
                        </a:cxn>
                        <a:cxn ang="T139">
                          <a:pos x="T90" y="T91"/>
                        </a:cxn>
                        <a:cxn ang="T140">
                          <a:pos x="T92" y="T93"/>
                        </a:cxn>
                      </a:cxnLst>
                      <a:rect l="T141" t="T142" r="T143" b="T144"/>
                      <a:pathLst>
                        <a:path w="374" h="585">
                          <a:moveTo>
                            <a:pt x="153" y="441"/>
                          </a:moveTo>
                          <a:lnTo>
                            <a:pt x="153" y="449"/>
                          </a:lnTo>
                          <a:lnTo>
                            <a:pt x="162" y="475"/>
                          </a:lnTo>
                          <a:lnTo>
                            <a:pt x="162" y="483"/>
                          </a:lnTo>
                          <a:lnTo>
                            <a:pt x="153" y="466"/>
                          </a:lnTo>
                          <a:lnTo>
                            <a:pt x="153" y="475"/>
                          </a:lnTo>
                          <a:lnTo>
                            <a:pt x="145" y="483"/>
                          </a:lnTo>
                          <a:lnTo>
                            <a:pt x="145" y="475"/>
                          </a:lnTo>
                          <a:lnTo>
                            <a:pt x="136" y="475"/>
                          </a:lnTo>
                          <a:lnTo>
                            <a:pt x="128" y="483"/>
                          </a:lnTo>
                          <a:lnTo>
                            <a:pt x="128" y="500"/>
                          </a:lnTo>
                          <a:lnTo>
                            <a:pt x="128" y="509"/>
                          </a:lnTo>
                          <a:lnTo>
                            <a:pt x="119" y="517"/>
                          </a:lnTo>
                          <a:lnTo>
                            <a:pt x="128" y="534"/>
                          </a:lnTo>
                          <a:lnTo>
                            <a:pt x="119" y="542"/>
                          </a:lnTo>
                          <a:lnTo>
                            <a:pt x="111" y="551"/>
                          </a:lnTo>
                          <a:lnTo>
                            <a:pt x="111" y="585"/>
                          </a:lnTo>
                          <a:lnTo>
                            <a:pt x="94" y="585"/>
                          </a:lnTo>
                          <a:lnTo>
                            <a:pt x="94" y="576"/>
                          </a:lnTo>
                          <a:lnTo>
                            <a:pt x="94" y="568"/>
                          </a:lnTo>
                          <a:lnTo>
                            <a:pt x="77" y="559"/>
                          </a:lnTo>
                          <a:lnTo>
                            <a:pt x="68" y="551"/>
                          </a:lnTo>
                          <a:lnTo>
                            <a:pt x="68" y="542"/>
                          </a:lnTo>
                          <a:lnTo>
                            <a:pt x="68" y="534"/>
                          </a:lnTo>
                          <a:lnTo>
                            <a:pt x="68" y="525"/>
                          </a:lnTo>
                          <a:lnTo>
                            <a:pt x="60" y="500"/>
                          </a:lnTo>
                          <a:lnTo>
                            <a:pt x="34" y="441"/>
                          </a:lnTo>
                          <a:lnTo>
                            <a:pt x="26" y="398"/>
                          </a:lnTo>
                          <a:lnTo>
                            <a:pt x="0" y="314"/>
                          </a:lnTo>
                          <a:lnTo>
                            <a:pt x="9" y="314"/>
                          </a:lnTo>
                          <a:lnTo>
                            <a:pt x="17" y="322"/>
                          </a:lnTo>
                          <a:lnTo>
                            <a:pt x="17" y="314"/>
                          </a:lnTo>
                          <a:lnTo>
                            <a:pt x="17" y="305"/>
                          </a:lnTo>
                          <a:lnTo>
                            <a:pt x="17" y="297"/>
                          </a:lnTo>
                          <a:lnTo>
                            <a:pt x="34" y="297"/>
                          </a:lnTo>
                          <a:lnTo>
                            <a:pt x="26" y="280"/>
                          </a:lnTo>
                          <a:lnTo>
                            <a:pt x="34" y="263"/>
                          </a:lnTo>
                          <a:lnTo>
                            <a:pt x="43" y="246"/>
                          </a:lnTo>
                          <a:lnTo>
                            <a:pt x="43" y="237"/>
                          </a:lnTo>
                          <a:lnTo>
                            <a:pt x="51" y="220"/>
                          </a:lnTo>
                          <a:lnTo>
                            <a:pt x="43" y="220"/>
                          </a:lnTo>
                          <a:lnTo>
                            <a:pt x="43" y="203"/>
                          </a:lnTo>
                          <a:lnTo>
                            <a:pt x="43" y="195"/>
                          </a:lnTo>
                          <a:lnTo>
                            <a:pt x="34" y="187"/>
                          </a:lnTo>
                          <a:lnTo>
                            <a:pt x="43" y="170"/>
                          </a:lnTo>
                          <a:lnTo>
                            <a:pt x="51" y="153"/>
                          </a:lnTo>
                          <a:lnTo>
                            <a:pt x="43" y="136"/>
                          </a:lnTo>
                          <a:lnTo>
                            <a:pt x="43" y="119"/>
                          </a:lnTo>
                          <a:lnTo>
                            <a:pt x="85" y="9"/>
                          </a:lnTo>
                          <a:lnTo>
                            <a:pt x="102" y="9"/>
                          </a:lnTo>
                          <a:lnTo>
                            <a:pt x="102" y="26"/>
                          </a:lnTo>
                          <a:lnTo>
                            <a:pt x="119" y="34"/>
                          </a:lnTo>
                          <a:lnTo>
                            <a:pt x="145" y="9"/>
                          </a:lnTo>
                          <a:lnTo>
                            <a:pt x="162" y="9"/>
                          </a:lnTo>
                          <a:lnTo>
                            <a:pt x="162" y="0"/>
                          </a:lnTo>
                          <a:lnTo>
                            <a:pt x="170" y="0"/>
                          </a:lnTo>
                          <a:lnTo>
                            <a:pt x="221" y="17"/>
                          </a:lnTo>
                          <a:lnTo>
                            <a:pt x="264" y="153"/>
                          </a:lnTo>
                          <a:lnTo>
                            <a:pt x="264" y="161"/>
                          </a:lnTo>
                          <a:lnTo>
                            <a:pt x="264" y="170"/>
                          </a:lnTo>
                          <a:lnTo>
                            <a:pt x="264" y="178"/>
                          </a:lnTo>
                          <a:lnTo>
                            <a:pt x="272" y="187"/>
                          </a:lnTo>
                          <a:lnTo>
                            <a:pt x="272" y="195"/>
                          </a:lnTo>
                          <a:lnTo>
                            <a:pt x="272" y="187"/>
                          </a:lnTo>
                          <a:lnTo>
                            <a:pt x="289" y="195"/>
                          </a:lnTo>
                          <a:lnTo>
                            <a:pt x="306" y="187"/>
                          </a:lnTo>
                          <a:lnTo>
                            <a:pt x="306" y="203"/>
                          </a:lnTo>
                          <a:lnTo>
                            <a:pt x="298" y="203"/>
                          </a:lnTo>
                          <a:lnTo>
                            <a:pt x="315" y="220"/>
                          </a:lnTo>
                          <a:lnTo>
                            <a:pt x="315" y="229"/>
                          </a:lnTo>
                          <a:lnTo>
                            <a:pt x="315" y="237"/>
                          </a:lnTo>
                          <a:lnTo>
                            <a:pt x="332" y="246"/>
                          </a:lnTo>
                          <a:lnTo>
                            <a:pt x="332" y="237"/>
                          </a:lnTo>
                          <a:lnTo>
                            <a:pt x="340" y="237"/>
                          </a:lnTo>
                          <a:lnTo>
                            <a:pt x="349" y="237"/>
                          </a:lnTo>
                          <a:lnTo>
                            <a:pt x="357" y="254"/>
                          </a:lnTo>
                          <a:lnTo>
                            <a:pt x="357" y="263"/>
                          </a:lnTo>
                          <a:lnTo>
                            <a:pt x="374" y="271"/>
                          </a:lnTo>
                          <a:lnTo>
                            <a:pt x="374" y="280"/>
                          </a:lnTo>
                          <a:lnTo>
                            <a:pt x="357" y="297"/>
                          </a:lnTo>
                          <a:lnTo>
                            <a:pt x="349" y="305"/>
                          </a:lnTo>
                          <a:lnTo>
                            <a:pt x="340" y="297"/>
                          </a:lnTo>
                          <a:lnTo>
                            <a:pt x="332" y="314"/>
                          </a:lnTo>
                          <a:lnTo>
                            <a:pt x="323" y="322"/>
                          </a:lnTo>
                          <a:lnTo>
                            <a:pt x="306" y="331"/>
                          </a:lnTo>
                          <a:lnTo>
                            <a:pt x="306" y="339"/>
                          </a:lnTo>
                          <a:lnTo>
                            <a:pt x="298" y="339"/>
                          </a:lnTo>
                          <a:lnTo>
                            <a:pt x="298" y="356"/>
                          </a:lnTo>
                          <a:lnTo>
                            <a:pt x="289" y="356"/>
                          </a:lnTo>
                          <a:lnTo>
                            <a:pt x="281" y="348"/>
                          </a:lnTo>
                          <a:lnTo>
                            <a:pt x="272" y="348"/>
                          </a:lnTo>
                          <a:lnTo>
                            <a:pt x="264" y="356"/>
                          </a:lnTo>
                          <a:lnTo>
                            <a:pt x="255" y="356"/>
                          </a:lnTo>
                          <a:lnTo>
                            <a:pt x="247" y="364"/>
                          </a:lnTo>
                          <a:lnTo>
                            <a:pt x="255" y="381"/>
                          </a:lnTo>
                          <a:lnTo>
                            <a:pt x="238" y="381"/>
                          </a:lnTo>
                          <a:lnTo>
                            <a:pt x="230" y="381"/>
                          </a:lnTo>
                          <a:lnTo>
                            <a:pt x="230" y="373"/>
                          </a:lnTo>
                          <a:lnTo>
                            <a:pt x="230" y="356"/>
                          </a:lnTo>
                          <a:lnTo>
                            <a:pt x="221" y="348"/>
                          </a:lnTo>
                          <a:lnTo>
                            <a:pt x="221" y="339"/>
                          </a:lnTo>
                          <a:lnTo>
                            <a:pt x="213" y="348"/>
                          </a:lnTo>
                          <a:lnTo>
                            <a:pt x="221" y="356"/>
                          </a:lnTo>
                          <a:lnTo>
                            <a:pt x="221" y="364"/>
                          </a:lnTo>
                          <a:lnTo>
                            <a:pt x="213" y="373"/>
                          </a:lnTo>
                          <a:lnTo>
                            <a:pt x="221" y="390"/>
                          </a:lnTo>
                          <a:lnTo>
                            <a:pt x="213" y="398"/>
                          </a:lnTo>
                          <a:lnTo>
                            <a:pt x="213" y="424"/>
                          </a:lnTo>
                          <a:lnTo>
                            <a:pt x="204" y="441"/>
                          </a:lnTo>
                          <a:lnTo>
                            <a:pt x="196" y="432"/>
                          </a:lnTo>
                          <a:lnTo>
                            <a:pt x="187" y="432"/>
                          </a:lnTo>
                          <a:lnTo>
                            <a:pt x="187" y="449"/>
                          </a:lnTo>
                          <a:lnTo>
                            <a:pt x="179" y="458"/>
                          </a:lnTo>
                          <a:lnTo>
                            <a:pt x="170" y="466"/>
                          </a:lnTo>
                          <a:lnTo>
                            <a:pt x="170" y="449"/>
                          </a:lnTo>
                          <a:lnTo>
                            <a:pt x="170" y="441"/>
                          </a:lnTo>
                          <a:lnTo>
                            <a:pt x="162" y="449"/>
                          </a:lnTo>
                          <a:lnTo>
                            <a:pt x="162" y="458"/>
                          </a:lnTo>
                          <a:lnTo>
                            <a:pt x="170" y="475"/>
                          </a:lnTo>
                          <a:lnTo>
                            <a:pt x="162" y="475"/>
                          </a:lnTo>
                          <a:lnTo>
                            <a:pt x="153" y="44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8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5424" y="1089"/>
                      <a:ext cx="25" cy="25"/>
                    </a:xfrm>
                    <a:custGeom>
                      <a:avLst/>
                      <a:gdLst>
                        <a:gd name="T0" fmla="*/ 0 w 25"/>
                        <a:gd name="T1" fmla="*/ 8 h 25"/>
                        <a:gd name="T2" fmla="*/ 8 w 25"/>
                        <a:gd name="T3" fmla="*/ 8 h 25"/>
                        <a:gd name="T4" fmla="*/ 0 w 25"/>
                        <a:gd name="T5" fmla="*/ 0 h 25"/>
                        <a:gd name="T6" fmla="*/ 17 w 25"/>
                        <a:gd name="T7" fmla="*/ 0 h 25"/>
                        <a:gd name="T8" fmla="*/ 25 w 25"/>
                        <a:gd name="T9" fmla="*/ 8 h 25"/>
                        <a:gd name="T10" fmla="*/ 8 w 25"/>
                        <a:gd name="T11" fmla="*/ 17 h 25"/>
                        <a:gd name="T12" fmla="*/ 17 w 25"/>
                        <a:gd name="T13" fmla="*/ 25 h 25"/>
                        <a:gd name="T14" fmla="*/ 8 w 25"/>
                        <a:gd name="T15" fmla="*/ 25 h 25"/>
                        <a:gd name="T16" fmla="*/ 0 w 25"/>
                        <a:gd name="T17" fmla="*/ 8 h 2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25"/>
                        <a:gd name="T29" fmla="*/ 25 w 25"/>
                        <a:gd name="T30" fmla="*/ 25 h 2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25">
                          <a:moveTo>
                            <a:pt x="0" y="8"/>
                          </a:moveTo>
                          <a:lnTo>
                            <a:pt x="8" y="8"/>
                          </a:lnTo>
                          <a:lnTo>
                            <a:pt x="0" y="0"/>
                          </a:lnTo>
                          <a:lnTo>
                            <a:pt x="17" y="0"/>
                          </a:lnTo>
                          <a:lnTo>
                            <a:pt x="25" y="8"/>
                          </a:lnTo>
                          <a:lnTo>
                            <a:pt x="8" y="17"/>
                          </a:lnTo>
                          <a:lnTo>
                            <a:pt x="17" y="25"/>
                          </a:lnTo>
                          <a:lnTo>
                            <a:pt x="8" y="25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9" name="Freeform 8"/>
                    <p:cNvSpPr>
                      <a:spLocks/>
                    </p:cNvSpPr>
                    <p:nvPr/>
                  </p:nvSpPr>
                  <p:spPr bwMode="auto">
                    <a:xfrm>
                      <a:off x="2213" y="843"/>
                      <a:ext cx="671" cy="415"/>
                    </a:xfrm>
                    <a:custGeom>
                      <a:avLst/>
                      <a:gdLst>
                        <a:gd name="T0" fmla="*/ 382 w 671"/>
                        <a:gd name="T1" fmla="*/ 415 h 415"/>
                        <a:gd name="T2" fmla="*/ 179 w 671"/>
                        <a:gd name="T3" fmla="*/ 399 h 415"/>
                        <a:gd name="T4" fmla="*/ 0 w 671"/>
                        <a:gd name="T5" fmla="*/ 390 h 415"/>
                        <a:gd name="T6" fmla="*/ 9 w 671"/>
                        <a:gd name="T7" fmla="*/ 297 h 415"/>
                        <a:gd name="T8" fmla="*/ 17 w 671"/>
                        <a:gd name="T9" fmla="*/ 127 h 415"/>
                        <a:gd name="T10" fmla="*/ 34 w 671"/>
                        <a:gd name="T11" fmla="*/ 0 h 415"/>
                        <a:gd name="T12" fmla="*/ 247 w 671"/>
                        <a:gd name="T13" fmla="*/ 17 h 415"/>
                        <a:gd name="T14" fmla="*/ 459 w 671"/>
                        <a:gd name="T15" fmla="*/ 26 h 415"/>
                        <a:gd name="T16" fmla="*/ 612 w 671"/>
                        <a:gd name="T17" fmla="*/ 34 h 415"/>
                        <a:gd name="T18" fmla="*/ 620 w 671"/>
                        <a:gd name="T19" fmla="*/ 51 h 415"/>
                        <a:gd name="T20" fmla="*/ 620 w 671"/>
                        <a:gd name="T21" fmla="*/ 60 h 415"/>
                        <a:gd name="T22" fmla="*/ 620 w 671"/>
                        <a:gd name="T23" fmla="*/ 60 h 415"/>
                        <a:gd name="T24" fmla="*/ 620 w 671"/>
                        <a:gd name="T25" fmla="*/ 68 h 415"/>
                        <a:gd name="T26" fmla="*/ 620 w 671"/>
                        <a:gd name="T27" fmla="*/ 77 h 415"/>
                        <a:gd name="T28" fmla="*/ 620 w 671"/>
                        <a:gd name="T29" fmla="*/ 85 h 415"/>
                        <a:gd name="T30" fmla="*/ 620 w 671"/>
                        <a:gd name="T31" fmla="*/ 85 h 415"/>
                        <a:gd name="T32" fmla="*/ 620 w 671"/>
                        <a:gd name="T33" fmla="*/ 85 h 415"/>
                        <a:gd name="T34" fmla="*/ 620 w 671"/>
                        <a:gd name="T35" fmla="*/ 93 h 415"/>
                        <a:gd name="T36" fmla="*/ 620 w 671"/>
                        <a:gd name="T37" fmla="*/ 102 h 415"/>
                        <a:gd name="T38" fmla="*/ 620 w 671"/>
                        <a:gd name="T39" fmla="*/ 102 h 415"/>
                        <a:gd name="T40" fmla="*/ 620 w 671"/>
                        <a:gd name="T41" fmla="*/ 110 h 415"/>
                        <a:gd name="T42" fmla="*/ 620 w 671"/>
                        <a:gd name="T43" fmla="*/ 110 h 415"/>
                        <a:gd name="T44" fmla="*/ 620 w 671"/>
                        <a:gd name="T45" fmla="*/ 119 h 415"/>
                        <a:gd name="T46" fmla="*/ 620 w 671"/>
                        <a:gd name="T47" fmla="*/ 119 h 415"/>
                        <a:gd name="T48" fmla="*/ 620 w 671"/>
                        <a:gd name="T49" fmla="*/ 119 h 415"/>
                        <a:gd name="T50" fmla="*/ 620 w 671"/>
                        <a:gd name="T51" fmla="*/ 127 h 415"/>
                        <a:gd name="T52" fmla="*/ 620 w 671"/>
                        <a:gd name="T53" fmla="*/ 127 h 415"/>
                        <a:gd name="T54" fmla="*/ 620 w 671"/>
                        <a:gd name="T55" fmla="*/ 136 h 415"/>
                        <a:gd name="T56" fmla="*/ 620 w 671"/>
                        <a:gd name="T57" fmla="*/ 144 h 415"/>
                        <a:gd name="T58" fmla="*/ 629 w 671"/>
                        <a:gd name="T59" fmla="*/ 153 h 415"/>
                        <a:gd name="T60" fmla="*/ 629 w 671"/>
                        <a:gd name="T61" fmla="*/ 170 h 415"/>
                        <a:gd name="T62" fmla="*/ 629 w 671"/>
                        <a:gd name="T63" fmla="*/ 178 h 415"/>
                        <a:gd name="T64" fmla="*/ 637 w 671"/>
                        <a:gd name="T65" fmla="*/ 195 h 415"/>
                        <a:gd name="T66" fmla="*/ 646 w 671"/>
                        <a:gd name="T67" fmla="*/ 204 h 415"/>
                        <a:gd name="T68" fmla="*/ 646 w 671"/>
                        <a:gd name="T69" fmla="*/ 221 h 415"/>
                        <a:gd name="T70" fmla="*/ 646 w 671"/>
                        <a:gd name="T71" fmla="*/ 229 h 415"/>
                        <a:gd name="T72" fmla="*/ 646 w 671"/>
                        <a:gd name="T73" fmla="*/ 238 h 415"/>
                        <a:gd name="T74" fmla="*/ 646 w 671"/>
                        <a:gd name="T75" fmla="*/ 246 h 415"/>
                        <a:gd name="T76" fmla="*/ 646 w 671"/>
                        <a:gd name="T77" fmla="*/ 254 h 415"/>
                        <a:gd name="T78" fmla="*/ 646 w 671"/>
                        <a:gd name="T79" fmla="*/ 271 h 415"/>
                        <a:gd name="T80" fmla="*/ 646 w 671"/>
                        <a:gd name="T81" fmla="*/ 280 h 415"/>
                        <a:gd name="T82" fmla="*/ 646 w 671"/>
                        <a:gd name="T83" fmla="*/ 288 h 415"/>
                        <a:gd name="T84" fmla="*/ 646 w 671"/>
                        <a:gd name="T85" fmla="*/ 288 h 415"/>
                        <a:gd name="T86" fmla="*/ 646 w 671"/>
                        <a:gd name="T87" fmla="*/ 297 h 415"/>
                        <a:gd name="T88" fmla="*/ 646 w 671"/>
                        <a:gd name="T89" fmla="*/ 314 h 415"/>
                        <a:gd name="T90" fmla="*/ 646 w 671"/>
                        <a:gd name="T91" fmla="*/ 331 h 415"/>
                        <a:gd name="T92" fmla="*/ 654 w 671"/>
                        <a:gd name="T93" fmla="*/ 339 h 415"/>
                        <a:gd name="T94" fmla="*/ 654 w 671"/>
                        <a:gd name="T95" fmla="*/ 356 h 415"/>
                        <a:gd name="T96" fmla="*/ 663 w 671"/>
                        <a:gd name="T97" fmla="*/ 365 h 415"/>
                        <a:gd name="T98" fmla="*/ 663 w 671"/>
                        <a:gd name="T99" fmla="*/ 382 h 415"/>
                        <a:gd name="T100" fmla="*/ 671 w 671"/>
                        <a:gd name="T101" fmla="*/ 399 h 415"/>
                        <a:gd name="T102" fmla="*/ 663 w 671"/>
                        <a:gd name="T103" fmla="*/ 415 h 415"/>
                        <a:gd name="T104" fmla="*/ 535 w 671"/>
                        <a:gd name="T105" fmla="*/ 415 h 415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671"/>
                        <a:gd name="T160" fmla="*/ 0 h 415"/>
                        <a:gd name="T161" fmla="*/ 671 w 671"/>
                        <a:gd name="T162" fmla="*/ 415 h 415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671" h="415">
                          <a:moveTo>
                            <a:pt x="476" y="415"/>
                          </a:moveTo>
                          <a:lnTo>
                            <a:pt x="450" y="415"/>
                          </a:lnTo>
                          <a:lnTo>
                            <a:pt x="382" y="415"/>
                          </a:lnTo>
                          <a:lnTo>
                            <a:pt x="374" y="415"/>
                          </a:lnTo>
                          <a:lnTo>
                            <a:pt x="315" y="407"/>
                          </a:lnTo>
                          <a:lnTo>
                            <a:pt x="179" y="399"/>
                          </a:lnTo>
                          <a:lnTo>
                            <a:pt x="94" y="399"/>
                          </a:lnTo>
                          <a:lnTo>
                            <a:pt x="0" y="390"/>
                          </a:lnTo>
                          <a:lnTo>
                            <a:pt x="0" y="348"/>
                          </a:lnTo>
                          <a:lnTo>
                            <a:pt x="9" y="314"/>
                          </a:lnTo>
                          <a:lnTo>
                            <a:pt x="9" y="297"/>
                          </a:lnTo>
                          <a:lnTo>
                            <a:pt x="17" y="212"/>
                          </a:lnTo>
                          <a:lnTo>
                            <a:pt x="17" y="204"/>
                          </a:lnTo>
                          <a:lnTo>
                            <a:pt x="17" y="127"/>
                          </a:lnTo>
                          <a:lnTo>
                            <a:pt x="26" y="77"/>
                          </a:lnTo>
                          <a:lnTo>
                            <a:pt x="26" y="43"/>
                          </a:lnTo>
                          <a:lnTo>
                            <a:pt x="34" y="0"/>
                          </a:lnTo>
                          <a:lnTo>
                            <a:pt x="128" y="9"/>
                          </a:lnTo>
                          <a:lnTo>
                            <a:pt x="204" y="17"/>
                          </a:lnTo>
                          <a:lnTo>
                            <a:pt x="247" y="17"/>
                          </a:lnTo>
                          <a:lnTo>
                            <a:pt x="357" y="26"/>
                          </a:lnTo>
                          <a:lnTo>
                            <a:pt x="416" y="26"/>
                          </a:lnTo>
                          <a:lnTo>
                            <a:pt x="459" y="26"/>
                          </a:lnTo>
                          <a:lnTo>
                            <a:pt x="552" y="26"/>
                          </a:lnTo>
                          <a:lnTo>
                            <a:pt x="612" y="26"/>
                          </a:lnTo>
                          <a:lnTo>
                            <a:pt x="612" y="34"/>
                          </a:lnTo>
                          <a:lnTo>
                            <a:pt x="620" y="43"/>
                          </a:lnTo>
                          <a:lnTo>
                            <a:pt x="620" y="51"/>
                          </a:lnTo>
                          <a:lnTo>
                            <a:pt x="620" y="60"/>
                          </a:lnTo>
                          <a:lnTo>
                            <a:pt x="620" y="68"/>
                          </a:lnTo>
                          <a:lnTo>
                            <a:pt x="620" y="77"/>
                          </a:lnTo>
                          <a:lnTo>
                            <a:pt x="620" y="85"/>
                          </a:lnTo>
                          <a:lnTo>
                            <a:pt x="620" y="93"/>
                          </a:lnTo>
                          <a:lnTo>
                            <a:pt x="620" y="102"/>
                          </a:lnTo>
                          <a:lnTo>
                            <a:pt x="620" y="110"/>
                          </a:lnTo>
                          <a:lnTo>
                            <a:pt x="620" y="119"/>
                          </a:lnTo>
                          <a:lnTo>
                            <a:pt x="620" y="127"/>
                          </a:lnTo>
                          <a:lnTo>
                            <a:pt x="620" y="136"/>
                          </a:lnTo>
                          <a:lnTo>
                            <a:pt x="620" y="144"/>
                          </a:lnTo>
                          <a:lnTo>
                            <a:pt x="629" y="153"/>
                          </a:lnTo>
                          <a:lnTo>
                            <a:pt x="629" y="161"/>
                          </a:lnTo>
                          <a:lnTo>
                            <a:pt x="629" y="170"/>
                          </a:lnTo>
                          <a:lnTo>
                            <a:pt x="637" y="178"/>
                          </a:lnTo>
                          <a:lnTo>
                            <a:pt x="629" y="178"/>
                          </a:lnTo>
                          <a:lnTo>
                            <a:pt x="637" y="178"/>
                          </a:lnTo>
                          <a:lnTo>
                            <a:pt x="637" y="187"/>
                          </a:lnTo>
                          <a:lnTo>
                            <a:pt x="637" y="195"/>
                          </a:lnTo>
                          <a:lnTo>
                            <a:pt x="646" y="204"/>
                          </a:lnTo>
                          <a:lnTo>
                            <a:pt x="646" y="212"/>
                          </a:lnTo>
                          <a:lnTo>
                            <a:pt x="646" y="221"/>
                          </a:lnTo>
                          <a:lnTo>
                            <a:pt x="646" y="229"/>
                          </a:lnTo>
                          <a:lnTo>
                            <a:pt x="646" y="238"/>
                          </a:lnTo>
                          <a:lnTo>
                            <a:pt x="646" y="246"/>
                          </a:lnTo>
                          <a:lnTo>
                            <a:pt x="646" y="254"/>
                          </a:lnTo>
                          <a:lnTo>
                            <a:pt x="646" y="263"/>
                          </a:lnTo>
                          <a:lnTo>
                            <a:pt x="646" y="271"/>
                          </a:lnTo>
                          <a:lnTo>
                            <a:pt x="646" y="280"/>
                          </a:lnTo>
                          <a:lnTo>
                            <a:pt x="646" y="288"/>
                          </a:lnTo>
                          <a:lnTo>
                            <a:pt x="654" y="288"/>
                          </a:lnTo>
                          <a:lnTo>
                            <a:pt x="654" y="297"/>
                          </a:lnTo>
                          <a:lnTo>
                            <a:pt x="646" y="297"/>
                          </a:lnTo>
                          <a:lnTo>
                            <a:pt x="654" y="305"/>
                          </a:lnTo>
                          <a:lnTo>
                            <a:pt x="646" y="305"/>
                          </a:lnTo>
                          <a:lnTo>
                            <a:pt x="646" y="314"/>
                          </a:lnTo>
                          <a:lnTo>
                            <a:pt x="646" y="322"/>
                          </a:lnTo>
                          <a:lnTo>
                            <a:pt x="646" y="331"/>
                          </a:lnTo>
                          <a:lnTo>
                            <a:pt x="654" y="331"/>
                          </a:lnTo>
                          <a:lnTo>
                            <a:pt x="654" y="339"/>
                          </a:lnTo>
                          <a:lnTo>
                            <a:pt x="654" y="348"/>
                          </a:lnTo>
                          <a:lnTo>
                            <a:pt x="654" y="356"/>
                          </a:lnTo>
                          <a:lnTo>
                            <a:pt x="663" y="365"/>
                          </a:lnTo>
                          <a:lnTo>
                            <a:pt x="663" y="382"/>
                          </a:lnTo>
                          <a:lnTo>
                            <a:pt x="663" y="390"/>
                          </a:lnTo>
                          <a:lnTo>
                            <a:pt x="671" y="399"/>
                          </a:lnTo>
                          <a:lnTo>
                            <a:pt x="663" y="407"/>
                          </a:lnTo>
                          <a:lnTo>
                            <a:pt x="663" y="415"/>
                          </a:lnTo>
                          <a:lnTo>
                            <a:pt x="612" y="415"/>
                          </a:lnTo>
                          <a:lnTo>
                            <a:pt x="544" y="415"/>
                          </a:lnTo>
                          <a:lnTo>
                            <a:pt x="535" y="415"/>
                          </a:lnTo>
                          <a:lnTo>
                            <a:pt x="476" y="41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0" name="Freeform 9"/>
                    <p:cNvSpPr>
                      <a:spLocks/>
                    </p:cNvSpPr>
                    <p:nvPr/>
                  </p:nvSpPr>
                  <p:spPr bwMode="auto">
                    <a:xfrm>
                      <a:off x="3207" y="1123"/>
                      <a:ext cx="510" cy="568"/>
                    </a:xfrm>
                    <a:custGeom>
                      <a:avLst/>
                      <a:gdLst>
                        <a:gd name="T0" fmla="*/ 450 w 510"/>
                        <a:gd name="T1" fmla="*/ 263 h 568"/>
                        <a:gd name="T2" fmla="*/ 450 w 510"/>
                        <a:gd name="T3" fmla="*/ 280 h 568"/>
                        <a:gd name="T4" fmla="*/ 467 w 510"/>
                        <a:gd name="T5" fmla="*/ 280 h 568"/>
                        <a:gd name="T6" fmla="*/ 493 w 510"/>
                        <a:gd name="T7" fmla="*/ 246 h 568"/>
                        <a:gd name="T8" fmla="*/ 510 w 510"/>
                        <a:gd name="T9" fmla="*/ 246 h 568"/>
                        <a:gd name="T10" fmla="*/ 501 w 510"/>
                        <a:gd name="T11" fmla="*/ 330 h 568"/>
                        <a:gd name="T12" fmla="*/ 484 w 510"/>
                        <a:gd name="T13" fmla="*/ 415 h 568"/>
                        <a:gd name="T14" fmla="*/ 484 w 510"/>
                        <a:gd name="T15" fmla="*/ 474 h 568"/>
                        <a:gd name="T16" fmla="*/ 493 w 510"/>
                        <a:gd name="T17" fmla="*/ 517 h 568"/>
                        <a:gd name="T18" fmla="*/ 450 w 510"/>
                        <a:gd name="T19" fmla="*/ 551 h 568"/>
                        <a:gd name="T20" fmla="*/ 348 w 510"/>
                        <a:gd name="T21" fmla="*/ 559 h 568"/>
                        <a:gd name="T22" fmla="*/ 246 w 510"/>
                        <a:gd name="T23" fmla="*/ 568 h 568"/>
                        <a:gd name="T24" fmla="*/ 221 w 510"/>
                        <a:gd name="T25" fmla="*/ 559 h 568"/>
                        <a:gd name="T26" fmla="*/ 204 w 510"/>
                        <a:gd name="T27" fmla="*/ 542 h 568"/>
                        <a:gd name="T28" fmla="*/ 178 w 510"/>
                        <a:gd name="T29" fmla="*/ 525 h 568"/>
                        <a:gd name="T30" fmla="*/ 170 w 510"/>
                        <a:gd name="T31" fmla="*/ 491 h 568"/>
                        <a:gd name="T32" fmla="*/ 178 w 510"/>
                        <a:gd name="T33" fmla="*/ 466 h 568"/>
                        <a:gd name="T34" fmla="*/ 161 w 510"/>
                        <a:gd name="T35" fmla="*/ 449 h 568"/>
                        <a:gd name="T36" fmla="*/ 161 w 510"/>
                        <a:gd name="T37" fmla="*/ 415 h 568"/>
                        <a:gd name="T38" fmla="*/ 153 w 510"/>
                        <a:gd name="T39" fmla="*/ 381 h 568"/>
                        <a:gd name="T40" fmla="*/ 127 w 510"/>
                        <a:gd name="T41" fmla="*/ 373 h 568"/>
                        <a:gd name="T42" fmla="*/ 102 w 510"/>
                        <a:gd name="T43" fmla="*/ 347 h 568"/>
                        <a:gd name="T44" fmla="*/ 93 w 510"/>
                        <a:gd name="T45" fmla="*/ 330 h 568"/>
                        <a:gd name="T46" fmla="*/ 59 w 510"/>
                        <a:gd name="T47" fmla="*/ 322 h 568"/>
                        <a:gd name="T48" fmla="*/ 34 w 510"/>
                        <a:gd name="T49" fmla="*/ 305 h 568"/>
                        <a:gd name="T50" fmla="*/ 17 w 510"/>
                        <a:gd name="T51" fmla="*/ 271 h 568"/>
                        <a:gd name="T52" fmla="*/ 17 w 510"/>
                        <a:gd name="T53" fmla="*/ 263 h 568"/>
                        <a:gd name="T54" fmla="*/ 17 w 510"/>
                        <a:gd name="T55" fmla="*/ 237 h 568"/>
                        <a:gd name="T56" fmla="*/ 17 w 510"/>
                        <a:gd name="T57" fmla="*/ 220 h 568"/>
                        <a:gd name="T58" fmla="*/ 25 w 510"/>
                        <a:gd name="T59" fmla="*/ 195 h 568"/>
                        <a:gd name="T60" fmla="*/ 17 w 510"/>
                        <a:gd name="T61" fmla="*/ 178 h 568"/>
                        <a:gd name="T62" fmla="*/ 8 w 510"/>
                        <a:gd name="T63" fmla="*/ 161 h 568"/>
                        <a:gd name="T64" fmla="*/ 17 w 510"/>
                        <a:gd name="T65" fmla="*/ 144 h 568"/>
                        <a:gd name="T66" fmla="*/ 34 w 510"/>
                        <a:gd name="T67" fmla="*/ 127 h 568"/>
                        <a:gd name="T68" fmla="*/ 51 w 510"/>
                        <a:gd name="T69" fmla="*/ 119 h 568"/>
                        <a:gd name="T70" fmla="*/ 51 w 510"/>
                        <a:gd name="T71" fmla="*/ 68 h 568"/>
                        <a:gd name="T72" fmla="*/ 76 w 510"/>
                        <a:gd name="T73" fmla="*/ 34 h 568"/>
                        <a:gd name="T74" fmla="*/ 187 w 510"/>
                        <a:gd name="T75" fmla="*/ 0 h 568"/>
                        <a:gd name="T76" fmla="*/ 204 w 510"/>
                        <a:gd name="T77" fmla="*/ 42 h 568"/>
                        <a:gd name="T78" fmla="*/ 229 w 510"/>
                        <a:gd name="T79" fmla="*/ 51 h 568"/>
                        <a:gd name="T80" fmla="*/ 238 w 510"/>
                        <a:gd name="T81" fmla="*/ 51 h 568"/>
                        <a:gd name="T82" fmla="*/ 246 w 510"/>
                        <a:gd name="T83" fmla="*/ 68 h 568"/>
                        <a:gd name="T84" fmla="*/ 357 w 510"/>
                        <a:gd name="T85" fmla="*/ 102 h 568"/>
                        <a:gd name="T86" fmla="*/ 365 w 510"/>
                        <a:gd name="T87" fmla="*/ 102 h 568"/>
                        <a:gd name="T88" fmla="*/ 382 w 510"/>
                        <a:gd name="T89" fmla="*/ 110 h 568"/>
                        <a:gd name="T90" fmla="*/ 391 w 510"/>
                        <a:gd name="T91" fmla="*/ 102 h 568"/>
                        <a:gd name="T92" fmla="*/ 399 w 510"/>
                        <a:gd name="T93" fmla="*/ 102 h 568"/>
                        <a:gd name="T94" fmla="*/ 408 w 510"/>
                        <a:gd name="T95" fmla="*/ 110 h 568"/>
                        <a:gd name="T96" fmla="*/ 425 w 510"/>
                        <a:gd name="T97" fmla="*/ 110 h 568"/>
                        <a:gd name="T98" fmla="*/ 433 w 510"/>
                        <a:gd name="T99" fmla="*/ 119 h 568"/>
                        <a:gd name="T100" fmla="*/ 433 w 510"/>
                        <a:gd name="T101" fmla="*/ 127 h 568"/>
                        <a:gd name="T102" fmla="*/ 459 w 510"/>
                        <a:gd name="T103" fmla="*/ 135 h 568"/>
                        <a:gd name="T104" fmla="*/ 459 w 510"/>
                        <a:gd name="T105" fmla="*/ 144 h 568"/>
                        <a:gd name="T106" fmla="*/ 459 w 510"/>
                        <a:gd name="T107" fmla="*/ 152 h 568"/>
                        <a:gd name="T108" fmla="*/ 459 w 510"/>
                        <a:gd name="T109" fmla="*/ 161 h 568"/>
                        <a:gd name="T110" fmla="*/ 459 w 510"/>
                        <a:gd name="T111" fmla="*/ 178 h 568"/>
                        <a:gd name="T112" fmla="*/ 459 w 510"/>
                        <a:gd name="T113" fmla="*/ 186 h 568"/>
                        <a:gd name="T114" fmla="*/ 476 w 510"/>
                        <a:gd name="T115" fmla="*/ 178 h 568"/>
                        <a:gd name="T116" fmla="*/ 476 w 510"/>
                        <a:gd name="T117" fmla="*/ 195 h 568"/>
                        <a:gd name="T118" fmla="*/ 476 w 510"/>
                        <a:gd name="T119" fmla="*/ 212 h 568"/>
                        <a:gd name="T120" fmla="*/ 484 w 510"/>
                        <a:gd name="T121" fmla="*/ 229 h 568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510"/>
                        <a:gd name="T184" fmla="*/ 0 h 568"/>
                        <a:gd name="T185" fmla="*/ 510 w 510"/>
                        <a:gd name="T186" fmla="*/ 568 h 568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510" h="568">
                          <a:moveTo>
                            <a:pt x="476" y="229"/>
                          </a:moveTo>
                          <a:lnTo>
                            <a:pt x="467" y="237"/>
                          </a:lnTo>
                          <a:lnTo>
                            <a:pt x="467" y="246"/>
                          </a:lnTo>
                          <a:lnTo>
                            <a:pt x="450" y="263"/>
                          </a:lnTo>
                          <a:lnTo>
                            <a:pt x="450" y="271"/>
                          </a:lnTo>
                          <a:lnTo>
                            <a:pt x="459" y="280"/>
                          </a:lnTo>
                          <a:lnTo>
                            <a:pt x="450" y="280"/>
                          </a:lnTo>
                          <a:lnTo>
                            <a:pt x="459" y="288"/>
                          </a:lnTo>
                          <a:lnTo>
                            <a:pt x="467" y="280"/>
                          </a:lnTo>
                          <a:lnTo>
                            <a:pt x="476" y="271"/>
                          </a:lnTo>
                          <a:lnTo>
                            <a:pt x="476" y="263"/>
                          </a:lnTo>
                          <a:lnTo>
                            <a:pt x="484" y="246"/>
                          </a:lnTo>
                          <a:lnTo>
                            <a:pt x="493" y="246"/>
                          </a:lnTo>
                          <a:lnTo>
                            <a:pt x="501" y="237"/>
                          </a:lnTo>
                          <a:lnTo>
                            <a:pt x="510" y="246"/>
                          </a:lnTo>
                          <a:lnTo>
                            <a:pt x="510" y="263"/>
                          </a:lnTo>
                          <a:lnTo>
                            <a:pt x="501" y="288"/>
                          </a:lnTo>
                          <a:lnTo>
                            <a:pt x="501" y="313"/>
                          </a:lnTo>
                          <a:lnTo>
                            <a:pt x="501" y="330"/>
                          </a:lnTo>
                          <a:lnTo>
                            <a:pt x="493" y="339"/>
                          </a:lnTo>
                          <a:lnTo>
                            <a:pt x="484" y="364"/>
                          </a:lnTo>
                          <a:lnTo>
                            <a:pt x="493" y="398"/>
                          </a:lnTo>
                          <a:lnTo>
                            <a:pt x="484" y="415"/>
                          </a:lnTo>
                          <a:lnTo>
                            <a:pt x="484" y="424"/>
                          </a:lnTo>
                          <a:lnTo>
                            <a:pt x="476" y="440"/>
                          </a:lnTo>
                          <a:lnTo>
                            <a:pt x="476" y="457"/>
                          </a:lnTo>
                          <a:lnTo>
                            <a:pt x="484" y="474"/>
                          </a:lnTo>
                          <a:lnTo>
                            <a:pt x="484" y="483"/>
                          </a:lnTo>
                          <a:lnTo>
                            <a:pt x="484" y="491"/>
                          </a:lnTo>
                          <a:lnTo>
                            <a:pt x="493" y="508"/>
                          </a:lnTo>
                          <a:lnTo>
                            <a:pt x="493" y="517"/>
                          </a:lnTo>
                          <a:lnTo>
                            <a:pt x="493" y="525"/>
                          </a:lnTo>
                          <a:lnTo>
                            <a:pt x="493" y="551"/>
                          </a:lnTo>
                          <a:lnTo>
                            <a:pt x="459" y="551"/>
                          </a:lnTo>
                          <a:lnTo>
                            <a:pt x="450" y="551"/>
                          </a:lnTo>
                          <a:lnTo>
                            <a:pt x="408" y="559"/>
                          </a:lnTo>
                          <a:lnTo>
                            <a:pt x="391" y="559"/>
                          </a:lnTo>
                          <a:lnTo>
                            <a:pt x="348" y="559"/>
                          </a:lnTo>
                          <a:lnTo>
                            <a:pt x="306" y="559"/>
                          </a:lnTo>
                          <a:lnTo>
                            <a:pt x="297" y="559"/>
                          </a:lnTo>
                          <a:lnTo>
                            <a:pt x="246" y="568"/>
                          </a:lnTo>
                          <a:lnTo>
                            <a:pt x="229" y="568"/>
                          </a:lnTo>
                          <a:lnTo>
                            <a:pt x="229" y="559"/>
                          </a:lnTo>
                          <a:lnTo>
                            <a:pt x="221" y="559"/>
                          </a:lnTo>
                          <a:lnTo>
                            <a:pt x="221" y="551"/>
                          </a:lnTo>
                          <a:lnTo>
                            <a:pt x="212" y="551"/>
                          </a:lnTo>
                          <a:lnTo>
                            <a:pt x="204" y="542"/>
                          </a:lnTo>
                          <a:lnTo>
                            <a:pt x="195" y="542"/>
                          </a:lnTo>
                          <a:lnTo>
                            <a:pt x="187" y="542"/>
                          </a:lnTo>
                          <a:lnTo>
                            <a:pt x="187" y="534"/>
                          </a:lnTo>
                          <a:lnTo>
                            <a:pt x="178" y="525"/>
                          </a:lnTo>
                          <a:lnTo>
                            <a:pt x="178" y="517"/>
                          </a:lnTo>
                          <a:lnTo>
                            <a:pt x="178" y="508"/>
                          </a:lnTo>
                          <a:lnTo>
                            <a:pt x="178" y="500"/>
                          </a:lnTo>
                          <a:lnTo>
                            <a:pt x="170" y="491"/>
                          </a:lnTo>
                          <a:lnTo>
                            <a:pt x="178" y="483"/>
                          </a:lnTo>
                          <a:lnTo>
                            <a:pt x="178" y="474"/>
                          </a:lnTo>
                          <a:lnTo>
                            <a:pt x="178" y="466"/>
                          </a:lnTo>
                          <a:lnTo>
                            <a:pt x="170" y="457"/>
                          </a:lnTo>
                          <a:lnTo>
                            <a:pt x="170" y="449"/>
                          </a:lnTo>
                          <a:lnTo>
                            <a:pt x="161" y="449"/>
                          </a:lnTo>
                          <a:lnTo>
                            <a:pt x="170" y="440"/>
                          </a:lnTo>
                          <a:lnTo>
                            <a:pt x="161" y="432"/>
                          </a:lnTo>
                          <a:lnTo>
                            <a:pt x="161" y="415"/>
                          </a:lnTo>
                          <a:lnTo>
                            <a:pt x="161" y="407"/>
                          </a:lnTo>
                          <a:lnTo>
                            <a:pt x="161" y="398"/>
                          </a:lnTo>
                          <a:lnTo>
                            <a:pt x="153" y="381"/>
                          </a:lnTo>
                          <a:lnTo>
                            <a:pt x="144" y="381"/>
                          </a:lnTo>
                          <a:lnTo>
                            <a:pt x="136" y="373"/>
                          </a:lnTo>
                          <a:lnTo>
                            <a:pt x="127" y="373"/>
                          </a:lnTo>
                          <a:lnTo>
                            <a:pt x="119" y="373"/>
                          </a:lnTo>
                          <a:lnTo>
                            <a:pt x="110" y="364"/>
                          </a:lnTo>
                          <a:lnTo>
                            <a:pt x="102" y="356"/>
                          </a:lnTo>
                          <a:lnTo>
                            <a:pt x="102" y="347"/>
                          </a:lnTo>
                          <a:lnTo>
                            <a:pt x="93" y="339"/>
                          </a:lnTo>
                          <a:lnTo>
                            <a:pt x="93" y="330"/>
                          </a:lnTo>
                          <a:lnTo>
                            <a:pt x="85" y="330"/>
                          </a:lnTo>
                          <a:lnTo>
                            <a:pt x="68" y="322"/>
                          </a:lnTo>
                          <a:lnTo>
                            <a:pt x="59" y="322"/>
                          </a:lnTo>
                          <a:lnTo>
                            <a:pt x="59" y="313"/>
                          </a:lnTo>
                          <a:lnTo>
                            <a:pt x="42" y="305"/>
                          </a:lnTo>
                          <a:lnTo>
                            <a:pt x="34" y="305"/>
                          </a:lnTo>
                          <a:lnTo>
                            <a:pt x="34" y="296"/>
                          </a:lnTo>
                          <a:lnTo>
                            <a:pt x="17" y="288"/>
                          </a:lnTo>
                          <a:lnTo>
                            <a:pt x="17" y="271"/>
                          </a:lnTo>
                          <a:lnTo>
                            <a:pt x="17" y="263"/>
                          </a:lnTo>
                          <a:lnTo>
                            <a:pt x="17" y="254"/>
                          </a:lnTo>
                          <a:lnTo>
                            <a:pt x="17" y="246"/>
                          </a:lnTo>
                          <a:lnTo>
                            <a:pt x="17" y="237"/>
                          </a:lnTo>
                          <a:lnTo>
                            <a:pt x="17" y="229"/>
                          </a:lnTo>
                          <a:lnTo>
                            <a:pt x="17" y="220"/>
                          </a:lnTo>
                          <a:lnTo>
                            <a:pt x="17" y="212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17" y="186"/>
                          </a:lnTo>
                          <a:lnTo>
                            <a:pt x="17" y="178"/>
                          </a:lnTo>
                          <a:lnTo>
                            <a:pt x="8" y="186"/>
                          </a:lnTo>
                          <a:lnTo>
                            <a:pt x="0" y="178"/>
                          </a:lnTo>
                          <a:lnTo>
                            <a:pt x="0" y="169"/>
                          </a:lnTo>
                          <a:lnTo>
                            <a:pt x="8" y="161"/>
                          </a:lnTo>
                          <a:lnTo>
                            <a:pt x="8" y="152"/>
                          </a:lnTo>
                          <a:lnTo>
                            <a:pt x="17" y="144"/>
                          </a:lnTo>
                          <a:lnTo>
                            <a:pt x="25" y="135"/>
                          </a:lnTo>
                          <a:lnTo>
                            <a:pt x="34" y="135"/>
                          </a:lnTo>
                          <a:lnTo>
                            <a:pt x="34" y="127"/>
                          </a:lnTo>
                          <a:lnTo>
                            <a:pt x="42" y="127"/>
                          </a:lnTo>
                          <a:lnTo>
                            <a:pt x="42" y="119"/>
                          </a:lnTo>
                          <a:lnTo>
                            <a:pt x="51" y="127"/>
                          </a:lnTo>
                          <a:lnTo>
                            <a:pt x="51" y="119"/>
                          </a:lnTo>
                          <a:lnTo>
                            <a:pt x="51" y="102"/>
                          </a:lnTo>
                          <a:lnTo>
                            <a:pt x="51" y="68"/>
                          </a:lnTo>
                          <a:lnTo>
                            <a:pt x="51" y="42"/>
                          </a:lnTo>
                          <a:lnTo>
                            <a:pt x="59" y="42"/>
                          </a:lnTo>
                          <a:lnTo>
                            <a:pt x="68" y="25"/>
                          </a:lnTo>
                          <a:lnTo>
                            <a:pt x="76" y="34"/>
                          </a:lnTo>
                          <a:lnTo>
                            <a:pt x="85" y="34"/>
                          </a:lnTo>
                          <a:lnTo>
                            <a:pt x="119" y="25"/>
                          </a:lnTo>
                          <a:lnTo>
                            <a:pt x="178" y="0"/>
                          </a:lnTo>
                          <a:lnTo>
                            <a:pt x="187" y="0"/>
                          </a:lnTo>
                          <a:lnTo>
                            <a:pt x="187" y="8"/>
                          </a:lnTo>
                          <a:lnTo>
                            <a:pt x="170" y="42"/>
                          </a:lnTo>
                          <a:lnTo>
                            <a:pt x="187" y="34"/>
                          </a:lnTo>
                          <a:lnTo>
                            <a:pt x="204" y="42"/>
                          </a:lnTo>
                          <a:lnTo>
                            <a:pt x="221" y="42"/>
                          </a:lnTo>
                          <a:lnTo>
                            <a:pt x="221" y="51"/>
                          </a:lnTo>
                          <a:lnTo>
                            <a:pt x="229" y="42"/>
                          </a:lnTo>
                          <a:lnTo>
                            <a:pt x="229" y="51"/>
                          </a:lnTo>
                          <a:lnTo>
                            <a:pt x="238" y="51"/>
                          </a:lnTo>
                          <a:lnTo>
                            <a:pt x="238" y="59"/>
                          </a:lnTo>
                          <a:lnTo>
                            <a:pt x="246" y="68"/>
                          </a:lnTo>
                          <a:lnTo>
                            <a:pt x="263" y="76"/>
                          </a:lnTo>
                          <a:lnTo>
                            <a:pt x="340" y="93"/>
                          </a:lnTo>
                          <a:lnTo>
                            <a:pt x="348" y="93"/>
                          </a:lnTo>
                          <a:lnTo>
                            <a:pt x="357" y="102"/>
                          </a:lnTo>
                          <a:lnTo>
                            <a:pt x="365" y="102"/>
                          </a:lnTo>
                          <a:lnTo>
                            <a:pt x="374" y="102"/>
                          </a:lnTo>
                          <a:lnTo>
                            <a:pt x="382" y="110"/>
                          </a:lnTo>
                          <a:lnTo>
                            <a:pt x="382" y="102"/>
                          </a:lnTo>
                          <a:lnTo>
                            <a:pt x="391" y="102"/>
                          </a:lnTo>
                          <a:lnTo>
                            <a:pt x="399" y="102"/>
                          </a:lnTo>
                          <a:lnTo>
                            <a:pt x="399" y="110"/>
                          </a:lnTo>
                          <a:lnTo>
                            <a:pt x="408" y="102"/>
                          </a:lnTo>
                          <a:lnTo>
                            <a:pt x="408" y="110"/>
                          </a:lnTo>
                          <a:lnTo>
                            <a:pt x="416" y="110"/>
                          </a:lnTo>
                          <a:lnTo>
                            <a:pt x="425" y="110"/>
                          </a:lnTo>
                          <a:lnTo>
                            <a:pt x="433" y="110"/>
                          </a:lnTo>
                          <a:lnTo>
                            <a:pt x="433" y="119"/>
                          </a:lnTo>
                          <a:lnTo>
                            <a:pt x="425" y="127"/>
                          </a:lnTo>
                          <a:lnTo>
                            <a:pt x="433" y="127"/>
                          </a:lnTo>
                          <a:lnTo>
                            <a:pt x="442" y="127"/>
                          </a:lnTo>
                          <a:lnTo>
                            <a:pt x="450" y="135"/>
                          </a:lnTo>
                          <a:lnTo>
                            <a:pt x="459" y="135"/>
                          </a:lnTo>
                          <a:lnTo>
                            <a:pt x="459" y="144"/>
                          </a:lnTo>
                          <a:lnTo>
                            <a:pt x="459" y="152"/>
                          </a:lnTo>
                          <a:lnTo>
                            <a:pt x="459" y="161"/>
                          </a:lnTo>
                          <a:lnTo>
                            <a:pt x="459" y="169"/>
                          </a:lnTo>
                          <a:lnTo>
                            <a:pt x="459" y="178"/>
                          </a:lnTo>
                          <a:lnTo>
                            <a:pt x="459" y="186"/>
                          </a:lnTo>
                          <a:lnTo>
                            <a:pt x="459" y="178"/>
                          </a:lnTo>
                          <a:lnTo>
                            <a:pt x="467" y="178"/>
                          </a:lnTo>
                          <a:lnTo>
                            <a:pt x="476" y="178"/>
                          </a:lnTo>
                          <a:lnTo>
                            <a:pt x="476" y="195"/>
                          </a:lnTo>
                          <a:lnTo>
                            <a:pt x="476" y="203"/>
                          </a:lnTo>
                          <a:lnTo>
                            <a:pt x="467" y="203"/>
                          </a:lnTo>
                          <a:lnTo>
                            <a:pt x="476" y="212"/>
                          </a:lnTo>
                          <a:lnTo>
                            <a:pt x="484" y="212"/>
                          </a:lnTo>
                          <a:lnTo>
                            <a:pt x="484" y="220"/>
                          </a:lnTo>
                          <a:lnTo>
                            <a:pt x="484" y="229"/>
                          </a:lnTo>
                          <a:lnTo>
                            <a:pt x="476" y="22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1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3708" y="1309"/>
                      <a:ext cx="34" cy="60"/>
                    </a:xfrm>
                    <a:custGeom>
                      <a:avLst/>
                      <a:gdLst>
                        <a:gd name="T0" fmla="*/ 34 w 34"/>
                        <a:gd name="T1" fmla="*/ 0 h 60"/>
                        <a:gd name="T2" fmla="*/ 34 w 34"/>
                        <a:gd name="T3" fmla="*/ 0 h 60"/>
                        <a:gd name="T4" fmla="*/ 34 w 34"/>
                        <a:gd name="T5" fmla="*/ 0 h 60"/>
                        <a:gd name="T6" fmla="*/ 34 w 34"/>
                        <a:gd name="T7" fmla="*/ 9 h 60"/>
                        <a:gd name="T8" fmla="*/ 34 w 34"/>
                        <a:gd name="T9" fmla="*/ 0 h 60"/>
                        <a:gd name="T10" fmla="*/ 34 w 34"/>
                        <a:gd name="T11" fmla="*/ 17 h 60"/>
                        <a:gd name="T12" fmla="*/ 26 w 34"/>
                        <a:gd name="T13" fmla="*/ 17 h 60"/>
                        <a:gd name="T14" fmla="*/ 34 w 34"/>
                        <a:gd name="T15" fmla="*/ 26 h 60"/>
                        <a:gd name="T16" fmla="*/ 26 w 34"/>
                        <a:gd name="T17" fmla="*/ 26 h 60"/>
                        <a:gd name="T18" fmla="*/ 34 w 34"/>
                        <a:gd name="T19" fmla="*/ 26 h 60"/>
                        <a:gd name="T20" fmla="*/ 26 w 34"/>
                        <a:gd name="T21" fmla="*/ 26 h 60"/>
                        <a:gd name="T22" fmla="*/ 26 w 34"/>
                        <a:gd name="T23" fmla="*/ 34 h 60"/>
                        <a:gd name="T24" fmla="*/ 26 w 34"/>
                        <a:gd name="T25" fmla="*/ 43 h 60"/>
                        <a:gd name="T26" fmla="*/ 17 w 34"/>
                        <a:gd name="T27" fmla="*/ 51 h 60"/>
                        <a:gd name="T28" fmla="*/ 9 w 34"/>
                        <a:gd name="T29" fmla="*/ 60 h 60"/>
                        <a:gd name="T30" fmla="*/ 9 w 34"/>
                        <a:gd name="T31" fmla="*/ 60 h 60"/>
                        <a:gd name="T32" fmla="*/ 0 w 34"/>
                        <a:gd name="T33" fmla="*/ 51 h 60"/>
                        <a:gd name="T34" fmla="*/ 9 w 34"/>
                        <a:gd name="T35" fmla="*/ 34 h 60"/>
                        <a:gd name="T36" fmla="*/ 9 w 34"/>
                        <a:gd name="T37" fmla="*/ 34 h 60"/>
                        <a:gd name="T38" fmla="*/ 17 w 34"/>
                        <a:gd name="T39" fmla="*/ 17 h 60"/>
                        <a:gd name="T40" fmla="*/ 17 w 34"/>
                        <a:gd name="T41" fmla="*/ 17 h 60"/>
                        <a:gd name="T42" fmla="*/ 26 w 34"/>
                        <a:gd name="T43" fmla="*/ 0 h 60"/>
                        <a:gd name="T44" fmla="*/ 34 w 34"/>
                        <a:gd name="T45" fmla="*/ 0 h 6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34"/>
                        <a:gd name="T70" fmla="*/ 0 h 60"/>
                        <a:gd name="T71" fmla="*/ 34 w 34"/>
                        <a:gd name="T72" fmla="*/ 60 h 6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34" h="60">
                          <a:moveTo>
                            <a:pt x="34" y="0"/>
                          </a:moveTo>
                          <a:lnTo>
                            <a:pt x="34" y="0"/>
                          </a:lnTo>
                          <a:lnTo>
                            <a:pt x="34" y="9"/>
                          </a:lnTo>
                          <a:lnTo>
                            <a:pt x="34" y="0"/>
                          </a:lnTo>
                          <a:lnTo>
                            <a:pt x="34" y="17"/>
                          </a:lnTo>
                          <a:lnTo>
                            <a:pt x="26" y="17"/>
                          </a:lnTo>
                          <a:lnTo>
                            <a:pt x="34" y="26"/>
                          </a:lnTo>
                          <a:lnTo>
                            <a:pt x="26" y="26"/>
                          </a:lnTo>
                          <a:lnTo>
                            <a:pt x="34" y="26"/>
                          </a:lnTo>
                          <a:lnTo>
                            <a:pt x="26" y="26"/>
                          </a:lnTo>
                          <a:lnTo>
                            <a:pt x="26" y="34"/>
                          </a:lnTo>
                          <a:lnTo>
                            <a:pt x="26" y="43"/>
                          </a:lnTo>
                          <a:lnTo>
                            <a:pt x="17" y="51"/>
                          </a:lnTo>
                          <a:lnTo>
                            <a:pt x="9" y="60"/>
                          </a:lnTo>
                          <a:lnTo>
                            <a:pt x="0" y="51"/>
                          </a:lnTo>
                          <a:lnTo>
                            <a:pt x="9" y="34"/>
                          </a:lnTo>
                          <a:lnTo>
                            <a:pt x="17" y="17"/>
                          </a:lnTo>
                          <a:lnTo>
                            <a:pt x="26" y="0"/>
                          </a:lnTo>
                          <a:lnTo>
                            <a:pt x="34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2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956" y="674"/>
                      <a:ext cx="603" cy="983"/>
                    </a:xfrm>
                    <a:custGeom>
                      <a:avLst/>
                      <a:gdLst>
                        <a:gd name="T0" fmla="*/ 51 w 603"/>
                        <a:gd name="T1" fmla="*/ 644 h 983"/>
                        <a:gd name="T2" fmla="*/ 60 w 603"/>
                        <a:gd name="T3" fmla="*/ 627 h 983"/>
                        <a:gd name="T4" fmla="*/ 60 w 603"/>
                        <a:gd name="T5" fmla="*/ 601 h 983"/>
                        <a:gd name="T6" fmla="*/ 51 w 603"/>
                        <a:gd name="T7" fmla="*/ 584 h 983"/>
                        <a:gd name="T8" fmla="*/ 43 w 603"/>
                        <a:gd name="T9" fmla="*/ 576 h 983"/>
                        <a:gd name="T10" fmla="*/ 60 w 603"/>
                        <a:gd name="T11" fmla="*/ 551 h 983"/>
                        <a:gd name="T12" fmla="*/ 85 w 603"/>
                        <a:gd name="T13" fmla="*/ 525 h 983"/>
                        <a:gd name="T14" fmla="*/ 94 w 603"/>
                        <a:gd name="T15" fmla="*/ 508 h 983"/>
                        <a:gd name="T16" fmla="*/ 102 w 603"/>
                        <a:gd name="T17" fmla="*/ 491 h 983"/>
                        <a:gd name="T18" fmla="*/ 136 w 603"/>
                        <a:gd name="T19" fmla="*/ 449 h 983"/>
                        <a:gd name="T20" fmla="*/ 145 w 603"/>
                        <a:gd name="T21" fmla="*/ 415 h 983"/>
                        <a:gd name="T22" fmla="*/ 119 w 603"/>
                        <a:gd name="T23" fmla="*/ 381 h 983"/>
                        <a:gd name="T24" fmla="*/ 119 w 603"/>
                        <a:gd name="T25" fmla="*/ 347 h 983"/>
                        <a:gd name="T26" fmla="*/ 119 w 603"/>
                        <a:gd name="T27" fmla="*/ 322 h 983"/>
                        <a:gd name="T28" fmla="*/ 162 w 603"/>
                        <a:gd name="T29" fmla="*/ 118 h 983"/>
                        <a:gd name="T30" fmla="*/ 247 w 603"/>
                        <a:gd name="T31" fmla="*/ 144 h 983"/>
                        <a:gd name="T32" fmla="*/ 264 w 603"/>
                        <a:gd name="T33" fmla="*/ 169 h 983"/>
                        <a:gd name="T34" fmla="*/ 264 w 603"/>
                        <a:gd name="T35" fmla="*/ 195 h 983"/>
                        <a:gd name="T36" fmla="*/ 272 w 603"/>
                        <a:gd name="T37" fmla="*/ 220 h 983"/>
                        <a:gd name="T38" fmla="*/ 264 w 603"/>
                        <a:gd name="T39" fmla="*/ 229 h 983"/>
                        <a:gd name="T40" fmla="*/ 281 w 603"/>
                        <a:gd name="T41" fmla="*/ 246 h 983"/>
                        <a:gd name="T42" fmla="*/ 298 w 603"/>
                        <a:gd name="T43" fmla="*/ 271 h 983"/>
                        <a:gd name="T44" fmla="*/ 315 w 603"/>
                        <a:gd name="T45" fmla="*/ 296 h 983"/>
                        <a:gd name="T46" fmla="*/ 323 w 603"/>
                        <a:gd name="T47" fmla="*/ 313 h 983"/>
                        <a:gd name="T48" fmla="*/ 332 w 603"/>
                        <a:gd name="T49" fmla="*/ 322 h 983"/>
                        <a:gd name="T50" fmla="*/ 349 w 603"/>
                        <a:gd name="T51" fmla="*/ 339 h 983"/>
                        <a:gd name="T52" fmla="*/ 357 w 603"/>
                        <a:gd name="T53" fmla="*/ 356 h 983"/>
                        <a:gd name="T54" fmla="*/ 340 w 603"/>
                        <a:gd name="T55" fmla="*/ 390 h 983"/>
                        <a:gd name="T56" fmla="*/ 332 w 603"/>
                        <a:gd name="T57" fmla="*/ 398 h 983"/>
                        <a:gd name="T58" fmla="*/ 332 w 603"/>
                        <a:gd name="T59" fmla="*/ 415 h 983"/>
                        <a:gd name="T60" fmla="*/ 332 w 603"/>
                        <a:gd name="T61" fmla="*/ 432 h 983"/>
                        <a:gd name="T62" fmla="*/ 323 w 603"/>
                        <a:gd name="T63" fmla="*/ 440 h 983"/>
                        <a:gd name="T64" fmla="*/ 323 w 603"/>
                        <a:gd name="T65" fmla="*/ 466 h 983"/>
                        <a:gd name="T66" fmla="*/ 323 w 603"/>
                        <a:gd name="T67" fmla="*/ 474 h 983"/>
                        <a:gd name="T68" fmla="*/ 340 w 603"/>
                        <a:gd name="T69" fmla="*/ 491 h 983"/>
                        <a:gd name="T70" fmla="*/ 357 w 603"/>
                        <a:gd name="T71" fmla="*/ 483 h 983"/>
                        <a:gd name="T72" fmla="*/ 366 w 603"/>
                        <a:gd name="T73" fmla="*/ 466 h 983"/>
                        <a:gd name="T74" fmla="*/ 374 w 603"/>
                        <a:gd name="T75" fmla="*/ 483 h 983"/>
                        <a:gd name="T76" fmla="*/ 383 w 603"/>
                        <a:gd name="T77" fmla="*/ 491 h 983"/>
                        <a:gd name="T78" fmla="*/ 383 w 603"/>
                        <a:gd name="T79" fmla="*/ 525 h 983"/>
                        <a:gd name="T80" fmla="*/ 391 w 603"/>
                        <a:gd name="T81" fmla="*/ 551 h 983"/>
                        <a:gd name="T82" fmla="*/ 400 w 603"/>
                        <a:gd name="T83" fmla="*/ 559 h 983"/>
                        <a:gd name="T84" fmla="*/ 391 w 603"/>
                        <a:gd name="T85" fmla="*/ 568 h 983"/>
                        <a:gd name="T86" fmla="*/ 408 w 603"/>
                        <a:gd name="T87" fmla="*/ 593 h 983"/>
                        <a:gd name="T88" fmla="*/ 425 w 603"/>
                        <a:gd name="T89" fmla="*/ 610 h 983"/>
                        <a:gd name="T90" fmla="*/ 425 w 603"/>
                        <a:gd name="T91" fmla="*/ 635 h 983"/>
                        <a:gd name="T92" fmla="*/ 433 w 603"/>
                        <a:gd name="T93" fmla="*/ 652 h 983"/>
                        <a:gd name="T94" fmla="*/ 450 w 603"/>
                        <a:gd name="T95" fmla="*/ 644 h 983"/>
                        <a:gd name="T96" fmla="*/ 476 w 603"/>
                        <a:gd name="T97" fmla="*/ 644 h 983"/>
                        <a:gd name="T98" fmla="*/ 493 w 603"/>
                        <a:gd name="T99" fmla="*/ 635 h 983"/>
                        <a:gd name="T100" fmla="*/ 510 w 603"/>
                        <a:gd name="T101" fmla="*/ 644 h 983"/>
                        <a:gd name="T102" fmla="*/ 535 w 603"/>
                        <a:gd name="T103" fmla="*/ 652 h 983"/>
                        <a:gd name="T104" fmla="*/ 561 w 603"/>
                        <a:gd name="T105" fmla="*/ 652 h 983"/>
                        <a:gd name="T106" fmla="*/ 561 w 603"/>
                        <a:gd name="T107" fmla="*/ 644 h 983"/>
                        <a:gd name="T108" fmla="*/ 569 w 603"/>
                        <a:gd name="T109" fmla="*/ 635 h 983"/>
                        <a:gd name="T110" fmla="*/ 578 w 603"/>
                        <a:gd name="T111" fmla="*/ 627 h 983"/>
                        <a:gd name="T112" fmla="*/ 595 w 603"/>
                        <a:gd name="T113" fmla="*/ 644 h 983"/>
                        <a:gd name="T114" fmla="*/ 595 w 603"/>
                        <a:gd name="T115" fmla="*/ 661 h 983"/>
                        <a:gd name="T116" fmla="*/ 578 w 603"/>
                        <a:gd name="T117" fmla="*/ 822 h 983"/>
                        <a:gd name="T118" fmla="*/ 450 w 603"/>
                        <a:gd name="T119" fmla="*/ 966 h 983"/>
                        <a:gd name="T120" fmla="*/ 0 w 603"/>
                        <a:gd name="T121" fmla="*/ 873 h 983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03"/>
                        <a:gd name="T184" fmla="*/ 0 h 983"/>
                        <a:gd name="T185" fmla="*/ 603 w 603"/>
                        <a:gd name="T186" fmla="*/ 983 h 983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03" h="983">
                          <a:moveTo>
                            <a:pt x="43" y="661"/>
                          </a:moveTo>
                          <a:lnTo>
                            <a:pt x="43" y="652"/>
                          </a:lnTo>
                          <a:lnTo>
                            <a:pt x="51" y="644"/>
                          </a:lnTo>
                          <a:lnTo>
                            <a:pt x="51" y="635"/>
                          </a:lnTo>
                          <a:lnTo>
                            <a:pt x="60" y="635"/>
                          </a:lnTo>
                          <a:lnTo>
                            <a:pt x="60" y="627"/>
                          </a:lnTo>
                          <a:lnTo>
                            <a:pt x="60" y="618"/>
                          </a:lnTo>
                          <a:lnTo>
                            <a:pt x="60" y="610"/>
                          </a:lnTo>
                          <a:lnTo>
                            <a:pt x="68" y="610"/>
                          </a:lnTo>
                          <a:lnTo>
                            <a:pt x="68" y="601"/>
                          </a:lnTo>
                          <a:lnTo>
                            <a:pt x="60" y="601"/>
                          </a:lnTo>
                          <a:lnTo>
                            <a:pt x="60" y="593"/>
                          </a:lnTo>
                          <a:lnTo>
                            <a:pt x="51" y="593"/>
                          </a:lnTo>
                          <a:lnTo>
                            <a:pt x="51" y="584"/>
                          </a:lnTo>
                          <a:lnTo>
                            <a:pt x="51" y="593"/>
                          </a:lnTo>
                          <a:lnTo>
                            <a:pt x="43" y="584"/>
                          </a:lnTo>
                          <a:lnTo>
                            <a:pt x="43" y="576"/>
                          </a:lnTo>
                          <a:lnTo>
                            <a:pt x="43" y="568"/>
                          </a:lnTo>
                          <a:lnTo>
                            <a:pt x="51" y="568"/>
                          </a:lnTo>
                          <a:lnTo>
                            <a:pt x="51" y="559"/>
                          </a:lnTo>
                          <a:lnTo>
                            <a:pt x="60" y="551"/>
                          </a:lnTo>
                          <a:lnTo>
                            <a:pt x="68" y="534"/>
                          </a:lnTo>
                          <a:lnTo>
                            <a:pt x="77" y="525"/>
                          </a:lnTo>
                          <a:lnTo>
                            <a:pt x="85" y="525"/>
                          </a:lnTo>
                          <a:lnTo>
                            <a:pt x="85" y="517"/>
                          </a:lnTo>
                          <a:lnTo>
                            <a:pt x="94" y="517"/>
                          </a:lnTo>
                          <a:lnTo>
                            <a:pt x="94" y="508"/>
                          </a:lnTo>
                          <a:lnTo>
                            <a:pt x="94" y="500"/>
                          </a:lnTo>
                          <a:lnTo>
                            <a:pt x="102" y="500"/>
                          </a:lnTo>
                          <a:lnTo>
                            <a:pt x="102" y="491"/>
                          </a:lnTo>
                          <a:lnTo>
                            <a:pt x="111" y="491"/>
                          </a:lnTo>
                          <a:lnTo>
                            <a:pt x="111" y="483"/>
                          </a:lnTo>
                          <a:lnTo>
                            <a:pt x="119" y="474"/>
                          </a:lnTo>
                          <a:lnTo>
                            <a:pt x="119" y="466"/>
                          </a:lnTo>
                          <a:lnTo>
                            <a:pt x="136" y="449"/>
                          </a:lnTo>
                          <a:lnTo>
                            <a:pt x="145" y="440"/>
                          </a:lnTo>
                          <a:lnTo>
                            <a:pt x="145" y="432"/>
                          </a:lnTo>
                          <a:lnTo>
                            <a:pt x="145" y="423"/>
                          </a:lnTo>
                          <a:lnTo>
                            <a:pt x="145" y="415"/>
                          </a:lnTo>
                          <a:lnTo>
                            <a:pt x="136" y="407"/>
                          </a:lnTo>
                          <a:lnTo>
                            <a:pt x="136" y="398"/>
                          </a:lnTo>
                          <a:lnTo>
                            <a:pt x="128" y="398"/>
                          </a:lnTo>
                          <a:lnTo>
                            <a:pt x="119" y="390"/>
                          </a:lnTo>
                          <a:lnTo>
                            <a:pt x="119" y="381"/>
                          </a:lnTo>
                          <a:lnTo>
                            <a:pt x="119" y="373"/>
                          </a:lnTo>
                          <a:lnTo>
                            <a:pt x="119" y="364"/>
                          </a:lnTo>
                          <a:lnTo>
                            <a:pt x="111" y="364"/>
                          </a:lnTo>
                          <a:lnTo>
                            <a:pt x="119" y="364"/>
                          </a:lnTo>
                          <a:lnTo>
                            <a:pt x="119" y="356"/>
                          </a:lnTo>
                          <a:lnTo>
                            <a:pt x="119" y="347"/>
                          </a:lnTo>
                          <a:lnTo>
                            <a:pt x="119" y="339"/>
                          </a:lnTo>
                          <a:lnTo>
                            <a:pt x="119" y="330"/>
                          </a:lnTo>
                          <a:lnTo>
                            <a:pt x="119" y="322"/>
                          </a:lnTo>
                          <a:lnTo>
                            <a:pt x="119" y="305"/>
                          </a:lnTo>
                          <a:lnTo>
                            <a:pt x="136" y="237"/>
                          </a:lnTo>
                          <a:lnTo>
                            <a:pt x="145" y="220"/>
                          </a:lnTo>
                          <a:lnTo>
                            <a:pt x="145" y="203"/>
                          </a:lnTo>
                          <a:lnTo>
                            <a:pt x="162" y="127"/>
                          </a:lnTo>
                          <a:lnTo>
                            <a:pt x="162" y="118"/>
                          </a:lnTo>
                          <a:lnTo>
                            <a:pt x="187" y="25"/>
                          </a:lnTo>
                          <a:lnTo>
                            <a:pt x="196" y="0"/>
                          </a:lnTo>
                          <a:lnTo>
                            <a:pt x="272" y="17"/>
                          </a:lnTo>
                          <a:lnTo>
                            <a:pt x="264" y="85"/>
                          </a:lnTo>
                          <a:lnTo>
                            <a:pt x="255" y="118"/>
                          </a:lnTo>
                          <a:lnTo>
                            <a:pt x="247" y="144"/>
                          </a:lnTo>
                          <a:lnTo>
                            <a:pt x="247" y="152"/>
                          </a:lnTo>
                          <a:lnTo>
                            <a:pt x="255" y="161"/>
                          </a:lnTo>
                          <a:lnTo>
                            <a:pt x="255" y="169"/>
                          </a:lnTo>
                          <a:lnTo>
                            <a:pt x="264" y="169"/>
                          </a:lnTo>
                          <a:lnTo>
                            <a:pt x="264" y="178"/>
                          </a:lnTo>
                          <a:lnTo>
                            <a:pt x="264" y="186"/>
                          </a:lnTo>
                          <a:lnTo>
                            <a:pt x="264" y="195"/>
                          </a:lnTo>
                          <a:lnTo>
                            <a:pt x="264" y="203"/>
                          </a:lnTo>
                          <a:lnTo>
                            <a:pt x="264" y="212"/>
                          </a:lnTo>
                          <a:lnTo>
                            <a:pt x="272" y="212"/>
                          </a:lnTo>
                          <a:lnTo>
                            <a:pt x="272" y="220"/>
                          </a:lnTo>
                          <a:lnTo>
                            <a:pt x="264" y="220"/>
                          </a:lnTo>
                          <a:lnTo>
                            <a:pt x="255" y="220"/>
                          </a:lnTo>
                          <a:lnTo>
                            <a:pt x="264" y="229"/>
                          </a:lnTo>
                          <a:lnTo>
                            <a:pt x="272" y="229"/>
                          </a:lnTo>
                          <a:lnTo>
                            <a:pt x="272" y="237"/>
                          </a:lnTo>
                          <a:lnTo>
                            <a:pt x="272" y="246"/>
                          </a:lnTo>
                          <a:lnTo>
                            <a:pt x="281" y="246"/>
                          </a:lnTo>
                          <a:lnTo>
                            <a:pt x="289" y="246"/>
                          </a:lnTo>
                          <a:lnTo>
                            <a:pt x="289" y="254"/>
                          </a:lnTo>
                          <a:lnTo>
                            <a:pt x="289" y="262"/>
                          </a:lnTo>
                          <a:lnTo>
                            <a:pt x="298" y="271"/>
                          </a:lnTo>
                          <a:lnTo>
                            <a:pt x="298" y="279"/>
                          </a:lnTo>
                          <a:lnTo>
                            <a:pt x="306" y="279"/>
                          </a:lnTo>
                          <a:lnTo>
                            <a:pt x="306" y="288"/>
                          </a:lnTo>
                          <a:lnTo>
                            <a:pt x="315" y="288"/>
                          </a:lnTo>
                          <a:lnTo>
                            <a:pt x="315" y="296"/>
                          </a:lnTo>
                          <a:lnTo>
                            <a:pt x="315" y="305"/>
                          </a:lnTo>
                          <a:lnTo>
                            <a:pt x="315" y="313"/>
                          </a:lnTo>
                          <a:lnTo>
                            <a:pt x="323" y="313"/>
                          </a:lnTo>
                          <a:lnTo>
                            <a:pt x="323" y="322"/>
                          </a:lnTo>
                          <a:lnTo>
                            <a:pt x="323" y="330"/>
                          </a:lnTo>
                          <a:lnTo>
                            <a:pt x="332" y="322"/>
                          </a:lnTo>
                          <a:lnTo>
                            <a:pt x="340" y="330"/>
                          </a:lnTo>
                          <a:lnTo>
                            <a:pt x="332" y="330"/>
                          </a:lnTo>
                          <a:lnTo>
                            <a:pt x="332" y="339"/>
                          </a:lnTo>
                          <a:lnTo>
                            <a:pt x="340" y="339"/>
                          </a:lnTo>
                          <a:lnTo>
                            <a:pt x="349" y="339"/>
                          </a:lnTo>
                          <a:lnTo>
                            <a:pt x="357" y="339"/>
                          </a:lnTo>
                          <a:lnTo>
                            <a:pt x="357" y="347"/>
                          </a:lnTo>
                          <a:lnTo>
                            <a:pt x="357" y="356"/>
                          </a:lnTo>
                          <a:lnTo>
                            <a:pt x="349" y="364"/>
                          </a:lnTo>
                          <a:lnTo>
                            <a:pt x="349" y="373"/>
                          </a:lnTo>
                          <a:lnTo>
                            <a:pt x="340" y="390"/>
                          </a:lnTo>
                          <a:lnTo>
                            <a:pt x="340" y="398"/>
                          </a:lnTo>
                          <a:lnTo>
                            <a:pt x="332" y="398"/>
                          </a:lnTo>
                          <a:lnTo>
                            <a:pt x="332" y="407"/>
                          </a:lnTo>
                          <a:lnTo>
                            <a:pt x="340" y="407"/>
                          </a:lnTo>
                          <a:lnTo>
                            <a:pt x="332" y="415"/>
                          </a:lnTo>
                          <a:lnTo>
                            <a:pt x="332" y="423"/>
                          </a:lnTo>
                          <a:lnTo>
                            <a:pt x="340" y="423"/>
                          </a:lnTo>
                          <a:lnTo>
                            <a:pt x="332" y="432"/>
                          </a:lnTo>
                          <a:lnTo>
                            <a:pt x="340" y="440"/>
                          </a:lnTo>
                          <a:lnTo>
                            <a:pt x="332" y="440"/>
                          </a:lnTo>
                          <a:lnTo>
                            <a:pt x="323" y="440"/>
                          </a:lnTo>
                          <a:lnTo>
                            <a:pt x="323" y="449"/>
                          </a:lnTo>
                          <a:lnTo>
                            <a:pt x="323" y="457"/>
                          </a:lnTo>
                          <a:lnTo>
                            <a:pt x="323" y="466"/>
                          </a:lnTo>
                          <a:lnTo>
                            <a:pt x="315" y="466"/>
                          </a:lnTo>
                          <a:lnTo>
                            <a:pt x="315" y="474"/>
                          </a:lnTo>
                          <a:lnTo>
                            <a:pt x="323" y="474"/>
                          </a:lnTo>
                          <a:lnTo>
                            <a:pt x="323" y="483"/>
                          </a:lnTo>
                          <a:lnTo>
                            <a:pt x="332" y="483"/>
                          </a:lnTo>
                          <a:lnTo>
                            <a:pt x="332" y="491"/>
                          </a:lnTo>
                          <a:lnTo>
                            <a:pt x="340" y="491"/>
                          </a:lnTo>
                          <a:lnTo>
                            <a:pt x="340" y="483"/>
                          </a:lnTo>
                          <a:lnTo>
                            <a:pt x="349" y="483"/>
                          </a:lnTo>
                          <a:lnTo>
                            <a:pt x="357" y="483"/>
                          </a:lnTo>
                          <a:lnTo>
                            <a:pt x="357" y="474"/>
                          </a:lnTo>
                          <a:lnTo>
                            <a:pt x="366" y="474"/>
                          </a:lnTo>
                          <a:lnTo>
                            <a:pt x="366" y="466"/>
                          </a:lnTo>
                          <a:lnTo>
                            <a:pt x="374" y="474"/>
                          </a:lnTo>
                          <a:lnTo>
                            <a:pt x="374" y="483"/>
                          </a:lnTo>
                          <a:lnTo>
                            <a:pt x="383" y="483"/>
                          </a:lnTo>
                          <a:lnTo>
                            <a:pt x="374" y="491"/>
                          </a:lnTo>
                          <a:lnTo>
                            <a:pt x="383" y="491"/>
                          </a:lnTo>
                          <a:lnTo>
                            <a:pt x="383" y="500"/>
                          </a:lnTo>
                          <a:lnTo>
                            <a:pt x="383" y="508"/>
                          </a:lnTo>
                          <a:lnTo>
                            <a:pt x="383" y="517"/>
                          </a:lnTo>
                          <a:lnTo>
                            <a:pt x="383" y="525"/>
                          </a:lnTo>
                          <a:lnTo>
                            <a:pt x="383" y="534"/>
                          </a:lnTo>
                          <a:lnTo>
                            <a:pt x="391" y="542"/>
                          </a:lnTo>
                          <a:lnTo>
                            <a:pt x="391" y="551"/>
                          </a:lnTo>
                          <a:lnTo>
                            <a:pt x="400" y="551"/>
                          </a:lnTo>
                          <a:lnTo>
                            <a:pt x="391" y="551"/>
                          </a:lnTo>
                          <a:lnTo>
                            <a:pt x="400" y="551"/>
                          </a:lnTo>
                          <a:lnTo>
                            <a:pt x="400" y="559"/>
                          </a:lnTo>
                          <a:lnTo>
                            <a:pt x="400" y="568"/>
                          </a:lnTo>
                          <a:lnTo>
                            <a:pt x="391" y="568"/>
                          </a:lnTo>
                          <a:lnTo>
                            <a:pt x="400" y="584"/>
                          </a:lnTo>
                          <a:lnTo>
                            <a:pt x="400" y="593"/>
                          </a:lnTo>
                          <a:lnTo>
                            <a:pt x="408" y="593"/>
                          </a:lnTo>
                          <a:lnTo>
                            <a:pt x="417" y="593"/>
                          </a:lnTo>
                          <a:lnTo>
                            <a:pt x="425" y="601"/>
                          </a:lnTo>
                          <a:lnTo>
                            <a:pt x="425" y="610"/>
                          </a:lnTo>
                          <a:lnTo>
                            <a:pt x="425" y="618"/>
                          </a:lnTo>
                          <a:lnTo>
                            <a:pt x="425" y="627"/>
                          </a:lnTo>
                          <a:lnTo>
                            <a:pt x="425" y="635"/>
                          </a:lnTo>
                          <a:lnTo>
                            <a:pt x="425" y="644"/>
                          </a:lnTo>
                          <a:lnTo>
                            <a:pt x="433" y="644"/>
                          </a:lnTo>
                          <a:lnTo>
                            <a:pt x="433" y="652"/>
                          </a:lnTo>
                          <a:lnTo>
                            <a:pt x="442" y="652"/>
                          </a:lnTo>
                          <a:lnTo>
                            <a:pt x="442" y="644"/>
                          </a:lnTo>
                          <a:lnTo>
                            <a:pt x="450" y="644"/>
                          </a:lnTo>
                          <a:lnTo>
                            <a:pt x="450" y="635"/>
                          </a:lnTo>
                          <a:lnTo>
                            <a:pt x="459" y="644"/>
                          </a:lnTo>
                          <a:lnTo>
                            <a:pt x="467" y="644"/>
                          </a:lnTo>
                          <a:lnTo>
                            <a:pt x="476" y="644"/>
                          </a:lnTo>
                          <a:lnTo>
                            <a:pt x="476" y="652"/>
                          </a:lnTo>
                          <a:lnTo>
                            <a:pt x="484" y="652"/>
                          </a:lnTo>
                          <a:lnTo>
                            <a:pt x="484" y="644"/>
                          </a:lnTo>
                          <a:lnTo>
                            <a:pt x="493" y="644"/>
                          </a:lnTo>
                          <a:lnTo>
                            <a:pt x="493" y="635"/>
                          </a:lnTo>
                          <a:lnTo>
                            <a:pt x="501" y="635"/>
                          </a:lnTo>
                          <a:lnTo>
                            <a:pt x="501" y="644"/>
                          </a:lnTo>
                          <a:lnTo>
                            <a:pt x="510" y="644"/>
                          </a:lnTo>
                          <a:lnTo>
                            <a:pt x="518" y="644"/>
                          </a:lnTo>
                          <a:lnTo>
                            <a:pt x="527" y="644"/>
                          </a:lnTo>
                          <a:lnTo>
                            <a:pt x="535" y="652"/>
                          </a:lnTo>
                          <a:lnTo>
                            <a:pt x="544" y="652"/>
                          </a:lnTo>
                          <a:lnTo>
                            <a:pt x="544" y="644"/>
                          </a:lnTo>
                          <a:lnTo>
                            <a:pt x="552" y="652"/>
                          </a:lnTo>
                          <a:lnTo>
                            <a:pt x="561" y="652"/>
                          </a:lnTo>
                          <a:lnTo>
                            <a:pt x="569" y="652"/>
                          </a:lnTo>
                          <a:lnTo>
                            <a:pt x="561" y="652"/>
                          </a:lnTo>
                          <a:lnTo>
                            <a:pt x="561" y="644"/>
                          </a:lnTo>
                          <a:lnTo>
                            <a:pt x="569" y="644"/>
                          </a:lnTo>
                          <a:lnTo>
                            <a:pt x="569" y="635"/>
                          </a:lnTo>
                          <a:lnTo>
                            <a:pt x="569" y="627"/>
                          </a:lnTo>
                          <a:lnTo>
                            <a:pt x="578" y="635"/>
                          </a:lnTo>
                          <a:lnTo>
                            <a:pt x="578" y="627"/>
                          </a:lnTo>
                          <a:lnTo>
                            <a:pt x="586" y="627"/>
                          </a:lnTo>
                          <a:lnTo>
                            <a:pt x="586" y="635"/>
                          </a:lnTo>
                          <a:lnTo>
                            <a:pt x="586" y="644"/>
                          </a:lnTo>
                          <a:lnTo>
                            <a:pt x="595" y="644"/>
                          </a:lnTo>
                          <a:lnTo>
                            <a:pt x="586" y="644"/>
                          </a:lnTo>
                          <a:lnTo>
                            <a:pt x="586" y="652"/>
                          </a:lnTo>
                          <a:lnTo>
                            <a:pt x="595" y="652"/>
                          </a:lnTo>
                          <a:lnTo>
                            <a:pt x="595" y="661"/>
                          </a:lnTo>
                          <a:lnTo>
                            <a:pt x="603" y="661"/>
                          </a:lnTo>
                          <a:lnTo>
                            <a:pt x="603" y="669"/>
                          </a:lnTo>
                          <a:lnTo>
                            <a:pt x="595" y="729"/>
                          </a:lnTo>
                          <a:lnTo>
                            <a:pt x="586" y="788"/>
                          </a:lnTo>
                          <a:lnTo>
                            <a:pt x="578" y="822"/>
                          </a:lnTo>
                          <a:lnTo>
                            <a:pt x="578" y="847"/>
                          </a:lnTo>
                          <a:lnTo>
                            <a:pt x="561" y="915"/>
                          </a:lnTo>
                          <a:lnTo>
                            <a:pt x="552" y="983"/>
                          </a:lnTo>
                          <a:lnTo>
                            <a:pt x="510" y="974"/>
                          </a:lnTo>
                          <a:lnTo>
                            <a:pt x="459" y="966"/>
                          </a:lnTo>
                          <a:lnTo>
                            <a:pt x="450" y="966"/>
                          </a:lnTo>
                          <a:lnTo>
                            <a:pt x="374" y="949"/>
                          </a:lnTo>
                          <a:lnTo>
                            <a:pt x="272" y="932"/>
                          </a:lnTo>
                          <a:lnTo>
                            <a:pt x="255" y="932"/>
                          </a:lnTo>
                          <a:lnTo>
                            <a:pt x="179" y="915"/>
                          </a:lnTo>
                          <a:lnTo>
                            <a:pt x="94" y="898"/>
                          </a:lnTo>
                          <a:lnTo>
                            <a:pt x="0" y="873"/>
                          </a:lnTo>
                          <a:lnTo>
                            <a:pt x="43" y="66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3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4965" y="1097"/>
                      <a:ext cx="178" cy="322"/>
                    </a:xfrm>
                    <a:custGeom>
                      <a:avLst/>
                      <a:gdLst>
                        <a:gd name="T0" fmla="*/ 76 w 178"/>
                        <a:gd name="T1" fmla="*/ 314 h 322"/>
                        <a:gd name="T2" fmla="*/ 59 w 178"/>
                        <a:gd name="T3" fmla="*/ 246 h 322"/>
                        <a:gd name="T4" fmla="*/ 51 w 178"/>
                        <a:gd name="T5" fmla="*/ 221 h 322"/>
                        <a:gd name="T6" fmla="*/ 51 w 178"/>
                        <a:gd name="T7" fmla="*/ 212 h 322"/>
                        <a:gd name="T8" fmla="*/ 42 w 178"/>
                        <a:gd name="T9" fmla="*/ 221 h 322"/>
                        <a:gd name="T10" fmla="*/ 42 w 178"/>
                        <a:gd name="T11" fmla="*/ 195 h 322"/>
                        <a:gd name="T12" fmla="*/ 34 w 178"/>
                        <a:gd name="T13" fmla="*/ 178 h 322"/>
                        <a:gd name="T14" fmla="*/ 25 w 178"/>
                        <a:gd name="T15" fmla="*/ 161 h 322"/>
                        <a:gd name="T16" fmla="*/ 25 w 178"/>
                        <a:gd name="T17" fmla="*/ 153 h 322"/>
                        <a:gd name="T18" fmla="*/ 25 w 178"/>
                        <a:gd name="T19" fmla="*/ 145 h 322"/>
                        <a:gd name="T20" fmla="*/ 25 w 178"/>
                        <a:gd name="T21" fmla="*/ 111 h 322"/>
                        <a:gd name="T22" fmla="*/ 17 w 178"/>
                        <a:gd name="T23" fmla="*/ 94 h 322"/>
                        <a:gd name="T24" fmla="*/ 8 w 178"/>
                        <a:gd name="T25" fmla="*/ 85 h 322"/>
                        <a:gd name="T26" fmla="*/ 8 w 178"/>
                        <a:gd name="T27" fmla="*/ 77 h 322"/>
                        <a:gd name="T28" fmla="*/ 8 w 178"/>
                        <a:gd name="T29" fmla="*/ 60 h 322"/>
                        <a:gd name="T30" fmla="*/ 0 w 178"/>
                        <a:gd name="T31" fmla="*/ 43 h 322"/>
                        <a:gd name="T32" fmla="*/ 127 w 178"/>
                        <a:gd name="T33" fmla="*/ 9 h 322"/>
                        <a:gd name="T34" fmla="*/ 170 w 178"/>
                        <a:gd name="T35" fmla="*/ 9 h 322"/>
                        <a:gd name="T36" fmla="*/ 161 w 178"/>
                        <a:gd name="T37" fmla="*/ 26 h 322"/>
                        <a:gd name="T38" fmla="*/ 170 w 178"/>
                        <a:gd name="T39" fmla="*/ 43 h 322"/>
                        <a:gd name="T40" fmla="*/ 178 w 178"/>
                        <a:gd name="T41" fmla="*/ 51 h 322"/>
                        <a:gd name="T42" fmla="*/ 178 w 178"/>
                        <a:gd name="T43" fmla="*/ 60 h 322"/>
                        <a:gd name="T44" fmla="*/ 170 w 178"/>
                        <a:gd name="T45" fmla="*/ 68 h 322"/>
                        <a:gd name="T46" fmla="*/ 170 w 178"/>
                        <a:gd name="T47" fmla="*/ 77 h 322"/>
                        <a:gd name="T48" fmla="*/ 161 w 178"/>
                        <a:gd name="T49" fmla="*/ 85 h 322"/>
                        <a:gd name="T50" fmla="*/ 153 w 178"/>
                        <a:gd name="T51" fmla="*/ 94 h 322"/>
                        <a:gd name="T52" fmla="*/ 144 w 178"/>
                        <a:gd name="T53" fmla="*/ 102 h 322"/>
                        <a:gd name="T54" fmla="*/ 144 w 178"/>
                        <a:gd name="T55" fmla="*/ 119 h 322"/>
                        <a:gd name="T56" fmla="*/ 144 w 178"/>
                        <a:gd name="T57" fmla="*/ 128 h 322"/>
                        <a:gd name="T58" fmla="*/ 144 w 178"/>
                        <a:gd name="T59" fmla="*/ 136 h 322"/>
                        <a:gd name="T60" fmla="*/ 144 w 178"/>
                        <a:gd name="T61" fmla="*/ 145 h 322"/>
                        <a:gd name="T62" fmla="*/ 144 w 178"/>
                        <a:gd name="T63" fmla="*/ 153 h 322"/>
                        <a:gd name="T64" fmla="*/ 144 w 178"/>
                        <a:gd name="T65" fmla="*/ 170 h 322"/>
                        <a:gd name="T66" fmla="*/ 136 w 178"/>
                        <a:gd name="T67" fmla="*/ 195 h 322"/>
                        <a:gd name="T68" fmla="*/ 136 w 178"/>
                        <a:gd name="T69" fmla="*/ 212 h 322"/>
                        <a:gd name="T70" fmla="*/ 136 w 178"/>
                        <a:gd name="T71" fmla="*/ 229 h 322"/>
                        <a:gd name="T72" fmla="*/ 136 w 178"/>
                        <a:gd name="T73" fmla="*/ 238 h 322"/>
                        <a:gd name="T74" fmla="*/ 144 w 178"/>
                        <a:gd name="T75" fmla="*/ 263 h 322"/>
                        <a:gd name="T76" fmla="*/ 144 w 178"/>
                        <a:gd name="T77" fmla="*/ 272 h 322"/>
                        <a:gd name="T78" fmla="*/ 144 w 178"/>
                        <a:gd name="T79" fmla="*/ 280 h 322"/>
                        <a:gd name="T80" fmla="*/ 144 w 178"/>
                        <a:gd name="T81" fmla="*/ 297 h 322"/>
                        <a:gd name="T82" fmla="*/ 153 w 178"/>
                        <a:gd name="T83" fmla="*/ 306 h 322"/>
                        <a:gd name="T84" fmla="*/ 102 w 178"/>
                        <a:gd name="T85" fmla="*/ 314 h 322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178"/>
                        <a:gd name="T130" fmla="*/ 0 h 322"/>
                        <a:gd name="T131" fmla="*/ 178 w 178"/>
                        <a:gd name="T132" fmla="*/ 322 h 322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178" h="322">
                          <a:moveTo>
                            <a:pt x="76" y="322"/>
                          </a:moveTo>
                          <a:lnTo>
                            <a:pt x="76" y="322"/>
                          </a:lnTo>
                          <a:lnTo>
                            <a:pt x="76" y="314"/>
                          </a:lnTo>
                          <a:lnTo>
                            <a:pt x="68" y="297"/>
                          </a:lnTo>
                          <a:lnTo>
                            <a:pt x="59" y="246"/>
                          </a:lnTo>
                          <a:lnTo>
                            <a:pt x="59" y="221"/>
                          </a:lnTo>
                          <a:lnTo>
                            <a:pt x="51" y="221"/>
                          </a:lnTo>
                          <a:lnTo>
                            <a:pt x="51" y="212"/>
                          </a:lnTo>
                          <a:lnTo>
                            <a:pt x="42" y="212"/>
                          </a:lnTo>
                          <a:lnTo>
                            <a:pt x="42" y="221"/>
                          </a:lnTo>
                          <a:lnTo>
                            <a:pt x="34" y="212"/>
                          </a:lnTo>
                          <a:lnTo>
                            <a:pt x="42" y="204"/>
                          </a:lnTo>
                          <a:lnTo>
                            <a:pt x="42" y="195"/>
                          </a:lnTo>
                          <a:lnTo>
                            <a:pt x="34" y="195"/>
                          </a:lnTo>
                          <a:lnTo>
                            <a:pt x="34" y="178"/>
                          </a:lnTo>
                          <a:lnTo>
                            <a:pt x="25" y="170"/>
                          </a:lnTo>
                          <a:lnTo>
                            <a:pt x="25" y="161"/>
                          </a:lnTo>
                          <a:lnTo>
                            <a:pt x="25" y="153"/>
                          </a:lnTo>
                          <a:lnTo>
                            <a:pt x="25" y="145"/>
                          </a:lnTo>
                          <a:lnTo>
                            <a:pt x="25" y="136"/>
                          </a:lnTo>
                          <a:lnTo>
                            <a:pt x="25" y="119"/>
                          </a:lnTo>
                          <a:lnTo>
                            <a:pt x="25" y="111"/>
                          </a:lnTo>
                          <a:lnTo>
                            <a:pt x="17" y="102"/>
                          </a:lnTo>
                          <a:lnTo>
                            <a:pt x="17" y="94"/>
                          </a:lnTo>
                          <a:lnTo>
                            <a:pt x="8" y="94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8" y="60"/>
                          </a:lnTo>
                          <a:lnTo>
                            <a:pt x="8" y="51"/>
                          </a:lnTo>
                          <a:lnTo>
                            <a:pt x="0" y="43"/>
                          </a:lnTo>
                          <a:lnTo>
                            <a:pt x="17" y="34"/>
                          </a:lnTo>
                          <a:lnTo>
                            <a:pt x="76" y="26"/>
                          </a:lnTo>
                          <a:lnTo>
                            <a:pt x="127" y="9"/>
                          </a:lnTo>
                          <a:lnTo>
                            <a:pt x="161" y="0"/>
                          </a:lnTo>
                          <a:lnTo>
                            <a:pt x="170" y="9"/>
                          </a:lnTo>
                          <a:lnTo>
                            <a:pt x="161" y="26"/>
                          </a:lnTo>
                          <a:lnTo>
                            <a:pt x="161" y="34"/>
                          </a:lnTo>
                          <a:lnTo>
                            <a:pt x="170" y="43"/>
                          </a:lnTo>
                          <a:lnTo>
                            <a:pt x="178" y="51"/>
                          </a:lnTo>
                          <a:lnTo>
                            <a:pt x="170" y="60"/>
                          </a:lnTo>
                          <a:lnTo>
                            <a:pt x="178" y="60"/>
                          </a:lnTo>
                          <a:lnTo>
                            <a:pt x="178" y="68"/>
                          </a:lnTo>
                          <a:lnTo>
                            <a:pt x="170" y="68"/>
                          </a:lnTo>
                          <a:lnTo>
                            <a:pt x="170" y="77"/>
                          </a:lnTo>
                          <a:lnTo>
                            <a:pt x="161" y="85"/>
                          </a:lnTo>
                          <a:lnTo>
                            <a:pt x="161" y="94"/>
                          </a:lnTo>
                          <a:lnTo>
                            <a:pt x="153" y="94"/>
                          </a:lnTo>
                          <a:lnTo>
                            <a:pt x="144" y="94"/>
                          </a:lnTo>
                          <a:lnTo>
                            <a:pt x="144" y="102"/>
                          </a:lnTo>
                          <a:lnTo>
                            <a:pt x="144" y="111"/>
                          </a:lnTo>
                          <a:lnTo>
                            <a:pt x="144" y="119"/>
                          </a:lnTo>
                          <a:lnTo>
                            <a:pt x="144" y="128"/>
                          </a:lnTo>
                          <a:lnTo>
                            <a:pt x="144" y="136"/>
                          </a:lnTo>
                          <a:lnTo>
                            <a:pt x="144" y="145"/>
                          </a:lnTo>
                          <a:lnTo>
                            <a:pt x="144" y="153"/>
                          </a:lnTo>
                          <a:lnTo>
                            <a:pt x="144" y="161"/>
                          </a:lnTo>
                          <a:lnTo>
                            <a:pt x="144" y="170"/>
                          </a:lnTo>
                          <a:lnTo>
                            <a:pt x="136" y="178"/>
                          </a:lnTo>
                          <a:lnTo>
                            <a:pt x="136" y="195"/>
                          </a:lnTo>
                          <a:lnTo>
                            <a:pt x="136" y="204"/>
                          </a:lnTo>
                          <a:lnTo>
                            <a:pt x="136" y="212"/>
                          </a:lnTo>
                          <a:lnTo>
                            <a:pt x="136" y="221"/>
                          </a:lnTo>
                          <a:lnTo>
                            <a:pt x="136" y="229"/>
                          </a:lnTo>
                          <a:lnTo>
                            <a:pt x="136" y="238"/>
                          </a:lnTo>
                          <a:lnTo>
                            <a:pt x="136" y="255"/>
                          </a:lnTo>
                          <a:lnTo>
                            <a:pt x="144" y="255"/>
                          </a:lnTo>
                          <a:lnTo>
                            <a:pt x="144" y="263"/>
                          </a:lnTo>
                          <a:lnTo>
                            <a:pt x="144" y="272"/>
                          </a:lnTo>
                          <a:lnTo>
                            <a:pt x="144" y="280"/>
                          </a:lnTo>
                          <a:lnTo>
                            <a:pt x="144" y="289"/>
                          </a:lnTo>
                          <a:lnTo>
                            <a:pt x="144" y="297"/>
                          </a:lnTo>
                          <a:lnTo>
                            <a:pt x="153" y="306"/>
                          </a:lnTo>
                          <a:lnTo>
                            <a:pt x="110" y="314"/>
                          </a:lnTo>
                          <a:lnTo>
                            <a:pt x="102" y="314"/>
                          </a:lnTo>
                          <a:lnTo>
                            <a:pt x="76" y="32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4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2825" y="826"/>
                      <a:ext cx="662" cy="746"/>
                    </a:xfrm>
                    <a:custGeom>
                      <a:avLst/>
                      <a:gdLst>
                        <a:gd name="T0" fmla="*/ 382 w 662"/>
                        <a:gd name="T1" fmla="*/ 746 h 746"/>
                        <a:gd name="T2" fmla="*/ 272 w 662"/>
                        <a:gd name="T3" fmla="*/ 746 h 746"/>
                        <a:gd name="T4" fmla="*/ 153 w 662"/>
                        <a:gd name="T5" fmla="*/ 746 h 746"/>
                        <a:gd name="T6" fmla="*/ 59 w 662"/>
                        <a:gd name="T7" fmla="*/ 661 h 746"/>
                        <a:gd name="T8" fmla="*/ 68 w 662"/>
                        <a:gd name="T9" fmla="*/ 517 h 746"/>
                        <a:gd name="T10" fmla="*/ 42 w 662"/>
                        <a:gd name="T11" fmla="*/ 500 h 746"/>
                        <a:gd name="T12" fmla="*/ 34 w 662"/>
                        <a:gd name="T13" fmla="*/ 475 h 746"/>
                        <a:gd name="T14" fmla="*/ 51 w 662"/>
                        <a:gd name="T15" fmla="*/ 432 h 746"/>
                        <a:gd name="T16" fmla="*/ 51 w 662"/>
                        <a:gd name="T17" fmla="*/ 399 h 746"/>
                        <a:gd name="T18" fmla="*/ 42 w 662"/>
                        <a:gd name="T19" fmla="*/ 373 h 746"/>
                        <a:gd name="T20" fmla="*/ 42 w 662"/>
                        <a:gd name="T21" fmla="*/ 348 h 746"/>
                        <a:gd name="T22" fmla="*/ 34 w 662"/>
                        <a:gd name="T23" fmla="*/ 331 h 746"/>
                        <a:gd name="T24" fmla="*/ 42 w 662"/>
                        <a:gd name="T25" fmla="*/ 305 h 746"/>
                        <a:gd name="T26" fmla="*/ 34 w 662"/>
                        <a:gd name="T27" fmla="*/ 305 h 746"/>
                        <a:gd name="T28" fmla="*/ 34 w 662"/>
                        <a:gd name="T29" fmla="*/ 288 h 746"/>
                        <a:gd name="T30" fmla="*/ 34 w 662"/>
                        <a:gd name="T31" fmla="*/ 263 h 746"/>
                        <a:gd name="T32" fmla="*/ 34 w 662"/>
                        <a:gd name="T33" fmla="*/ 246 h 746"/>
                        <a:gd name="T34" fmla="*/ 34 w 662"/>
                        <a:gd name="T35" fmla="*/ 238 h 746"/>
                        <a:gd name="T36" fmla="*/ 25 w 662"/>
                        <a:gd name="T37" fmla="*/ 212 h 746"/>
                        <a:gd name="T38" fmla="*/ 25 w 662"/>
                        <a:gd name="T39" fmla="*/ 195 h 746"/>
                        <a:gd name="T40" fmla="*/ 17 w 662"/>
                        <a:gd name="T41" fmla="*/ 170 h 746"/>
                        <a:gd name="T42" fmla="*/ 8 w 662"/>
                        <a:gd name="T43" fmla="*/ 153 h 746"/>
                        <a:gd name="T44" fmla="*/ 8 w 662"/>
                        <a:gd name="T45" fmla="*/ 144 h 746"/>
                        <a:gd name="T46" fmla="*/ 8 w 662"/>
                        <a:gd name="T47" fmla="*/ 136 h 746"/>
                        <a:gd name="T48" fmla="*/ 8 w 662"/>
                        <a:gd name="T49" fmla="*/ 136 h 746"/>
                        <a:gd name="T50" fmla="*/ 8 w 662"/>
                        <a:gd name="T51" fmla="*/ 127 h 746"/>
                        <a:gd name="T52" fmla="*/ 8 w 662"/>
                        <a:gd name="T53" fmla="*/ 119 h 746"/>
                        <a:gd name="T54" fmla="*/ 8 w 662"/>
                        <a:gd name="T55" fmla="*/ 119 h 746"/>
                        <a:gd name="T56" fmla="*/ 8 w 662"/>
                        <a:gd name="T57" fmla="*/ 102 h 746"/>
                        <a:gd name="T58" fmla="*/ 8 w 662"/>
                        <a:gd name="T59" fmla="*/ 102 h 746"/>
                        <a:gd name="T60" fmla="*/ 8 w 662"/>
                        <a:gd name="T61" fmla="*/ 85 h 746"/>
                        <a:gd name="T62" fmla="*/ 8 w 662"/>
                        <a:gd name="T63" fmla="*/ 77 h 746"/>
                        <a:gd name="T64" fmla="*/ 8 w 662"/>
                        <a:gd name="T65" fmla="*/ 68 h 746"/>
                        <a:gd name="T66" fmla="*/ 68 w 662"/>
                        <a:gd name="T67" fmla="*/ 43 h 746"/>
                        <a:gd name="T68" fmla="*/ 221 w 662"/>
                        <a:gd name="T69" fmla="*/ 60 h 746"/>
                        <a:gd name="T70" fmla="*/ 255 w 662"/>
                        <a:gd name="T71" fmla="*/ 94 h 746"/>
                        <a:gd name="T72" fmla="*/ 323 w 662"/>
                        <a:gd name="T73" fmla="*/ 102 h 746"/>
                        <a:gd name="T74" fmla="*/ 390 w 662"/>
                        <a:gd name="T75" fmla="*/ 102 h 746"/>
                        <a:gd name="T76" fmla="*/ 407 w 662"/>
                        <a:gd name="T77" fmla="*/ 110 h 746"/>
                        <a:gd name="T78" fmla="*/ 424 w 662"/>
                        <a:gd name="T79" fmla="*/ 127 h 746"/>
                        <a:gd name="T80" fmla="*/ 467 w 662"/>
                        <a:gd name="T81" fmla="*/ 136 h 746"/>
                        <a:gd name="T82" fmla="*/ 518 w 662"/>
                        <a:gd name="T83" fmla="*/ 153 h 746"/>
                        <a:gd name="T84" fmla="*/ 577 w 662"/>
                        <a:gd name="T85" fmla="*/ 144 h 746"/>
                        <a:gd name="T86" fmla="*/ 645 w 662"/>
                        <a:gd name="T87" fmla="*/ 153 h 746"/>
                        <a:gd name="T88" fmla="*/ 586 w 662"/>
                        <a:gd name="T89" fmla="*/ 195 h 746"/>
                        <a:gd name="T90" fmla="*/ 441 w 662"/>
                        <a:gd name="T91" fmla="*/ 339 h 746"/>
                        <a:gd name="T92" fmla="*/ 433 w 662"/>
                        <a:gd name="T93" fmla="*/ 416 h 746"/>
                        <a:gd name="T94" fmla="*/ 424 w 662"/>
                        <a:gd name="T95" fmla="*/ 424 h 746"/>
                        <a:gd name="T96" fmla="*/ 399 w 662"/>
                        <a:gd name="T97" fmla="*/ 441 h 746"/>
                        <a:gd name="T98" fmla="*/ 382 w 662"/>
                        <a:gd name="T99" fmla="*/ 466 h 746"/>
                        <a:gd name="T100" fmla="*/ 407 w 662"/>
                        <a:gd name="T101" fmla="*/ 492 h 746"/>
                        <a:gd name="T102" fmla="*/ 399 w 662"/>
                        <a:gd name="T103" fmla="*/ 509 h 746"/>
                        <a:gd name="T104" fmla="*/ 399 w 662"/>
                        <a:gd name="T105" fmla="*/ 534 h 746"/>
                        <a:gd name="T106" fmla="*/ 399 w 662"/>
                        <a:gd name="T107" fmla="*/ 560 h 746"/>
                        <a:gd name="T108" fmla="*/ 399 w 662"/>
                        <a:gd name="T109" fmla="*/ 585 h 746"/>
                        <a:gd name="T110" fmla="*/ 441 w 662"/>
                        <a:gd name="T111" fmla="*/ 610 h 746"/>
                        <a:gd name="T112" fmla="*/ 475 w 662"/>
                        <a:gd name="T113" fmla="*/ 627 h 746"/>
                        <a:gd name="T114" fmla="*/ 484 w 662"/>
                        <a:gd name="T115" fmla="*/ 653 h 746"/>
                        <a:gd name="T116" fmla="*/ 518 w 662"/>
                        <a:gd name="T117" fmla="*/ 670 h 746"/>
                        <a:gd name="T118" fmla="*/ 543 w 662"/>
                        <a:gd name="T119" fmla="*/ 712 h 746"/>
                        <a:gd name="T120" fmla="*/ 509 w 662"/>
                        <a:gd name="T121" fmla="*/ 737 h 74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62"/>
                        <a:gd name="T184" fmla="*/ 0 h 746"/>
                        <a:gd name="T185" fmla="*/ 662 w 662"/>
                        <a:gd name="T186" fmla="*/ 746 h 746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62" h="746">
                          <a:moveTo>
                            <a:pt x="501" y="737"/>
                          </a:moveTo>
                          <a:lnTo>
                            <a:pt x="467" y="737"/>
                          </a:lnTo>
                          <a:lnTo>
                            <a:pt x="433" y="746"/>
                          </a:lnTo>
                          <a:lnTo>
                            <a:pt x="424" y="746"/>
                          </a:lnTo>
                          <a:lnTo>
                            <a:pt x="382" y="746"/>
                          </a:lnTo>
                          <a:lnTo>
                            <a:pt x="340" y="746"/>
                          </a:lnTo>
                          <a:lnTo>
                            <a:pt x="323" y="746"/>
                          </a:lnTo>
                          <a:lnTo>
                            <a:pt x="297" y="746"/>
                          </a:lnTo>
                          <a:lnTo>
                            <a:pt x="272" y="746"/>
                          </a:lnTo>
                          <a:lnTo>
                            <a:pt x="246" y="746"/>
                          </a:lnTo>
                          <a:lnTo>
                            <a:pt x="212" y="746"/>
                          </a:lnTo>
                          <a:lnTo>
                            <a:pt x="204" y="746"/>
                          </a:lnTo>
                          <a:lnTo>
                            <a:pt x="161" y="746"/>
                          </a:lnTo>
                          <a:lnTo>
                            <a:pt x="153" y="746"/>
                          </a:lnTo>
                          <a:lnTo>
                            <a:pt x="119" y="746"/>
                          </a:lnTo>
                          <a:lnTo>
                            <a:pt x="102" y="746"/>
                          </a:lnTo>
                          <a:lnTo>
                            <a:pt x="59" y="746"/>
                          </a:lnTo>
                          <a:lnTo>
                            <a:pt x="59" y="704"/>
                          </a:lnTo>
                          <a:lnTo>
                            <a:pt x="59" y="661"/>
                          </a:lnTo>
                          <a:lnTo>
                            <a:pt x="59" y="619"/>
                          </a:lnTo>
                          <a:lnTo>
                            <a:pt x="59" y="602"/>
                          </a:lnTo>
                          <a:lnTo>
                            <a:pt x="59" y="585"/>
                          </a:lnTo>
                          <a:lnTo>
                            <a:pt x="59" y="560"/>
                          </a:lnTo>
                          <a:lnTo>
                            <a:pt x="68" y="517"/>
                          </a:lnTo>
                          <a:lnTo>
                            <a:pt x="59" y="517"/>
                          </a:lnTo>
                          <a:lnTo>
                            <a:pt x="59" y="509"/>
                          </a:lnTo>
                          <a:lnTo>
                            <a:pt x="51" y="509"/>
                          </a:lnTo>
                          <a:lnTo>
                            <a:pt x="42" y="500"/>
                          </a:lnTo>
                          <a:lnTo>
                            <a:pt x="34" y="492"/>
                          </a:lnTo>
                          <a:lnTo>
                            <a:pt x="34" y="483"/>
                          </a:lnTo>
                          <a:lnTo>
                            <a:pt x="25" y="475"/>
                          </a:lnTo>
                          <a:lnTo>
                            <a:pt x="34" y="475"/>
                          </a:lnTo>
                          <a:lnTo>
                            <a:pt x="51" y="458"/>
                          </a:lnTo>
                          <a:lnTo>
                            <a:pt x="51" y="449"/>
                          </a:lnTo>
                          <a:lnTo>
                            <a:pt x="51" y="432"/>
                          </a:lnTo>
                          <a:lnTo>
                            <a:pt x="51" y="424"/>
                          </a:lnTo>
                          <a:lnTo>
                            <a:pt x="59" y="416"/>
                          </a:lnTo>
                          <a:lnTo>
                            <a:pt x="51" y="407"/>
                          </a:lnTo>
                          <a:lnTo>
                            <a:pt x="51" y="399"/>
                          </a:lnTo>
                          <a:lnTo>
                            <a:pt x="51" y="382"/>
                          </a:lnTo>
                          <a:lnTo>
                            <a:pt x="42" y="373"/>
                          </a:lnTo>
                          <a:lnTo>
                            <a:pt x="42" y="365"/>
                          </a:lnTo>
                          <a:lnTo>
                            <a:pt x="42" y="356"/>
                          </a:lnTo>
                          <a:lnTo>
                            <a:pt x="42" y="348"/>
                          </a:lnTo>
                          <a:lnTo>
                            <a:pt x="34" y="348"/>
                          </a:lnTo>
                          <a:lnTo>
                            <a:pt x="34" y="339"/>
                          </a:lnTo>
                          <a:lnTo>
                            <a:pt x="34" y="331"/>
                          </a:lnTo>
                          <a:lnTo>
                            <a:pt x="34" y="322"/>
                          </a:lnTo>
                          <a:lnTo>
                            <a:pt x="42" y="322"/>
                          </a:lnTo>
                          <a:lnTo>
                            <a:pt x="34" y="314"/>
                          </a:lnTo>
                          <a:lnTo>
                            <a:pt x="42" y="314"/>
                          </a:lnTo>
                          <a:lnTo>
                            <a:pt x="42" y="305"/>
                          </a:lnTo>
                          <a:lnTo>
                            <a:pt x="34" y="305"/>
                          </a:lnTo>
                          <a:lnTo>
                            <a:pt x="34" y="297"/>
                          </a:lnTo>
                          <a:lnTo>
                            <a:pt x="34" y="288"/>
                          </a:lnTo>
                          <a:lnTo>
                            <a:pt x="34" y="280"/>
                          </a:lnTo>
                          <a:lnTo>
                            <a:pt x="34" y="271"/>
                          </a:lnTo>
                          <a:lnTo>
                            <a:pt x="34" y="263"/>
                          </a:lnTo>
                          <a:lnTo>
                            <a:pt x="34" y="255"/>
                          </a:lnTo>
                          <a:lnTo>
                            <a:pt x="34" y="246"/>
                          </a:lnTo>
                          <a:lnTo>
                            <a:pt x="34" y="238"/>
                          </a:lnTo>
                          <a:lnTo>
                            <a:pt x="34" y="229"/>
                          </a:lnTo>
                          <a:lnTo>
                            <a:pt x="34" y="221"/>
                          </a:lnTo>
                          <a:lnTo>
                            <a:pt x="25" y="212"/>
                          </a:lnTo>
                          <a:lnTo>
                            <a:pt x="25" y="204"/>
                          </a:lnTo>
                          <a:lnTo>
                            <a:pt x="25" y="195"/>
                          </a:lnTo>
                          <a:lnTo>
                            <a:pt x="17" y="195"/>
                          </a:lnTo>
                          <a:lnTo>
                            <a:pt x="25" y="195"/>
                          </a:lnTo>
                          <a:lnTo>
                            <a:pt x="17" y="187"/>
                          </a:lnTo>
                          <a:lnTo>
                            <a:pt x="17" y="178"/>
                          </a:lnTo>
                          <a:lnTo>
                            <a:pt x="17" y="170"/>
                          </a:lnTo>
                          <a:lnTo>
                            <a:pt x="8" y="161"/>
                          </a:lnTo>
                          <a:lnTo>
                            <a:pt x="8" y="153"/>
                          </a:lnTo>
                          <a:lnTo>
                            <a:pt x="8" y="144"/>
                          </a:lnTo>
                          <a:lnTo>
                            <a:pt x="8" y="136"/>
                          </a:lnTo>
                          <a:lnTo>
                            <a:pt x="8" y="127"/>
                          </a:lnTo>
                          <a:lnTo>
                            <a:pt x="8" y="119"/>
                          </a:lnTo>
                          <a:lnTo>
                            <a:pt x="8" y="110"/>
                          </a:lnTo>
                          <a:lnTo>
                            <a:pt x="8" y="102"/>
                          </a:lnTo>
                          <a:lnTo>
                            <a:pt x="8" y="94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8" y="60"/>
                          </a:lnTo>
                          <a:lnTo>
                            <a:pt x="0" y="51"/>
                          </a:lnTo>
                          <a:lnTo>
                            <a:pt x="0" y="43"/>
                          </a:lnTo>
                          <a:lnTo>
                            <a:pt x="68" y="43"/>
                          </a:lnTo>
                          <a:lnTo>
                            <a:pt x="170" y="43"/>
                          </a:lnTo>
                          <a:lnTo>
                            <a:pt x="178" y="43"/>
                          </a:lnTo>
                          <a:lnTo>
                            <a:pt x="178" y="0"/>
                          </a:lnTo>
                          <a:lnTo>
                            <a:pt x="204" y="0"/>
                          </a:lnTo>
                          <a:lnTo>
                            <a:pt x="221" y="60"/>
                          </a:lnTo>
                          <a:lnTo>
                            <a:pt x="221" y="77"/>
                          </a:lnTo>
                          <a:lnTo>
                            <a:pt x="229" y="85"/>
                          </a:lnTo>
                          <a:lnTo>
                            <a:pt x="238" y="85"/>
                          </a:lnTo>
                          <a:lnTo>
                            <a:pt x="255" y="85"/>
                          </a:lnTo>
                          <a:lnTo>
                            <a:pt x="255" y="94"/>
                          </a:lnTo>
                          <a:lnTo>
                            <a:pt x="289" y="94"/>
                          </a:lnTo>
                          <a:lnTo>
                            <a:pt x="297" y="102"/>
                          </a:lnTo>
                          <a:lnTo>
                            <a:pt x="297" y="110"/>
                          </a:lnTo>
                          <a:lnTo>
                            <a:pt x="323" y="102"/>
                          </a:lnTo>
                          <a:lnTo>
                            <a:pt x="323" y="94"/>
                          </a:lnTo>
                          <a:lnTo>
                            <a:pt x="340" y="94"/>
                          </a:lnTo>
                          <a:lnTo>
                            <a:pt x="356" y="94"/>
                          </a:lnTo>
                          <a:lnTo>
                            <a:pt x="365" y="94"/>
                          </a:lnTo>
                          <a:lnTo>
                            <a:pt x="390" y="102"/>
                          </a:lnTo>
                          <a:lnTo>
                            <a:pt x="399" y="102"/>
                          </a:lnTo>
                          <a:lnTo>
                            <a:pt x="390" y="102"/>
                          </a:lnTo>
                          <a:lnTo>
                            <a:pt x="390" y="110"/>
                          </a:lnTo>
                          <a:lnTo>
                            <a:pt x="407" y="110"/>
                          </a:lnTo>
                          <a:lnTo>
                            <a:pt x="407" y="119"/>
                          </a:lnTo>
                          <a:lnTo>
                            <a:pt x="416" y="136"/>
                          </a:lnTo>
                          <a:lnTo>
                            <a:pt x="424" y="136"/>
                          </a:lnTo>
                          <a:lnTo>
                            <a:pt x="424" y="127"/>
                          </a:lnTo>
                          <a:lnTo>
                            <a:pt x="424" y="119"/>
                          </a:lnTo>
                          <a:lnTo>
                            <a:pt x="441" y="119"/>
                          </a:lnTo>
                          <a:lnTo>
                            <a:pt x="450" y="119"/>
                          </a:lnTo>
                          <a:lnTo>
                            <a:pt x="450" y="136"/>
                          </a:lnTo>
                          <a:lnTo>
                            <a:pt x="467" y="136"/>
                          </a:lnTo>
                          <a:lnTo>
                            <a:pt x="475" y="144"/>
                          </a:lnTo>
                          <a:lnTo>
                            <a:pt x="475" y="153"/>
                          </a:lnTo>
                          <a:lnTo>
                            <a:pt x="492" y="153"/>
                          </a:lnTo>
                          <a:lnTo>
                            <a:pt x="492" y="161"/>
                          </a:lnTo>
                          <a:lnTo>
                            <a:pt x="518" y="153"/>
                          </a:lnTo>
                          <a:lnTo>
                            <a:pt x="535" y="136"/>
                          </a:lnTo>
                          <a:lnTo>
                            <a:pt x="552" y="127"/>
                          </a:lnTo>
                          <a:lnTo>
                            <a:pt x="560" y="153"/>
                          </a:lnTo>
                          <a:lnTo>
                            <a:pt x="577" y="144"/>
                          </a:lnTo>
                          <a:lnTo>
                            <a:pt x="611" y="144"/>
                          </a:lnTo>
                          <a:lnTo>
                            <a:pt x="620" y="144"/>
                          </a:lnTo>
                          <a:lnTo>
                            <a:pt x="628" y="153"/>
                          </a:lnTo>
                          <a:lnTo>
                            <a:pt x="637" y="161"/>
                          </a:lnTo>
                          <a:lnTo>
                            <a:pt x="645" y="153"/>
                          </a:lnTo>
                          <a:lnTo>
                            <a:pt x="662" y="153"/>
                          </a:lnTo>
                          <a:lnTo>
                            <a:pt x="654" y="153"/>
                          </a:lnTo>
                          <a:lnTo>
                            <a:pt x="654" y="161"/>
                          </a:lnTo>
                          <a:lnTo>
                            <a:pt x="628" y="178"/>
                          </a:lnTo>
                          <a:lnTo>
                            <a:pt x="586" y="195"/>
                          </a:lnTo>
                          <a:lnTo>
                            <a:pt x="543" y="229"/>
                          </a:lnTo>
                          <a:lnTo>
                            <a:pt x="501" y="271"/>
                          </a:lnTo>
                          <a:lnTo>
                            <a:pt x="475" y="305"/>
                          </a:lnTo>
                          <a:lnTo>
                            <a:pt x="450" y="322"/>
                          </a:lnTo>
                          <a:lnTo>
                            <a:pt x="441" y="339"/>
                          </a:lnTo>
                          <a:lnTo>
                            <a:pt x="433" y="339"/>
                          </a:lnTo>
                          <a:lnTo>
                            <a:pt x="433" y="365"/>
                          </a:lnTo>
                          <a:lnTo>
                            <a:pt x="433" y="399"/>
                          </a:lnTo>
                          <a:lnTo>
                            <a:pt x="433" y="416"/>
                          </a:lnTo>
                          <a:lnTo>
                            <a:pt x="433" y="424"/>
                          </a:lnTo>
                          <a:lnTo>
                            <a:pt x="424" y="416"/>
                          </a:lnTo>
                          <a:lnTo>
                            <a:pt x="424" y="424"/>
                          </a:lnTo>
                          <a:lnTo>
                            <a:pt x="416" y="424"/>
                          </a:lnTo>
                          <a:lnTo>
                            <a:pt x="416" y="432"/>
                          </a:lnTo>
                          <a:lnTo>
                            <a:pt x="407" y="432"/>
                          </a:lnTo>
                          <a:lnTo>
                            <a:pt x="399" y="441"/>
                          </a:lnTo>
                          <a:lnTo>
                            <a:pt x="390" y="449"/>
                          </a:lnTo>
                          <a:lnTo>
                            <a:pt x="390" y="458"/>
                          </a:lnTo>
                          <a:lnTo>
                            <a:pt x="382" y="466"/>
                          </a:lnTo>
                          <a:lnTo>
                            <a:pt x="382" y="475"/>
                          </a:lnTo>
                          <a:lnTo>
                            <a:pt x="390" y="483"/>
                          </a:lnTo>
                          <a:lnTo>
                            <a:pt x="399" y="475"/>
                          </a:lnTo>
                          <a:lnTo>
                            <a:pt x="399" y="483"/>
                          </a:lnTo>
                          <a:lnTo>
                            <a:pt x="407" y="492"/>
                          </a:lnTo>
                          <a:lnTo>
                            <a:pt x="407" y="500"/>
                          </a:lnTo>
                          <a:lnTo>
                            <a:pt x="399" y="509"/>
                          </a:lnTo>
                          <a:lnTo>
                            <a:pt x="399" y="517"/>
                          </a:lnTo>
                          <a:lnTo>
                            <a:pt x="399" y="526"/>
                          </a:lnTo>
                          <a:lnTo>
                            <a:pt x="399" y="534"/>
                          </a:lnTo>
                          <a:lnTo>
                            <a:pt x="399" y="543"/>
                          </a:lnTo>
                          <a:lnTo>
                            <a:pt x="399" y="551"/>
                          </a:lnTo>
                          <a:lnTo>
                            <a:pt x="399" y="560"/>
                          </a:lnTo>
                          <a:lnTo>
                            <a:pt x="399" y="568"/>
                          </a:lnTo>
                          <a:lnTo>
                            <a:pt x="399" y="585"/>
                          </a:lnTo>
                          <a:lnTo>
                            <a:pt x="416" y="593"/>
                          </a:lnTo>
                          <a:lnTo>
                            <a:pt x="416" y="602"/>
                          </a:lnTo>
                          <a:lnTo>
                            <a:pt x="424" y="602"/>
                          </a:lnTo>
                          <a:lnTo>
                            <a:pt x="441" y="610"/>
                          </a:lnTo>
                          <a:lnTo>
                            <a:pt x="441" y="619"/>
                          </a:lnTo>
                          <a:lnTo>
                            <a:pt x="450" y="619"/>
                          </a:lnTo>
                          <a:lnTo>
                            <a:pt x="467" y="627"/>
                          </a:lnTo>
                          <a:lnTo>
                            <a:pt x="475" y="627"/>
                          </a:lnTo>
                          <a:lnTo>
                            <a:pt x="475" y="636"/>
                          </a:lnTo>
                          <a:lnTo>
                            <a:pt x="484" y="644"/>
                          </a:lnTo>
                          <a:lnTo>
                            <a:pt x="484" y="653"/>
                          </a:lnTo>
                          <a:lnTo>
                            <a:pt x="492" y="661"/>
                          </a:lnTo>
                          <a:lnTo>
                            <a:pt x="501" y="670"/>
                          </a:lnTo>
                          <a:lnTo>
                            <a:pt x="509" y="670"/>
                          </a:lnTo>
                          <a:lnTo>
                            <a:pt x="518" y="670"/>
                          </a:lnTo>
                          <a:lnTo>
                            <a:pt x="526" y="678"/>
                          </a:lnTo>
                          <a:lnTo>
                            <a:pt x="535" y="678"/>
                          </a:lnTo>
                          <a:lnTo>
                            <a:pt x="543" y="695"/>
                          </a:lnTo>
                          <a:lnTo>
                            <a:pt x="543" y="704"/>
                          </a:lnTo>
                          <a:lnTo>
                            <a:pt x="543" y="712"/>
                          </a:lnTo>
                          <a:lnTo>
                            <a:pt x="543" y="729"/>
                          </a:lnTo>
                          <a:lnTo>
                            <a:pt x="552" y="737"/>
                          </a:lnTo>
                          <a:lnTo>
                            <a:pt x="509" y="737"/>
                          </a:lnTo>
                          <a:lnTo>
                            <a:pt x="501" y="73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5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85" y="860"/>
                      <a:ext cx="816" cy="687"/>
                    </a:xfrm>
                    <a:custGeom>
                      <a:avLst/>
                      <a:gdLst>
                        <a:gd name="T0" fmla="*/ 68 w 816"/>
                        <a:gd name="T1" fmla="*/ 534 h 687"/>
                        <a:gd name="T2" fmla="*/ 0 w 816"/>
                        <a:gd name="T3" fmla="*/ 475 h 687"/>
                        <a:gd name="T4" fmla="*/ 9 w 816"/>
                        <a:gd name="T5" fmla="*/ 398 h 687"/>
                        <a:gd name="T6" fmla="*/ 60 w 816"/>
                        <a:gd name="T7" fmla="*/ 331 h 687"/>
                        <a:gd name="T8" fmla="*/ 119 w 816"/>
                        <a:gd name="T9" fmla="*/ 195 h 687"/>
                        <a:gd name="T10" fmla="*/ 162 w 816"/>
                        <a:gd name="T11" fmla="*/ 93 h 687"/>
                        <a:gd name="T12" fmla="*/ 162 w 816"/>
                        <a:gd name="T13" fmla="*/ 85 h 687"/>
                        <a:gd name="T14" fmla="*/ 179 w 816"/>
                        <a:gd name="T15" fmla="*/ 34 h 687"/>
                        <a:gd name="T16" fmla="*/ 204 w 816"/>
                        <a:gd name="T17" fmla="*/ 17 h 687"/>
                        <a:gd name="T18" fmla="*/ 213 w 816"/>
                        <a:gd name="T19" fmla="*/ 17 h 687"/>
                        <a:gd name="T20" fmla="*/ 247 w 816"/>
                        <a:gd name="T21" fmla="*/ 34 h 687"/>
                        <a:gd name="T22" fmla="*/ 264 w 816"/>
                        <a:gd name="T23" fmla="*/ 34 h 687"/>
                        <a:gd name="T24" fmla="*/ 281 w 816"/>
                        <a:gd name="T25" fmla="*/ 68 h 687"/>
                        <a:gd name="T26" fmla="*/ 272 w 816"/>
                        <a:gd name="T27" fmla="*/ 85 h 687"/>
                        <a:gd name="T28" fmla="*/ 272 w 816"/>
                        <a:gd name="T29" fmla="*/ 110 h 687"/>
                        <a:gd name="T30" fmla="*/ 306 w 816"/>
                        <a:gd name="T31" fmla="*/ 127 h 687"/>
                        <a:gd name="T32" fmla="*/ 332 w 816"/>
                        <a:gd name="T33" fmla="*/ 127 h 687"/>
                        <a:gd name="T34" fmla="*/ 357 w 816"/>
                        <a:gd name="T35" fmla="*/ 119 h 687"/>
                        <a:gd name="T36" fmla="*/ 383 w 816"/>
                        <a:gd name="T37" fmla="*/ 127 h 687"/>
                        <a:gd name="T38" fmla="*/ 400 w 816"/>
                        <a:gd name="T39" fmla="*/ 136 h 687"/>
                        <a:gd name="T40" fmla="*/ 408 w 816"/>
                        <a:gd name="T41" fmla="*/ 144 h 687"/>
                        <a:gd name="T42" fmla="*/ 425 w 816"/>
                        <a:gd name="T43" fmla="*/ 144 h 687"/>
                        <a:gd name="T44" fmla="*/ 451 w 816"/>
                        <a:gd name="T45" fmla="*/ 144 h 687"/>
                        <a:gd name="T46" fmla="*/ 468 w 816"/>
                        <a:gd name="T47" fmla="*/ 153 h 687"/>
                        <a:gd name="T48" fmla="*/ 502 w 816"/>
                        <a:gd name="T49" fmla="*/ 153 h 687"/>
                        <a:gd name="T50" fmla="*/ 527 w 816"/>
                        <a:gd name="T51" fmla="*/ 144 h 687"/>
                        <a:gd name="T52" fmla="*/ 561 w 816"/>
                        <a:gd name="T53" fmla="*/ 144 h 687"/>
                        <a:gd name="T54" fmla="*/ 586 w 816"/>
                        <a:gd name="T55" fmla="*/ 153 h 687"/>
                        <a:gd name="T56" fmla="*/ 697 w 816"/>
                        <a:gd name="T57" fmla="*/ 170 h 687"/>
                        <a:gd name="T58" fmla="*/ 790 w 816"/>
                        <a:gd name="T59" fmla="*/ 187 h 687"/>
                        <a:gd name="T60" fmla="*/ 799 w 816"/>
                        <a:gd name="T61" fmla="*/ 212 h 687"/>
                        <a:gd name="T62" fmla="*/ 816 w 816"/>
                        <a:gd name="T63" fmla="*/ 229 h 687"/>
                        <a:gd name="T64" fmla="*/ 807 w 816"/>
                        <a:gd name="T65" fmla="*/ 263 h 687"/>
                        <a:gd name="T66" fmla="*/ 782 w 816"/>
                        <a:gd name="T67" fmla="*/ 297 h 687"/>
                        <a:gd name="T68" fmla="*/ 773 w 816"/>
                        <a:gd name="T69" fmla="*/ 314 h 687"/>
                        <a:gd name="T70" fmla="*/ 765 w 816"/>
                        <a:gd name="T71" fmla="*/ 322 h 687"/>
                        <a:gd name="T72" fmla="*/ 765 w 816"/>
                        <a:gd name="T73" fmla="*/ 331 h 687"/>
                        <a:gd name="T74" fmla="*/ 748 w 816"/>
                        <a:gd name="T75" fmla="*/ 339 h 687"/>
                        <a:gd name="T76" fmla="*/ 731 w 816"/>
                        <a:gd name="T77" fmla="*/ 365 h 687"/>
                        <a:gd name="T78" fmla="*/ 722 w 816"/>
                        <a:gd name="T79" fmla="*/ 373 h 687"/>
                        <a:gd name="T80" fmla="*/ 714 w 816"/>
                        <a:gd name="T81" fmla="*/ 398 h 687"/>
                        <a:gd name="T82" fmla="*/ 722 w 816"/>
                        <a:gd name="T83" fmla="*/ 398 h 687"/>
                        <a:gd name="T84" fmla="*/ 731 w 816"/>
                        <a:gd name="T85" fmla="*/ 407 h 687"/>
                        <a:gd name="T86" fmla="*/ 739 w 816"/>
                        <a:gd name="T87" fmla="*/ 415 h 687"/>
                        <a:gd name="T88" fmla="*/ 731 w 816"/>
                        <a:gd name="T89" fmla="*/ 432 h 687"/>
                        <a:gd name="T90" fmla="*/ 722 w 816"/>
                        <a:gd name="T91" fmla="*/ 449 h 687"/>
                        <a:gd name="T92" fmla="*/ 722 w 816"/>
                        <a:gd name="T93" fmla="*/ 458 h 687"/>
                        <a:gd name="T94" fmla="*/ 714 w 816"/>
                        <a:gd name="T95" fmla="*/ 475 h 687"/>
                        <a:gd name="T96" fmla="*/ 451 w 816"/>
                        <a:gd name="T97" fmla="*/ 636 h 687"/>
                        <a:gd name="T98" fmla="*/ 264 w 816"/>
                        <a:gd name="T99" fmla="*/ 585 h 687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16"/>
                        <a:gd name="T151" fmla="*/ 0 h 687"/>
                        <a:gd name="T152" fmla="*/ 816 w 816"/>
                        <a:gd name="T153" fmla="*/ 687 h 687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16" h="687">
                          <a:moveTo>
                            <a:pt x="264" y="585"/>
                          </a:moveTo>
                          <a:lnTo>
                            <a:pt x="187" y="568"/>
                          </a:lnTo>
                          <a:lnTo>
                            <a:pt x="102" y="543"/>
                          </a:lnTo>
                          <a:lnTo>
                            <a:pt x="68" y="534"/>
                          </a:lnTo>
                          <a:lnTo>
                            <a:pt x="43" y="526"/>
                          </a:lnTo>
                          <a:lnTo>
                            <a:pt x="9" y="517"/>
                          </a:lnTo>
                          <a:lnTo>
                            <a:pt x="0" y="500"/>
                          </a:lnTo>
                          <a:lnTo>
                            <a:pt x="0" y="475"/>
                          </a:lnTo>
                          <a:lnTo>
                            <a:pt x="0" y="458"/>
                          </a:lnTo>
                          <a:lnTo>
                            <a:pt x="9" y="441"/>
                          </a:lnTo>
                          <a:lnTo>
                            <a:pt x="17" y="432"/>
                          </a:lnTo>
                          <a:lnTo>
                            <a:pt x="9" y="398"/>
                          </a:lnTo>
                          <a:lnTo>
                            <a:pt x="17" y="390"/>
                          </a:lnTo>
                          <a:lnTo>
                            <a:pt x="43" y="356"/>
                          </a:lnTo>
                          <a:lnTo>
                            <a:pt x="43" y="348"/>
                          </a:lnTo>
                          <a:lnTo>
                            <a:pt x="60" y="331"/>
                          </a:lnTo>
                          <a:lnTo>
                            <a:pt x="68" y="314"/>
                          </a:lnTo>
                          <a:lnTo>
                            <a:pt x="85" y="288"/>
                          </a:lnTo>
                          <a:lnTo>
                            <a:pt x="102" y="237"/>
                          </a:lnTo>
                          <a:lnTo>
                            <a:pt x="119" y="195"/>
                          </a:lnTo>
                          <a:lnTo>
                            <a:pt x="128" y="170"/>
                          </a:lnTo>
                          <a:lnTo>
                            <a:pt x="136" y="144"/>
                          </a:lnTo>
                          <a:lnTo>
                            <a:pt x="153" y="119"/>
                          </a:lnTo>
                          <a:lnTo>
                            <a:pt x="162" y="93"/>
                          </a:lnTo>
                          <a:lnTo>
                            <a:pt x="170" y="93"/>
                          </a:lnTo>
                          <a:lnTo>
                            <a:pt x="162" y="85"/>
                          </a:lnTo>
                          <a:lnTo>
                            <a:pt x="170" y="68"/>
                          </a:lnTo>
                          <a:lnTo>
                            <a:pt x="170" y="60"/>
                          </a:lnTo>
                          <a:lnTo>
                            <a:pt x="179" y="43"/>
                          </a:lnTo>
                          <a:lnTo>
                            <a:pt x="179" y="34"/>
                          </a:lnTo>
                          <a:lnTo>
                            <a:pt x="187" y="26"/>
                          </a:lnTo>
                          <a:lnTo>
                            <a:pt x="187" y="0"/>
                          </a:lnTo>
                          <a:lnTo>
                            <a:pt x="196" y="17"/>
                          </a:lnTo>
                          <a:lnTo>
                            <a:pt x="204" y="17"/>
                          </a:lnTo>
                          <a:lnTo>
                            <a:pt x="196" y="9"/>
                          </a:lnTo>
                          <a:lnTo>
                            <a:pt x="204" y="9"/>
                          </a:lnTo>
                          <a:lnTo>
                            <a:pt x="204" y="17"/>
                          </a:lnTo>
                          <a:lnTo>
                            <a:pt x="213" y="17"/>
                          </a:lnTo>
                          <a:lnTo>
                            <a:pt x="230" y="9"/>
                          </a:lnTo>
                          <a:lnTo>
                            <a:pt x="238" y="26"/>
                          </a:lnTo>
                          <a:lnTo>
                            <a:pt x="247" y="34"/>
                          </a:lnTo>
                          <a:lnTo>
                            <a:pt x="247" y="26"/>
                          </a:lnTo>
                          <a:lnTo>
                            <a:pt x="255" y="26"/>
                          </a:lnTo>
                          <a:lnTo>
                            <a:pt x="264" y="34"/>
                          </a:lnTo>
                          <a:lnTo>
                            <a:pt x="272" y="43"/>
                          </a:lnTo>
                          <a:lnTo>
                            <a:pt x="272" y="51"/>
                          </a:lnTo>
                          <a:lnTo>
                            <a:pt x="281" y="68"/>
                          </a:lnTo>
                          <a:lnTo>
                            <a:pt x="272" y="68"/>
                          </a:lnTo>
                          <a:lnTo>
                            <a:pt x="281" y="76"/>
                          </a:lnTo>
                          <a:lnTo>
                            <a:pt x="272" y="76"/>
                          </a:lnTo>
                          <a:lnTo>
                            <a:pt x="272" y="85"/>
                          </a:lnTo>
                          <a:lnTo>
                            <a:pt x="272" y="93"/>
                          </a:lnTo>
                          <a:lnTo>
                            <a:pt x="272" y="102"/>
                          </a:lnTo>
                          <a:lnTo>
                            <a:pt x="272" y="110"/>
                          </a:lnTo>
                          <a:lnTo>
                            <a:pt x="281" y="110"/>
                          </a:lnTo>
                          <a:lnTo>
                            <a:pt x="289" y="119"/>
                          </a:lnTo>
                          <a:lnTo>
                            <a:pt x="298" y="119"/>
                          </a:lnTo>
                          <a:lnTo>
                            <a:pt x="306" y="127"/>
                          </a:lnTo>
                          <a:lnTo>
                            <a:pt x="315" y="127"/>
                          </a:lnTo>
                          <a:lnTo>
                            <a:pt x="332" y="127"/>
                          </a:lnTo>
                          <a:lnTo>
                            <a:pt x="340" y="127"/>
                          </a:lnTo>
                          <a:lnTo>
                            <a:pt x="349" y="119"/>
                          </a:lnTo>
                          <a:lnTo>
                            <a:pt x="357" y="119"/>
                          </a:lnTo>
                          <a:lnTo>
                            <a:pt x="366" y="127"/>
                          </a:lnTo>
                          <a:lnTo>
                            <a:pt x="383" y="127"/>
                          </a:lnTo>
                          <a:lnTo>
                            <a:pt x="391" y="127"/>
                          </a:lnTo>
                          <a:lnTo>
                            <a:pt x="400" y="136"/>
                          </a:lnTo>
                          <a:lnTo>
                            <a:pt x="408" y="136"/>
                          </a:lnTo>
                          <a:lnTo>
                            <a:pt x="408" y="144"/>
                          </a:lnTo>
                          <a:lnTo>
                            <a:pt x="417" y="144"/>
                          </a:lnTo>
                          <a:lnTo>
                            <a:pt x="425" y="144"/>
                          </a:lnTo>
                          <a:lnTo>
                            <a:pt x="434" y="153"/>
                          </a:lnTo>
                          <a:lnTo>
                            <a:pt x="434" y="144"/>
                          </a:lnTo>
                          <a:lnTo>
                            <a:pt x="451" y="144"/>
                          </a:lnTo>
                          <a:lnTo>
                            <a:pt x="459" y="144"/>
                          </a:lnTo>
                          <a:lnTo>
                            <a:pt x="468" y="144"/>
                          </a:lnTo>
                          <a:lnTo>
                            <a:pt x="468" y="153"/>
                          </a:lnTo>
                          <a:lnTo>
                            <a:pt x="476" y="153"/>
                          </a:lnTo>
                          <a:lnTo>
                            <a:pt x="485" y="153"/>
                          </a:lnTo>
                          <a:lnTo>
                            <a:pt x="493" y="153"/>
                          </a:lnTo>
                          <a:lnTo>
                            <a:pt x="502" y="153"/>
                          </a:lnTo>
                          <a:lnTo>
                            <a:pt x="510" y="153"/>
                          </a:lnTo>
                          <a:lnTo>
                            <a:pt x="518" y="153"/>
                          </a:lnTo>
                          <a:lnTo>
                            <a:pt x="527" y="153"/>
                          </a:lnTo>
                          <a:lnTo>
                            <a:pt x="527" y="144"/>
                          </a:lnTo>
                          <a:lnTo>
                            <a:pt x="544" y="153"/>
                          </a:lnTo>
                          <a:lnTo>
                            <a:pt x="552" y="144"/>
                          </a:lnTo>
                          <a:lnTo>
                            <a:pt x="561" y="144"/>
                          </a:lnTo>
                          <a:lnTo>
                            <a:pt x="569" y="144"/>
                          </a:lnTo>
                          <a:lnTo>
                            <a:pt x="569" y="153"/>
                          </a:lnTo>
                          <a:lnTo>
                            <a:pt x="578" y="153"/>
                          </a:lnTo>
                          <a:lnTo>
                            <a:pt x="586" y="153"/>
                          </a:lnTo>
                          <a:lnTo>
                            <a:pt x="595" y="153"/>
                          </a:lnTo>
                          <a:lnTo>
                            <a:pt x="603" y="153"/>
                          </a:lnTo>
                          <a:lnTo>
                            <a:pt x="612" y="144"/>
                          </a:lnTo>
                          <a:lnTo>
                            <a:pt x="697" y="170"/>
                          </a:lnTo>
                          <a:lnTo>
                            <a:pt x="731" y="178"/>
                          </a:lnTo>
                          <a:lnTo>
                            <a:pt x="739" y="178"/>
                          </a:lnTo>
                          <a:lnTo>
                            <a:pt x="790" y="187"/>
                          </a:lnTo>
                          <a:lnTo>
                            <a:pt x="790" y="195"/>
                          </a:lnTo>
                          <a:lnTo>
                            <a:pt x="790" y="204"/>
                          </a:lnTo>
                          <a:lnTo>
                            <a:pt x="799" y="212"/>
                          </a:lnTo>
                          <a:lnTo>
                            <a:pt x="807" y="212"/>
                          </a:lnTo>
                          <a:lnTo>
                            <a:pt x="807" y="221"/>
                          </a:lnTo>
                          <a:lnTo>
                            <a:pt x="816" y="229"/>
                          </a:lnTo>
                          <a:lnTo>
                            <a:pt x="816" y="237"/>
                          </a:lnTo>
                          <a:lnTo>
                            <a:pt x="816" y="246"/>
                          </a:lnTo>
                          <a:lnTo>
                            <a:pt x="816" y="254"/>
                          </a:lnTo>
                          <a:lnTo>
                            <a:pt x="807" y="263"/>
                          </a:lnTo>
                          <a:lnTo>
                            <a:pt x="790" y="280"/>
                          </a:lnTo>
                          <a:lnTo>
                            <a:pt x="790" y="288"/>
                          </a:lnTo>
                          <a:lnTo>
                            <a:pt x="782" y="297"/>
                          </a:lnTo>
                          <a:lnTo>
                            <a:pt x="782" y="305"/>
                          </a:lnTo>
                          <a:lnTo>
                            <a:pt x="773" y="305"/>
                          </a:lnTo>
                          <a:lnTo>
                            <a:pt x="773" y="314"/>
                          </a:lnTo>
                          <a:lnTo>
                            <a:pt x="765" y="314"/>
                          </a:lnTo>
                          <a:lnTo>
                            <a:pt x="765" y="322"/>
                          </a:lnTo>
                          <a:lnTo>
                            <a:pt x="765" y="331"/>
                          </a:lnTo>
                          <a:lnTo>
                            <a:pt x="756" y="331"/>
                          </a:lnTo>
                          <a:lnTo>
                            <a:pt x="756" y="339"/>
                          </a:lnTo>
                          <a:lnTo>
                            <a:pt x="748" y="339"/>
                          </a:lnTo>
                          <a:lnTo>
                            <a:pt x="739" y="348"/>
                          </a:lnTo>
                          <a:lnTo>
                            <a:pt x="731" y="365"/>
                          </a:lnTo>
                          <a:lnTo>
                            <a:pt x="722" y="373"/>
                          </a:lnTo>
                          <a:lnTo>
                            <a:pt x="722" y="382"/>
                          </a:lnTo>
                          <a:lnTo>
                            <a:pt x="714" y="382"/>
                          </a:lnTo>
                          <a:lnTo>
                            <a:pt x="714" y="390"/>
                          </a:lnTo>
                          <a:lnTo>
                            <a:pt x="714" y="398"/>
                          </a:lnTo>
                          <a:lnTo>
                            <a:pt x="722" y="407"/>
                          </a:lnTo>
                          <a:lnTo>
                            <a:pt x="722" y="398"/>
                          </a:lnTo>
                          <a:lnTo>
                            <a:pt x="722" y="407"/>
                          </a:lnTo>
                          <a:lnTo>
                            <a:pt x="731" y="407"/>
                          </a:lnTo>
                          <a:lnTo>
                            <a:pt x="731" y="415"/>
                          </a:lnTo>
                          <a:lnTo>
                            <a:pt x="739" y="415"/>
                          </a:lnTo>
                          <a:lnTo>
                            <a:pt x="739" y="424"/>
                          </a:lnTo>
                          <a:lnTo>
                            <a:pt x="731" y="424"/>
                          </a:lnTo>
                          <a:lnTo>
                            <a:pt x="731" y="432"/>
                          </a:lnTo>
                          <a:lnTo>
                            <a:pt x="731" y="441"/>
                          </a:lnTo>
                          <a:lnTo>
                            <a:pt x="731" y="449"/>
                          </a:lnTo>
                          <a:lnTo>
                            <a:pt x="722" y="449"/>
                          </a:lnTo>
                          <a:lnTo>
                            <a:pt x="722" y="458"/>
                          </a:lnTo>
                          <a:lnTo>
                            <a:pt x="714" y="466"/>
                          </a:lnTo>
                          <a:lnTo>
                            <a:pt x="714" y="475"/>
                          </a:lnTo>
                          <a:lnTo>
                            <a:pt x="671" y="687"/>
                          </a:lnTo>
                          <a:lnTo>
                            <a:pt x="561" y="661"/>
                          </a:lnTo>
                          <a:lnTo>
                            <a:pt x="459" y="636"/>
                          </a:lnTo>
                          <a:lnTo>
                            <a:pt x="451" y="636"/>
                          </a:lnTo>
                          <a:lnTo>
                            <a:pt x="391" y="627"/>
                          </a:lnTo>
                          <a:lnTo>
                            <a:pt x="315" y="602"/>
                          </a:lnTo>
                          <a:lnTo>
                            <a:pt x="264" y="58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6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5101" y="1047"/>
                      <a:ext cx="161" cy="356"/>
                    </a:xfrm>
                    <a:custGeom>
                      <a:avLst/>
                      <a:gdLst>
                        <a:gd name="T0" fmla="*/ 17 w 161"/>
                        <a:gd name="T1" fmla="*/ 356 h 356"/>
                        <a:gd name="T2" fmla="*/ 17 w 161"/>
                        <a:gd name="T3" fmla="*/ 356 h 356"/>
                        <a:gd name="T4" fmla="*/ 8 w 161"/>
                        <a:gd name="T5" fmla="*/ 347 h 356"/>
                        <a:gd name="T6" fmla="*/ 8 w 161"/>
                        <a:gd name="T7" fmla="*/ 339 h 356"/>
                        <a:gd name="T8" fmla="*/ 8 w 161"/>
                        <a:gd name="T9" fmla="*/ 330 h 356"/>
                        <a:gd name="T10" fmla="*/ 8 w 161"/>
                        <a:gd name="T11" fmla="*/ 322 h 356"/>
                        <a:gd name="T12" fmla="*/ 8 w 161"/>
                        <a:gd name="T13" fmla="*/ 313 h 356"/>
                        <a:gd name="T14" fmla="*/ 8 w 161"/>
                        <a:gd name="T15" fmla="*/ 305 h 356"/>
                        <a:gd name="T16" fmla="*/ 0 w 161"/>
                        <a:gd name="T17" fmla="*/ 288 h 356"/>
                        <a:gd name="T18" fmla="*/ 0 w 161"/>
                        <a:gd name="T19" fmla="*/ 279 h 356"/>
                        <a:gd name="T20" fmla="*/ 0 w 161"/>
                        <a:gd name="T21" fmla="*/ 271 h 356"/>
                        <a:gd name="T22" fmla="*/ 0 w 161"/>
                        <a:gd name="T23" fmla="*/ 262 h 356"/>
                        <a:gd name="T24" fmla="*/ 0 w 161"/>
                        <a:gd name="T25" fmla="*/ 245 h 356"/>
                        <a:gd name="T26" fmla="*/ 0 w 161"/>
                        <a:gd name="T27" fmla="*/ 228 h 356"/>
                        <a:gd name="T28" fmla="*/ 8 w 161"/>
                        <a:gd name="T29" fmla="*/ 220 h 356"/>
                        <a:gd name="T30" fmla="*/ 8 w 161"/>
                        <a:gd name="T31" fmla="*/ 211 h 356"/>
                        <a:gd name="T32" fmla="*/ 8 w 161"/>
                        <a:gd name="T33" fmla="*/ 203 h 356"/>
                        <a:gd name="T34" fmla="*/ 8 w 161"/>
                        <a:gd name="T35" fmla="*/ 195 h 356"/>
                        <a:gd name="T36" fmla="*/ 8 w 161"/>
                        <a:gd name="T37" fmla="*/ 186 h 356"/>
                        <a:gd name="T38" fmla="*/ 8 w 161"/>
                        <a:gd name="T39" fmla="*/ 186 h 356"/>
                        <a:gd name="T40" fmla="*/ 8 w 161"/>
                        <a:gd name="T41" fmla="*/ 178 h 356"/>
                        <a:gd name="T42" fmla="*/ 8 w 161"/>
                        <a:gd name="T43" fmla="*/ 169 h 356"/>
                        <a:gd name="T44" fmla="*/ 8 w 161"/>
                        <a:gd name="T45" fmla="*/ 161 h 356"/>
                        <a:gd name="T46" fmla="*/ 8 w 161"/>
                        <a:gd name="T47" fmla="*/ 152 h 356"/>
                        <a:gd name="T48" fmla="*/ 8 w 161"/>
                        <a:gd name="T49" fmla="*/ 144 h 356"/>
                        <a:gd name="T50" fmla="*/ 17 w 161"/>
                        <a:gd name="T51" fmla="*/ 144 h 356"/>
                        <a:gd name="T52" fmla="*/ 25 w 161"/>
                        <a:gd name="T53" fmla="*/ 135 h 356"/>
                        <a:gd name="T54" fmla="*/ 25 w 161"/>
                        <a:gd name="T55" fmla="*/ 135 h 356"/>
                        <a:gd name="T56" fmla="*/ 34 w 161"/>
                        <a:gd name="T57" fmla="*/ 127 h 356"/>
                        <a:gd name="T58" fmla="*/ 34 w 161"/>
                        <a:gd name="T59" fmla="*/ 118 h 356"/>
                        <a:gd name="T60" fmla="*/ 42 w 161"/>
                        <a:gd name="T61" fmla="*/ 118 h 356"/>
                        <a:gd name="T62" fmla="*/ 34 w 161"/>
                        <a:gd name="T63" fmla="*/ 110 h 356"/>
                        <a:gd name="T64" fmla="*/ 42 w 161"/>
                        <a:gd name="T65" fmla="*/ 101 h 356"/>
                        <a:gd name="T66" fmla="*/ 34 w 161"/>
                        <a:gd name="T67" fmla="*/ 93 h 356"/>
                        <a:gd name="T68" fmla="*/ 34 w 161"/>
                        <a:gd name="T69" fmla="*/ 93 h 356"/>
                        <a:gd name="T70" fmla="*/ 25 w 161"/>
                        <a:gd name="T71" fmla="*/ 76 h 356"/>
                        <a:gd name="T72" fmla="*/ 34 w 161"/>
                        <a:gd name="T73" fmla="*/ 59 h 356"/>
                        <a:gd name="T74" fmla="*/ 25 w 161"/>
                        <a:gd name="T75" fmla="*/ 50 h 356"/>
                        <a:gd name="T76" fmla="*/ 25 w 161"/>
                        <a:gd name="T77" fmla="*/ 42 h 356"/>
                        <a:gd name="T78" fmla="*/ 34 w 161"/>
                        <a:gd name="T79" fmla="*/ 25 h 356"/>
                        <a:gd name="T80" fmla="*/ 34 w 161"/>
                        <a:gd name="T81" fmla="*/ 17 h 356"/>
                        <a:gd name="T82" fmla="*/ 51 w 161"/>
                        <a:gd name="T83" fmla="*/ 17 h 356"/>
                        <a:gd name="T84" fmla="*/ 85 w 161"/>
                        <a:gd name="T85" fmla="*/ 84 h 356"/>
                        <a:gd name="T86" fmla="*/ 119 w 161"/>
                        <a:gd name="T87" fmla="*/ 186 h 356"/>
                        <a:gd name="T88" fmla="*/ 127 w 161"/>
                        <a:gd name="T89" fmla="*/ 211 h 356"/>
                        <a:gd name="T90" fmla="*/ 127 w 161"/>
                        <a:gd name="T91" fmla="*/ 220 h 356"/>
                        <a:gd name="T92" fmla="*/ 127 w 161"/>
                        <a:gd name="T93" fmla="*/ 228 h 356"/>
                        <a:gd name="T94" fmla="*/ 127 w 161"/>
                        <a:gd name="T95" fmla="*/ 237 h 356"/>
                        <a:gd name="T96" fmla="*/ 136 w 161"/>
                        <a:gd name="T97" fmla="*/ 245 h 356"/>
                        <a:gd name="T98" fmla="*/ 153 w 161"/>
                        <a:gd name="T99" fmla="*/ 254 h 356"/>
                        <a:gd name="T100" fmla="*/ 153 w 161"/>
                        <a:gd name="T101" fmla="*/ 271 h 356"/>
                        <a:gd name="T102" fmla="*/ 144 w 161"/>
                        <a:gd name="T103" fmla="*/ 271 h 356"/>
                        <a:gd name="T104" fmla="*/ 153 w 161"/>
                        <a:gd name="T105" fmla="*/ 279 h 356"/>
                        <a:gd name="T106" fmla="*/ 161 w 161"/>
                        <a:gd name="T107" fmla="*/ 271 h 356"/>
                        <a:gd name="T108" fmla="*/ 161 w 161"/>
                        <a:gd name="T109" fmla="*/ 296 h 356"/>
                        <a:gd name="T110" fmla="*/ 153 w 161"/>
                        <a:gd name="T111" fmla="*/ 296 h 356"/>
                        <a:gd name="T112" fmla="*/ 144 w 161"/>
                        <a:gd name="T113" fmla="*/ 313 h 356"/>
                        <a:gd name="T114" fmla="*/ 127 w 161"/>
                        <a:gd name="T115" fmla="*/ 313 h 356"/>
                        <a:gd name="T116" fmla="*/ 127 w 161"/>
                        <a:gd name="T117" fmla="*/ 322 h 356"/>
                        <a:gd name="T118" fmla="*/ 127 w 161"/>
                        <a:gd name="T119" fmla="*/ 330 h 356"/>
                        <a:gd name="T120" fmla="*/ 68 w 161"/>
                        <a:gd name="T121" fmla="*/ 347 h 356"/>
                        <a:gd name="T122" fmla="*/ 34 w 161"/>
                        <a:gd name="T123" fmla="*/ 356 h 35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61"/>
                        <a:gd name="T187" fmla="*/ 0 h 356"/>
                        <a:gd name="T188" fmla="*/ 161 w 161"/>
                        <a:gd name="T189" fmla="*/ 356 h 356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61" h="356">
                          <a:moveTo>
                            <a:pt x="34" y="356"/>
                          </a:moveTo>
                          <a:lnTo>
                            <a:pt x="17" y="356"/>
                          </a:lnTo>
                          <a:lnTo>
                            <a:pt x="8" y="347"/>
                          </a:lnTo>
                          <a:lnTo>
                            <a:pt x="8" y="339"/>
                          </a:lnTo>
                          <a:lnTo>
                            <a:pt x="8" y="330"/>
                          </a:lnTo>
                          <a:lnTo>
                            <a:pt x="8" y="322"/>
                          </a:lnTo>
                          <a:lnTo>
                            <a:pt x="8" y="313"/>
                          </a:lnTo>
                          <a:lnTo>
                            <a:pt x="8" y="305"/>
                          </a:lnTo>
                          <a:lnTo>
                            <a:pt x="0" y="305"/>
                          </a:lnTo>
                          <a:lnTo>
                            <a:pt x="0" y="288"/>
                          </a:lnTo>
                          <a:lnTo>
                            <a:pt x="0" y="279"/>
                          </a:lnTo>
                          <a:lnTo>
                            <a:pt x="0" y="271"/>
                          </a:lnTo>
                          <a:lnTo>
                            <a:pt x="0" y="262"/>
                          </a:lnTo>
                          <a:lnTo>
                            <a:pt x="0" y="254"/>
                          </a:lnTo>
                          <a:lnTo>
                            <a:pt x="0" y="245"/>
                          </a:lnTo>
                          <a:lnTo>
                            <a:pt x="0" y="228"/>
                          </a:lnTo>
                          <a:lnTo>
                            <a:pt x="8" y="220"/>
                          </a:lnTo>
                          <a:lnTo>
                            <a:pt x="8" y="211"/>
                          </a:lnTo>
                          <a:lnTo>
                            <a:pt x="8" y="203"/>
                          </a:lnTo>
                          <a:lnTo>
                            <a:pt x="8" y="195"/>
                          </a:lnTo>
                          <a:lnTo>
                            <a:pt x="8" y="186"/>
                          </a:lnTo>
                          <a:lnTo>
                            <a:pt x="8" y="178"/>
                          </a:lnTo>
                          <a:lnTo>
                            <a:pt x="8" y="169"/>
                          </a:lnTo>
                          <a:lnTo>
                            <a:pt x="8" y="161"/>
                          </a:lnTo>
                          <a:lnTo>
                            <a:pt x="8" y="152"/>
                          </a:lnTo>
                          <a:lnTo>
                            <a:pt x="8" y="144"/>
                          </a:lnTo>
                          <a:lnTo>
                            <a:pt x="17" y="144"/>
                          </a:lnTo>
                          <a:lnTo>
                            <a:pt x="25" y="144"/>
                          </a:lnTo>
                          <a:lnTo>
                            <a:pt x="25" y="135"/>
                          </a:lnTo>
                          <a:lnTo>
                            <a:pt x="34" y="127"/>
                          </a:lnTo>
                          <a:lnTo>
                            <a:pt x="34" y="118"/>
                          </a:lnTo>
                          <a:lnTo>
                            <a:pt x="42" y="118"/>
                          </a:lnTo>
                          <a:lnTo>
                            <a:pt x="42" y="110"/>
                          </a:lnTo>
                          <a:lnTo>
                            <a:pt x="34" y="110"/>
                          </a:lnTo>
                          <a:lnTo>
                            <a:pt x="42" y="101"/>
                          </a:lnTo>
                          <a:lnTo>
                            <a:pt x="34" y="93"/>
                          </a:lnTo>
                          <a:lnTo>
                            <a:pt x="25" y="84"/>
                          </a:lnTo>
                          <a:lnTo>
                            <a:pt x="25" y="76"/>
                          </a:lnTo>
                          <a:lnTo>
                            <a:pt x="34" y="59"/>
                          </a:lnTo>
                          <a:lnTo>
                            <a:pt x="25" y="50"/>
                          </a:lnTo>
                          <a:lnTo>
                            <a:pt x="25" y="42"/>
                          </a:lnTo>
                          <a:lnTo>
                            <a:pt x="34" y="34"/>
                          </a:lnTo>
                          <a:lnTo>
                            <a:pt x="34" y="25"/>
                          </a:lnTo>
                          <a:lnTo>
                            <a:pt x="25" y="17"/>
                          </a:lnTo>
                          <a:lnTo>
                            <a:pt x="34" y="17"/>
                          </a:lnTo>
                          <a:lnTo>
                            <a:pt x="34" y="8"/>
                          </a:lnTo>
                          <a:lnTo>
                            <a:pt x="51" y="17"/>
                          </a:lnTo>
                          <a:lnTo>
                            <a:pt x="59" y="0"/>
                          </a:lnTo>
                          <a:lnTo>
                            <a:pt x="85" y="84"/>
                          </a:lnTo>
                          <a:lnTo>
                            <a:pt x="93" y="127"/>
                          </a:lnTo>
                          <a:lnTo>
                            <a:pt x="119" y="186"/>
                          </a:lnTo>
                          <a:lnTo>
                            <a:pt x="127" y="211"/>
                          </a:lnTo>
                          <a:lnTo>
                            <a:pt x="127" y="220"/>
                          </a:lnTo>
                          <a:lnTo>
                            <a:pt x="127" y="228"/>
                          </a:lnTo>
                          <a:lnTo>
                            <a:pt x="127" y="237"/>
                          </a:lnTo>
                          <a:lnTo>
                            <a:pt x="136" y="245"/>
                          </a:lnTo>
                          <a:lnTo>
                            <a:pt x="153" y="254"/>
                          </a:lnTo>
                          <a:lnTo>
                            <a:pt x="153" y="262"/>
                          </a:lnTo>
                          <a:lnTo>
                            <a:pt x="153" y="271"/>
                          </a:lnTo>
                          <a:lnTo>
                            <a:pt x="144" y="271"/>
                          </a:lnTo>
                          <a:lnTo>
                            <a:pt x="153" y="279"/>
                          </a:lnTo>
                          <a:lnTo>
                            <a:pt x="153" y="271"/>
                          </a:lnTo>
                          <a:lnTo>
                            <a:pt x="161" y="271"/>
                          </a:lnTo>
                          <a:lnTo>
                            <a:pt x="161" y="296"/>
                          </a:lnTo>
                          <a:lnTo>
                            <a:pt x="153" y="296"/>
                          </a:lnTo>
                          <a:lnTo>
                            <a:pt x="144" y="305"/>
                          </a:lnTo>
                          <a:lnTo>
                            <a:pt x="144" y="313"/>
                          </a:lnTo>
                          <a:lnTo>
                            <a:pt x="136" y="313"/>
                          </a:lnTo>
                          <a:lnTo>
                            <a:pt x="127" y="313"/>
                          </a:lnTo>
                          <a:lnTo>
                            <a:pt x="136" y="322"/>
                          </a:lnTo>
                          <a:lnTo>
                            <a:pt x="127" y="322"/>
                          </a:lnTo>
                          <a:lnTo>
                            <a:pt x="127" y="330"/>
                          </a:lnTo>
                          <a:lnTo>
                            <a:pt x="68" y="347"/>
                          </a:lnTo>
                          <a:lnTo>
                            <a:pt x="34" y="35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7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5041" y="1343"/>
                      <a:ext cx="340" cy="178"/>
                    </a:xfrm>
                    <a:custGeom>
                      <a:avLst/>
                      <a:gdLst>
                        <a:gd name="T0" fmla="*/ 213 w 340"/>
                        <a:gd name="T1" fmla="*/ 153 h 178"/>
                        <a:gd name="T2" fmla="*/ 204 w 340"/>
                        <a:gd name="T3" fmla="*/ 144 h 178"/>
                        <a:gd name="T4" fmla="*/ 204 w 340"/>
                        <a:gd name="T5" fmla="*/ 136 h 178"/>
                        <a:gd name="T6" fmla="*/ 196 w 340"/>
                        <a:gd name="T7" fmla="*/ 127 h 178"/>
                        <a:gd name="T8" fmla="*/ 187 w 340"/>
                        <a:gd name="T9" fmla="*/ 127 h 178"/>
                        <a:gd name="T10" fmla="*/ 162 w 340"/>
                        <a:gd name="T11" fmla="*/ 136 h 178"/>
                        <a:gd name="T12" fmla="*/ 128 w 340"/>
                        <a:gd name="T13" fmla="*/ 136 h 178"/>
                        <a:gd name="T14" fmla="*/ 85 w 340"/>
                        <a:gd name="T15" fmla="*/ 153 h 178"/>
                        <a:gd name="T16" fmla="*/ 85 w 340"/>
                        <a:gd name="T17" fmla="*/ 153 h 178"/>
                        <a:gd name="T18" fmla="*/ 68 w 340"/>
                        <a:gd name="T19" fmla="*/ 153 h 178"/>
                        <a:gd name="T20" fmla="*/ 68 w 340"/>
                        <a:gd name="T21" fmla="*/ 161 h 178"/>
                        <a:gd name="T22" fmla="*/ 51 w 340"/>
                        <a:gd name="T23" fmla="*/ 161 h 178"/>
                        <a:gd name="T24" fmla="*/ 0 w 340"/>
                        <a:gd name="T25" fmla="*/ 170 h 178"/>
                        <a:gd name="T26" fmla="*/ 0 w 340"/>
                        <a:gd name="T27" fmla="*/ 110 h 178"/>
                        <a:gd name="T28" fmla="*/ 26 w 340"/>
                        <a:gd name="T29" fmla="*/ 68 h 178"/>
                        <a:gd name="T30" fmla="*/ 77 w 340"/>
                        <a:gd name="T31" fmla="*/ 60 h 178"/>
                        <a:gd name="T32" fmla="*/ 128 w 340"/>
                        <a:gd name="T33" fmla="*/ 51 h 178"/>
                        <a:gd name="T34" fmla="*/ 187 w 340"/>
                        <a:gd name="T35" fmla="*/ 34 h 178"/>
                        <a:gd name="T36" fmla="*/ 187 w 340"/>
                        <a:gd name="T37" fmla="*/ 26 h 178"/>
                        <a:gd name="T38" fmla="*/ 187 w 340"/>
                        <a:gd name="T39" fmla="*/ 17 h 178"/>
                        <a:gd name="T40" fmla="*/ 204 w 340"/>
                        <a:gd name="T41" fmla="*/ 17 h 178"/>
                        <a:gd name="T42" fmla="*/ 213 w 340"/>
                        <a:gd name="T43" fmla="*/ 0 h 178"/>
                        <a:gd name="T44" fmla="*/ 221 w 340"/>
                        <a:gd name="T45" fmla="*/ 0 h 178"/>
                        <a:gd name="T46" fmla="*/ 238 w 340"/>
                        <a:gd name="T47" fmla="*/ 26 h 178"/>
                        <a:gd name="T48" fmla="*/ 247 w 340"/>
                        <a:gd name="T49" fmla="*/ 34 h 178"/>
                        <a:gd name="T50" fmla="*/ 230 w 340"/>
                        <a:gd name="T51" fmla="*/ 60 h 178"/>
                        <a:gd name="T52" fmla="*/ 221 w 340"/>
                        <a:gd name="T53" fmla="*/ 76 h 178"/>
                        <a:gd name="T54" fmla="*/ 238 w 340"/>
                        <a:gd name="T55" fmla="*/ 76 h 178"/>
                        <a:gd name="T56" fmla="*/ 247 w 340"/>
                        <a:gd name="T57" fmla="*/ 76 h 178"/>
                        <a:gd name="T58" fmla="*/ 272 w 340"/>
                        <a:gd name="T59" fmla="*/ 110 h 178"/>
                        <a:gd name="T60" fmla="*/ 281 w 340"/>
                        <a:gd name="T61" fmla="*/ 127 h 178"/>
                        <a:gd name="T62" fmla="*/ 306 w 340"/>
                        <a:gd name="T63" fmla="*/ 127 h 178"/>
                        <a:gd name="T64" fmla="*/ 315 w 340"/>
                        <a:gd name="T65" fmla="*/ 127 h 178"/>
                        <a:gd name="T66" fmla="*/ 332 w 340"/>
                        <a:gd name="T67" fmla="*/ 110 h 178"/>
                        <a:gd name="T68" fmla="*/ 298 w 340"/>
                        <a:gd name="T69" fmla="*/ 85 h 178"/>
                        <a:gd name="T70" fmla="*/ 323 w 340"/>
                        <a:gd name="T71" fmla="*/ 85 h 178"/>
                        <a:gd name="T72" fmla="*/ 340 w 340"/>
                        <a:gd name="T73" fmla="*/ 119 h 178"/>
                        <a:gd name="T74" fmla="*/ 306 w 340"/>
                        <a:gd name="T75" fmla="*/ 144 h 178"/>
                        <a:gd name="T76" fmla="*/ 281 w 340"/>
                        <a:gd name="T77" fmla="*/ 161 h 178"/>
                        <a:gd name="T78" fmla="*/ 281 w 340"/>
                        <a:gd name="T79" fmla="*/ 136 h 178"/>
                        <a:gd name="T80" fmla="*/ 255 w 340"/>
                        <a:gd name="T81" fmla="*/ 161 h 178"/>
                        <a:gd name="T82" fmla="*/ 238 w 340"/>
                        <a:gd name="T83" fmla="*/ 178 h 178"/>
                        <a:gd name="T84" fmla="*/ 230 w 340"/>
                        <a:gd name="T85" fmla="*/ 161 h 178"/>
                        <a:gd name="T86" fmla="*/ 221 w 340"/>
                        <a:gd name="T87" fmla="*/ 153 h 178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340"/>
                        <a:gd name="T133" fmla="*/ 0 h 178"/>
                        <a:gd name="T134" fmla="*/ 340 w 340"/>
                        <a:gd name="T135" fmla="*/ 178 h 178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340" h="178">
                          <a:moveTo>
                            <a:pt x="213" y="153"/>
                          </a:moveTo>
                          <a:lnTo>
                            <a:pt x="213" y="153"/>
                          </a:lnTo>
                          <a:lnTo>
                            <a:pt x="213" y="144"/>
                          </a:lnTo>
                          <a:lnTo>
                            <a:pt x="204" y="144"/>
                          </a:lnTo>
                          <a:lnTo>
                            <a:pt x="204" y="136"/>
                          </a:lnTo>
                          <a:lnTo>
                            <a:pt x="196" y="127"/>
                          </a:lnTo>
                          <a:lnTo>
                            <a:pt x="196" y="119"/>
                          </a:lnTo>
                          <a:lnTo>
                            <a:pt x="187" y="127"/>
                          </a:lnTo>
                          <a:lnTo>
                            <a:pt x="162" y="136"/>
                          </a:lnTo>
                          <a:lnTo>
                            <a:pt x="136" y="136"/>
                          </a:lnTo>
                          <a:lnTo>
                            <a:pt x="128" y="136"/>
                          </a:lnTo>
                          <a:lnTo>
                            <a:pt x="94" y="144"/>
                          </a:lnTo>
                          <a:lnTo>
                            <a:pt x="85" y="153"/>
                          </a:lnTo>
                          <a:lnTo>
                            <a:pt x="68" y="153"/>
                          </a:lnTo>
                          <a:lnTo>
                            <a:pt x="68" y="161"/>
                          </a:lnTo>
                          <a:lnTo>
                            <a:pt x="68" y="153"/>
                          </a:lnTo>
                          <a:lnTo>
                            <a:pt x="51" y="161"/>
                          </a:lnTo>
                          <a:lnTo>
                            <a:pt x="43" y="161"/>
                          </a:lnTo>
                          <a:lnTo>
                            <a:pt x="0" y="170"/>
                          </a:lnTo>
                          <a:lnTo>
                            <a:pt x="0" y="161"/>
                          </a:lnTo>
                          <a:lnTo>
                            <a:pt x="0" y="110"/>
                          </a:lnTo>
                          <a:lnTo>
                            <a:pt x="0" y="76"/>
                          </a:lnTo>
                          <a:lnTo>
                            <a:pt x="26" y="68"/>
                          </a:lnTo>
                          <a:lnTo>
                            <a:pt x="34" y="68"/>
                          </a:lnTo>
                          <a:lnTo>
                            <a:pt x="77" y="60"/>
                          </a:lnTo>
                          <a:lnTo>
                            <a:pt x="94" y="60"/>
                          </a:lnTo>
                          <a:lnTo>
                            <a:pt x="128" y="51"/>
                          </a:lnTo>
                          <a:lnTo>
                            <a:pt x="187" y="34"/>
                          </a:lnTo>
                          <a:lnTo>
                            <a:pt x="187" y="26"/>
                          </a:lnTo>
                          <a:lnTo>
                            <a:pt x="196" y="26"/>
                          </a:lnTo>
                          <a:lnTo>
                            <a:pt x="187" y="17"/>
                          </a:lnTo>
                          <a:lnTo>
                            <a:pt x="196" y="17"/>
                          </a:lnTo>
                          <a:lnTo>
                            <a:pt x="204" y="17"/>
                          </a:lnTo>
                          <a:lnTo>
                            <a:pt x="204" y="9"/>
                          </a:lnTo>
                          <a:lnTo>
                            <a:pt x="213" y="0"/>
                          </a:lnTo>
                          <a:lnTo>
                            <a:pt x="221" y="0"/>
                          </a:lnTo>
                          <a:lnTo>
                            <a:pt x="238" y="26"/>
                          </a:lnTo>
                          <a:lnTo>
                            <a:pt x="247" y="26"/>
                          </a:lnTo>
                          <a:lnTo>
                            <a:pt x="247" y="34"/>
                          </a:lnTo>
                          <a:lnTo>
                            <a:pt x="230" y="43"/>
                          </a:lnTo>
                          <a:lnTo>
                            <a:pt x="230" y="60"/>
                          </a:lnTo>
                          <a:lnTo>
                            <a:pt x="221" y="60"/>
                          </a:lnTo>
                          <a:lnTo>
                            <a:pt x="221" y="76"/>
                          </a:lnTo>
                          <a:lnTo>
                            <a:pt x="230" y="85"/>
                          </a:lnTo>
                          <a:lnTo>
                            <a:pt x="238" y="76"/>
                          </a:lnTo>
                          <a:lnTo>
                            <a:pt x="247" y="76"/>
                          </a:lnTo>
                          <a:lnTo>
                            <a:pt x="255" y="85"/>
                          </a:lnTo>
                          <a:lnTo>
                            <a:pt x="272" y="110"/>
                          </a:lnTo>
                          <a:lnTo>
                            <a:pt x="281" y="110"/>
                          </a:lnTo>
                          <a:lnTo>
                            <a:pt x="281" y="127"/>
                          </a:lnTo>
                          <a:lnTo>
                            <a:pt x="298" y="136"/>
                          </a:lnTo>
                          <a:lnTo>
                            <a:pt x="306" y="127"/>
                          </a:lnTo>
                          <a:lnTo>
                            <a:pt x="306" y="136"/>
                          </a:lnTo>
                          <a:lnTo>
                            <a:pt x="315" y="127"/>
                          </a:lnTo>
                          <a:lnTo>
                            <a:pt x="332" y="119"/>
                          </a:lnTo>
                          <a:lnTo>
                            <a:pt x="332" y="110"/>
                          </a:lnTo>
                          <a:lnTo>
                            <a:pt x="315" y="93"/>
                          </a:lnTo>
                          <a:lnTo>
                            <a:pt x="298" y="85"/>
                          </a:lnTo>
                          <a:lnTo>
                            <a:pt x="315" y="85"/>
                          </a:lnTo>
                          <a:lnTo>
                            <a:pt x="323" y="85"/>
                          </a:lnTo>
                          <a:lnTo>
                            <a:pt x="332" y="102"/>
                          </a:lnTo>
                          <a:lnTo>
                            <a:pt x="340" y="119"/>
                          </a:lnTo>
                          <a:lnTo>
                            <a:pt x="340" y="127"/>
                          </a:lnTo>
                          <a:lnTo>
                            <a:pt x="306" y="144"/>
                          </a:lnTo>
                          <a:lnTo>
                            <a:pt x="298" y="153"/>
                          </a:lnTo>
                          <a:lnTo>
                            <a:pt x="281" y="161"/>
                          </a:lnTo>
                          <a:lnTo>
                            <a:pt x="281" y="136"/>
                          </a:lnTo>
                          <a:lnTo>
                            <a:pt x="264" y="161"/>
                          </a:lnTo>
                          <a:lnTo>
                            <a:pt x="255" y="161"/>
                          </a:lnTo>
                          <a:lnTo>
                            <a:pt x="247" y="178"/>
                          </a:lnTo>
                          <a:lnTo>
                            <a:pt x="238" y="178"/>
                          </a:lnTo>
                          <a:lnTo>
                            <a:pt x="230" y="161"/>
                          </a:lnTo>
                          <a:lnTo>
                            <a:pt x="221" y="153"/>
                          </a:lnTo>
                          <a:lnTo>
                            <a:pt x="213" y="153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8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4455" y="1140"/>
                      <a:ext cx="612" cy="551"/>
                    </a:xfrm>
                    <a:custGeom>
                      <a:avLst/>
                      <a:gdLst>
                        <a:gd name="T0" fmla="*/ 34 w 612"/>
                        <a:gd name="T1" fmla="*/ 423 h 551"/>
                        <a:gd name="T2" fmla="*/ 77 w 612"/>
                        <a:gd name="T3" fmla="*/ 381 h 551"/>
                        <a:gd name="T4" fmla="*/ 60 w 612"/>
                        <a:gd name="T5" fmla="*/ 347 h 551"/>
                        <a:gd name="T6" fmla="*/ 43 w 612"/>
                        <a:gd name="T7" fmla="*/ 322 h 551"/>
                        <a:gd name="T8" fmla="*/ 162 w 612"/>
                        <a:gd name="T9" fmla="*/ 296 h 551"/>
                        <a:gd name="T10" fmla="*/ 238 w 612"/>
                        <a:gd name="T11" fmla="*/ 288 h 551"/>
                        <a:gd name="T12" fmla="*/ 264 w 612"/>
                        <a:gd name="T13" fmla="*/ 263 h 551"/>
                        <a:gd name="T14" fmla="*/ 298 w 612"/>
                        <a:gd name="T15" fmla="*/ 229 h 551"/>
                        <a:gd name="T16" fmla="*/ 289 w 612"/>
                        <a:gd name="T17" fmla="*/ 195 h 551"/>
                        <a:gd name="T18" fmla="*/ 289 w 612"/>
                        <a:gd name="T19" fmla="*/ 169 h 551"/>
                        <a:gd name="T20" fmla="*/ 306 w 612"/>
                        <a:gd name="T21" fmla="*/ 127 h 551"/>
                        <a:gd name="T22" fmla="*/ 374 w 612"/>
                        <a:gd name="T23" fmla="*/ 42 h 551"/>
                        <a:gd name="T24" fmla="*/ 510 w 612"/>
                        <a:gd name="T25" fmla="*/ 0 h 551"/>
                        <a:gd name="T26" fmla="*/ 518 w 612"/>
                        <a:gd name="T27" fmla="*/ 17 h 551"/>
                        <a:gd name="T28" fmla="*/ 518 w 612"/>
                        <a:gd name="T29" fmla="*/ 34 h 551"/>
                        <a:gd name="T30" fmla="*/ 518 w 612"/>
                        <a:gd name="T31" fmla="*/ 42 h 551"/>
                        <a:gd name="T32" fmla="*/ 527 w 612"/>
                        <a:gd name="T33" fmla="*/ 51 h 551"/>
                        <a:gd name="T34" fmla="*/ 535 w 612"/>
                        <a:gd name="T35" fmla="*/ 68 h 551"/>
                        <a:gd name="T36" fmla="*/ 535 w 612"/>
                        <a:gd name="T37" fmla="*/ 102 h 551"/>
                        <a:gd name="T38" fmla="*/ 535 w 612"/>
                        <a:gd name="T39" fmla="*/ 110 h 551"/>
                        <a:gd name="T40" fmla="*/ 535 w 612"/>
                        <a:gd name="T41" fmla="*/ 118 h 551"/>
                        <a:gd name="T42" fmla="*/ 544 w 612"/>
                        <a:gd name="T43" fmla="*/ 135 h 551"/>
                        <a:gd name="T44" fmla="*/ 552 w 612"/>
                        <a:gd name="T45" fmla="*/ 152 h 551"/>
                        <a:gd name="T46" fmla="*/ 552 w 612"/>
                        <a:gd name="T47" fmla="*/ 178 h 551"/>
                        <a:gd name="T48" fmla="*/ 561 w 612"/>
                        <a:gd name="T49" fmla="*/ 169 h 551"/>
                        <a:gd name="T50" fmla="*/ 561 w 612"/>
                        <a:gd name="T51" fmla="*/ 178 h 551"/>
                        <a:gd name="T52" fmla="*/ 569 w 612"/>
                        <a:gd name="T53" fmla="*/ 203 h 551"/>
                        <a:gd name="T54" fmla="*/ 586 w 612"/>
                        <a:gd name="T55" fmla="*/ 271 h 551"/>
                        <a:gd name="T56" fmla="*/ 586 w 612"/>
                        <a:gd name="T57" fmla="*/ 313 h 551"/>
                        <a:gd name="T58" fmla="*/ 595 w 612"/>
                        <a:gd name="T59" fmla="*/ 415 h 551"/>
                        <a:gd name="T60" fmla="*/ 603 w 612"/>
                        <a:gd name="T61" fmla="*/ 466 h 551"/>
                        <a:gd name="T62" fmla="*/ 603 w 612"/>
                        <a:gd name="T63" fmla="*/ 508 h 551"/>
                        <a:gd name="T64" fmla="*/ 595 w 612"/>
                        <a:gd name="T65" fmla="*/ 534 h 551"/>
                        <a:gd name="T66" fmla="*/ 578 w 612"/>
                        <a:gd name="T67" fmla="*/ 551 h 551"/>
                        <a:gd name="T68" fmla="*/ 586 w 612"/>
                        <a:gd name="T69" fmla="*/ 525 h 551"/>
                        <a:gd name="T70" fmla="*/ 552 w 612"/>
                        <a:gd name="T71" fmla="*/ 500 h 551"/>
                        <a:gd name="T72" fmla="*/ 502 w 612"/>
                        <a:gd name="T73" fmla="*/ 483 h 551"/>
                        <a:gd name="T74" fmla="*/ 493 w 612"/>
                        <a:gd name="T75" fmla="*/ 474 h 551"/>
                        <a:gd name="T76" fmla="*/ 476 w 612"/>
                        <a:gd name="T77" fmla="*/ 474 h 551"/>
                        <a:gd name="T78" fmla="*/ 476 w 612"/>
                        <a:gd name="T79" fmla="*/ 474 h 551"/>
                        <a:gd name="T80" fmla="*/ 459 w 612"/>
                        <a:gd name="T81" fmla="*/ 466 h 551"/>
                        <a:gd name="T82" fmla="*/ 459 w 612"/>
                        <a:gd name="T83" fmla="*/ 457 h 551"/>
                        <a:gd name="T84" fmla="*/ 451 w 612"/>
                        <a:gd name="T85" fmla="*/ 440 h 551"/>
                        <a:gd name="T86" fmla="*/ 451 w 612"/>
                        <a:gd name="T87" fmla="*/ 432 h 551"/>
                        <a:gd name="T88" fmla="*/ 442 w 612"/>
                        <a:gd name="T89" fmla="*/ 432 h 551"/>
                        <a:gd name="T90" fmla="*/ 425 w 612"/>
                        <a:gd name="T91" fmla="*/ 423 h 551"/>
                        <a:gd name="T92" fmla="*/ 417 w 612"/>
                        <a:gd name="T93" fmla="*/ 415 h 551"/>
                        <a:gd name="T94" fmla="*/ 349 w 612"/>
                        <a:gd name="T95" fmla="*/ 432 h 551"/>
                        <a:gd name="T96" fmla="*/ 272 w 612"/>
                        <a:gd name="T97" fmla="*/ 449 h 551"/>
                        <a:gd name="T98" fmla="*/ 153 w 612"/>
                        <a:gd name="T99" fmla="*/ 474 h 551"/>
                        <a:gd name="T100" fmla="*/ 77 w 612"/>
                        <a:gd name="T101" fmla="*/ 483 h 551"/>
                        <a:gd name="T102" fmla="*/ 0 w 612"/>
                        <a:gd name="T103" fmla="*/ 466 h 551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612"/>
                        <a:gd name="T157" fmla="*/ 0 h 551"/>
                        <a:gd name="T158" fmla="*/ 612 w 612"/>
                        <a:gd name="T159" fmla="*/ 551 h 551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612" h="551">
                          <a:moveTo>
                            <a:pt x="0" y="466"/>
                          </a:moveTo>
                          <a:lnTo>
                            <a:pt x="26" y="440"/>
                          </a:lnTo>
                          <a:lnTo>
                            <a:pt x="34" y="423"/>
                          </a:lnTo>
                          <a:lnTo>
                            <a:pt x="51" y="415"/>
                          </a:lnTo>
                          <a:lnTo>
                            <a:pt x="60" y="398"/>
                          </a:lnTo>
                          <a:lnTo>
                            <a:pt x="77" y="381"/>
                          </a:lnTo>
                          <a:lnTo>
                            <a:pt x="60" y="356"/>
                          </a:lnTo>
                          <a:lnTo>
                            <a:pt x="68" y="356"/>
                          </a:lnTo>
                          <a:lnTo>
                            <a:pt x="60" y="347"/>
                          </a:lnTo>
                          <a:lnTo>
                            <a:pt x="51" y="347"/>
                          </a:lnTo>
                          <a:lnTo>
                            <a:pt x="51" y="339"/>
                          </a:lnTo>
                          <a:lnTo>
                            <a:pt x="43" y="322"/>
                          </a:lnTo>
                          <a:lnTo>
                            <a:pt x="94" y="305"/>
                          </a:lnTo>
                          <a:lnTo>
                            <a:pt x="136" y="296"/>
                          </a:lnTo>
                          <a:lnTo>
                            <a:pt x="162" y="296"/>
                          </a:lnTo>
                          <a:lnTo>
                            <a:pt x="179" y="305"/>
                          </a:lnTo>
                          <a:lnTo>
                            <a:pt x="196" y="296"/>
                          </a:lnTo>
                          <a:lnTo>
                            <a:pt x="238" y="288"/>
                          </a:lnTo>
                          <a:lnTo>
                            <a:pt x="255" y="271"/>
                          </a:lnTo>
                          <a:lnTo>
                            <a:pt x="255" y="279"/>
                          </a:lnTo>
                          <a:lnTo>
                            <a:pt x="264" y="263"/>
                          </a:lnTo>
                          <a:lnTo>
                            <a:pt x="281" y="246"/>
                          </a:lnTo>
                          <a:lnTo>
                            <a:pt x="298" y="237"/>
                          </a:lnTo>
                          <a:lnTo>
                            <a:pt x="298" y="229"/>
                          </a:lnTo>
                          <a:lnTo>
                            <a:pt x="298" y="220"/>
                          </a:lnTo>
                          <a:lnTo>
                            <a:pt x="289" y="203"/>
                          </a:lnTo>
                          <a:lnTo>
                            <a:pt x="289" y="195"/>
                          </a:lnTo>
                          <a:lnTo>
                            <a:pt x="298" y="186"/>
                          </a:lnTo>
                          <a:lnTo>
                            <a:pt x="289" y="178"/>
                          </a:lnTo>
                          <a:lnTo>
                            <a:pt x="289" y="169"/>
                          </a:lnTo>
                          <a:lnTo>
                            <a:pt x="281" y="178"/>
                          </a:lnTo>
                          <a:lnTo>
                            <a:pt x="272" y="169"/>
                          </a:lnTo>
                          <a:lnTo>
                            <a:pt x="306" y="127"/>
                          </a:lnTo>
                          <a:lnTo>
                            <a:pt x="315" y="110"/>
                          </a:lnTo>
                          <a:lnTo>
                            <a:pt x="340" y="59"/>
                          </a:lnTo>
                          <a:lnTo>
                            <a:pt x="374" y="42"/>
                          </a:lnTo>
                          <a:lnTo>
                            <a:pt x="391" y="25"/>
                          </a:lnTo>
                          <a:lnTo>
                            <a:pt x="451" y="17"/>
                          </a:lnTo>
                          <a:lnTo>
                            <a:pt x="510" y="0"/>
                          </a:lnTo>
                          <a:lnTo>
                            <a:pt x="518" y="8"/>
                          </a:lnTo>
                          <a:lnTo>
                            <a:pt x="518" y="17"/>
                          </a:lnTo>
                          <a:lnTo>
                            <a:pt x="518" y="25"/>
                          </a:lnTo>
                          <a:lnTo>
                            <a:pt x="518" y="34"/>
                          </a:lnTo>
                          <a:lnTo>
                            <a:pt x="518" y="42"/>
                          </a:lnTo>
                          <a:lnTo>
                            <a:pt x="518" y="51"/>
                          </a:lnTo>
                          <a:lnTo>
                            <a:pt x="527" y="51"/>
                          </a:lnTo>
                          <a:lnTo>
                            <a:pt x="527" y="59"/>
                          </a:lnTo>
                          <a:lnTo>
                            <a:pt x="535" y="68"/>
                          </a:lnTo>
                          <a:lnTo>
                            <a:pt x="535" y="76"/>
                          </a:lnTo>
                          <a:lnTo>
                            <a:pt x="535" y="93"/>
                          </a:lnTo>
                          <a:lnTo>
                            <a:pt x="535" y="102"/>
                          </a:lnTo>
                          <a:lnTo>
                            <a:pt x="535" y="110"/>
                          </a:lnTo>
                          <a:lnTo>
                            <a:pt x="535" y="118"/>
                          </a:lnTo>
                          <a:lnTo>
                            <a:pt x="535" y="127"/>
                          </a:lnTo>
                          <a:lnTo>
                            <a:pt x="544" y="135"/>
                          </a:lnTo>
                          <a:lnTo>
                            <a:pt x="544" y="152"/>
                          </a:lnTo>
                          <a:lnTo>
                            <a:pt x="552" y="152"/>
                          </a:lnTo>
                          <a:lnTo>
                            <a:pt x="552" y="161"/>
                          </a:lnTo>
                          <a:lnTo>
                            <a:pt x="544" y="169"/>
                          </a:lnTo>
                          <a:lnTo>
                            <a:pt x="552" y="178"/>
                          </a:lnTo>
                          <a:lnTo>
                            <a:pt x="552" y="169"/>
                          </a:lnTo>
                          <a:lnTo>
                            <a:pt x="561" y="169"/>
                          </a:lnTo>
                          <a:lnTo>
                            <a:pt x="561" y="178"/>
                          </a:lnTo>
                          <a:lnTo>
                            <a:pt x="569" y="178"/>
                          </a:lnTo>
                          <a:lnTo>
                            <a:pt x="569" y="203"/>
                          </a:lnTo>
                          <a:lnTo>
                            <a:pt x="578" y="254"/>
                          </a:lnTo>
                          <a:lnTo>
                            <a:pt x="586" y="271"/>
                          </a:lnTo>
                          <a:lnTo>
                            <a:pt x="586" y="279"/>
                          </a:lnTo>
                          <a:lnTo>
                            <a:pt x="586" y="313"/>
                          </a:lnTo>
                          <a:lnTo>
                            <a:pt x="586" y="364"/>
                          </a:lnTo>
                          <a:lnTo>
                            <a:pt x="586" y="373"/>
                          </a:lnTo>
                          <a:lnTo>
                            <a:pt x="595" y="415"/>
                          </a:lnTo>
                          <a:lnTo>
                            <a:pt x="603" y="440"/>
                          </a:lnTo>
                          <a:lnTo>
                            <a:pt x="603" y="457"/>
                          </a:lnTo>
                          <a:lnTo>
                            <a:pt x="603" y="466"/>
                          </a:lnTo>
                          <a:lnTo>
                            <a:pt x="612" y="474"/>
                          </a:lnTo>
                          <a:lnTo>
                            <a:pt x="595" y="500"/>
                          </a:lnTo>
                          <a:lnTo>
                            <a:pt x="603" y="508"/>
                          </a:lnTo>
                          <a:lnTo>
                            <a:pt x="595" y="525"/>
                          </a:lnTo>
                          <a:lnTo>
                            <a:pt x="595" y="534"/>
                          </a:lnTo>
                          <a:lnTo>
                            <a:pt x="586" y="534"/>
                          </a:lnTo>
                          <a:lnTo>
                            <a:pt x="578" y="551"/>
                          </a:lnTo>
                          <a:lnTo>
                            <a:pt x="578" y="542"/>
                          </a:lnTo>
                          <a:lnTo>
                            <a:pt x="586" y="525"/>
                          </a:lnTo>
                          <a:lnTo>
                            <a:pt x="586" y="517"/>
                          </a:lnTo>
                          <a:lnTo>
                            <a:pt x="586" y="508"/>
                          </a:lnTo>
                          <a:lnTo>
                            <a:pt x="552" y="500"/>
                          </a:lnTo>
                          <a:lnTo>
                            <a:pt x="544" y="500"/>
                          </a:lnTo>
                          <a:lnTo>
                            <a:pt x="535" y="500"/>
                          </a:lnTo>
                          <a:lnTo>
                            <a:pt x="502" y="483"/>
                          </a:lnTo>
                          <a:lnTo>
                            <a:pt x="493" y="483"/>
                          </a:lnTo>
                          <a:lnTo>
                            <a:pt x="493" y="474"/>
                          </a:lnTo>
                          <a:lnTo>
                            <a:pt x="485" y="474"/>
                          </a:lnTo>
                          <a:lnTo>
                            <a:pt x="476" y="474"/>
                          </a:lnTo>
                          <a:lnTo>
                            <a:pt x="468" y="474"/>
                          </a:lnTo>
                          <a:lnTo>
                            <a:pt x="459" y="466"/>
                          </a:lnTo>
                          <a:lnTo>
                            <a:pt x="459" y="457"/>
                          </a:lnTo>
                          <a:lnTo>
                            <a:pt x="451" y="449"/>
                          </a:lnTo>
                          <a:lnTo>
                            <a:pt x="451" y="440"/>
                          </a:lnTo>
                          <a:lnTo>
                            <a:pt x="451" y="432"/>
                          </a:lnTo>
                          <a:lnTo>
                            <a:pt x="442" y="432"/>
                          </a:lnTo>
                          <a:lnTo>
                            <a:pt x="434" y="432"/>
                          </a:lnTo>
                          <a:lnTo>
                            <a:pt x="425" y="423"/>
                          </a:lnTo>
                          <a:lnTo>
                            <a:pt x="417" y="415"/>
                          </a:lnTo>
                          <a:lnTo>
                            <a:pt x="408" y="415"/>
                          </a:lnTo>
                          <a:lnTo>
                            <a:pt x="349" y="432"/>
                          </a:lnTo>
                          <a:lnTo>
                            <a:pt x="306" y="440"/>
                          </a:lnTo>
                          <a:lnTo>
                            <a:pt x="272" y="449"/>
                          </a:lnTo>
                          <a:lnTo>
                            <a:pt x="213" y="457"/>
                          </a:lnTo>
                          <a:lnTo>
                            <a:pt x="196" y="466"/>
                          </a:lnTo>
                          <a:lnTo>
                            <a:pt x="153" y="474"/>
                          </a:lnTo>
                          <a:lnTo>
                            <a:pt x="145" y="474"/>
                          </a:lnTo>
                          <a:lnTo>
                            <a:pt x="85" y="483"/>
                          </a:lnTo>
                          <a:lnTo>
                            <a:pt x="77" y="483"/>
                          </a:lnTo>
                          <a:lnTo>
                            <a:pt x="26" y="500"/>
                          </a:lnTo>
                          <a:lnTo>
                            <a:pt x="9" y="500"/>
                          </a:lnTo>
                          <a:lnTo>
                            <a:pt x="0" y="46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5033" y="1597"/>
                      <a:ext cx="195" cy="111"/>
                    </a:xfrm>
                    <a:custGeom>
                      <a:avLst/>
                      <a:gdLst>
                        <a:gd name="T0" fmla="*/ 34 w 195"/>
                        <a:gd name="T1" fmla="*/ 102 h 111"/>
                        <a:gd name="T2" fmla="*/ 17 w 195"/>
                        <a:gd name="T3" fmla="*/ 111 h 111"/>
                        <a:gd name="T4" fmla="*/ 25 w 195"/>
                        <a:gd name="T5" fmla="*/ 102 h 111"/>
                        <a:gd name="T6" fmla="*/ 25 w 195"/>
                        <a:gd name="T7" fmla="*/ 102 h 111"/>
                        <a:gd name="T8" fmla="*/ 17 w 195"/>
                        <a:gd name="T9" fmla="*/ 94 h 111"/>
                        <a:gd name="T10" fmla="*/ 17 w 195"/>
                        <a:gd name="T11" fmla="*/ 102 h 111"/>
                        <a:gd name="T12" fmla="*/ 17 w 195"/>
                        <a:gd name="T13" fmla="*/ 102 h 111"/>
                        <a:gd name="T14" fmla="*/ 8 w 195"/>
                        <a:gd name="T15" fmla="*/ 111 h 111"/>
                        <a:gd name="T16" fmla="*/ 0 w 195"/>
                        <a:gd name="T17" fmla="*/ 102 h 111"/>
                        <a:gd name="T18" fmla="*/ 8 w 195"/>
                        <a:gd name="T19" fmla="*/ 85 h 111"/>
                        <a:gd name="T20" fmla="*/ 8 w 195"/>
                        <a:gd name="T21" fmla="*/ 77 h 111"/>
                        <a:gd name="T22" fmla="*/ 25 w 195"/>
                        <a:gd name="T23" fmla="*/ 77 h 111"/>
                        <a:gd name="T24" fmla="*/ 25 w 195"/>
                        <a:gd name="T25" fmla="*/ 68 h 111"/>
                        <a:gd name="T26" fmla="*/ 34 w 195"/>
                        <a:gd name="T27" fmla="*/ 60 h 111"/>
                        <a:gd name="T28" fmla="*/ 51 w 195"/>
                        <a:gd name="T29" fmla="*/ 60 h 111"/>
                        <a:gd name="T30" fmla="*/ 51 w 195"/>
                        <a:gd name="T31" fmla="*/ 51 h 111"/>
                        <a:gd name="T32" fmla="*/ 76 w 195"/>
                        <a:gd name="T33" fmla="*/ 51 h 111"/>
                        <a:gd name="T34" fmla="*/ 76 w 195"/>
                        <a:gd name="T35" fmla="*/ 43 h 111"/>
                        <a:gd name="T36" fmla="*/ 85 w 195"/>
                        <a:gd name="T37" fmla="*/ 43 h 111"/>
                        <a:gd name="T38" fmla="*/ 127 w 195"/>
                        <a:gd name="T39" fmla="*/ 26 h 111"/>
                        <a:gd name="T40" fmla="*/ 144 w 195"/>
                        <a:gd name="T41" fmla="*/ 0 h 111"/>
                        <a:gd name="T42" fmla="*/ 153 w 195"/>
                        <a:gd name="T43" fmla="*/ 0 h 111"/>
                        <a:gd name="T44" fmla="*/ 144 w 195"/>
                        <a:gd name="T45" fmla="*/ 0 h 111"/>
                        <a:gd name="T46" fmla="*/ 144 w 195"/>
                        <a:gd name="T47" fmla="*/ 17 h 111"/>
                        <a:gd name="T48" fmla="*/ 136 w 195"/>
                        <a:gd name="T49" fmla="*/ 26 h 111"/>
                        <a:gd name="T50" fmla="*/ 127 w 195"/>
                        <a:gd name="T51" fmla="*/ 34 h 111"/>
                        <a:gd name="T52" fmla="*/ 144 w 195"/>
                        <a:gd name="T53" fmla="*/ 34 h 111"/>
                        <a:gd name="T54" fmla="*/ 153 w 195"/>
                        <a:gd name="T55" fmla="*/ 17 h 111"/>
                        <a:gd name="T56" fmla="*/ 161 w 195"/>
                        <a:gd name="T57" fmla="*/ 9 h 111"/>
                        <a:gd name="T58" fmla="*/ 178 w 195"/>
                        <a:gd name="T59" fmla="*/ 17 h 111"/>
                        <a:gd name="T60" fmla="*/ 187 w 195"/>
                        <a:gd name="T61" fmla="*/ 0 h 111"/>
                        <a:gd name="T62" fmla="*/ 195 w 195"/>
                        <a:gd name="T63" fmla="*/ 0 h 111"/>
                        <a:gd name="T64" fmla="*/ 187 w 195"/>
                        <a:gd name="T65" fmla="*/ 0 h 111"/>
                        <a:gd name="T66" fmla="*/ 136 w 195"/>
                        <a:gd name="T67" fmla="*/ 43 h 111"/>
                        <a:gd name="T68" fmla="*/ 59 w 195"/>
                        <a:gd name="T69" fmla="*/ 85 h 111"/>
                        <a:gd name="T70" fmla="*/ 34 w 195"/>
                        <a:gd name="T71" fmla="*/ 102 h 111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195"/>
                        <a:gd name="T109" fmla="*/ 0 h 111"/>
                        <a:gd name="T110" fmla="*/ 195 w 195"/>
                        <a:gd name="T111" fmla="*/ 111 h 111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195" h="111">
                          <a:moveTo>
                            <a:pt x="34" y="102"/>
                          </a:moveTo>
                          <a:lnTo>
                            <a:pt x="17" y="111"/>
                          </a:lnTo>
                          <a:lnTo>
                            <a:pt x="25" y="102"/>
                          </a:lnTo>
                          <a:lnTo>
                            <a:pt x="17" y="94"/>
                          </a:lnTo>
                          <a:lnTo>
                            <a:pt x="17" y="102"/>
                          </a:lnTo>
                          <a:lnTo>
                            <a:pt x="8" y="111"/>
                          </a:lnTo>
                          <a:lnTo>
                            <a:pt x="0" y="102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25" y="77"/>
                          </a:lnTo>
                          <a:lnTo>
                            <a:pt x="25" y="68"/>
                          </a:lnTo>
                          <a:lnTo>
                            <a:pt x="34" y="60"/>
                          </a:lnTo>
                          <a:lnTo>
                            <a:pt x="51" y="60"/>
                          </a:lnTo>
                          <a:lnTo>
                            <a:pt x="51" y="51"/>
                          </a:lnTo>
                          <a:lnTo>
                            <a:pt x="76" y="51"/>
                          </a:lnTo>
                          <a:lnTo>
                            <a:pt x="76" y="43"/>
                          </a:lnTo>
                          <a:lnTo>
                            <a:pt x="85" y="43"/>
                          </a:lnTo>
                          <a:lnTo>
                            <a:pt x="127" y="26"/>
                          </a:lnTo>
                          <a:lnTo>
                            <a:pt x="144" y="0"/>
                          </a:lnTo>
                          <a:lnTo>
                            <a:pt x="153" y="0"/>
                          </a:lnTo>
                          <a:lnTo>
                            <a:pt x="144" y="0"/>
                          </a:lnTo>
                          <a:lnTo>
                            <a:pt x="144" y="17"/>
                          </a:lnTo>
                          <a:lnTo>
                            <a:pt x="136" y="26"/>
                          </a:lnTo>
                          <a:lnTo>
                            <a:pt x="127" y="34"/>
                          </a:lnTo>
                          <a:lnTo>
                            <a:pt x="144" y="34"/>
                          </a:lnTo>
                          <a:lnTo>
                            <a:pt x="153" y="17"/>
                          </a:lnTo>
                          <a:lnTo>
                            <a:pt x="161" y="9"/>
                          </a:lnTo>
                          <a:lnTo>
                            <a:pt x="178" y="17"/>
                          </a:lnTo>
                          <a:lnTo>
                            <a:pt x="187" y="0"/>
                          </a:lnTo>
                          <a:lnTo>
                            <a:pt x="195" y="0"/>
                          </a:lnTo>
                          <a:lnTo>
                            <a:pt x="187" y="0"/>
                          </a:lnTo>
                          <a:lnTo>
                            <a:pt x="136" y="43"/>
                          </a:lnTo>
                          <a:lnTo>
                            <a:pt x="59" y="85"/>
                          </a:lnTo>
                          <a:lnTo>
                            <a:pt x="34" y="10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0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5109" y="1657"/>
                      <a:ext cx="43" cy="25"/>
                    </a:xfrm>
                    <a:custGeom>
                      <a:avLst/>
                      <a:gdLst>
                        <a:gd name="T0" fmla="*/ 0 w 43"/>
                        <a:gd name="T1" fmla="*/ 25 h 25"/>
                        <a:gd name="T2" fmla="*/ 0 w 43"/>
                        <a:gd name="T3" fmla="*/ 25 h 25"/>
                        <a:gd name="T4" fmla="*/ 0 w 43"/>
                        <a:gd name="T5" fmla="*/ 25 h 25"/>
                        <a:gd name="T6" fmla="*/ 17 w 43"/>
                        <a:gd name="T7" fmla="*/ 17 h 25"/>
                        <a:gd name="T8" fmla="*/ 34 w 43"/>
                        <a:gd name="T9" fmla="*/ 8 h 25"/>
                        <a:gd name="T10" fmla="*/ 43 w 43"/>
                        <a:gd name="T11" fmla="*/ 0 h 25"/>
                        <a:gd name="T12" fmla="*/ 43 w 43"/>
                        <a:gd name="T13" fmla="*/ 0 h 25"/>
                        <a:gd name="T14" fmla="*/ 43 w 43"/>
                        <a:gd name="T15" fmla="*/ 0 h 25"/>
                        <a:gd name="T16" fmla="*/ 26 w 43"/>
                        <a:gd name="T17" fmla="*/ 8 h 25"/>
                        <a:gd name="T18" fmla="*/ 17 w 43"/>
                        <a:gd name="T19" fmla="*/ 17 h 25"/>
                        <a:gd name="T20" fmla="*/ 0 w 43"/>
                        <a:gd name="T21" fmla="*/ 25 h 25"/>
                        <a:gd name="T22" fmla="*/ 0 w 43"/>
                        <a:gd name="T23" fmla="*/ 25 h 2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43"/>
                        <a:gd name="T37" fmla="*/ 0 h 25"/>
                        <a:gd name="T38" fmla="*/ 43 w 43"/>
                        <a:gd name="T39" fmla="*/ 25 h 2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43" h="25">
                          <a:moveTo>
                            <a:pt x="0" y="25"/>
                          </a:moveTo>
                          <a:lnTo>
                            <a:pt x="0" y="25"/>
                          </a:lnTo>
                          <a:lnTo>
                            <a:pt x="17" y="17"/>
                          </a:lnTo>
                          <a:lnTo>
                            <a:pt x="34" y="8"/>
                          </a:lnTo>
                          <a:lnTo>
                            <a:pt x="43" y="0"/>
                          </a:lnTo>
                          <a:lnTo>
                            <a:pt x="26" y="8"/>
                          </a:lnTo>
                          <a:lnTo>
                            <a:pt x="17" y="17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1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5016" y="1699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25 h 25"/>
                        <a:gd name="T2" fmla="*/ 0 w 17"/>
                        <a:gd name="T3" fmla="*/ 17 h 25"/>
                        <a:gd name="T4" fmla="*/ 8 w 17"/>
                        <a:gd name="T5" fmla="*/ 9 h 25"/>
                        <a:gd name="T6" fmla="*/ 17 w 17"/>
                        <a:gd name="T7" fmla="*/ 0 h 25"/>
                        <a:gd name="T8" fmla="*/ 17 w 17"/>
                        <a:gd name="T9" fmla="*/ 9 h 25"/>
                        <a:gd name="T10" fmla="*/ 17 w 17"/>
                        <a:gd name="T11" fmla="*/ 17 h 25"/>
                        <a:gd name="T12" fmla="*/ 8 w 17"/>
                        <a:gd name="T13" fmla="*/ 17 h 25"/>
                        <a:gd name="T14" fmla="*/ 8 w 17"/>
                        <a:gd name="T15" fmla="*/ 25 h 2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25"/>
                        <a:gd name="T26" fmla="*/ 17 w 17"/>
                        <a:gd name="T27" fmla="*/ 25 h 2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25">
                          <a:moveTo>
                            <a:pt x="8" y="25"/>
                          </a:moveTo>
                          <a:lnTo>
                            <a:pt x="0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17" y="9"/>
                          </a:lnTo>
                          <a:lnTo>
                            <a:pt x="17" y="17"/>
                          </a:lnTo>
                          <a:lnTo>
                            <a:pt x="8" y="17"/>
                          </a:lnTo>
                          <a:lnTo>
                            <a:pt x="8" y="2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2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4396" y="1555"/>
                      <a:ext cx="586" cy="381"/>
                    </a:xfrm>
                    <a:custGeom>
                      <a:avLst/>
                      <a:gdLst>
                        <a:gd name="T0" fmla="*/ 255 w 586"/>
                        <a:gd name="T1" fmla="*/ 347 h 381"/>
                        <a:gd name="T2" fmla="*/ 195 w 586"/>
                        <a:gd name="T3" fmla="*/ 356 h 381"/>
                        <a:gd name="T4" fmla="*/ 119 w 586"/>
                        <a:gd name="T5" fmla="*/ 373 h 381"/>
                        <a:gd name="T6" fmla="*/ 42 w 586"/>
                        <a:gd name="T7" fmla="*/ 381 h 381"/>
                        <a:gd name="T8" fmla="*/ 34 w 586"/>
                        <a:gd name="T9" fmla="*/ 330 h 381"/>
                        <a:gd name="T10" fmla="*/ 25 w 586"/>
                        <a:gd name="T11" fmla="*/ 271 h 381"/>
                        <a:gd name="T12" fmla="*/ 17 w 586"/>
                        <a:gd name="T13" fmla="*/ 203 h 381"/>
                        <a:gd name="T14" fmla="*/ 0 w 586"/>
                        <a:gd name="T15" fmla="*/ 110 h 381"/>
                        <a:gd name="T16" fmla="*/ 68 w 586"/>
                        <a:gd name="T17" fmla="*/ 85 h 381"/>
                        <a:gd name="T18" fmla="*/ 144 w 586"/>
                        <a:gd name="T19" fmla="*/ 68 h 381"/>
                        <a:gd name="T20" fmla="*/ 255 w 586"/>
                        <a:gd name="T21" fmla="*/ 51 h 381"/>
                        <a:gd name="T22" fmla="*/ 331 w 586"/>
                        <a:gd name="T23" fmla="*/ 34 h 381"/>
                        <a:gd name="T24" fmla="*/ 408 w 586"/>
                        <a:gd name="T25" fmla="*/ 17 h 381"/>
                        <a:gd name="T26" fmla="*/ 476 w 586"/>
                        <a:gd name="T27" fmla="*/ 0 h 381"/>
                        <a:gd name="T28" fmla="*/ 493 w 586"/>
                        <a:gd name="T29" fmla="*/ 17 h 381"/>
                        <a:gd name="T30" fmla="*/ 501 w 586"/>
                        <a:gd name="T31" fmla="*/ 17 h 381"/>
                        <a:gd name="T32" fmla="*/ 510 w 586"/>
                        <a:gd name="T33" fmla="*/ 17 h 381"/>
                        <a:gd name="T34" fmla="*/ 510 w 586"/>
                        <a:gd name="T35" fmla="*/ 25 h 381"/>
                        <a:gd name="T36" fmla="*/ 518 w 586"/>
                        <a:gd name="T37" fmla="*/ 42 h 381"/>
                        <a:gd name="T38" fmla="*/ 518 w 586"/>
                        <a:gd name="T39" fmla="*/ 51 h 381"/>
                        <a:gd name="T40" fmla="*/ 535 w 586"/>
                        <a:gd name="T41" fmla="*/ 59 h 381"/>
                        <a:gd name="T42" fmla="*/ 544 w 586"/>
                        <a:gd name="T43" fmla="*/ 59 h 381"/>
                        <a:gd name="T44" fmla="*/ 552 w 586"/>
                        <a:gd name="T45" fmla="*/ 68 h 381"/>
                        <a:gd name="T46" fmla="*/ 552 w 586"/>
                        <a:gd name="T47" fmla="*/ 76 h 381"/>
                        <a:gd name="T48" fmla="*/ 544 w 586"/>
                        <a:gd name="T49" fmla="*/ 93 h 381"/>
                        <a:gd name="T50" fmla="*/ 544 w 586"/>
                        <a:gd name="T51" fmla="*/ 110 h 381"/>
                        <a:gd name="T52" fmla="*/ 544 w 586"/>
                        <a:gd name="T53" fmla="*/ 110 h 381"/>
                        <a:gd name="T54" fmla="*/ 535 w 586"/>
                        <a:gd name="T55" fmla="*/ 119 h 381"/>
                        <a:gd name="T56" fmla="*/ 527 w 586"/>
                        <a:gd name="T57" fmla="*/ 127 h 381"/>
                        <a:gd name="T58" fmla="*/ 535 w 586"/>
                        <a:gd name="T59" fmla="*/ 136 h 381"/>
                        <a:gd name="T60" fmla="*/ 535 w 586"/>
                        <a:gd name="T61" fmla="*/ 144 h 381"/>
                        <a:gd name="T62" fmla="*/ 527 w 586"/>
                        <a:gd name="T63" fmla="*/ 153 h 381"/>
                        <a:gd name="T64" fmla="*/ 527 w 586"/>
                        <a:gd name="T65" fmla="*/ 161 h 381"/>
                        <a:gd name="T66" fmla="*/ 527 w 586"/>
                        <a:gd name="T67" fmla="*/ 169 h 381"/>
                        <a:gd name="T68" fmla="*/ 535 w 586"/>
                        <a:gd name="T69" fmla="*/ 178 h 381"/>
                        <a:gd name="T70" fmla="*/ 544 w 586"/>
                        <a:gd name="T71" fmla="*/ 178 h 381"/>
                        <a:gd name="T72" fmla="*/ 552 w 586"/>
                        <a:gd name="T73" fmla="*/ 195 h 381"/>
                        <a:gd name="T74" fmla="*/ 561 w 586"/>
                        <a:gd name="T75" fmla="*/ 195 h 381"/>
                        <a:gd name="T76" fmla="*/ 569 w 586"/>
                        <a:gd name="T77" fmla="*/ 203 h 381"/>
                        <a:gd name="T78" fmla="*/ 586 w 586"/>
                        <a:gd name="T79" fmla="*/ 220 h 381"/>
                        <a:gd name="T80" fmla="*/ 577 w 586"/>
                        <a:gd name="T81" fmla="*/ 229 h 381"/>
                        <a:gd name="T82" fmla="*/ 569 w 586"/>
                        <a:gd name="T83" fmla="*/ 246 h 381"/>
                        <a:gd name="T84" fmla="*/ 561 w 586"/>
                        <a:gd name="T85" fmla="*/ 254 h 381"/>
                        <a:gd name="T86" fmla="*/ 552 w 586"/>
                        <a:gd name="T87" fmla="*/ 254 h 381"/>
                        <a:gd name="T88" fmla="*/ 552 w 586"/>
                        <a:gd name="T89" fmla="*/ 263 h 381"/>
                        <a:gd name="T90" fmla="*/ 535 w 586"/>
                        <a:gd name="T91" fmla="*/ 271 h 381"/>
                        <a:gd name="T92" fmla="*/ 518 w 586"/>
                        <a:gd name="T93" fmla="*/ 280 h 381"/>
                        <a:gd name="T94" fmla="*/ 501 w 586"/>
                        <a:gd name="T95" fmla="*/ 288 h 381"/>
                        <a:gd name="T96" fmla="*/ 467 w 586"/>
                        <a:gd name="T97" fmla="*/ 305 h 381"/>
                        <a:gd name="T98" fmla="*/ 408 w 586"/>
                        <a:gd name="T99" fmla="*/ 322 h 381"/>
                        <a:gd name="T100" fmla="*/ 340 w 586"/>
                        <a:gd name="T101" fmla="*/ 330 h 38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586"/>
                        <a:gd name="T154" fmla="*/ 0 h 381"/>
                        <a:gd name="T155" fmla="*/ 586 w 586"/>
                        <a:gd name="T156" fmla="*/ 381 h 38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586" h="381">
                          <a:moveTo>
                            <a:pt x="340" y="330"/>
                          </a:moveTo>
                          <a:lnTo>
                            <a:pt x="280" y="339"/>
                          </a:lnTo>
                          <a:lnTo>
                            <a:pt x="255" y="347"/>
                          </a:lnTo>
                          <a:lnTo>
                            <a:pt x="246" y="347"/>
                          </a:lnTo>
                          <a:lnTo>
                            <a:pt x="212" y="356"/>
                          </a:lnTo>
                          <a:lnTo>
                            <a:pt x="195" y="356"/>
                          </a:lnTo>
                          <a:lnTo>
                            <a:pt x="153" y="364"/>
                          </a:lnTo>
                          <a:lnTo>
                            <a:pt x="144" y="364"/>
                          </a:lnTo>
                          <a:lnTo>
                            <a:pt x="119" y="373"/>
                          </a:lnTo>
                          <a:lnTo>
                            <a:pt x="102" y="373"/>
                          </a:lnTo>
                          <a:lnTo>
                            <a:pt x="51" y="381"/>
                          </a:lnTo>
                          <a:lnTo>
                            <a:pt x="42" y="381"/>
                          </a:lnTo>
                          <a:lnTo>
                            <a:pt x="42" y="356"/>
                          </a:lnTo>
                          <a:lnTo>
                            <a:pt x="34" y="347"/>
                          </a:lnTo>
                          <a:lnTo>
                            <a:pt x="34" y="330"/>
                          </a:lnTo>
                          <a:lnTo>
                            <a:pt x="25" y="297"/>
                          </a:lnTo>
                          <a:lnTo>
                            <a:pt x="25" y="288"/>
                          </a:lnTo>
                          <a:lnTo>
                            <a:pt x="25" y="271"/>
                          </a:lnTo>
                          <a:lnTo>
                            <a:pt x="17" y="237"/>
                          </a:lnTo>
                          <a:lnTo>
                            <a:pt x="17" y="203"/>
                          </a:lnTo>
                          <a:lnTo>
                            <a:pt x="8" y="161"/>
                          </a:lnTo>
                          <a:lnTo>
                            <a:pt x="0" y="110"/>
                          </a:lnTo>
                          <a:lnTo>
                            <a:pt x="0" y="93"/>
                          </a:lnTo>
                          <a:lnTo>
                            <a:pt x="59" y="51"/>
                          </a:lnTo>
                          <a:lnTo>
                            <a:pt x="68" y="85"/>
                          </a:lnTo>
                          <a:lnTo>
                            <a:pt x="85" y="85"/>
                          </a:lnTo>
                          <a:lnTo>
                            <a:pt x="136" y="68"/>
                          </a:lnTo>
                          <a:lnTo>
                            <a:pt x="144" y="68"/>
                          </a:lnTo>
                          <a:lnTo>
                            <a:pt x="204" y="59"/>
                          </a:lnTo>
                          <a:lnTo>
                            <a:pt x="212" y="59"/>
                          </a:lnTo>
                          <a:lnTo>
                            <a:pt x="255" y="51"/>
                          </a:lnTo>
                          <a:lnTo>
                            <a:pt x="272" y="42"/>
                          </a:lnTo>
                          <a:lnTo>
                            <a:pt x="331" y="34"/>
                          </a:lnTo>
                          <a:lnTo>
                            <a:pt x="365" y="25"/>
                          </a:lnTo>
                          <a:lnTo>
                            <a:pt x="408" y="17"/>
                          </a:lnTo>
                          <a:lnTo>
                            <a:pt x="467" y="0"/>
                          </a:lnTo>
                          <a:lnTo>
                            <a:pt x="476" y="0"/>
                          </a:lnTo>
                          <a:lnTo>
                            <a:pt x="484" y="8"/>
                          </a:lnTo>
                          <a:lnTo>
                            <a:pt x="493" y="17"/>
                          </a:lnTo>
                          <a:lnTo>
                            <a:pt x="501" y="17"/>
                          </a:lnTo>
                          <a:lnTo>
                            <a:pt x="510" y="17"/>
                          </a:lnTo>
                          <a:lnTo>
                            <a:pt x="510" y="25"/>
                          </a:lnTo>
                          <a:lnTo>
                            <a:pt x="510" y="34"/>
                          </a:lnTo>
                          <a:lnTo>
                            <a:pt x="518" y="42"/>
                          </a:lnTo>
                          <a:lnTo>
                            <a:pt x="518" y="51"/>
                          </a:lnTo>
                          <a:lnTo>
                            <a:pt x="527" y="59"/>
                          </a:lnTo>
                          <a:lnTo>
                            <a:pt x="535" y="59"/>
                          </a:lnTo>
                          <a:lnTo>
                            <a:pt x="544" y="59"/>
                          </a:lnTo>
                          <a:lnTo>
                            <a:pt x="552" y="59"/>
                          </a:lnTo>
                          <a:lnTo>
                            <a:pt x="552" y="68"/>
                          </a:lnTo>
                          <a:lnTo>
                            <a:pt x="561" y="68"/>
                          </a:lnTo>
                          <a:lnTo>
                            <a:pt x="552" y="76"/>
                          </a:lnTo>
                          <a:lnTo>
                            <a:pt x="544" y="85"/>
                          </a:lnTo>
                          <a:lnTo>
                            <a:pt x="544" y="93"/>
                          </a:lnTo>
                          <a:lnTo>
                            <a:pt x="544" y="102"/>
                          </a:lnTo>
                          <a:lnTo>
                            <a:pt x="544" y="110"/>
                          </a:lnTo>
                          <a:lnTo>
                            <a:pt x="535" y="110"/>
                          </a:lnTo>
                          <a:lnTo>
                            <a:pt x="544" y="110"/>
                          </a:lnTo>
                          <a:lnTo>
                            <a:pt x="535" y="110"/>
                          </a:lnTo>
                          <a:lnTo>
                            <a:pt x="535" y="119"/>
                          </a:lnTo>
                          <a:lnTo>
                            <a:pt x="527" y="127"/>
                          </a:lnTo>
                          <a:lnTo>
                            <a:pt x="535" y="136"/>
                          </a:lnTo>
                          <a:lnTo>
                            <a:pt x="535" y="144"/>
                          </a:lnTo>
                          <a:lnTo>
                            <a:pt x="535" y="153"/>
                          </a:lnTo>
                          <a:lnTo>
                            <a:pt x="527" y="153"/>
                          </a:lnTo>
                          <a:lnTo>
                            <a:pt x="527" y="161"/>
                          </a:lnTo>
                          <a:lnTo>
                            <a:pt x="535" y="169"/>
                          </a:lnTo>
                          <a:lnTo>
                            <a:pt x="527" y="169"/>
                          </a:lnTo>
                          <a:lnTo>
                            <a:pt x="535" y="178"/>
                          </a:lnTo>
                          <a:lnTo>
                            <a:pt x="544" y="178"/>
                          </a:lnTo>
                          <a:lnTo>
                            <a:pt x="544" y="186"/>
                          </a:lnTo>
                          <a:lnTo>
                            <a:pt x="544" y="195"/>
                          </a:lnTo>
                          <a:lnTo>
                            <a:pt x="552" y="195"/>
                          </a:lnTo>
                          <a:lnTo>
                            <a:pt x="561" y="195"/>
                          </a:lnTo>
                          <a:lnTo>
                            <a:pt x="561" y="203"/>
                          </a:lnTo>
                          <a:lnTo>
                            <a:pt x="569" y="203"/>
                          </a:lnTo>
                          <a:lnTo>
                            <a:pt x="577" y="212"/>
                          </a:lnTo>
                          <a:lnTo>
                            <a:pt x="586" y="220"/>
                          </a:lnTo>
                          <a:lnTo>
                            <a:pt x="586" y="229"/>
                          </a:lnTo>
                          <a:lnTo>
                            <a:pt x="577" y="229"/>
                          </a:lnTo>
                          <a:lnTo>
                            <a:pt x="577" y="237"/>
                          </a:lnTo>
                          <a:lnTo>
                            <a:pt x="569" y="237"/>
                          </a:lnTo>
                          <a:lnTo>
                            <a:pt x="569" y="246"/>
                          </a:lnTo>
                          <a:lnTo>
                            <a:pt x="561" y="246"/>
                          </a:lnTo>
                          <a:lnTo>
                            <a:pt x="561" y="254"/>
                          </a:lnTo>
                          <a:lnTo>
                            <a:pt x="552" y="254"/>
                          </a:lnTo>
                          <a:lnTo>
                            <a:pt x="561" y="263"/>
                          </a:lnTo>
                          <a:lnTo>
                            <a:pt x="552" y="263"/>
                          </a:lnTo>
                          <a:lnTo>
                            <a:pt x="552" y="271"/>
                          </a:lnTo>
                          <a:lnTo>
                            <a:pt x="544" y="271"/>
                          </a:lnTo>
                          <a:lnTo>
                            <a:pt x="535" y="271"/>
                          </a:lnTo>
                          <a:lnTo>
                            <a:pt x="535" y="280"/>
                          </a:lnTo>
                          <a:lnTo>
                            <a:pt x="527" y="280"/>
                          </a:lnTo>
                          <a:lnTo>
                            <a:pt x="518" y="280"/>
                          </a:lnTo>
                          <a:lnTo>
                            <a:pt x="510" y="280"/>
                          </a:lnTo>
                          <a:lnTo>
                            <a:pt x="510" y="288"/>
                          </a:lnTo>
                          <a:lnTo>
                            <a:pt x="501" y="288"/>
                          </a:lnTo>
                          <a:lnTo>
                            <a:pt x="501" y="297"/>
                          </a:lnTo>
                          <a:lnTo>
                            <a:pt x="467" y="305"/>
                          </a:lnTo>
                          <a:lnTo>
                            <a:pt x="459" y="305"/>
                          </a:lnTo>
                          <a:lnTo>
                            <a:pt x="425" y="314"/>
                          </a:lnTo>
                          <a:lnTo>
                            <a:pt x="408" y="322"/>
                          </a:lnTo>
                          <a:lnTo>
                            <a:pt x="382" y="322"/>
                          </a:lnTo>
                          <a:lnTo>
                            <a:pt x="365" y="330"/>
                          </a:lnTo>
                          <a:lnTo>
                            <a:pt x="340" y="33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5041" y="1479"/>
                      <a:ext cx="179" cy="169"/>
                    </a:xfrm>
                    <a:custGeom>
                      <a:avLst/>
                      <a:gdLst>
                        <a:gd name="T0" fmla="*/ 17 w 179"/>
                        <a:gd name="T1" fmla="*/ 101 h 169"/>
                        <a:gd name="T2" fmla="*/ 9 w 179"/>
                        <a:gd name="T3" fmla="*/ 76 h 169"/>
                        <a:gd name="T4" fmla="*/ 0 w 179"/>
                        <a:gd name="T5" fmla="*/ 34 h 169"/>
                        <a:gd name="T6" fmla="*/ 43 w 179"/>
                        <a:gd name="T7" fmla="*/ 25 h 169"/>
                        <a:gd name="T8" fmla="*/ 51 w 179"/>
                        <a:gd name="T9" fmla="*/ 25 h 169"/>
                        <a:gd name="T10" fmla="*/ 68 w 179"/>
                        <a:gd name="T11" fmla="*/ 17 h 169"/>
                        <a:gd name="T12" fmla="*/ 68 w 179"/>
                        <a:gd name="T13" fmla="*/ 25 h 169"/>
                        <a:gd name="T14" fmla="*/ 68 w 179"/>
                        <a:gd name="T15" fmla="*/ 17 h 169"/>
                        <a:gd name="T16" fmla="*/ 68 w 179"/>
                        <a:gd name="T17" fmla="*/ 17 h 169"/>
                        <a:gd name="T18" fmla="*/ 85 w 179"/>
                        <a:gd name="T19" fmla="*/ 17 h 169"/>
                        <a:gd name="T20" fmla="*/ 85 w 179"/>
                        <a:gd name="T21" fmla="*/ 17 h 169"/>
                        <a:gd name="T22" fmla="*/ 85 w 179"/>
                        <a:gd name="T23" fmla="*/ 17 h 169"/>
                        <a:gd name="T24" fmla="*/ 85 w 179"/>
                        <a:gd name="T25" fmla="*/ 17 h 169"/>
                        <a:gd name="T26" fmla="*/ 94 w 179"/>
                        <a:gd name="T27" fmla="*/ 8 h 169"/>
                        <a:gd name="T28" fmla="*/ 128 w 179"/>
                        <a:gd name="T29" fmla="*/ 0 h 169"/>
                        <a:gd name="T30" fmla="*/ 136 w 179"/>
                        <a:gd name="T31" fmla="*/ 0 h 169"/>
                        <a:gd name="T32" fmla="*/ 162 w 179"/>
                        <a:gd name="T33" fmla="*/ 0 h 169"/>
                        <a:gd name="T34" fmla="*/ 162 w 179"/>
                        <a:gd name="T35" fmla="*/ 0 h 169"/>
                        <a:gd name="T36" fmla="*/ 170 w 179"/>
                        <a:gd name="T37" fmla="*/ 34 h 169"/>
                        <a:gd name="T38" fmla="*/ 170 w 179"/>
                        <a:gd name="T39" fmla="*/ 42 h 169"/>
                        <a:gd name="T40" fmla="*/ 170 w 179"/>
                        <a:gd name="T41" fmla="*/ 51 h 169"/>
                        <a:gd name="T42" fmla="*/ 179 w 179"/>
                        <a:gd name="T43" fmla="*/ 68 h 169"/>
                        <a:gd name="T44" fmla="*/ 179 w 179"/>
                        <a:gd name="T45" fmla="*/ 76 h 169"/>
                        <a:gd name="T46" fmla="*/ 179 w 179"/>
                        <a:gd name="T47" fmla="*/ 84 h 169"/>
                        <a:gd name="T48" fmla="*/ 179 w 179"/>
                        <a:gd name="T49" fmla="*/ 84 h 169"/>
                        <a:gd name="T50" fmla="*/ 179 w 179"/>
                        <a:gd name="T51" fmla="*/ 84 h 169"/>
                        <a:gd name="T52" fmla="*/ 136 w 179"/>
                        <a:gd name="T53" fmla="*/ 101 h 169"/>
                        <a:gd name="T54" fmla="*/ 136 w 179"/>
                        <a:gd name="T55" fmla="*/ 101 h 169"/>
                        <a:gd name="T56" fmla="*/ 128 w 179"/>
                        <a:gd name="T57" fmla="*/ 93 h 169"/>
                        <a:gd name="T58" fmla="*/ 128 w 179"/>
                        <a:gd name="T59" fmla="*/ 101 h 169"/>
                        <a:gd name="T60" fmla="*/ 119 w 179"/>
                        <a:gd name="T61" fmla="*/ 110 h 169"/>
                        <a:gd name="T62" fmla="*/ 85 w 179"/>
                        <a:gd name="T63" fmla="*/ 118 h 169"/>
                        <a:gd name="T64" fmla="*/ 68 w 179"/>
                        <a:gd name="T65" fmla="*/ 135 h 169"/>
                        <a:gd name="T66" fmla="*/ 17 w 179"/>
                        <a:gd name="T67" fmla="*/ 169 h 169"/>
                        <a:gd name="T68" fmla="*/ 17 w 179"/>
                        <a:gd name="T69" fmla="*/ 169 h 169"/>
                        <a:gd name="T70" fmla="*/ 9 w 179"/>
                        <a:gd name="T71" fmla="*/ 161 h 169"/>
                        <a:gd name="T72" fmla="*/ 26 w 179"/>
                        <a:gd name="T73" fmla="*/ 135 h 169"/>
                        <a:gd name="T74" fmla="*/ 17 w 179"/>
                        <a:gd name="T75" fmla="*/ 127 h 169"/>
                        <a:gd name="T76" fmla="*/ 17 w 179"/>
                        <a:gd name="T77" fmla="*/ 118 h 169"/>
                        <a:gd name="T78" fmla="*/ 17 w 179"/>
                        <a:gd name="T79" fmla="*/ 101 h 169"/>
                        <a:gd name="T80" fmla="*/ 17 w 179"/>
                        <a:gd name="T81" fmla="*/ 101 h 169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179"/>
                        <a:gd name="T124" fmla="*/ 0 h 169"/>
                        <a:gd name="T125" fmla="*/ 179 w 179"/>
                        <a:gd name="T126" fmla="*/ 169 h 169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179" h="169">
                          <a:moveTo>
                            <a:pt x="17" y="101"/>
                          </a:moveTo>
                          <a:lnTo>
                            <a:pt x="9" y="76"/>
                          </a:lnTo>
                          <a:lnTo>
                            <a:pt x="0" y="34"/>
                          </a:lnTo>
                          <a:lnTo>
                            <a:pt x="43" y="25"/>
                          </a:lnTo>
                          <a:lnTo>
                            <a:pt x="51" y="25"/>
                          </a:lnTo>
                          <a:lnTo>
                            <a:pt x="68" y="17"/>
                          </a:lnTo>
                          <a:lnTo>
                            <a:pt x="68" y="25"/>
                          </a:lnTo>
                          <a:lnTo>
                            <a:pt x="68" y="17"/>
                          </a:lnTo>
                          <a:lnTo>
                            <a:pt x="85" y="17"/>
                          </a:lnTo>
                          <a:lnTo>
                            <a:pt x="94" y="8"/>
                          </a:lnTo>
                          <a:lnTo>
                            <a:pt x="128" y="0"/>
                          </a:lnTo>
                          <a:lnTo>
                            <a:pt x="136" y="0"/>
                          </a:lnTo>
                          <a:lnTo>
                            <a:pt x="162" y="0"/>
                          </a:lnTo>
                          <a:lnTo>
                            <a:pt x="170" y="34"/>
                          </a:lnTo>
                          <a:lnTo>
                            <a:pt x="170" y="42"/>
                          </a:lnTo>
                          <a:lnTo>
                            <a:pt x="170" y="51"/>
                          </a:lnTo>
                          <a:lnTo>
                            <a:pt x="179" y="68"/>
                          </a:lnTo>
                          <a:lnTo>
                            <a:pt x="179" y="76"/>
                          </a:lnTo>
                          <a:lnTo>
                            <a:pt x="179" y="84"/>
                          </a:lnTo>
                          <a:lnTo>
                            <a:pt x="136" y="101"/>
                          </a:lnTo>
                          <a:lnTo>
                            <a:pt x="128" y="93"/>
                          </a:lnTo>
                          <a:lnTo>
                            <a:pt x="128" y="101"/>
                          </a:lnTo>
                          <a:lnTo>
                            <a:pt x="119" y="110"/>
                          </a:lnTo>
                          <a:lnTo>
                            <a:pt x="85" y="118"/>
                          </a:lnTo>
                          <a:lnTo>
                            <a:pt x="68" y="135"/>
                          </a:lnTo>
                          <a:lnTo>
                            <a:pt x="17" y="169"/>
                          </a:lnTo>
                          <a:lnTo>
                            <a:pt x="9" y="161"/>
                          </a:lnTo>
                          <a:lnTo>
                            <a:pt x="26" y="135"/>
                          </a:lnTo>
                          <a:lnTo>
                            <a:pt x="17" y="127"/>
                          </a:lnTo>
                          <a:lnTo>
                            <a:pt x="17" y="118"/>
                          </a:lnTo>
                          <a:lnTo>
                            <a:pt x="17" y="10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4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5203" y="1462"/>
                      <a:ext cx="59" cy="101"/>
                    </a:xfrm>
                    <a:custGeom>
                      <a:avLst/>
                      <a:gdLst>
                        <a:gd name="T0" fmla="*/ 8 w 59"/>
                        <a:gd name="T1" fmla="*/ 68 h 101"/>
                        <a:gd name="T2" fmla="*/ 8 w 59"/>
                        <a:gd name="T3" fmla="*/ 59 h 101"/>
                        <a:gd name="T4" fmla="*/ 8 w 59"/>
                        <a:gd name="T5" fmla="*/ 51 h 101"/>
                        <a:gd name="T6" fmla="*/ 0 w 59"/>
                        <a:gd name="T7" fmla="*/ 17 h 101"/>
                        <a:gd name="T8" fmla="*/ 25 w 59"/>
                        <a:gd name="T9" fmla="*/ 8 h 101"/>
                        <a:gd name="T10" fmla="*/ 34 w 59"/>
                        <a:gd name="T11" fmla="*/ 0 h 101"/>
                        <a:gd name="T12" fmla="*/ 34 w 59"/>
                        <a:gd name="T13" fmla="*/ 8 h 101"/>
                        <a:gd name="T14" fmla="*/ 42 w 59"/>
                        <a:gd name="T15" fmla="*/ 17 h 101"/>
                        <a:gd name="T16" fmla="*/ 42 w 59"/>
                        <a:gd name="T17" fmla="*/ 17 h 101"/>
                        <a:gd name="T18" fmla="*/ 42 w 59"/>
                        <a:gd name="T19" fmla="*/ 17 h 101"/>
                        <a:gd name="T20" fmla="*/ 42 w 59"/>
                        <a:gd name="T21" fmla="*/ 25 h 101"/>
                        <a:gd name="T22" fmla="*/ 51 w 59"/>
                        <a:gd name="T23" fmla="*/ 25 h 101"/>
                        <a:gd name="T24" fmla="*/ 51 w 59"/>
                        <a:gd name="T25" fmla="*/ 34 h 101"/>
                        <a:gd name="T26" fmla="*/ 51 w 59"/>
                        <a:gd name="T27" fmla="*/ 34 h 101"/>
                        <a:gd name="T28" fmla="*/ 59 w 59"/>
                        <a:gd name="T29" fmla="*/ 34 h 101"/>
                        <a:gd name="T30" fmla="*/ 59 w 59"/>
                        <a:gd name="T31" fmla="*/ 34 h 101"/>
                        <a:gd name="T32" fmla="*/ 59 w 59"/>
                        <a:gd name="T33" fmla="*/ 42 h 101"/>
                        <a:gd name="T34" fmla="*/ 51 w 59"/>
                        <a:gd name="T35" fmla="*/ 34 h 101"/>
                        <a:gd name="T36" fmla="*/ 42 w 59"/>
                        <a:gd name="T37" fmla="*/ 34 h 101"/>
                        <a:gd name="T38" fmla="*/ 51 w 59"/>
                        <a:gd name="T39" fmla="*/ 42 h 101"/>
                        <a:gd name="T40" fmla="*/ 42 w 59"/>
                        <a:gd name="T41" fmla="*/ 51 h 101"/>
                        <a:gd name="T42" fmla="*/ 51 w 59"/>
                        <a:gd name="T43" fmla="*/ 68 h 101"/>
                        <a:gd name="T44" fmla="*/ 51 w 59"/>
                        <a:gd name="T45" fmla="*/ 85 h 101"/>
                        <a:gd name="T46" fmla="*/ 25 w 59"/>
                        <a:gd name="T47" fmla="*/ 101 h 101"/>
                        <a:gd name="T48" fmla="*/ 17 w 59"/>
                        <a:gd name="T49" fmla="*/ 101 h 101"/>
                        <a:gd name="T50" fmla="*/ 17 w 59"/>
                        <a:gd name="T51" fmla="*/ 101 h 101"/>
                        <a:gd name="T52" fmla="*/ 17 w 59"/>
                        <a:gd name="T53" fmla="*/ 101 h 101"/>
                        <a:gd name="T54" fmla="*/ 17 w 59"/>
                        <a:gd name="T55" fmla="*/ 93 h 101"/>
                        <a:gd name="T56" fmla="*/ 17 w 59"/>
                        <a:gd name="T57" fmla="*/ 85 h 101"/>
                        <a:gd name="T58" fmla="*/ 8 w 59"/>
                        <a:gd name="T59" fmla="*/ 68 h 10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59"/>
                        <a:gd name="T91" fmla="*/ 0 h 101"/>
                        <a:gd name="T92" fmla="*/ 59 w 59"/>
                        <a:gd name="T93" fmla="*/ 101 h 10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59" h="101">
                          <a:moveTo>
                            <a:pt x="8" y="68"/>
                          </a:moveTo>
                          <a:lnTo>
                            <a:pt x="8" y="59"/>
                          </a:lnTo>
                          <a:lnTo>
                            <a:pt x="8" y="51"/>
                          </a:lnTo>
                          <a:lnTo>
                            <a:pt x="0" y="17"/>
                          </a:lnTo>
                          <a:lnTo>
                            <a:pt x="25" y="8"/>
                          </a:lnTo>
                          <a:lnTo>
                            <a:pt x="34" y="0"/>
                          </a:lnTo>
                          <a:lnTo>
                            <a:pt x="34" y="8"/>
                          </a:lnTo>
                          <a:lnTo>
                            <a:pt x="42" y="17"/>
                          </a:lnTo>
                          <a:lnTo>
                            <a:pt x="42" y="25"/>
                          </a:lnTo>
                          <a:lnTo>
                            <a:pt x="51" y="25"/>
                          </a:lnTo>
                          <a:lnTo>
                            <a:pt x="51" y="34"/>
                          </a:lnTo>
                          <a:lnTo>
                            <a:pt x="59" y="34"/>
                          </a:lnTo>
                          <a:lnTo>
                            <a:pt x="59" y="42"/>
                          </a:lnTo>
                          <a:lnTo>
                            <a:pt x="51" y="34"/>
                          </a:lnTo>
                          <a:lnTo>
                            <a:pt x="42" y="34"/>
                          </a:lnTo>
                          <a:lnTo>
                            <a:pt x="51" y="42"/>
                          </a:lnTo>
                          <a:lnTo>
                            <a:pt x="42" y="51"/>
                          </a:lnTo>
                          <a:lnTo>
                            <a:pt x="51" y="68"/>
                          </a:lnTo>
                          <a:lnTo>
                            <a:pt x="51" y="85"/>
                          </a:lnTo>
                          <a:lnTo>
                            <a:pt x="25" y="101"/>
                          </a:lnTo>
                          <a:lnTo>
                            <a:pt x="17" y="101"/>
                          </a:lnTo>
                          <a:lnTo>
                            <a:pt x="17" y="93"/>
                          </a:lnTo>
                          <a:lnTo>
                            <a:pt x="17" y="85"/>
                          </a:lnTo>
                          <a:lnTo>
                            <a:pt x="8" y="6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5271" y="1504"/>
                      <a:ext cx="8" cy="26"/>
                    </a:xfrm>
                    <a:custGeom>
                      <a:avLst/>
                      <a:gdLst>
                        <a:gd name="T0" fmla="*/ 0 w 8"/>
                        <a:gd name="T1" fmla="*/ 0 h 26"/>
                        <a:gd name="T2" fmla="*/ 0 w 8"/>
                        <a:gd name="T3" fmla="*/ 0 h 26"/>
                        <a:gd name="T4" fmla="*/ 8 w 8"/>
                        <a:gd name="T5" fmla="*/ 17 h 26"/>
                        <a:gd name="T6" fmla="*/ 0 w 8"/>
                        <a:gd name="T7" fmla="*/ 26 h 26"/>
                        <a:gd name="T8" fmla="*/ 0 w 8"/>
                        <a:gd name="T9" fmla="*/ 0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26"/>
                        <a:gd name="T17" fmla="*/ 8 w 8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26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8" y="17"/>
                          </a:lnTo>
                          <a:lnTo>
                            <a:pt x="0" y="2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5262" y="1513"/>
                      <a:ext cx="9" cy="25"/>
                    </a:xfrm>
                    <a:custGeom>
                      <a:avLst/>
                      <a:gdLst>
                        <a:gd name="T0" fmla="*/ 0 w 9"/>
                        <a:gd name="T1" fmla="*/ 0 h 25"/>
                        <a:gd name="T2" fmla="*/ 9 w 9"/>
                        <a:gd name="T3" fmla="*/ 0 h 25"/>
                        <a:gd name="T4" fmla="*/ 9 w 9"/>
                        <a:gd name="T5" fmla="*/ 17 h 25"/>
                        <a:gd name="T6" fmla="*/ 0 w 9"/>
                        <a:gd name="T7" fmla="*/ 17 h 25"/>
                        <a:gd name="T8" fmla="*/ 0 w 9"/>
                        <a:gd name="T9" fmla="*/ 25 h 25"/>
                        <a:gd name="T10" fmla="*/ 0 w 9"/>
                        <a:gd name="T11" fmla="*/ 0 h 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9"/>
                        <a:gd name="T19" fmla="*/ 0 h 25"/>
                        <a:gd name="T20" fmla="*/ 9 w 9"/>
                        <a:gd name="T21" fmla="*/ 25 h 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9" h="25">
                          <a:moveTo>
                            <a:pt x="0" y="0"/>
                          </a:moveTo>
                          <a:lnTo>
                            <a:pt x="9" y="0"/>
                          </a:lnTo>
                          <a:lnTo>
                            <a:pt x="9" y="17"/>
                          </a:lnTo>
                          <a:lnTo>
                            <a:pt x="0" y="17"/>
                          </a:lnTo>
                          <a:lnTo>
                            <a:pt x="0" y="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7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4923" y="1623"/>
                      <a:ext cx="127" cy="305"/>
                    </a:xfrm>
                    <a:custGeom>
                      <a:avLst/>
                      <a:gdLst>
                        <a:gd name="T0" fmla="*/ 0 w 127"/>
                        <a:gd name="T1" fmla="*/ 220 h 305"/>
                        <a:gd name="T2" fmla="*/ 0 w 127"/>
                        <a:gd name="T3" fmla="*/ 220 h 305"/>
                        <a:gd name="T4" fmla="*/ 8 w 127"/>
                        <a:gd name="T5" fmla="*/ 212 h 305"/>
                        <a:gd name="T6" fmla="*/ 8 w 127"/>
                        <a:gd name="T7" fmla="*/ 203 h 305"/>
                        <a:gd name="T8" fmla="*/ 25 w 127"/>
                        <a:gd name="T9" fmla="*/ 203 h 305"/>
                        <a:gd name="T10" fmla="*/ 34 w 127"/>
                        <a:gd name="T11" fmla="*/ 195 h 305"/>
                        <a:gd name="T12" fmla="*/ 25 w 127"/>
                        <a:gd name="T13" fmla="*/ 186 h 305"/>
                        <a:gd name="T14" fmla="*/ 34 w 127"/>
                        <a:gd name="T15" fmla="*/ 186 h 305"/>
                        <a:gd name="T16" fmla="*/ 34 w 127"/>
                        <a:gd name="T17" fmla="*/ 186 h 305"/>
                        <a:gd name="T18" fmla="*/ 42 w 127"/>
                        <a:gd name="T19" fmla="*/ 178 h 305"/>
                        <a:gd name="T20" fmla="*/ 50 w 127"/>
                        <a:gd name="T21" fmla="*/ 169 h 305"/>
                        <a:gd name="T22" fmla="*/ 59 w 127"/>
                        <a:gd name="T23" fmla="*/ 161 h 305"/>
                        <a:gd name="T24" fmla="*/ 59 w 127"/>
                        <a:gd name="T25" fmla="*/ 152 h 305"/>
                        <a:gd name="T26" fmla="*/ 42 w 127"/>
                        <a:gd name="T27" fmla="*/ 135 h 305"/>
                        <a:gd name="T28" fmla="*/ 34 w 127"/>
                        <a:gd name="T29" fmla="*/ 135 h 305"/>
                        <a:gd name="T30" fmla="*/ 34 w 127"/>
                        <a:gd name="T31" fmla="*/ 127 h 305"/>
                        <a:gd name="T32" fmla="*/ 25 w 127"/>
                        <a:gd name="T33" fmla="*/ 127 h 305"/>
                        <a:gd name="T34" fmla="*/ 17 w 127"/>
                        <a:gd name="T35" fmla="*/ 127 h 305"/>
                        <a:gd name="T36" fmla="*/ 17 w 127"/>
                        <a:gd name="T37" fmla="*/ 110 h 305"/>
                        <a:gd name="T38" fmla="*/ 8 w 127"/>
                        <a:gd name="T39" fmla="*/ 110 h 305"/>
                        <a:gd name="T40" fmla="*/ 8 w 127"/>
                        <a:gd name="T41" fmla="*/ 110 h 305"/>
                        <a:gd name="T42" fmla="*/ 0 w 127"/>
                        <a:gd name="T43" fmla="*/ 101 h 305"/>
                        <a:gd name="T44" fmla="*/ 8 w 127"/>
                        <a:gd name="T45" fmla="*/ 101 h 305"/>
                        <a:gd name="T46" fmla="*/ 0 w 127"/>
                        <a:gd name="T47" fmla="*/ 93 h 305"/>
                        <a:gd name="T48" fmla="*/ 0 w 127"/>
                        <a:gd name="T49" fmla="*/ 85 h 305"/>
                        <a:gd name="T50" fmla="*/ 8 w 127"/>
                        <a:gd name="T51" fmla="*/ 85 h 305"/>
                        <a:gd name="T52" fmla="*/ 8 w 127"/>
                        <a:gd name="T53" fmla="*/ 76 h 305"/>
                        <a:gd name="T54" fmla="*/ 8 w 127"/>
                        <a:gd name="T55" fmla="*/ 68 h 305"/>
                        <a:gd name="T56" fmla="*/ 8 w 127"/>
                        <a:gd name="T57" fmla="*/ 68 h 305"/>
                        <a:gd name="T58" fmla="*/ 0 w 127"/>
                        <a:gd name="T59" fmla="*/ 59 h 305"/>
                        <a:gd name="T60" fmla="*/ 8 w 127"/>
                        <a:gd name="T61" fmla="*/ 51 h 305"/>
                        <a:gd name="T62" fmla="*/ 8 w 127"/>
                        <a:gd name="T63" fmla="*/ 42 h 305"/>
                        <a:gd name="T64" fmla="*/ 8 w 127"/>
                        <a:gd name="T65" fmla="*/ 42 h 305"/>
                        <a:gd name="T66" fmla="*/ 17 w 127"/>
                        <a:gd name="T67" fmla="*/ 42 h 305"/>
                        <a:gd name="T68" fmla="*/ 17 w 127"/>
                        <a:gd name="T69" fmla="*/ 25 h 305"/>
                        <a:gd name="T70" fmla="*/ 17 w 127"/>
                        <a:gd name="T71" fmla="*/ 17 h 305"/>
                        <a:gd name="T72" fmla="*/ 25 w 127"/>
                        <a:gd name="T73" fmla="*/ 8 h 305"/>
                        <a:gd name="T74" fmla="*/ 67 w 127"/>
                        <a:gd name="T75" fmla="*/ 17 h 305"/>
                        <a:gd name="T76" fmla="*/ 84 w 127"/>
                        <a:gd name="T77" fmla="*/ 17 h 305"/>
                        <a:gd name="T78" fmla="*/ 118 w 127"/>
                        <a:gd name="T79" fmla="*/ 34 h 305"/>
                        <a:gd name="T80" fmla="*/ 118 w 127"/>
                        <a:gd name="T81" fmla="*/ 42 h 305"/>
                        <a:gd name="T82" fmla="*/ 110 w 127"/>
                        <a:gd name="T83" fmla="*/ 68 h 305"/>
                        <a:gd name="T84" fmla="*/ 101 w 127"/>
                        <a:gd name="T85" fmla="*/ 76 h 305"/>
                        <a:gd name="T86" fmla="*/ 101 w 127"/>
                        <a:gd name="T87" fmla="*/ 76 h 305"/>
                        <a:gd name="T88" fmla="*/ 93 w 127"/>
                        <a:gd name="T89" fmla="*/ 101 h 305"/>
                        <a:gd name="T90" fmla="*/ 101 w 127"/>
                        <a:gd name="T91" fmla="*/ 110 h 305"/>
                        <a:gd name="T92" fmla="*/ 127 w 127"/>
                        <a:gd name="T93" fmla="*/ 118 h 305"/>
                        <a:gd name="T94" fmla="*/ 127 w 127"/>
                        <a:gd name="T95" fmla="*/ 144 h 305"/>
                        <a:gd name="T96" fmla="*/ 127 w 127"/>
                        <a:gd name="T97" fmla="*/ 144 h 305"/>
                        <a:gd name="T98" fmla="*/ 118 w 127"/>
                        <a:gd name="T99" fmla="*/ 152 h 305"/>
                        <a:gd name="T100" fmla="*/ 127 w 127"/>
                        <a:gd name="T101" fmla="*/ 178 h 305"/>
                        <a:gd name="T102" fmla="*/ 127 w 127"/>
                        <a:gd name="T103" fmla="*/ 212 h 305"/>
                        <a:gd name="T104" fmla="*/ 118 w 127"/>
                        <a:gd name="T105" fmla="*/ 220 h 305"/>
                        <a:gd name="T106" fmla="*/ 110 w 127"/>
                        <a:gd name="T107" fmla="*/ 229 h 305"/>
                        <a:gd name="T108" fmla="*/ 110 w 127"/>
                        <a:gd name="T109" fmla="*/ 246 h 305"/>
                        <a:gd name="T110" fmla="*/ 93 w 127"/>
                        <a:gd name="T111" fmla="*/ 262 h 305"/>
                        <a:gd name="T112" fmla="*/ 84 w 127"/>
                        <a:gd name="T113" fmla="*/ 296 h 305"/>
                        <a:gd name="T114" fmla="*/ 84 w 127"/>
                        <a:gd name="T115" fmla="*/ 305 h 305"/>
                        <a:gd name="T116" fmla="*/ 76 w 127"/>
                        <a:gd name="T117" fmla="*/ 288 h 305"/>
                        <a:gd name="T118" fmla="*/ 59 w 127"/>
                        <a:gd name="T119" fmla="*/ 279 h 305"/>
                        <a:gd name="T120" fmla="*/ 17 w 127"/>
                        <a:gd name="T121" fmla="*/ 262 h 305"/>
                        <a:gd name="T122" fmla="*/ 0 w 127"/>
                        <a:gd name="T123" fmla="*/ 246 h 305"/>
                        <a:gd name="T124" fmla="*/ 0 w 127"/>
                        <a:gd name="T125" fmla="*/ 229 h 305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27"/>
                        <a:gd name="T190" fmla="*/ 0 h 305"/>
                        <a:gd name="T191" fmla="*/ 127 w 127"/>
                        <a:gd name="T192" fmla="*/ 305 h 305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27" h="305">
                          <a:moveTo>
                            <a:pt x="0" y="229"/>
                          </a:moveTo>
                          <a:lnTo>
                            <a:pt x="0" y="220"/>
                          </a:lnTo>
                          <a:lnTo>
                            <a:pt x="8" y="212"/>
                          </a:lnTo>
                          <a:lnTo>
                            <a:pt x="8" y="203"/>
                          </a:lnTo>
                          <a:lnTo>
                            <a:pt x="17" y="203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34" y="195"/>
                          </a:lnTo>
                          <a:lnTo>
                            <a:pt x="25" y="186"/>
                          </a:lnTo>
                          <a:lnTo>
                            <a:pt x="34" y="186"/>
                          </a:lnTo>
                          <a:lnTo>
                            <a:pt x="34" y="178"/>
                          </a:lnTo>
                          <a:lnTo>
                            <a:pt x="42" y="178"/>
                          </a:lnTo>
                          <a:lnTo>
                            <a:pt x="42" y="169"/>
                          </a:lnTo>
                          <a:lnTo>
                            <a:pt x="50" y="169"/>
                          </a:lnTo>
                          <a:lnTo>
                            <a:pt x="50" y="161"/>
                          </a:lnTo>
                          <a:lnTo>
                            <a:pt x="59" y="161"/>
                          </a:lnTo>
                          <a:lnTo>
                            <a:pt x="59" y="152"/>
                          </a:lnTo>
                          <a:lnTo>
                            <a:pt x="50" y="144"/>
                          </a:lnTo>
                          <a:lnTo>
                            <a:pt x="42" y="135"/>
                          </a:lnTo>
                          <a:lnTo>
                            <a:pt x="34" y="135"/>
                          </a:lnTo>
                          <a:lnTo>
                            <a:pt x="34" y="127"/>
                          </a:lnTo>
                          <a:lnTo>
                            <a:pt x="25" y="127"/>
                          </a:lnTo>
                          <a:lnTo>
                            <a:pt x="17" y="127"/>
                          </a:lnTo>
                          <a:lnTo>
                            <a:pt x="17" y="118"/>
                          </a:lnTo>
                          <a:lnTo>
                            <a:pt x="17" y="110"/>
                          </a:lnTo>
                          <a:lnTo>
                            <a:pt x="8" y="110"/>
                          </a:lnTo>
                          <a:lnTo>
                            <a:pt x="0" y="101"/>
                          </a:lnTo>
                          <a:lnTo>
                            <a:pt x="8" y="101"/>
                          </a:lnTo>
                          <a:lnTo>
                            <a:pt x="0" y="93"/>
                          </a:lnTo>
                          <a:lnTo>
                            <a:pt x="0" y="85"/>
                          </a:lnTo>
                          <a:lnTo>
                            <a:pt x="8" y="85"/>
                          </a:lnTo>
                          <a:lnTo>
                            <a:pt x="8" y="76"/>
                          </a:lnTo>
                          <a:lnTo>
                            <a:pt x="8" y="68"/>
                          </a:lnTo>
                          <a:lnTo>
                            <a:pt x="0" y="59"/>
                          </a:lnTo>
                          <a:lnTo>
                            <a:pt x="8" y="51"/>
                          </a:lnTo>
                          <a:lnTo>
                            <a:pt x="8" y="42"/>
                          </a:lnTo>
                          <a:lnTo>
                            <a:pt x="17" y="42"/>
                          </a:lnTo>
                          <a:lnTo>
                            <a:pt x="8" y="42"/>
                          </a:lnTo>
                          <a:lnTo>
                            <a:pt x="17" y="42"/>
                          </a:lnTo>
                          <a:lnTo>
                            <a:pt x="17" y="34"/>
                          </a:lnTo>
                          <a:lnTo>
                            <a:pt x="17" y="25"/>
                          </a:lnTo>
                          <a:lnTo>
                            <a:pt x="17" y="17"/>
                          </a:lnTo>
                          <a:lnTo>
                            <a:pt x="25" y="8"/>
                          </a:lnTo>
                          <a:lnTo>
                            <a:pt x="34" y="0"/>
                          </a:lnTo>
                          <a:lnTo>
                            <a:pt x="67" y="17"/>
                          </a:lnTo>
                          <a:lnTo>
                            <a:pt x="76" y="17"/>
                          </a:lnTo>
                          <a:lnTo>
                            <a:pt x="84" y="17"/>
                          </a:lnTo>
                          <a:lnTo>
                            <a:pt x="118" y="25"/>
                          </a:lnTo>
                          <a:lnTo>
                            <a:pt x="118" y="34"/>
                          </a:lnTo>
                          <a:lnTo>
                            <a:pt x="118" y="42"/>
                          </a:lnTo>
                          <a:lnTo>
                            <a:pt x="110" y="59"/>
                          </a:lnTo>
                          <a:lnTo>
                            <a:pt x="110" y="68"/>
                          </a:lnTo>
                          <a:lnTo>
                            <a:pt x="101" y="76"/>
                          </a:lnTo>
                          <a:lnTo>
                            <a:pt x="101" y="68"/>
                          </a:lnTo>
                          <a:lnTo>
                            <a:pt x="101" y="76"/>
                          </a:lnTo>
                          <a:lnTo>
                            <a:pt x="101" y="85"/>
                          </a:lnTo>
                          <a:lnTo>
                            <a:pt x="93" y="101"/>
                          </a:lnTo>
                          <a:lnTo>
                            <a:pt x="101" y="110"/>
                          </a:lnTo>
                          <a:lnTo>
                            <a:pt x="110" y="101"/>
                          </a:lnTo>
                          <a:lnTo>
                            <a:pt x="127" y="118"/>
                          </a:lnTo>
                          <a:lnTo>
                            <a:pt x="127" y="144"/>
                          </a:lnTo>
                          <a:lnTo>
                            <a:pt x="127" y="152"/>
                          </a:lnTo>
                          <a:lnTo>
                            <a:pt x="118" y="152"/>
                          </a:lnTo>
                          <a:lnTo>
                            <a:pt x="127" y="152"/>
                          </a:lnTo>
                          <a:lnTo>
                            <a:pt x="127" y="178"/>
                          </a:lnTo>
                          <a:lnTo>
                            <a:pt x="127" y="195"/>
                          </a:lnTo>
                          <a:lnTo>
                            <a:pt x="127" y="212"/>
                          </a:lnTo>
                          <a:lnTo>
                            <a:pt x="118" y="220"/>
                          </a:lnTo>
                          <a:lnTo>
                            <a:pt x="110" y="220"/>
                          </a:lnTo>
                          <a:lnTo>
                            <a:pt x="110" y="229"/>
                          </a:lnTo>
                          <a:lnTo>
                            <a:pt x="110" y="237"/>
                          </a:lnTo>
                          <a:lnTo>
                            <a:pt x="110" y="246"/>
                          </a:lnTo>
                          <a:lnTo>
                            <a:pt x="93" y="262"/>
                          </a:lnTo>
                          <a:lnTo>
                            <a:pt x="101" y="262"/>
                          </a:lnTo>
                          <a:lnTo>
                            <a:pt x="84" y="296"/>
                          </a:lnTo>
                          <a:lnTo>
                            <a:pt x="84" y="305"/>
                          </a:lnTo>
                          <a:lnTo>
                            <a:pt x="76" y="305"/>
                          </a:lnTo>
                          <a:lnTo>
                            <a:pt x="76" y="288"/>
                          </a:lnTo>
                          <a:lnTo>
                            <a:pt x="67" y="279"/>
                          </a:lnTo>
                          <a:lnTo>
                            <a:pt x="59" y="279"/>
                          </a:lnTo>
                          <a:lnTo>
                            <a:pt x="50" y="288"/>
                          </a:lnTo>
                          <a:lnTo>
                            <a:pt x="17" y="262"/>
                          </a:lnTo>
                          <a:lnTo>
                            <a:pt x="0" y="254"/>
                          </a:lnTo>
                          <a:lnTo>
                            <a:pt x="0" y="246"/>
                          </a:lnTo>
                          <a:lnTo>
                            <a:pt x="0" y="237"/>
                          </a:lnTo>
                          <a:lnTo>
                            <a:pt x="0" y="22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8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725" y="1741"/>
                      <a:ext cx="314" cy="543"/>
                    </a:xfrm>
                    <a:custGeom>
                      <a:avLst/>
                      <a:gdLst>
                        <a:gd name="T0" fmla="*/ 170 w 314"/>
                        <a:gd name="T1" fmla="*/ 475 h 543"/>
                        <a:gd name="T2" fmla="*/ 161 w 314"/>
                        <a:gd name="T3" fmla="*/ 483 h 543"/>
                        <a:gd name="T4" fmla="*/ 161 w 314"/>
                        <a:gd name="T5" fmla="*/ 492 h 543"/>
                        <a:gd name="T6" fmla="*/ 153 w 314"/>
                        <a:gd name="T7" fmla="*/ 500 h 543"/>
                        <a:gd name="T8" fmla="*/ 144 w 314"/>
                        <a:gd name="T9" fmla="*/ 517 h 543"/>
                        <a:gd name="T10" fmla="*/ 144 w 314"/>
                        <a:gd name="T11" fmla="*/ 509 h 543"/>
                        <a:gd name="T12" fmla="*/ 127 w 314"/>
                        <a:gd name="T13" fmla="*/ 500 h 543"/>
                        <a:gd name="T14" fmla="*/ 102 w 314"/>
                        <a:gd name="T15" fmla="*/ 509 h 543"/>
                        <a:gd name="T16" fmla="*/ 93 w 314"/>
                        <a:gd name="T17" fmla="*/ 526 h 543"/>
                        <a:gd name="T18" fmla="*/ 68 w 314"/>
                        <a:gd name="T19" fmla="*/ 517 h 543"/>
                        <a:gd name="T20" fmla="*/ 51 w 314"/>
                        <a:gd name="T21" fmla="*/ 517 h 543"/>
                        <a:gd name="T22" fmla="*/ 43 w 314"/>
                        <a:gd name="T23" fmla="*/ 517 h 543"/>
                        <a:gd name="T24" fmla="*/ 26 w 314"/>
                        <a:gd name="T25" fmla="*/ 526 h 543"/>
                        <a:gd name="T26" fmla="*/ 17 w 314"/>
                        <a:gd name="T27" fmla="*/ 534 h 543"/>
                        <a:gd name="T28" fmla="*/ 9 w 314"/>
                        <a:gd name="T29" fmla="*/ 534 h 543"/>
                        <a:gd name="T30" fmla="*/ 0 w 314"/>
                        <a:gd name="T31" fmla="*/ 526 h 543"/>
                        <a:gd name="T32" fmla="*/ 9 w 314"/>
                        <a:gd name="T33" fmla="*/ 517 h 543"/>
                        <a:gd name="T34" fmla="*/ 0 w 314"/>
                        <a:gd name="T35" fmla="*/ 517 h 543"/>
                        <a:gd name="T36" fmla="*/ 0 w 314"/>
                        <a:gd name="T37" fmla="*/ 509 h 543"/>
                        <a:gd name="T38" fmla="*/ 0 w 314"/>
                        <a:gd name="T39" fmla="*/ 500 h 543"/>
                        <a:gd name="T40" fmla="*/ 9 w 314"/>
                        <a:gd name="T41" fmla="*/ 483 h 543"/>
                        <a:gd name="T42" fmla="*/ 9 w 314"/>
                        <a:gd name="T43" fmla="*/ 475 h 543"/>
                        <a:gd name="T44" fmla="*/ 17 w 314"/>
                        <a:gd name="T45" fmla="*/ 475 h 543"/>
                        <a:gd name="T46" fmla="*/ 26 w 314"/>
                        <a:gd name="T47" fmla="*/ 450 h 543"/>
                        <a:gd name="T48" fmla="*/ 34 w 314"/>
                        <a:gd name="T49" fmla="*/ 441 h 543"/>
                        <a:gd name="T50" fmla="*/ 34 w 314"/>
                        <a:gd name="T51" fmla="*/ 424 h 543"/>
                        <a:gd name="T52" fmla="*/ 51 w 314"/>
                        <a:gd name="T53" fmla="*/ 407 h 543"/>
                        <a:gd name="T54" fmla="*/ 43 w 314"/>
                        <a:gd name="T55" fmla="*/ 390 h 543"/>
                        <a:gd name="T56" fmla="*/ 34 w 314"/>
                        <a:gd name="T57" fmla="*/ 382 h 543"/>
                        <a:gd name="T58" fmla="*/ 26 w 314"/>
                        <a:gd name="T59" fmla="*/ 365 h 543"/>
                        <a:gd name="T60" fmla="*/ 34 w 314"/>
                        <a:gd name="T61" fmla="*/ 356 h 543"/>
                        <a:gd name="T62" fmla="*/ 34 w 314"/>
                        <a:gd name="T63" fmla="*/ 339 h 543"/>
                        <a:gd name="T64" fmla="*/ 34 w 314"/>
                        <a:gd name="T65" fmla="*/ 297 h 543"/>
                        <a:gd name="T66" fmla="*/ 26 w 314"/>
                        <a:gd name="T67" fmla="*/ 153 h 543"/>
                        <a:gd name="T68" fmla="*/ 9 w 314"/>
                        <a:gd name="T69" fmla="*/ 26 h 543"/>
                        <a:gd name="T70" fmla="*/ 43 w 314"/>
                        <a:gd name="T71" fmla="*/ 34 h 543"/>
                        <a:gd name="T72" fmla="*/ 153 w 314"/>
                        <a:gd name="T73" fmla="*/ 9 h 543"/>
                        <a:gd name="T74" fmla="*/ 263 w 314"/>
                        <a:gd name="T75" fmla="*/ 0 h 543"/>
                        <a:gd name="T76" fmla="*/ 280 w 314"/>
                        <a:gd name="T77" fmla="*/ 60 h 543"/>
                        <a:gd name="T78" fmla="*/ 289 w 314"/>
                        <a:gd name="T79" fmla="*/ 144 h 543"/>
                        <a:gd name="T80" fmla="*/ 297 w 314"/>
                        <a:gd name="T81" fmla="*/ 255 h 543"/>
                        <a:gd name="T82" fmla="*/ 306 w 314"/>
                        <a:gd name="T83" fmla="*/ 339 h 543"/>
                        <a:gd name="T84" fmla="*/ 306 w 314"/>
                        <a:gd name="T85" fmla="*/ 348 h 543"/>
                        <a:gd name="T86" fmla="*/ 306 w 314"/>
                        <a:gd name="T87" fmla="*/ 365 h 543"/>
                        <a:gd name="T88" fmla="*/ 314 w 314"/>
                        <a:gd name="T89" fmla="*/ 373 h 543"/>
                        <a:gd name="T90" fmla="*/ 280 w 314"/>
                        <a:gd name="T91" fmla="*/ 390 h 543"/>
                        <a:gd name="T92" fmla="*/ 255 w 314"/>
                        <a:gd name="T93" fmla="*/ 390 h 543"/>
                        <a:gd name="T94" fmla="*/ 255 w 314"/>
                        <a:gd name="T95" fmla="*/ 416 h 543"/>
                        <a:gd name="T96" fmla="*/ 238 w 314"/>
                        <a:gd name="T97" fmla="*/ 450 h 543"/>
                        <a:gd name="T98" fmla="*/ 221 w 314"/>
                        <a:gd name="T99" fmla="*/ 458 h 543"/>
                        <a:gd name="T100" fmla="*/ 204 w 314"/>
                        <a:gd name="T101" fmla="*/ 492 h 543"/>
                        <a:gd name="T102" fmla="*/ 178 w 314"/>
                        <a:gd name="T103" fmla="*/ 492 h 543"/>
                        <a:gd name="T104" fmla="*/ 170 w 314"/>
                        <a:gd name="T105" fmla="*/ 475 h 54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314"/>
                        <a:gd name="T160" fmla="*/ 0 h 543"/>
                        <a:gd name="T161" fmla="*/ 314 w 314"/>
                        <a:gd name="T162" fmla="*/ 543 h 54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314" h="543">
                          <a:moveTo>
                            <a:pt x="170" y="475"/>
                          </a:moveTo>
                          <a:lnTo>
                            <a:pt x="170" y="466"/>
                          </a:lnTo>
                          <a:lnTo>
                            <a:pt x="161" y="466"/>
                          </a:lnTo>
                          <a:lnTo>
                            <a:pt x="161" y="475"/>
                          </a:lnTo>
                          <a:lnTo>
                            <a:pt x="170" y="475"/>
                          </a:lnTo>
                          <a:lnTo>
                            <a:pt x="161" y="483"/>
                          </a:lnTo>
                          <a:lnTo>
                            <a:pt x="161" y="492"/>
                          </a:lnTo>
                          <a:lnTo>
                            <a:pt x="153" y="492"/>
                          </a:lnTo>
                          <a:lnTo>
                            <a:pt x="153" y="500"/>
                          </a:lnTo>
                          <a:lnTo>
                            <a:pt x="153" y="509"/>
                          </a:lnTo>
                          <a:lnTo>
                            <a:pt x="144" y="509"/>
                          </a:lnTo>
                          <a:lnTo>
                            <a:pt x="144" y="517"/>
                          </a:lnTo>
                          <a:lnTo>
                            <a:pt x="144" y="509"/>
                          </a:lnTo>
                          <a:lnTo>
                            <a:pt x="136" y="509"/>
                          </a:lnTo>
                          <a:lnTo>
                            <a:pt x="127" y="500"/>
                          </a:lnTo>
                          <a:lnTo>
                            <a:pt x="119" y="500"/>
                          </a:lnTo>
                          <a:lnTo>
                            <a:pt x="119" y="509"/>
                          </a:lnTo>
                          <a:lnTo>
                            <a:pt x="110" y="509"/>
                          </a:lnTo>
                          <a:lnTo>
                            <a:pt x="102" y="509"/>
                          </a:lnTo>
                          <a:lnTo>
                            <a:pt x="102" y="517"/>
                          </a:lnTo>
                          <a:lnTo>
                            <a:pt x="102" y="526"/>
                          </a:lnTo>
                          <a:lnTo>
                            <a:pt x="93" y="526"/>
                          </a:lnTo>
                          <a:lnTo>
                            <a:pt x="85" y="526"/>
                          </a:lnTo>
                          <a:lnTo>
                            <a:pt x="85" y="517"/>
                          </a:lnTo>
                          <a:lnTo>
                            <a:pt x="76" y="517"/>
                          </a:lnTo>
                          <a:lnTo>
                            <a:pt x="68" y="517"/>
                          </a:lnTo>
                          <a:lnTo>
                            <a:pt x="59" y="517"/>
                          </a:lnTo>
                          <a:lnTo>
                            <a:pt x="43" y="509"/>
                          </a:lnTo>
                          <a:lnTo>
                            <a:pt x="43" y="517"/>
                          </a:lnTo>
                          <a:lnTo>
                            <a:pt x="51" y="517"/>
                          </a:lnTo>
                          <a:lnTo>
                            <a:pt x="51" y="526"/>
                          </a:lnTo>
                          <a:lnTo>
                            <a:pt x="43" y="526"/>
                          </a:lnTo>
                          <a:lnTo>
                            <a:pt x="43" y="517"/>
                          </a:lnTo>
                          <a:lnTo>
                            <a:pt x="34" y="517"/>
                          </a:lnTo>
                          <a:lnTo>
                            <a:pt x="26" y="526"/>
                          </a:lnTo>
                          <a:lnTo>
                            <a:pt x="17" y="517"/>
                          </a:lnTo>
                          <a:lnTo>
                            <a:pt x="17" y="526"/>
                          </a:lnTo>
                          <a:lnTo>
                            <a:pt x="17" y="534"/>
                          </a:lnTo>
                          <a:lnTo>
                            <a:pt x="17" y="543"/>
                          </a:lnTo>
                          <a:lnTo>
                            <a:pt x="9" y="534"/>
                          </a:lnTo>
                          <a:lnTo>
                            <a:pt x="0" y="534"/>
                          </a:lnTo>
                          <a:lnTo>
                            <a:pt x="9" y="534"/>
                          </a:lnTo>
                          <a:lnTo>
                            <a:pt x="0" y="526"/>
                          </a:lnTo>
                          <a:lnTo>
                            <a:pt x="9" y="526"/>
                          </a:lnTo>
                          <a:lnTo>
                            <a:pt x="9" y="517"/>
                          </a:lnTo>
                          <a:lnTo>
                            <a:pt x="0" y="517"/>
                          </a:lnTo>
                          <a:lnTo>
                            <a:pt x="9" y="517"/>
                          </a:lnTo>
                          <a:lnTo>
                            <a:pt x="0" y="509"/>
                          </a:lnTo>
                          <a:lnTo>
                            <a:pt x="0" y="500"/>
                          </a:lnTo>
                          <a:lnTo>
                            <a:pt x="9" y="500"/>
                          </a:lnTo>
                          <a:lnTo>
                            <a:pt x="0" y="500"/>
                          </a:lnTo>
                          <a:lnTo>
                            <a:pt x="9" y="492"/>
                          </a:lnTo>
                          <a:lnTo>
                            <a:pt x="9" y="483"/>
                          </a:lnTo>
                          <a:lnTo>
                            <a:pt x="9" y="475"/>
                          </a:lnTo>
                          <a:lnTo>
                            <a:pt x="9" y="466"/>
                          </a:lnTo>
                          <a:lnTo>
                            <a:pt x="9" y="475"/>
                          </a:lnTo>
                          <a:lnTo>
                            <a:pt x="17" y="466"/>
                          </a:lnTo>
                          <a:lnTo>
                            <a:pt x="17" y="475"/>
                          </a:lnTo>
                          <a:lnTo>
                            <a:pt x="17" y="466"/>
                          </a:lnTo>
                          <a:lnTo>
                            <a:pt x="26" y="458"/>
                          </a:lnTo>
                          <a:lnTo>
                            <a:pt x="26" y="450"/>
                          </a:lnTo>
                          <a:lnTo>
                            <a:pt x="34" y="450"/>
                          </a:lnTo>
                          <a:lnTo>
                            <a:pt x="34" y="441"/>
                          </a:lnTo>
                          <a:lnTo>
                            <a:pt x="34" y="433"/>
                          </a:lnTo>
                          <a:lnTo>
                            <a:pt x="34" y="424"/>
                          </a:lnTo>
                          <a:lnTo>
                            <a:pt x="43" y="424"/>
                          </a:lnTo>
                          <a:lnTo>
                            <a:pt x="43" y="416"/>
                          </a:lnTo>
                          <a:lnTo>
                            <a:pt x="51" y="407"/>
                          </a:lnTo>
                          <a:lnTo>
                            <a:pt x="43" y="407"/>
                          </a:lnTo>
                          <a:lnTo>
                            <a:pt x="43" y="399"/>
                          </a:lnTo>
                          <a:lnTo>
                            <a:pt x="43" y="390"/>
                          </a:lnTo>
                          <a:lnTo>
                            <a:pt x="43" y="382"/>
                          </a:lnTo>
                          <a:lnTo>
                            <a:pt x="34" y="382"/>
                          </a:lnTo>
                          <a:lnTo>
                            <a:pt x="34" y="373"/>
                          </a:lnTo>
                          <a:lnTo>
                            <a:pt x="34" y="365"/>
                          </a:lnTo>
                          <a:lnTo>
                            <a:pt x="26" y="365"/>
                          </a:lnTo>
                          <a:lnTo>
                            <a:pt x="26" y="356"/>
                          </a:lnTo>
                          <a:lnTo>
                            <a:pt x="34" y="356"/>
                          </a:lnTo>
                          <a:lnTo>
                            <a:pt x="34" y="348"/>
                          </a:lnTo>
                          <a:lnTo>
                            <a:pt x="34" y="339"/>
                          </a:lnTo>
                          <a:lnTo>
                            <a:pt x="26" y="339"/>
                          </a:lnTo>
                          <a:lnTo>
                            <a:pt x="34" y="331"/>
                          </a:lnTo>
                          <a:lnTo>
                            <a:pt x="34" y="314"/>
                          </a:lnTo>
                          <a:lnTo>
                            <a:pt x="34" y="297"/>
                          </a:lnTo>
                          <a:lnTo>
                            <a:pt x="34" y="263"/>
                          </a:lnTo>
                          <a:lnTo>
                            <a:pt x="26" y="229"/>
                          </a:lnTo>
                          <a:lnTo>
                            <a:pt x="26" y="187"/>
                          </a:lnTo>
                          <a:lnTo>
                            <a:pt x="26" y="153"/>
                          </a:lnTo>
                          <a:lnTo>
                            <a:pt x="17" y="119"/>
                          </a:lnTo>
                          <a:lnTo>
                            <a:pt x="17" y="102"/>
                          </a:lnTo>
                          <a:lnTo>
                            <a:pt x="17" y="85"/>
                          </a:lnTo>
                          <a:lnTo>
                            <a:pt x="17" y="60"/>
                          </a:lnTo>
                          <a:lnTo>
                            <a:pt x="9" y="26"/>
                          </a:lnTo>
                          <a:lnTo>
                            <a:pt x="17" y="34"/>
                          </a:lnTo>
                          <a:lnTo>
                            <a:pt x="26" y="34"/>
                          </a:lnTo>
                          <a:lnTo>
                            <a:pt x="17" y="34"/>
                          </a:lnTo>
                          <a:lnTo>
                            <a:pt x="26" y="34"/>
                          </a:lnTo>
                          <a:lnTo>
                            <a:pt x="43" y="34"/>
                          </a:lnTo>
                          <a:lnTo>
                            <a:pt x="68" y="26"/>
                          </a:lnTo>
                          <a:lnTo>
                            <a:pt x="76" y="17"/>
                          </a:lnTo>
                          <a:lnTo>
                            <a:pt x="102" y="17"/>
                          </a:lnTo>
                          <a:lnTo>
                            <a:pt x="136" y="9"/>
                          </a:lnTo>
                          <a:lnTo>
                            <a:pt x="153" y="9"/>
                          </a:lnTo>
                          <a:lnTo>
                            <a:pt x="178" y="9"/>
                          </a:lnTo>
                          <a:lnTo>
                            <a:pt x="187" y="9"/>
                          </a:lnTo>
                          <a:lnTo>
                            <a:pt x="221" y="0"/>
                          </a:lnTo>
                          <a:lnTo>
                            <a:pt x="229" y="0"/>
                          </a:lnTo>
                          <a:lnTo>
                            <a:pt x="263" y="0"/>
                          </a:lnTo>
                          <a:lnTo>
                            <a:pt x="272" y="0"/>
                          </a:lnTo>
                          <a:lnTo>
                            <a:pt x="272" y="26"/>
                          </a:lnTo>
                          <a:lnTo>
                            <a:pt x="272" y="43"/>
                          </a:lnTo>
                          <a:lnTo>
                            <a:pt x="280" y="60"/>
                          </a:lnTo>
                          <a:lnTo>
                            <a:pt x="280" y="94"/>
                          </a:lnTo>
                          <a:lnTo>
                            <a:pt x="280" y="102"/>
                          </a:lnTo>
                          <a:lnTo>
                            <a:pt x="289" y="128"/>
                          </a:lnTo>
                          <a:lnTo>
                            <a:pt x="289" y="144"/>
                          </a:lnTo>
                          <a:lnTo>
                            <a:pt x="289" y="178"/>
                          </a:lnTo>
                          <a:lnTo>
                            <a:pt x="297" y="221"/>
                          </a:lnTo>
                          <a:lnTo>
                            <a:pt x="297" y="229"/>
                          </a:lnTo>
                          <a:lnTo>
                            <a:pt x="297" y="255"/>
                          </a:lnTo>
                          <a:lnTo>
                            <a:pt x="297" y="280"/>
                          </a:lnTo>
                          <a:lnTo>
                            <a:pt x="306" y="280"/>
                          </a:lnTo>
                          <a:lnTo>
                            <a:pt x="306" y="314"/>
                          </a:lnTo>
                          <a:lnTo>
                            <a:pt x="306" y="339"/>
                          </a:lnTo>
                          <a:lnTo>
                            <a:pt x="297" y="339"/>
                          </a:lnTo>
                          <a:lnTo>
                            <a:pt x="297" y="348"/>
                          </a:lnTo>
                          <a:lnTo>
                            <a:pt x="306" y="348"/>
                          </a:lnTo>
                          <a:lnTo>
                            <a:pt x="306" y="356"/>
                          </a:lnTo>
                          <a:lnTo>
                            <a:pt x="306" y="365"/>
                          </a:lnTo>
                          <a:lnTo>
                            <a:pt x="314" y="365"/>
                          </a:lnTo>
                          <a:lnTo>
                            <a:pt x="314" y="373"/>
                          </a:lnTo>
                          <a:lnTo>
                            <a:pt x="297" y="382"/>
                          </a:lnTo>
                          <a:lnTo>
                            <a:pt x="289" y="382"/>
                          </a:lnTo>
                          <a:lnTo>
                            <a:pt x="280" y="390"/>
                          </a:lnTo>
                          <a:lnTo>
                            <a:pt x="272" y="390"/>
                          </a:lnTo>
                          <a:lnTo>
                            <a:pt x="263" y="390"/>
                          </a:lnTo>
                          <a:lnTo>
                            <a:pt x="255" y="390"/>
                          </a:lnTo>
                          <a:lnTo>
                            <a:pt x="255" y="399"/>
                          </a:lnTo>
                          <a:lnTo>
                            <a:pt x="255" y="407"/>
                          </a:lnTo>
                          <a:lnTo>
                            <a:pt x="255" y="416"/>
                          </a:lnTo>
                          <a:lnTo>
                            <a:pt x="246" y="424"/>
                          </a:lnTo>
                          <a:lnTo>
                            <a:pt x="238" y="433"/>
                          </a:lnTo>
                          <a:lnTo>
                            <a:pt x="238" y="441"/>
                          </a:lnTo>
                          <a:lnTo>
                            <a:pt x="238" y="450"/>
                          </a:lnTo>
                          <a:lnTo>
                            <a:pt x="229" y="458"/>
                          </a:lnTo>
                          <a:lnTo>
                            <a:pt x="221" y="450"/>
                          </a:lnTo>
                          <a:lnTo>
                            <a:pt x="221" y="458"/>
                          </a:lnTo>
                          <a:lnTo>
                            <a:pt x="212" y="466"/>
                          </a:lnTo>
                          <a:lnTo>
                            <a:pt x="212" y="483"/>
                          </a:lnTo>
                          <a:lnTo>
                            <a:pt x="212" y="492"/>
                          </a:lnTo>
                          <a:lnTo>
                            <a:pt x="204" y="492"/>
                          </a:lnTo>
                          <a:lnTo>
                            <a:pt x="195" y="492"/>
                          </a:lnTo>
                          <a:lnTo>
                            <a:pt x="187" y="492"/>
                          </a:lnTo>
                          <a:lnTo>
                            <a:pt x="178" y="492"/>
                          </a:lnTo>
                          <a:lnTo>
                            <a:pt x="178" y="483"/>
                          </a:lnTo>
                          <a:lnTo>
                            <a:pt x="178" y="475"/>
                          </a:lnTo>
                          <a:lnTo>
                            <a:pt x="170" y="47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9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217" y="1377"/>
                      <a:ext cx="816" cy="1398"/>
                    </a:xfrm>
                    <a:custGeom>
                      <a:avLst/>
                      <a:gdLst>
                        <a:gd name="T0" fmla="*/ 145 w 816"/>
                        <a:gd name="T1" fmla="*/ 534 h 1398"/>
                        <a:gd name="T2" fmla="*/ 111 w 816"/>
                        <a:gd name="T3" fmla="*/ 517 h 1398"/>
                        <a:gd name="T4" fmla="*/ 102 w 816"/>
                        <a:gd name="T5" fmla="*/ 525 h 1398"/>
                        <a:gd name="T6" fmla="*/ 94 w 816"/>
                        <a:gd name="T7" fmla="*/ 534 h 1398"/>
                        <a:gd name="T8" fmla="*/ 85 w 816"/>
                        <a:gd name="T9" fmla="*/ 559 h 1398"/>
                        <a:gd name="T10" fmla="*/ 51 w 816"/>
                        <a:gd name="T11" fmla="*/ 525 h 1398"/>
                        <a:gd name="T12" fmla="*/ 51 w 816"/>
                        <a:gd name="T13" fmla="*/ 492 h 1398"/>
                        <a:gd name="T14" fmla="*/ 17 w 816"/>
                        <a:gd name="T15" fmla="*/ 415 h 1398"/>
                        <a:gd name="T16" fmla="*/ 26 w 816"/>
                        <a:gd name="T17" fmla="*/ 314 h 1398"/>
                        <a:gd name="T18" fmla="*/ 17 w 816"/>
                        <a:gd name="T19" fmla="*/ 237 h 1398"/>
                        <a:gd name="T20" fmla="*/ 43 w 816"/>
                        <a:gd name="T21" fmla="*/ 127 h 1398"/>
                        <a:gd name="T22" fmla="*/ 68 w 816"/>
                        <a:gd name="T23" fmla="*/ 34 h 1398"/>
                        <a:gd name="T24" fmla="*/ 111 w 816"/>
                        <a:gd name="T25" fmla="*/ 9 h 1398"/>
                        <a:gd name="T26" fmla="*/ 332 w 816"/>
                        <a:gd name="T27" fmla="*/ 68 h 1398"/>
                        <a:gd name="T28" fmla="*/ 391 w 816"/>
                        <a:gd name="T29" fmla="*/ 390 h 1398"/>
                        <a:gd name="T30" fmla="*/ 366 w 816"/>
                        <a:gd name="T31" fmla="*/ 466 h 1398"/>
                        <a:gd name="T32" fmla="*/ 391 w 816"/>
                        <a:gd name="T33" fmla="*/ 525 h 1398"/>
                        <a:gd name="T34" fmla="*/ 527 w 816"/>
                        <a:gd name="T35" fmla="*/ 729 h 1398"/>
                        <a:gd name="T36" fmla="*/ 782 w 816"/>
                        <a:gd name="T37" fmla="*/ 1102 h 1398"/>
                        <a:gd name="T38" fmla="*/ 782 w 816"/>
                        <a:gd name="T39" fmla="*/ 1119 h 1398"/>
                        <a:gd name="T40" fmla="*/ 790 w 816"/>
                        <a:gd name="T41" fmla="*/ 1144 h 1398"/>
                        <a:gd name="T42" fmla="*/ 790 w 816"/>
                        <a:gd name="T43" fmla="*/ 1161 h 1398"/>
                        <a:gd name="T44" fmla="*/ 799 w 816"/>
                        <a:gd name="T45" fmla="*/ 1178 h 1398"/>
                        <a:gd name="T46" fmla="*/ 816 w 816"/>
                        <a:gd name="T47" fmla="*/ 1195 h 1398"/>
                        <a:gd name="T48" fmla="*/ 816 w 816"/>
                        <a:gd name="T49" fmla="*/ 1203 h 1398"/>
                        <a:gd name="T50" fmla="*/ 782 w 816"/>
                        <a:gd name="T51" fmla="*/ 1220 h 1398"/>
                        <a:gd name="T52" fmla="*/ 765 w 816"/>
                        <a:gd name="T53" fmla="*/ 1237 h 1398"/>
                        <a:gd name="T54" fmla="*/ 765 w 816"/>
                        <a:gd name="T55" fmla="*/ 1254 h 1398"/>
                        <a:gd name="T56" fmla="*/ 756 w 816"/>
                        <a:gd name="T57" fmla="*/ 1271 h 1398"/>
                        <a:gd name="T58" fmla="*/ 756 w 816"/>
                        <a:gd name="T59" fmla="*/ 1288 h 1398"/>
                        <a:gd name="T60" fmla="*/ 739 w 816"/>
                        <a:gd name="T61" fmla="*/ 1305 h 1398"/>
                        <a:gd name="T62" fmla="*/ 731 w 816"/>
                        <a:gd name="T63" fmla="*/ 1313 h 1398"/>
                        <a:gd name="T64" fmla="*/ 731 w 816"/>
                        <a:gd name="T65" fmla="*/ 1339 h 1398"/>
                        <a:gd name="T66" fmla="*/ 731 w 816"/>
                        <a:gd name="T67" fmla="*/ 1347 h 1398"/>
                        <a:gd name="T68" fmla="*/ 739 w 816"/>
                        <a:gd name="T69" fmla="*/ 1356 h 1398"/>
                        <a:gd name="T70" fmla="*/ 739 w 816"/>
                        <a:gd name="T71" fmla="*/ 1381 h 1398"/>
                        <a:gd name="T72" fmla="*/ 731 w 816"/>
                        <a:gd name="T73" fmla="*/ 1390 h 1398"/>
                        <a:gd name="T74" fmla="*/ 731 w 816"/>
                        <a:gd name="T75" fmla="*/ 1390 h 1398"/>
                        <a:gd name="T76" fmla="*/ 714 w 816"/>
                        <a:gd name="T77" fmla="*/ 1390 h 1398"/>
                        <a:gd name="T78" fmla="*/ 451 w 816"/>
                        <a:gd name="T79" fmla="*/ 1339 h 1398"/>
                        <a:gd name="T80" fmla="*/ 451 w 816"/>
                        <a:gd name="T81" fmla="*/ 1339 h 1398"/>
                        <a:gd name="T82" fmla="*/ 451 w 816"/>
                        <a:gd name="T83" fmla="*/ 1263 h 1398"/>
                        <a:gd name="T84" fmla="*/ 366 w 816"/>
                        <a:gd name="T85" fmla="*/ 1186 h 1398"/>
                        <a:gd name="T86" fmla="*/ 366 w 816"/>
                        <a:gd name="T87" fmla="*/ 1161 h 1398"/>
                        <a:gd name="T88" fmla="*/ 289 w 816"/>
                        <a:gd name="T89" fmla="*/ 1110 h 1398"/>
                        <a:gd name="T90" fmla="*/ 230 w 816"/>
                        <a:gd name="T91" fmla="*/ 1059 h 1398"/>
                        <a:gd name="T92" fmla="*/ 170 w 816"/>
                        <a:gd name="T93" fmla="*/ 1025 h 1398"/>
                        <a:gd name="T94" fmla="*/ 170 w 816"/>
                        <a:gd name="T95" fmla="*/ 983 h 1398"/>
                        <a:gd name="T96" fmla="*/ 179 w 816"/>
                        <a:gd name="T97" fmla="*/ 949 h 1398"/>
                        <a:gd name="T98" fmla="*/ 162 w 816"/>
                        <a:gd name="T99" fmla="*/ 907 h 1398"/>
                        <a:gd name="T100" fmla="*/ 128 w 816"/>
                        <a:gd name="T101" fmla="*/ 847 h 1398"/>
                        <a:gd name="T102" fmla="*/ 94 w 816"/>
                        <a:gd name="T103" fmla="*/ 729 h 1398"/>
                        <a:gd name="T104" fmla="*/ 119 w 816"/>
                        <a:gd name="T105" fmla="*/ 703 h 1398"/>
                        <a:gd name="T106" fmla="*/ 85 w 816"/>
                        <a:gd name="T107" fmla="*/ 669 h 1398"/>
                        <a:gd name="T108" fmla="*/ 77 w 816"/>
                        <a:gd name="T109" fmla="*/ 610 h 1398"/>
                        <a:gd name="T110" fmla="*/ 94 w 816"/>
                        <a:gd name="T111" fmla="*/ 568 h 1398"/>
                        <a:gd name="T112" fmla="*/ 111 w 816"/>
                        <a:gd name="T113" fmla="*/ 619 h 1398"/>
                        <a:gd name="T114" fmla="*/ 102 w 816"/>
                        <a:gd name="T115" fmla="*/ 576 h 1398"/>
                        <a:gd name="T116" fmla="*/ 111 w 816"/>
                        <a:gd name="T117" fmla="*/ 542 h 1398"/>
                        <a:gd name="T118" fmla="*/ 179 w 816"/>
                        <a:gd name="T119" fmla="*/ 551 h 1398"/>
                        <a:gd name="T120" fmla="*/ 187 w 816"/>
                        <a:gd name="T121" fmla="*/ 551 h 1398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816"/>
                        <a:gd name="T184" fmla="*/ 0 h 1398"/>
                        <a:gd name="T185" fmla="*/ 816 w 816"/>
                        <a:gd name="T186" fmla="*/ 1398 h 1398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816" h="1398">
                          <a:moveTo>
                            <a:pt x="179" y="542"/>
                          </a:moveTo>
                          <a:lnTo>
                            <a:pt x="162" y="551"/>
                          </a:lnTo>
                          <a:lnTo>
                            <a:pt x="153" y="551"/>
                          </a:lnTo>
                          <a:lnTo>
                            <a:pt x="145" y="534"/>
                          </a:lnTo>
                          <a:lnTo>
                            <a:pt x="119" y="542"/>
                          </a:lnTo>
                          <a:lnTo>
                            <a:pt x="119" y="525"/>
                          </a:lnTo>
                          <a:lnTo>
                            <a:pt x="111" y="517"/>
                          </a:lnTo>
                          <a:lnTo>
                            <a:pt x="119" y="525"/>
                          </a:lnTo>
                          <a:lnTo>
                            <a:pt x="119" y="534"/>
                          </a:lnTo>
                          <a:lnTo>
                            <a:pt x="102" y="525"/>
                          </a:lnTo>
                          <a:lnTo>
                            <a:pt x="94" y="525"/>
                          </a:lnTo>
                          <a:lnTo>
                            <a:pt x="94" y="517"/>
                          </a:lnTo>
                          <a:lnTo>
                            <a:pt x="94" y="534"/>
                          </a:lnTo>
                          <a:lnTo>
                            <a:pt x="94" y="542"/>
                          </a:lnTo>
                          <a:lnTo>
                            <a:pt x="85" y="551"/>
                          </a:lnTo>
                          <a:lnTo>
                            <a:pt x="85" y="559"/>
                          </a:lnTo>
                          <a:lnTo>
                            <a:pt x="68" y="551"/>
                          </a:lnTo>
                          <a:lnTo>
                            <a:pt x="60" y="534"/>
                          </a:lnTo>
                          <a:lnTo>
                            <a:pt x="51" y="525"/>
                          </a:lnTo>
                          <a:lnTo>
                            <a:pt x="43" y="525"/>
                          </a:lnTo>
                          <a:lnTo>
                            <a:pt x="51" y="508"/>
                          </a:lnTo>
                          <a:lnTo>
                            <a:pt x="51" y="492"/>
                          </a:lnTo>
                          <a:lnTo>
                            <a:pt x="43" y="466"/>
                          </a:lnTo>
                          <a:lnTo>
                            <a:pt x="34" y="449"/>
                          </a:lnTo>
                          <a:lnTo>
                            <a:pt x="17" y="415"/>
                          </a:lnTo>
                          <a:lnTo>
                            <a:pt x="9" y="390"/>
                          </a:lnTo>
                          <a:lnTo>
                            <a:pt x="17" y="381"/>
                          </a:lnTo>
                          <a:lnTo>
                            <a:pt x="17" y="339"/>
                          </a:lnTo>
                          <a:lnTo>
                            <a:pt x="26" y="314"/>
                          </a:lnTo>
                          <a:lnTo>
                            <a:pt x="26" y="297"/>
                          </a:lnTo>
                          <a:lnTo>
                            <a:pt x="26" y="280"/>
                          </a:lnTo>
                          <a:lnTo>
                            <a:pt x="17" y="254"/>
                          </a:lnTo>
                          <a:lnTo>
                            <a:pt x="17" y="237"/>
                          </a:lnTo>
                          <a:lnTo>
                            <a:pt x="0" y="212"/>
                          </a:lnTo>
                          <a:lnTo>
                            <a:pt x="0" y="203"/>
                          </a:lnTo>
                          <a:lnTo>
                            <a:pt x="0" y="186"/>
                          </a:lnTo>
                          <a:lnTo>
                            <a:pt x="43" y="127"/>
                          </a:lnTo>
                          <a:lnTo>
                            <a:pt x="51" y="102"/>
                          </a:lnTo>
                          <a:lnTo>
                            <a:pt x="60" y="85"/>
                          </a:lnTo>
                          <a:lnTo>
                            <a:pt x="68" y="68"/>
                          </a:lnTo>
                          <a:lnTo>
                            <a:pt x="68" y="34"/>
                          </a:lnTo>
                          <a:lnTo>
                            <a:pt x="68" y="26"/>
                          </a:lnTo>
                          <a:lnTo>
                            <a:pt x="68" y="17"/>
                          </a:lnTo>
                          <a:lnTo>
                            <a:pt x="77" y="0"/>
                          </a:lnTo>
                          <a:lnTo>
                            <a:pt x="111" y="9"/>
                          </a:lnTo>
                          <a:lnTo>
                            <a:pt x="136" y="17"/>
                          </a:lnTo>
                          <a:lnTo>
                            <a:pt x="170" y="26"/>
                          </a:lnTo>
                          <a:lnTo>
                            <a:pt x="255" y="51"/>
                          </a:lnTo>
                          <a:lnTo>
                            <a:pt x="332" y="68"/>
                          </a:lnTo>
                          <a:lnTo>
                            <a:pt x="383" y="85"/>
                          </a:lnTo>
                          <a:lnTo>
                            <a:pt x="459" y="110"/>
                          </a:lnTo>
                          <a:lnTo>
                            <a:pt x="434" y="212"/>
                          </a:lnTo>
                          <a:lnTo>
                            <a:pt x="391" y="390"/>
                          </a:lnTo>
                          <a:lnTo>
                            <a:pt x="383" y="424"/>
                          </a:lnTo>
                          <a:lnTo>
                            <a:pt x="374" y="441"/>
                          </a:lnTo>
                          <a:lnTo>
                            <a:pt x="366" y="458"/>
                          </a:lnTo>
                          <a:lnTo>
                            <a:pt x="366" y="466"/>
                          </a:lnTo>
                          <a:lnTo>
                            <a:pt x="366" y="475"/>
                          </a:lnTo>
                          <a:lnTo>
                            <a:pt x="366" y="483"/>
                          </a:lnTo>
                          <a:lnTo>
                            <a:pt x="374" y="492"/>
                          </a:lnTo>
                          <a:lnTo>
                            <a:pt x="391" y="525"/>
                          </a:lnTo>
                          <a:lnTo>
                            <a:pt x="417" y="559"/>
                          </a:lnTo>
                          <a:lnTo>
                            <a:pt x="425" y="576"/>
                          </a:lnTo>
                          <a:lnTo>
                            <a:pt x="485" y="661"/>
                          </a:lnTo>
                          <a:lnTo>
                            <a:pt x="527" y="729"/>
                          </a:lnTo>
                          <a:lnTo>
                            <a:pt x="578" y="805"/>
                          </a:lnTo>
                          <a:lnTo>
                            <a:pt x="680" y="949"/>
                          </a:lnTo>
                          <a:lnTo>
                            <a:pt x="697" y="983"/>
                          </a:lnTo>
                          <a:lnTo>
                            <a:pt x="782" y="1102"/>
                          </a:lnTo>
                          <a:lnTo>
                            <a:pt x="782" y="1110"/>
                          </a:lnTo>
                          <a:lnTo>
                            <a:pt x="782" y="1119"/>
                          </a:lnTo>
                          <a:lnTo>
                            <a:pt x="782" y="1127"/>
                          </a:lnTo>
                          <a:lnTo>
                            <a:pt x="782" y="1135"/>
                          </a:lnTo>
                          <a:lnTo>
                            <a:pt x="790" y="1144"/>
                          </a:lnTo>
                          <a:lnTo>
                            <a:pt x="790" y="1161"/>
                          </a:lnTo>
                          <a:lnTo>
                            <a:pt x="799" y="1169"/>
                          </a:lnTo>
                          <a:lnTo>
                            <a:pt x="790" y="1178"/>
                          </a:lnTo>
                          <a:lnTo>
                            <a:pt x="799" y="1178"/>
                          </a:lnTo>
                          <a:lnTo>
                            <a:pt x="799" y="1186"/>
                          </a:lnTo>
                          <a:lnTo>
                            <a:pt x="807" y="1186"/>
                          </a:lnTo>
                          <a:lnTo>
                            <a:pt x="816" y="1195"/>
                          </a:lnTo>
                          <a:lnTo>
                            <a:pt x="816" y="1203"/>
                          </a:lnTo>
                          <a:lnTo>
                            <a:pt x="799" y="1212"/>
                          </a:lnTo>
                          <a:lnTo>
                            <a:pt x="799" y="1220"/>
                          </a:lnTo>
                          <a:lnTo>
                            <a:pt x="790" y="1220"/>
                          </a:lnTo>
                          <a:lnTo>
                            <a:pt x="782" y="1220"/>
                          </a:lnTo>
                          <a:lnTo>
                            <a:pt x="782" y="1229"/>
                          </a:lnTo>
                          <a:lnTo>
                            <a:pt x="765" y="1237"/>
                          </a:lnTo>
                          <a:lnTo>
                            <a:pt x="765" y="1246"/>
                          </a:lnTo>
                          <a:lnTo>
                            <a:pt x="765" y="1254"/>
                          </a:lnTo>
                          <a:lnTo>
                            <a:pt x="765" y="1263"/>
                          </a:lnTo>
                          <a:lnTo>
                            <a:pt x="765" y="1271"/>
                          </a:lnTo>
                          <a:lnTo>
                            <a:pt x="756" y="1271"/>
                          </a:lnTo>
                          <a:lnTo>
                            <a:pt x="756" y="1280"/>
                          </a:lnTo>
                          <a:lnTo>
                            <a:pt x="756" y="1288"/>
                          </a:lnTo>
                          <a:lnTo>
                            <a:pt x="748" y="1296"/>
                          </a:lnTo>
                          <a:lnTo>
                            <a:pt x="739" y="1305"/>
                          </a:lnTo>
                          <a:lnTo>
                            <a:pt x="731" y="1305"/>
                          </a:lnTo>
                          <a:lnTo>
                            <a:pt x="731" y="1313"/>
                          </a:lnTo>
                          <a:lnTo>
                            <a:pt x="731" y="1322"/>
                          </a:lnTo>
                          <a:lnTo>
                            <a:pt x="731" y="1330"/>
                          </a:lnTo>
                          <a:lnTo>
                            <a:pt x="731" y="1339"/>
                          </a:lnTo>
                          <a:lnTo>
                            <a:pt x="722" y="1339"/>
                          </a:lnTo>
                          <a:lnTo>
                            <a:pt x="722" y="1347"/>
                          </a:lnTo>
                          <a:lnTo>
                            <a:pt x="731" y="1356"/>
                          </a:lnTo>
                          <a:lnTo>
                            <a:pt x="731" y="1347"/>
                          </a:lnTo>
                          <a:lnTo>
                            <a:pt x="731" y="1356"/>
                          </a:lnTo>
                          <a:lnTo>
                            <a:pt x="739" y="1356"/>
                          </a:lnTo>
                          <a:lnTo>
                            <a:pt x="748" y="1364"/>
                          </a:lnTo>
                          <a:lnTo>
                            <a:pt x="748" y="1373"/>
                          </a:lnTo>
                          <a:lnTo>
                            <a:pt x="748" y="1381"/>
                          </a:lnTo>
                          <a:lnTo>
                            <a:pt x="739" y="1381"/>
                          </a:lnTo>
                          <a:lnTo>
                            <a:pt x="739" y="1390"/>
                          </a:lnTo>
                          <a:lnTo>
                            <a:pt x="731" y="1390"/>
                          </a:lnTo>
                          <a:lnTo>
                            <a:pt x="731" y="1398"/>
                          </a:lnTo>
                          <a:lnTo>
                            <a:pt x="714" y="1390"/>
                          </a:lnTo>
                          <a:lnTo>
                            <a:pt x="570" y="1373"/>
                          </a:lnTo>
                          <a:lnTo>
                            <a:pt x="459" y="1356"/>
                          </a:lnTo>
                          <a:lnTo>
                            <a:pt x="451" y="1339"/>
                          </a:lnTo>
                          <a:lnTo>
                            <a:pt x="459" y="1356"/>
                          </a:lnTo>
                          <a:lnTo>
                            <a:pt x="459" y="1339"/>
                          </a:lnTo>
                          <a:lnTo>
                            <a:pt x="451" y="1330"/>
                          </a:lnTo>
                          <a:lnTo>
                            <a:pt x="451" y="1339"/>
                          </a:lnTo>
                          <a:lnTo>
                            <a:pt x="451" y="1313"/>
                          </a:lnTo>
                          <a:lnTo>
                            <a:pt x="451" y="1280"/>
                          </a:lnTo>
                          <a:lnTo>
                            <a:pt x="451" y="1263"/>
                          </a:lnTo>
                          <a:lnTo>
                            <a:pt x="434" y="1237"/>
                          </a:lnTo>
                          <a:lnTo>
                            <a:pt x="391" y="1186"/>
                          </a:lnTo>
                          <a:lnTo>
                            <a:pt x="374" y="1178"/>
                          </a:lnTo>
                          <a:lnTo>
                            <a:pt x="366" y="1186"/>
                          </a:lnTo>
                          <a:lnTo>
                            <a:pt x="357" y="1178"/>
                          </a:lnTo>
                          <a:lnTo>
                            <a:pt x="357" y="1169"/>
                          </a:lnTo>
                          <a:lnTo>
                            <a:pt x="366" y="1169"/>
                          </a:lnTo>
                          <a:lnTo>
                            <a:pt x="366" y="1161"/>
                          </a:lnTo>
                          <a:lnTo>
                            <a:pt x="357" y="1135"/>
                          </a:lnTo>
                          <a:lnTo>
                            <a:pt x="332" y="1135"/>
                          </a:lnTo>
                          <a:lnTo>
                            <a:pt x="315" y="1127"/>
                          </a:lnTo>
                          <a:lnTo>
                            <a:pt x="289" y="1110"/>
                          </a:lnTo>
                          <a:lnTo>
                            <a:pt x="289" y="1093"/>
                          </a:lnTo>
                          <a:lnTo>
                            <a:pt x="264" y="1068"/>
                          </a:lnTo>
                          <a:lnTo>
                            <a:pt x="255" y="1068"/>
                          </a:lnTo>
                          <a:lnTo>
                            <a:pt x="230" y="1059"/>
                          </a:lnTo>
                          <a:lnTo>
                            <a:pt x="213" y="1051"/>
                          </a:lnTo>
                          <a:lnTo>
                            <a:pt x="204" y="1042"/>
                          </a:lnTo>
                          <a:lnTo>
                            <a:pt x="170" y="1034"/>
                          </a:lnTo>
                          <a:lnTo>
                            <a:pt x="170" y="1025"/>
                          </a:lnTo>
                          <a:lnTo>
                            <a:pt x="153" y="1017"/>
                          </a:lnTo>
                          <a:lnTo>
                            <a:pt x="162" y="1000"/>
                          </a:lnTo>
                          <a:lnTo>
                            <a:pt x="162" y="991"/>
                          </a:lnTo>
                          <a:lnTo>
                            <a:pt x="170" y="983"/>
                          </a:lnTo>
                          <a:lnTo>
                            <a:pt x="162" y="974"/>
                          </a:lnTo>
                          <a:lnTo>
                            <a:pt x="170" y="966"/>
                          </a:lnTo>
                          <a:lnTo>
                            <a:pt x="179" y="958"/>
                          </a:lnTo>
                          <a:lnTo>
                            <a:pt x="179" y="949"/>
                          </a:lnTo>
                          <a:lnTo>
                            <a:pt x="153" y="932"/>
                          </a:lnTo>
                          <a:lnTo>
                            <a:pt x="153" y="924"/>
                          </a:lnTo>
                          <a:lnTo>
                            <a:pt x="162" y="915"/>
                          </a:lnTo>
                          <a:lnTo>
                            <a:pt x="162" y="907"/>
                          </a:lnTo>
                          <a:lnTo>
                            <a:pt x="153" y="898"/>
                          </a:lnTo>
                          <a:lnTo>
                            <a:pt x="136" y="873"/>
                          </a:lnTo>
                          <a:lnTo>
                            <a:pt x="128" y="864"/>
                          </a:lnTo>
                          <a:lnTo>
                            <a:pt x="128" y="847"/>
                          </a:lnTo>
                          <a:lnTo>
                            <a:pt x="119" y="830"/>
                          </a:lnTo>
                          <a:lnTo>
                            <a:pt x="102" y="788"/>
                          </a:lnTo>
                          <a:lnTo>
                            <a:pt x="94" y="771"/>
                          </a:lnTo>
                          <a:lnTo>
                            <a:pt x="94" y="729"/>
                          </a:lnTo>
                          <a:lnTo>
                            <a:pt x="102" y="729"/>
                          </a:lnTo>
                          <a:lnTo>
                            <a:pt x="111" y="729"/>
                          </a:lnTo>
                          <a:lnTo>
                            <a:pt x="119" y="703"/>
                          </a:lnTo>
                          <a:lnTo>
                            <a:pt x="111" y="686"/>
                          </a:lnTo>
                          <a:lnTo>
                            <a:pt x="94" y="686"/>
                          </a:lnTo>
                          <a:lnTo>
                            <a:pt x="85" y="669"/>
                          </a:lnTo>
                          <a:lnTo>
                            <a:pt x="77" y="661"/>
                          </a:lnTo>
                          <a:lnTo>
                            <a:pt x="68" y="636"/>
                          </a:lnTo>
                          <a:lnTo>
                            <a:pt x="77" y="627"/>
                          </a:lnTo>
                          <a:lnTo>
                            <a:pt x="77" y="610"/>
                          </a:lnTo>
                          <a:lnTo>
                            <a:pt x="68" y="602"/>
                          </a:lnTo>
                          <a:lnTo>
                            <a:pt x="77" y="576"/>
                          </a:lnTo>
                          <a:lnTo>
                            <a:pt x="85" y="568"/>
                          </a:lnTo>
                          <a:lnTo>
                            <a:pt x="94" y="568"/>
                          </a:lnTo>
                          <a:lnTo>
                            <a:pt x="94" y="576"/>
                          </a:lnTo>
                          <a:lnTo>
                            <a:pt x="94" y="585"/>
                          </a:lnTo>
                          <a:lnTo>
                            <a:pt x="85" y="593"/>
                          </a:lnTo>
                          <a:lnTo>
                            <a:pt x="111" y="619"/>
                          </a:lnTo>
                          <a:lnTo>
                            <a:pt x="119" y="619"/>
                          </a:lnTo>
                          <a:lnTo>
                            <a:pt x="111" y="610"/>
                          </a:lnTo>
                          <a:lnTo>
                            <a:pt x="111" y="585"/>
                          </a:lnTo>
                          <a:lnTo>
                            <a:pt x="102" y="576"/>
                          </a:lnTo>
                          <a:lnTo>
                            <a:pt x="102" y="559"/>
                          </a:lnTo>
                          <a:lnTo>
                            <a:pt x="102" y="551"/>
                          </a:lnTo>
                          <a:lnTo>
                            <a:pt x="111" y="542"/>
                          </a:lnTo>
                          <a:lnTo>
                            <a:pt x="136" y="551"/>
                          </a:lnTo>
                          <a:lnTo>
                            <a:pt x="170" y="559"/>
                          </a:lnTo>
                          <a:lnTo>
                            <a:pt x="170" y="551"/>
                          </a:lnTo>
                          <a:lnTo>
                            <a:pt x="179" y="551"/>
                          </a:lnTo>
                          <a:lnTo>
                            <a:pt x="179" y="559"/>
                          </a:lnTo>
                          <a:lnTo>
                            <a:pt x="187" y="559"/>
                          </a:lnTo>
                          <a:lnTo>
                            <a:pt x="187" y="551"/>
                          </a:lnTo>
                          <a:lnTo>
                            <a:pt x="170" y="551"/>
                          </a:lnTo>
                          <a:lnTo>
                            <a:pt x="179" y="54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0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997" y="1648"/>
                      <a:ext cx="424" cy="492"/>
                    </a:xfrm>
                    <a:custGeom>
                      <a:avLst/>
                      <a:gdLst>
                        <a:gd name="T0" fmla="*/ 187 w 424"/>
                        <a:gd name="T1" fmla="*/ 475 h 492"/>
                        <a:gd name="T2" fmla="*/ 170 w 424"/>
                        <a:gd name="T3" fmla="*/ 466 h 492"/>
                        <a:gd name="T4" fmla="*/ 161 w 424"/>
                        <a:gd name="T5" fmla="*/ 475 h 492"/>
                        <a:gd name="T6" fmla="*/ 144 w 424"/>
                        <a:gd name="T7" fmla="*/ 475 h 492"/>
                        <a:gd name="T8" fmla="*/ 127 w 424"/>
                        <a:gd name="T9" fmla="*/ 466 h 492"/>
                        <a:gd name="T10" fmla="*/ 102 w 424"/>
                        <a:gd name="T11" fmla="*/ 466 h 492"/>
                        <a:gd name="T12" fmla="*/ 93 w 424"/>
                        <a:gd name="T13" fmla="*/ 441 h 492"/>
                        <a:gd name="T14" fmla="*/ 76 w 424"/>
                        <a:gd name="T15" fmla="*/ 432 h 492"/>
                        <a:gd name="T16" fmla="*/ 68 w 424"/>
                        <a:gd name="T17" fmla="*/ 424 h 492"/>
                        <a:gd name="T18" fmla="*/ 42 w 424"/>
                        <a:gd name="T19" fmla="*/ 424 h 492"/>
                        <a:gd name="T20" fmla="*/ 34 w 424"/>
                        <a:gd name="T21" fmla="*/ 407 h 492"/>
                        <a:gd name="T22" fmla="*/ 25 w 424"/>
                        <a:gd name="T23" fmla="*/ 322 h 492"/>
                        <a:gd name="T24" fmla="*/ 17 w 424"/>
                        <a:gd name="T25" fmla="*/ 237 h 492"/>
                        <a:gd name="T26" fmla="*/ 8 w 424"/>
                        <a:gd name="T27" fmla="*/ 153 h 492"/>
                        <a:gd name="T28" fmla="*/ 0 w 424"/>
                        <a:gd name="T29" fmla="*/ 93 h 492"/>
                        <a:gd name="T30" fmla="*/ 93 w 424"/>
                        <a:gd name="T31" fmla="*/ 85 h 492"/>
                        <a:gd name="T32" fmla="*/ 187 w 424"/>
                        <a:gd name="T33" fmla="*/ 93 h 492"/>
                        <a:gd name="T34" fmla="*/ 195 w 424"/>
                        <a:gd name="T35" fmla="*/ 102 h 492"/>
                        <a:gd name="T36" fmla="*/ 272 w 424"/>
                        <a:gd name="T37" fmla="*/ 85 h 492"/>
                        <a:gd name="T38" fmla="*/ 357 w 424"/>
                        <a:gd name="T39" fmla="*/ 26 h 492"/>
                        <a:gd name="T40" fmla="*/ 407 w 424"/>
                        <a:gd name="T41" fmla="*/ 68 h 492"/>
                        <a:gd name="T42" fmla="*/ 424 w 424"/>
                        <a:gd name="T43" fmla="*/ 178 h 492"/>
                        <a:gd name="T44" fmla="*/ 407 w 424"/>
                        <a:gd name="T45" fmla="*/ 187 h 492"/>
                        <a:gd name="T46" fmla="*/ 416 w 424"/>
                        <a:gd name="T47" fmla="*/ 195 h 492"/>
                        <a:gd name="T48" fmla="*/ 424 w 424"/>
                        <a:gd name="T49" fmla="*/ 221 h 492"/>
                        <a:gd name="T50" fmla="*/ 416 w 424"/>
                        <a:gd name="T51" fmla="*/ 237 h 492"/>
                        <a:gd name="T52" fmla="*/ 416 w 424"/>
                        <a:gd name="T53" fmla="*/ 263 h 492"/>
                        <a:gd name="T54" fmla="*/ 407 w 424"/>
                        <a:gd name="T55" fmla="*/ 271 h 492"/>
                        <a:gd name="T56" fmla="*/ 407 w 424"/>
                        <a:gd name="T57" fmla="*/ 280 h 492"/>
                        <a:gd name="T58" fmla="*/ 416 w 424"/>
                        <a:gd name="T59" fmla="*/ 297 h 492"/>
                        <a:gd name="T60" fmla="*/ 407 w 424"/>
                        <a:gd name="T61" fmla="*/ 314 h 492"/>
                        <a:gd name="T62" fmla="*/ 399 w 424"/>
                        <a:gd name="T63" fmla="*/ 322 h 492"/>
                        <a:gd name="T64" fmla="*/ 382 w 424"/>
                        <a:gd name="T65" fmla="*/ 339 h 492"/>
                        <a:gd name="T66" fmla="*/ 374 w 424"/>
                        <a:gd name="T67" fmla="*/ 348 h 492"/>
                        <a:gd name="T68" fmla="*/ 357 w 424"/>
                        <a:gd name="T69" fmla="*/ 348 h 492"/>
                        <a:gd name="T70" fmla="*/ 348 w 424"/>
                        <a:gd name="T71" fmla="*/ 365 h 492"/>
                        <a:gd name="T72" fmla="*/ 340 w 424"/>
                        <a:gd name="T73" fmla="*/ 373 h 492"/>
                        <a:gd name="T74" fmla="*/ 331 w 424"/>
                        <a:gd name="T75" fmla="*/ 390 h 492"/>
                        <a:gd name="T76" fmla="*/ 331 w 424"/>
                        <a:gd name="T77" fmla="*/ 398 h 492"/>
                        <a:gd name="T78" fmla="*/ 331 w 424"/>
                        <a:gd name="T79" fmla="*/ 407 h 492"/>
                        <a:gd name="T80" fmla="*/ 323 w 424"/>
                        <a:gd name="T81" fmla="*/ 424 h 492"/>
                        <a:gd name="T82" fmla="*/ 323 w 424"/>
                        <a:gd name="T83" fmla="*/ 407 h 492"/>
                        <a:gd name="T84" fmla="*/ 306 w 424"/>
                        <a:gd name="T85" fmla="*/ 407 h 492"/>
                        <a:gd name="T86" fmla="*/ 306 w 424"/>
                        <a:gd name="T87" fmla="*/ 432 h 492"/>
                        <a:gd name="T88" fmla="*/ 297 w 424"/>
                        <a:gd name="T89" fmla="*/ 449 h 492"/>
                        <a:gd name="T90" fmla="*/ 297 w 424"/>
                        <a:gd name="T91" fmla="*/ 458 h 492"/>
                        <a:gd name="T92" fmla="*/ 289 w 424"/>
                        <a:gd name="T93" fmla="*/ 483 h 492"/>
                        <a:gd name="T94" fmla="*/ 272 w 424"/>
                        <a:gd name="T95" fmla="*/ 492 h 492"/>
                        <a:gd name="T96" fmla="*/ 255 w 424"/>
                        <a:gd name="T97" fmla="*/ 475 h 492"/>
                        <a:gd name="T98" fmla="*/ 238 w 424"/>
                        <a:gd name="T99" fmla="*/ 466 h 492"/>
                        <a:gd name="T100" fmla="*/ 229 w 424"/>
                        <a:gd name="T101" fmla="*/ 449 h 492"/>
                        <a:gd name="T102" fmla="*/ 212 w 424"/>
                        <a:gd name="T103" fmla="*/ 458 h 492"/>
                        <a:gd name="T104" fmla="*/ 195 w 424"/>
                        <a:gd name="T105" fmla="*/ 475 h 49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424"/>
                        <a:gd name="T160" fmla="*/ 0 h 492"/>
                        <a:gd name="T161" fmla="*/ 424 w 424"/>
                        <a:gd name="T162" fmla="*/ 492 h 49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424" h="492">
                          <a:moveTo>
                            <a:pt x="195" y="475"/>
                          </a:moveTo>
                          <a:lnTo>
                            <a:pt x="195" y="475"/>
                          </a:lnTo>
                          <a:lnTo>
                            <a:pt x="187" y="475"/>
                          </a:lnTo>
                          <a:lnTo>
                            <a:pt x="187" y="466"/>
                          </a:lnTo>
                          <a:lnTo>
                            <a:pt x="178" y="466"/>
                          </a:lnTo>
                          <a:lnTo>
                            <a:pt x="170" y="466"/>
                          </a:lnTo>
                          <a:lnTo>
                            <a:pt x="161" y="466"/>
                          </a:lnTo>
                          <a:lnTo>
                            <a:pt x="161" y="475"/>
                          </a:lnTo>
                          <a:lnTo>
                            <a:pt x="153" y="475"/>
                          </a:lnTo>
                          <a:lnTo>
                            <a:pt x="144" y="475"/>
                          </a:lnTo>
                          <a:lnTo>
                            <a:pt x="144" y="466"/>
                          </a:lnTo>
                          <a:lnTo>
                            <a:pt x="136" y="466"/>
                          </a:lnTo>
                          <a:lnTo>
                            <a:pt x="127" y="466"/>
                          </a:lnTo>
                          <a:lnTo>
                            <a:pt x="127" y="458"/>
                          </a:lnTo>
                          <a:lnTo>
                            <a:pt x="119" y="466"/>
                          </a:lnTo>
                          <a:lnTo>
                            <a:pt x="110" y="466"/>
                          </a:lnTo>
                          <a:lnTo>
                            <a:pt x="102" y="466"/>
                          </a:lnTo>
                          <a:lnTo>
                            <a:pt x="102" y="458"/>
                          </a:lnTo>
                          <a:lnTo>
                            <a:pt x="93" y="449"/>
                          </a:lnTo>
                          <a:lnTo>
                            <a:pt x="93" y="441"/>
                          </a:lnTo>
                          <a:lnTo>
                            <a:pt x="85" y="432"/>
                          </a:lnTo>
                          <a:lnTo>
                            <a:pt x="76" y="432"/>
                          </a:lnTo>
                          <a:lnTo>
                            <a:pt x="76" y="424"/>
                          </a:lnTo>
                          <a:lnTo>
                            <a:pt x="68" y="424"/>
                          </a:lnTo>
                          <a:lnTo>
                            <a:pt x="59" y="432"/>
                          </a:lnTo>
                          <a:lnTo>
                            <a:pt x="51" y="432"/>
                          </a:lnTo>
                          <a:lnTo>
                            <a:pt x="42" y="424"/>
                          </a:lnTo>
                          <a:lnTo>
                            <a:pt x="42" y="432"/>
                          </a:lnTo>
                          <a:lnTo>
                            <a:pt x="34" y="432"/>
                          </a:lnTo>
                          <a:lnTo>
                            <a:pt x="34" y="407"/>
                          </a:lnTo>
                          <a:lnTo>
                            <a:pt x="34" y="373"/>
                          </a:lnTo>
                          <a:lnTo>
                            <a:pt x="25" y="373"/>
                          </a:lnTo>
                          <a:lnTo>
                            <a:pt x="25" y="348"/>
                          </a:lnTo>
                          <a:lnTo>
                            <a:pt x="25" y="322"/>
                          </a:lnTo>
                          <a:lnTo>
                            <a:pt x="25" y="314"/>
                          </a:lnTo>
                          <a:lnTo>
                            <a:pt x="17" y="271"/>
                          </a:lnTo>
                          <a:lnTo>
                            <a:pt x="17" y="237"/>
                          </a:lnTo>
                          <a:lnTo>
                            <a:pt x="17" y="221"/>
                          </a:lnTo>
                          <a:lnTo>
                            <a:pt x="8" y="195"/>
                          </a:lnTo>
                          <a:lnTo>
                            <a:pt x="8" y="187"/>
                          </a:lnTo>
                          <a:lnTo>
                            <a:pt x="8" y="153"/>
                          </a:lnTo>
                          <a:lnTo>
                            <a:pt x="0" y="136"/>
                          </a:lnTo>
                          <a:lnTo>
                            <a:pt x="0" y="119"/>
                          </a:lnTo>
                          <a:lnTo>
                            <a:pt x="0" y="93"/>
                          </a:lnTo>
                          <a:lnTo>
                            <a:pt x="34" y="93"/>
                          </a:lnTo>
                          <a:lnTo>
                            <a:pt x="42" y="93"/>
                          </a:lnTo>
                          <a:lnTo>
                            <a:pt x="85" y="85"/>
                          </a:lnTo>
                          <a:lnTo>
                            <a:pt x="93" y="85"/>
                          </a:lnTo>
                          <a:lnTo>
                            <a:pt x="119" y="76"/>
                          </a:lnTo>
                          <a:lnTo>
                            <a:pt x="153" y="85"/>
                          </a:lnTo>
                          <a:lnTo>
                            <a:pt x="170" y="93"/>
                          </a:lnTo>
                          <a:lnTo>
                            <a:pt x="187" y="93"/>
                          </a:lnTo>
                          <a:lnTo>
                            <a:pt x="195" y="93"/>
                          </a:lnTo>
                          <a:lnTo>
                            <a:pt x="170" y="110"/>
                          </a:lnTo>
                          <a:lnTo>
                            <a:pt x="178" y="110"/>
                          </a:lnTo>
                          <a:lnTo>
                            <a:pt x="195" y="102"/>
                          </a:lnTo>
                          <a:lnTo>
                            <a:pt x="212" y="110"/>
                          </a:lnTo>
                          <a:lnTo>
                            <a:pt x="238" y="102"/>
                          </a:lnTo>
                          <a:lnTo>
                            <a:pt x="263" y="85"/>
                          </a:lnTo>
                          <a:lnTo>
                            <a:pt x="272" y="85"/>
                          </a:lnTo>
                          <a:lnTo>
                            <a:pt x="289" y="85"/>
                          </a:lnTo>
                          <a:lnTo>
                            <a:pt x="314" y="60"/>
                          </a:lnTo>
                          <a:lnTo>
                            <a:pt x="323" y="51"/>
                          </a:lnTo>
                          <a:lnTo>
                            <a:pt x="357" y="26"/>
                          </a:lnTo>
                          <a:lnTo>
                            <a:pt x="399" y="0"/>
                          </a:lnTo>
                          <a:lnTo>
                            <a:pt x="399" y="17"/>
                          </a:lnTo>
                          <a:lnTo>
                            <a:pt x="407" y="68"/>
                          </a:lnTo>
                          <a:lnTo>
                            <a:pt x="416" y="110"/>
                          </a:lnTo>
                          <a:lnTo>
                            <a:pt x="416" y="144"/>
                          </a:lnTo>
                          <a:lnTo>
                            <a:pt x="424" y="178"/>
                          </a:lnTo>
                          <a:lnTo>
                            <a:pt x="416" y="178"/>
                          </a:lnTo>
                          <a:lnTo>
                            <a:pt x="407" y="187"/>
                          </a:lnTo>
                          <a:lnTo>
                            <a:pt x="416" y="187"/>
                          </a:lnTo>
                          <a:lnTo>
                            <a:pt x="416" y="195"/>
                          </a:lnTo>
                          <a:lnTo>
                            <a:pt x="416" y="204"/>
                          </a:lnTo>
                          <a:lnTo>
                            <a:pt x="416" y="212"/>
                          </a:lnTo>
                          <a:lnTo>
                            <a:pt x="424" y="212"/>
                          </a:lnTo>
                          <a:lnTo>
                            <a:pt x="424" y="221"/>
                          </a:lnTo>
                          <a:lnTo>
                            <a:pt x="416" y="229"/>
                          </a:lnTo>
                          <a:lnTo>
                            <a:pt x="416" y="237"/>
                          </a:lnTo>
                          <a:lnTo>
                            <a:pt x="416" y="254"/>
                          </a:lnTo>
                          <a:lnTo>
                            <a:pt x="416" y="263"/>
                          </a:lnTo>
                          <a:lnTo>
                            <a:pt x="416" y="271"/>
                          </a:lnTo>
                          <a:lnTo>
                            <a:pt x="407" y="271"/>
                          </a:lnTo>
                          <a:lnTo>
                            <a:pt x="416" y="280"/>
                          </a:lnTo>
                          <a:lnTo>
                            <a:pt x="407" y="280"/>
                          </a:lnTo>
                          <a:lnTo>
                            <a:pt x="416" y="288"/>
                          </a:lnTo>
                          <a:lnTo>
                            <a:pt x="407" y="288"/>
                          </a:lnTo>
                          <a:lnTo>
                            <a:pt x="407" y="297"/>
                          </a:lnTo>
                          <a:lnTo>
                            <a:pt x="416" y="297"/>
                          </a:lnTo>
                          <a:lnTo>
                            <a:pt x="407" y="305"/>
                          </a:lnTo>
                          <a:lnTo>
                            <a:pt x="407" y="314"/>
                          </a:lnTo>
                          <a:lnTo>
                            <a:pt x="399" y="314"/>
                          </a:lnTo>
                          <a:lnTo>
                            <a:pt x="399" y="322"/>
                          </a:lnTo>
                          <a:lnTo>
                            <a:pt x="390" y="331"/>
                          </a:lnTo>
                          <a:lnTo>
                            <a:pt x="382" y="339"/>
                          </a:lnTo>
                          <a:lnTo>
                            <a:pt x="382" y="348"/>
                          </a:lnTo>
                          <a:lnTo>
                            <a:pt x="374" y="348"/>
                          </a:lnTo>
                          <a:lnTo>
                            <a:pt x="365" y="356"/>
                          </a:lnTo>
                          <a:lnTo>
                            <a:pt x="365" y="348"/>
                          </a:lnTo>
                          <a:lnTo>
                            <a:pt x="357" y="348"/>
                          </a:lnTo>
                          <a:lnTo>
                            <a:pt x="348" y="356"/>
                          </a:lnTo>
                          <a:lnTo>
                            <a:pt x="348" y="365"/>
                          </a:lnTo>
                          <a:lnTo>
                            <a:pt x="340" y="365"/>
                          </a:lnTo>
                          <a:lnTo>
                            <a:pt x="340" y="373"/>
                          </a:lnTo>
                          <a:lnTo>
                            <a:pt x="331" y="382"/>
                          </a:lnTo>
                          <a:lnTo>
                            <a:pt x="340" y="390"/>
                          </a:lnTo>
                          <a:lnTo>
                            <a:pt x="331" y="390"/>
                          </a:lnTo>
                          <a:lnTo>
                            <a:pt x="331" y="398"/>
                          </a:lnTo>
                          <a:lnTo>
                            <a:pt x="340" y="407"/>
                          </a:lnTo>
                          <a:lnTo>
                            <a:pt x="340" y="415"/>
                          </a:lnTo>
                          <a:lnTo>
                            <a:pt x="331" y="407"/>
                          </a:lnTo>
                          <a:lnTo>
                            <a:pt x="331" y="415"/>
                          </a:lnTo>
                          <a:lnTo>
                            <a:pt x="323" y="424"/>
                          </a:lnTo>
                          <a:lnTo>
                            <a:pt x="323" y="415"/>
                          </a:lnTo>
                          <a:lnTo>
                            <a:pt x="323" y="407"/>
                          </a:lnTo>
                          <a:lnTo>
                            <a:pt x="314" y="407"/>
                          </a:lnTo>
                          <a:lnTo>
                            <a:pt x="306" y="407"/>
                          </a:lnTo>
                          <a:lnTo>
                            <a:pt x="306" y="415"/>
                          </a:lnTo>
                          <a:lnTo>
                            <a:pt x="306" y="424"/>
                          </a:lnTo>
                          <a:lnTo>
                            <a:pt x="306" y="432"/>
                          </a:lnTo>
                          <a:lnTo>
                            <a:pt x="297" y="432"/>
                          </a:lnTo>
                          <a:lnTo>
                            <a:pt x="297" y="441"/>
                          </a:lnTo>
                          <a:lnTo>
                            <a:pt x="297" y="449"/>
                          </a:lnTo>
                          <a:lnTo>
                            <a:pt x="306" y="458"/>
                          </a:lnTo>
                          <a:lnTo>
                            <a:pt x="297" y="466"/>
                          </a:lnTo>
                          <a:lnTo>
                            <a:pt x="297" y="458"/>
                          </a:lnTo>
                          <a:lnTo>
                            <a:pt x="297" y="466"/>
                          </a:lnTo>
                          <a:lnTo>
                            <a:pt x="289" y="483"/>
                          </a:lnTo>
                          <a:lnTo>
                            <a:pt x="280" y="483"/>
                          </a:lnTo>
                          <a:lnTo>
                            <a:pt x="280" y="492"/>
                          </a:lnTo>
                          <a:lnTo>
                            <a:pt x="272" y="492"/>
                          </a:lnTo>
                          <a:lnTo>
                            <a:pt x="263" y="492"/>
                          </a:lnTo>
                          <a:lnTo>
                            <a:pt x="263" y="483"/>
                          </a:lnTo>
                          <a:lnTo>
                            <a:pt x="255" y="483"/>
                          </a:lnTo>
                          <a:lnTo>
                            <a:pt x="255" y="475"/>
                          </a:lnTo>
                          <a:lnTo>
                            <a:pt x="246" y="475"/>
                          </a:lnTo>
                          <a:lnTo>
                            <a:pt x="238" y="475"/>
                          </a:lnTo>
                          <a:lnTo>
                            <a:pt x="238" y="466"/>
                          </a:lnTo>
                          <a:lnTo>
                            <a:pt x="229" y="458"/>
                          </a:lnTo>
                          <a:lnTo>
                            <a:pt x="229" y="449"/>
                          </a:lnTo>
                          <a:lnTo>
                            <a:pt x="221" y="458"/>
                          </a:lnTo>
                          <a:lnTo>
                            <a:pt x="212" y="458"/>
                          </a:lnTo>
                          <a:lnTo>
                            <a:pt x="212" y="466"/>
                          </a:lnTo>
                          <a:lnTo>
                            <a:pt x="212" y="475"/>
                          </a:lnTo>
                          <a:lnTo>
                            <a:pt x="204" y="475"/>
                          </a:lnTo>
                          <a:lnTo>
                            <a:pt x="195" y="47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1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368" y="1674"/>
                      <a:ext cx="408" cy="720"/>
                    </a:xfrm>
                    <a:custGeom>
                      <a:avLst/>
                      <a:gdLst>
                        <a:gd name="T0" fmla="*/ 323 w 408"/>
                        <a:gd name="T1" fmla="*/ 661 h 720"/>
                        <a:gd name="T2" fmla="*/ 323 w 408"/>
                        <a:gd name="T3" fmla="*/ 703 h 720"/>
                        <a:gd name="T4" fmla="*/ 298 w 408"/>
                        <a:gd name="T5" fmla="*/ 694 h 720"/>
                        <a:gd name="T6" fmla="*/ 264 w 408"/>
                        <a:gd name="T7" fmla="*/ 703 h 720"/>
                        <a:gd name="T8" fmla="*/ 255 w 408"/>
                        <a:gd name="T9" fmla="*/ 720 h 720"/>
                        <a:gd name="T10" fmla="*/ 238 w 408"/>
                        <a:gd name="T11" fmla="*/ 711 h 720"/>
                        <a:gd name="T12" fmla="*/ 230 w 408"/>
                        <a:gd name="T13" fmla="*/ 703 h 720"/>
                        <a:gd name="T14" fmla="*/ 221 w 408"/>
                        <a:gd name="T15" fmla="*/ 686 h 720"/>
                        <a:gd name="T16" fmla="*/ 221 w 408"/>
                        <a:gd name="T17" fmla="*/ 661 h 720"/>
                        <a:gd name="T18" fmla="*/ 213 w 408"/>
                        <a:gd name="T19" fmla="*/ 627 h 720"/>
                        <a:gd name="T20" fmla="*/ 179 w 408"/>
                        <a:gd name="T21" fmla="*/ 601 h 720"/>
                        <a:gd name="T22" fmla="*/ 170 w 408"/>
                        <a:gd name="T23" fmla="*/ 593 h 720"/>
                        <a:gd name="T24" fmla="*/ 136 w 408"/>
                        <a:gd name="T25" fmla="*/ 576 h 720"/>
                        <a:gd name="T26" fmla="*/ 128 w 408"/>
                        <a:gd name="T27" fmla="*/ 542 h 720"/>
                        <a:gd name="T28" fmla="*/ 136 w 408"/>
                        <a:gd name="T29" fmla="*/ 508 h 720"/>
                        <a:gd name="T30" fmla="*/ 145 w 408"/>
                        <a:gd name="T31" fmla="*/ 483 h 720"/>
                        <a:gd name="T32" fmla="*/ 111 w 408"/>
                        <a:gd name="T33" fmla="*/ 474 h 720"/>
                        <a:gd name="T34" fmla="*/ 85 w 408"/>
                        <a:gd name="T35" fmla="*/ 457 h 720"/>
                        <a:gd name="T36" fmla="*/ 77 w 408"/>
                        <a:gd name="T37" fmla="*/ 432 h 720"/>
                        <a:gd name="T38" fmla="*/ 34 w 408"/>
                        <a:gd name="T39" fmla="*/ 398 h 720"/>
                        <a:gd name="T40" fmla="*/ 9 w 408"/>
                        <a:gd name="T41" fmla="*/ 364 h 720"/>
                        <a:gd name="T42" fmla="*/ 0 w 408"/>
                        <a:gd name="T43" fmla="*/ 330 h 720"/>
                        <a:gd name="T44" fmla="*/ 9 w 408"/>
                        <a:gd name="T45" fmla="*/ 296 h 720"/>
                        <a:gd name="T46" fmla="*/ 9 w 408"/>
                        <a:gd name="T47" fmla="*/ 271 h 720"/>
                        <a:gd name="T48" fmla="*/ 34 w 408"/>
                        <a:gd name="T49" fmla="*/ 254 h 720"/>
                        <a:gd name="T50" fmla="*/ 43 w 408"/>
                        <a:gd name="T51" fmla="*/ 220 h 720"/>
                        <a:gd name="T52" fmla="*/ 34 w 408"/>
                        <a:gd name="T53" fmla="*/ 186 h 720"/>
                        <a:gd name="T54" fmla="*/ 43 w 408"/>
                        <a:gd name="T55" fmla="*/ 161 h 720"/>
                        <a:gd name="T56" fmla="*/ 85 w 408"/>
                        <a:gd name="T57" fmla="*/ 144 h 720"/>
                        <a:gd name="T58" fmla="*/ 102 w 408"/>
                        <a:gd name="T59" fmla="*/ 127 h 720"/>
                        <a:gd name="T60" fmla="*/ 119 w 408"/>
                        <a:gd name="T61" fmla="*/ 84 h 720"/>
                        <a:gd name="T62" fmla="*/ 111 w 408"/>
                        <a:gd name="T63" fmla="*/ 59 h 720"/>
                        <a:gd name="T64" fmla="*/ 85 w 408"/>
                        <a:gd name="T65" fmla="*/ 34 h 720"/>
                        <a:gd name="T66" fmla="*/ 68 w 408"/>
                        <a:gd name="T67" fmla="*/ 17 h 720"/>
                        <a:gd name="T68" fmla="*/ 230 w 408"/>
                        <a:gd name="T69" fmla="*/ 8 h 720"/>
                        <a:gd name="T70" fmla="*/ 332 w 408"/>
                        <a:gd name="T71" fmla="*/ 25 h 720"/>
                        <a:gd name="T72" fmla="*/ 374 w 408"/>
                        <a:gd name="T73" fmla="*/ 152 h 720"/>
                        <a:gd name="T74" fmla="*/ 383 w 408"/>
                        <a:gd name="T75" fmla="*/ 296 h 720"/>
                        <a:gd name="T76" fmla="*/ 383 w 408"/>
                        <a:gd name="T77" fmla="*/ 406 h 720"/>
                        <a:gd name="T78" fmla="*/ 391 w 408"/>
                        <a:gd name="T79" fmla="*/ 423 h 720"/>
                        <a:gd name="T80" fmla="*/ 391 w 408"/>
                        <a:gd name="T81" fmla="*/ 432 h 720"/>
                        <a:gd name="T82" fmla="*/ 400 w 408"/>
                        <a:gd name="T83" fmla="*/ 449 h 720"/>
                        <a:gd name="T84" fmla="*/ 400 w 408"/>
                        <a:gd name="T85" fmla="*/ 474 h 720"/>
                        <a:gd name="T86" fmla="*/ 391 w 408"/>
                        <a:gd name="T87" fmla="*/ 491 h 720"/>
                        <a:gd name="T88" fmla="*/ 391 w 408"/>
                        <a:gd name="T89" fmla="*/ 508 h 720"/>
                        <a:gd name="T90" fmla="*/ 383 w 408"/>
                        <a:gd name="T91" fmla="*/ 517 h 720"/>
                        <a:gd name="T92" fmla="*/ 374 w 408"/>
                        <a:gd name="T93" fmla="*/ 533 h 720"/>
                        <a:gd name="T94" fmla="*/ 366 w 408"/>
                        <a:gd name="T95" fmla="*/ 542 h 720"/>
                        <a:gd name="T96" fmla="*/ 366 w 408"/>
                        <a:gd name="T97" fmla="*/ 559 h 720"/>
                        <a:gd name="T98" fmla="*/ 357 w 408"/>
                        <a:gd name="T99" fmla="*/ 576 h 720"/>
                        <a:gd name="T100" fmla="*/ 357 w 408"/>
                        <a:gd name="T101" fmla="*/ 584 h 720"/>
                        <a:gd name="T102" fmla="*/ 357 w 408"/>
                        <a:gd name="T103" fmla="*/ 593 h 720"/>
                        <a:gd name="T104" fmla="*/ 357 w 408"/>
                        <a:gd name="T105" fmla="*/ 601 h 720"/>
                        <a:gd name="T106" fmla="*/ 349 w 408"/>
                        <a:gd name="T107" fmla="*/ 627 h 720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408"/>
                        <a:gd name="T163" fmla="*/ 0 h 720"/>
                        <a:gd name="T164" fmla="*/ 408 w 408"/>
                        <a:gd name="T165" fmla="*/ 720 h 720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408" h="720">
                          <a:moveTo>
                            <a:pt x="366" y="644"/>
                          </a:moveTo>
                          <a:lnTo>
                            <a:pt x="357" y="644"/>
                          </a:lnTo>
                          <a:lnTo>
                            <a:pt x="340" y="652"/>
                          </a:lnTo>
                          <a:lnTo>
                            <a:pt x="332" y="652"/>
                          </a:lnTo>
                          <a:lnTo>
                            <a:pt x="323" y="661"/>
                          </a:lnTo>
                          <a:lnTo>
                            <a:pt x="323" y="669"/>
                          </a:lnTo>
                          <a:lnTo>
                            <a:pt x="323" y="677"/>
                          </a:lnTo>
                          <a:lnTo>
                            <a:pt x="323" y="686"/>
                          </a:lnTo>
                          <a:lnTo>
                            <a:pt x="332" y="686"/>
                          </a:lnTo>
                          <a:lnTo>
                            <a:pt x="332" y="694"/>
                          </a:lnTo>
                          <a:lnTo>
                            <a:pt x="323" y="703"/>
                          </a:lnTo>
                          <a:lnTo>
                            <a:pt x="315" y="703"/>
                          </a:lnTo>
                          <a:lnTo>
                            <a:pt x="315" y="694"/>
                          </a:lnTo>
                          <a:lnTo>
                            <a:pt x="306" y="694"/>
                          </a:lnTo>
                          <a:lnTo>
                            <a:pt x="298" y="694"/>
                          </a:lnTo>
                          <a:lnTo>
                            <a:pt x="289" y="686"/>
                          </a:lnTo>
                          <a:lnTo>
                            <a:pt x="281" y="686"/>
                          </a:lnTo>
                          <a:lnTo>
                            <a:pt x="272" y="686"/>
                          </a:lnTo>
                          <a:lnTo>
                            <a:pt x="264" y="694"/>
                          </a:lnTo>
                          <a:lnTo>
                            <a:pt x="264" y="703"/>
                          </a:lnTo>
                          <a:lnTo>
                            <a:pt x="255" y="703"/>
                          </a:lnTo>
                          <a:lnTo>
                            <a:pt x="255" y="711"/>
                          </a:lnTo>
                          <a:lnTo>
                            <a:pt x="264" y="720"/>
                          </a:lnTo>
                          <a:lnTo>
                            <a:pt x="255" y="720"/>
                          </a:lnTo>
                          <a:lnTo>
                            <a:pt x="255" y="711"/>
                          </a:lnTo>
                          <a:lnTo>
                            <a:pt x="247" y="711"/>
                          </a:lnTo>
                          <a:lnTo>
                            <a:pt x="247" y="703"/>
                          </a:lnTo>
                          <a:lnTo>
                            <a:pt x="238" y="703"/>
                          </a:lnTo>
                          <a:lnTo>
                            <a:pt x="238" y="711"/>
                          </a:lnTo>
                          <a:lnTo>
                            <a:pt x="247" y="711"/>
                          </a:lnTo>
                          <a:lnTo>
                            <a:pt x="247" y="720"/>
                          </a:lnTo>
                          <a:lnTo>
                            <a:pt x="238" y="711"/>
                          </a:lnTo>
                          <a:lnTo>
                            <a:pt x="230" y="711"/>
                          </a:lnTo>
                          <a:lnTo>
                            <a:pt x="230" y="703"/>
                          </a:lnTo>
                          <a:lnTo>
                            <a:pt x="230" y="694"/>
                          </a:lnTo>
                          <a:lnTo>
                            <a:pt x="221" y="686"/>
                          </a:lnTo>
                          <a:lnTo>
                            <a:pt x="221" y="677"/>
                          </a:lnTo>
                          <a:lnTo>
                            <a:pt x="230" y="669"/>
                          </a:lnTo>
                          <a:lnTo>
                            <a:pt x="230" y="661"/>
                          </a:lnTo>
                          <a:lnTo>
                            <a:pt x="221" y="661"/>
                          </a:lnTo>
                          <a:lnTo>
                            <a:pt x="221" y="652"/>
                          </a:lnTo>
                          <a:lnTo>
                            <a:pt x="213" y="644"/>
                          </a:lnTo>
                          <a:lnTo>
                            <a:pt x="213" y="635"/>
                          </a:lnTo>
                          <a:lnTo>
                            <a:pt x="213" y="627"/>
                          </a:lnTo>
                          <a:lnTo>
                            <a:pt x="204" y="627"/>
                          </a:lnTo>
                          <a:lnTo>
                            <a:pt x="196" y="627"/>
                          </a:lnTo>
                          <a:lnTo>
                            <a:pt x="196" y="618"/>
                          </a:lnTo>
                          <a:lnTo>
                            <a:pt x="196" y="610"/>
                          </a:lnTo>
                          <a:lnTo>
                            <a:pt x="179" y="601"/>
                          </a:lnTo>
                          <a:lnTo>
                            <a:pt x="170" y="610"/>
                          </a:lnTo>
                          <a:lnTo>
                            <a:pt x="170" y="601"/>
                          </a:lnTo>
                          <a:lnTo>
                            <a:pt x="170" y="593"/>
                          </a:lnTo>
                          <a:lnTo>
                            <a:pt x="162" y="593"/>
                          </a:lnTo>
                          <a:lnTo>
                            <a:pt x="153" y="584"/>
                          </a:lnTo>
                          <a:lnTo>
                            <a:pt x="145" y="584"/>
                          </a:lnTo>
                          <a:lnTo>
                            <a:pt x="136" y="576"/>
                          </a:lnTo>
                          <a:lnTo>
                            <a:pt x="128" y="567"/>
                          </a:lnTo>
                          <a:lnTo>
                            <a:pt x="128" y="550"/>
                          </a:lnTo>
                          <a:lnTo>
                            <a:pt x="128" y="542"/>
                          </a:lnTo>
                          <a:lnTo>
                            <a:pt x="136" y="525"/>
                          </a:lnTo>
                          <a:lnTo>
                            <a:pt x="136" y="517"/>
                          </a:lnTo>
                          <a:lnTo>
                            <a:pt x="136" y="508"/>
                          </a:lnTo>
                          <a:lnTo>
                            <a:pt x="136" y="500"/>
                          </a:lnTo>
                          <a:lnTo>
                            <a:pt x="145" y="491"/>
                          </a:lnTo>
                          <a:lnTo>
                            <a:pt x="145" y="483"/>
                          </a:lnTo>
                          <a:lnTo>
                            <a:pt x="128" y="474"/>
                          </a:lnTo>
                          <a:lnTo>
                            <a:pt x="111" y="474"/>
                          </a:lnTo>
                          <a:lnTo>
                            <a:pt x="102" y="483"/>
                          </a:lnTo>
                          <a:lnTo>
                            <a:pt x="94" y="483"/>
                          </a:lnTo>
                          <a:lnTo>
                            <a:pt x="94" y="474"/>
                          </a:lnTo>
                          <a:lnTo>
                            <a:pt x="85" y="466"/>
                          </a:lnTo>
                          <a:lnTo>
                            <a:pt x="85" y="457"/>
                          </a:lnTo>
                          <a:lnTo>
                            <a:pt x="85" y="449"/>
                          </a:lnTo>
                          <a:lnTo>
                            <a:pt x="85" y="440"/>
                          </a:lnTo>
                          <a:lnTo>
                            <a:pt x="77" y="432"/>
                          </a:lnTo>
                          <a:lnTo>
                            <a:pt x="68" y="423"/>
                          </a:lnTo>
                          <a:lnTo>
                            <a:pt x="60" y="415"/>
                          </a:lnTo>
                          <a:lnTo>
                            <a:pt x="51" y="415"/>
                          </a:lnTo>
                          <a:lnTo>
                            <a:pt x="43" y="406"/>
                          </a:lnTo>
                          <a:lnTo>
                            <a:pt x="43" y="398"/>
                          </a:lnTo>
                          <a:lnTo>
                            <a:pt x="34" y="398"/>
                          </a:lnTo>
                          <a:lnTo>
                            <a:pt x="34" y="389"/>
                          </a:lnTo>
                          <a:lnTo>
                            <a:pt x="17" y="381"/>
                          </a:lnTo>
                          <a:lnTo>
                            <a:pt x="17" y="372"/>
                          </a:lnTo>
                          <a:lnTo>
                            <a:pt x="17" y="364"/>
                          </a:lnTo>
                          <a:lnTo>
                            <a:pt x="9" y="364"/>
                          </a:lnTo>
                          <a:lnTo>
                            <a:pt x="9" y="356"/>
                          </a:lnTo>
                          <a:lnTo>
                            <a:pt x="9" y="347"/>
                          </a:lnTo>
                          <a:lnTo>
                            <a:pt x="0" y="339"/>
                          </a:lnTo>
                          <a:lnTo>
                            <a:pt x="0" y="330"/>
                          </a:lnTo>
                          <a:lnTo>
                            <a:pt x="0" y="322"/>
                          </a:lnTo>
                          <a:lnTo>
                            <a:pt x="0" y="313"/>
                          </a:lnTo>
                          <a:lnTo>
                            <a:pt x="0" y="305"/>
                          </a:lnTo>
                          <a:lnTo>
                            <a:pt x="0" y="296"/>
                          </a:lnTo>
                          <a:lnTo>
                            <a:pt x="9" y="296"/>
                          </a:lnTo>
                          <a:lnTo>
                            <a:pt x="9" y="288"/>
                          </a:lnTo>
                          <a:lnTo>
                            <a:pt x="9" y="279"/>
                          </a:lnTo>
                          <a:lnTo>
                            <a:pt x="9" y="271"/>
                          </a:lnTo>
                          <a:lnTo>
                            <a:pt x="9" y="262"/>
                          </a:lnTo>
                          <a:lnTo>
                            <a:pt x="17" y="262"/>
                          </a:lnTo>
                          <a:lnTo>
                            <a:pt x="26" y="262"/>
                          </a:lnTo>
                          <a:lnTo>
                            <a:pt x="26" y="254"/>
                          </a:lnTo>
                          <a:lnTo>
                            <a:pt x="34" y="254"/>
                          </a:lnTo>
                          <a:lnTo>
                            <a:pt x="34" y="245"/>
                          </a:lnTo>
                          <a:lnTo>
                            <a:pt x="34" y="237"/>
                          </a:lnTo>
                          <a:lnTo>
                            <a:pt x="43" y="228"/>
                          </a:lnTo>
                          <a:lnTo>
                            <a:pt x="43" y="220"/>
                          </a:lnTo>
                          <a:lnTo>
                            <a:pt x="43" y="203"/>
                          </a:lnTo>
                          <a:lnTo>
                            <a:pt x="43" y="195"/>
                          </a:lnTo>
                          <a:lnTo>
                            <a:pt x="43" y="186"/>
                          </a:lnTo>
                          <a:lnTo>
                            <a:pt x="34" y="186"/>
                          </a:lnTo>
                          <a:lnTo>
                            <a:pt x="34" y="178"/>
                          </a:lnTo>
                          <a:lnTo>
                            <a:pt x="34" y="169"/>
                          </a:lnTo>
                          <a:lnTo>
                            <a:pt x="34" y="161"/>
                          </a:lnTo>
                          <a:lnTo>
                            <a:pt x="43" y="152"/>
                          </a:lnTo>
                          <a:lnTo>
                            <a:pt x="43" y="161"/>
                          </a:lnTo>
                          <a:lnTo>
                            <a:pt x="51" y="152"/>
                          </a:lnTo>
                          <a:lnTo>
                            <a:pt x="60" y="152"/>
                          </a:lnTo>
                          <a:lnTo>
                            <a:pt x="68" y="152"/>
                          </a:lnTo>
                          <a:lnTo>
                            <a:pt x="77" y="144"/>
                          </a:lnTo>
                          <a:lnTo>
                            <a:pt x="85" y="144"/>
                          </a:lnTo>
                          <a:lnTo>
                            <a:pt x="94" y="144"/>
                          </a:lnTo>
                          <a:lnTo>
                            <a:pt x="94" y="135"/>
                          </a:lnTo>
                          <a:lnTo>
                            <a:pt x="102" y="135"/>
                          </a:lnTo>
                          <a:lnTo>
                            <a:pt x="102" y="127"/>
                          </a:lnTo>
                          <a:lnTo>
                            <a:pt x="102" y="118"/>
                          </a:lnTo>
                          <a:lnTo>
                            <a:pt x="102" y="110"/>
                          </a:lnTo>
                          <a:lnTo>
                            <a:pt x="111" y="110"/>
                          </a:lnTo>
                          <a:lnTo>
                            <a:pt x="111" y="101"/>
                          </a:lnTo>
                          <a:lnTo>
                            <a:pt x="119" y="84"/>
                          </a:lnTo>
                          <a:lnTo>
                            <a:pt x="119" y="76"/>
                          </a:lnTo>
                          <a:lnTo>
                            <a:pt x="111" y="67"/>
                          </a:lnTo>
                          <a:lnTo>
                            <a:pt x="111" y="59"/>
                          </a:lnTo>
                          <a:lnTo>
                            <a:pt x="102" y="50"/>
                          </a:lnTo>
                          <a:lnTo>
                            <a:pt x="94" y="50"/>
                          </a:lnTo>
                          <a:lnTo>
                            <a:pt x="85" y="42"/>
                          </a:lnTo>
                          <a:lnTo>
                            <a:pt x="85" y="34"/>
                          </a:lnTo>
                          <a:lnTo>
                            <a:pt x="77" y="25"/>
                          </a:lnTo>
                          <a:lnTo>
                            <a:pt x="68" y="25"/>
                          </a:lnTo>
                          <a:lnTo>
                            <a:pt x="68" y="17"/>
                          </a:lnTo>
                          <a:lnTo>
                            <a:pt x="85" y="17"/>
                          </a:lnTo>
                          <a:lnTo>
                            <a:pt x="136" y="8"/>
                          </a:lnTo>
                          <a:lnTo>
                            <a:pt x="145" y="8"/>
                          </a:lnTo>
                          <a:lnTo>
                            <a:pt x="187" y="8"/>
                          </a:lnTo>
                          <a:lnTo>
                            <a:pt x="230" y="8"/>
                          </a:lnTo>
                          <a:lnTo>
                            <a:pt x="247" y="8"/>
                          </a:lnTo>
                          <a:lnTo>
                            <a:pt x="289" y="0"/>
                          </a:lnTo>
                          <a:lnTo>
                            <a:pt x="298" y="0"/>
                          </a:lnTo>
                          <a:lnTo>
                            <a:pt x="332" y="0"/>
                          </a:lnTo>
                          <a:lnTo>
                            <a:pt x="332" y="25"/>
                          </a:lnTo>
                          <a:lnTo>
                            <a:pt x="340" y="42"/>
                          </a:lnTo>
                          <a:lnTo>
                            <a:pt x="349" y="50"/>
                          </a:lnTo>
                          <a:lnTo>
                            <a:pt x="357" y="76"/>
                          </a:lnTo>
                          <a:lnTo>
                            <a:pt x="366" y="93"/>
                          </a:lnTo>
                          <a:lnTo>
                            <a:pt x="374" y="127"/>
                          </a:lnTo>
                          <a:lnTo>
                            <a:pt x="374" y="152"/>
                          </a:lnTo>
                          <a:lnTo>
                            <a:pt x="374" y="169"/>
                          </a:lnTo>
                          <a:lnTo>
                            <a:pt x="374" y="186"/>
                          </a:lnTo>
                          <a:lnTo>
                            <a:pt x="383" y="220"/>
                          </a:lnTo>
                          <a:lnTo>
                            <a:pt x="383" y="254"/>
                          </a:lnTo>
                          <a:lnTo>
                            <a:pt x="383" y="296"/>
                          </a:lnTo>
                          <a:lnTo>
                            <a:pt x="391" y="330"/>
                          </a:lnTo>
                          <a:lnTo>
                            <a:pt x="391" y="364"/>
                          </a:lnTo>
                          <a:lnTo>
                            <a:pt x="391" y="381"/>
                          </a:lnTo>
                          <a:lnTo>
                            <a:pt x="391" y="398"/>
                          </a:lnTo>
                          <a:lnTo>
                            <a:pt x="383" y="406"/>
                          </a:lnTo>
                          <a:lnTo>
                            <a:pt x="391" y="406"/>
                          </a:lnTo>
                          <a:lnTo>
                            <a:pt x="391" y="415"/>
                          </a:lnTo>
                          <a:lnTo>
                            <a:pt x="391" y="423"/>
                          </a:lnTo>
                          <a:lnTo>
                            <a:pt x="383" y="423"/>
                          </a:lnTo>
                          <a:lnTo>
                            <a:pt x="383" y="432"/>
                          </a:lnTo>
                          <a:lnTo>
                            <a:pt x="391" y="432"/>
                          </a:lnTo>
                          <a:lnTo>
                            <a:pt x="391" y="440"/>
                          </a:lnTo>
                          <a:lnTo>
                            <a:pt x="391" y="449"/>
                          </a:lnTo>
                          <a:lnTo>
                            <a:pt x="400" y="449"/>
                          </a:lnTo>
                          <a:lnTo>
                            <a:pt x="400" y="457"/>
                          </a:lnTo>
                          <a:lnTo>
                            <a:pt x="400" y="466"/>
                          </a:lnTo>
                          <a:lnTo>
                            <a:pt x="400" y="474"/>
                          </a:lnTo>
                          <a:lnTo>
                            <a:pt x="408" y="474"/>
                          </a:lnTo>
                          <a:lnTo>
                            <a:pt x="400" y="483"/>
                          </a:lnTo>
                          <a:lnTo>
                            <a:pt x="400" y="491"/>
                          </a:lnTo>
                          <a:lnTo>
                            <a:pt x="391" y="491"/>
                          </a:lnTo>
                          <a:lnTo>
                            <a:pt x="391" y="500"/>
                          </a:lnTo>
                          <a:lnTo>
                            <a:pt x="391" y="508"/>
                          </a:lnTo>
                          <a:lnTo>
                            <a:pt x="391" y="517"/>
                          </a:lnTo>
                          <a:lnTo>
                            <a:pt x="383" y="517"/>
                          </a:lnTo>
                          <a:lnTo>
                            <a:pt x="383" y="525"/>
                          </a:lnTo>
                          <a:lnTo>
                            <a:pt x="374" y="533"/>
                          </a:lnTo>
                          <a:lnTo>
                            <a:pt x="374" y="542"/>
                          </a:lnTo>
                          <a:lnTo>
                            <a:pt x="374" y="533"/>
                          </a:lnTo>
                          <a:lnTo>
                            <a:pt x="366" y="542"/>
                          </a:lnTo>
                          <a:lnTo>
                            <a:pt x="366" y="533"/>
                          </a:lnTo>
                          <a:lnTo>
                            <a:pt x="366" y="542"/>
                          </a:lnTo>
                          <a:lnTo>
                            <a:pt x="366" y="550"/>
                          </a:lnTo>
                          <a:lnTo>
                            <a:pt x="366" y="559"/>
                          </a:lnTo>
                          <a:lnTo>
                            <a:pt x="357" y="567"/>
                          </a:lnTo>
                          <a:lnTo>
                            <a:pt x="366" y="567"/>
                          </a:lnTo>
                          <a:lnTo>
                            <a:pt x="357" y="567"/>
                          </a:lnTo>
                          <a:lnTo>
                            <a:pt x="357" y="576"/>
                          </a:lnTo>
                          <a:lnTo>
                            <a:pt x="366" y="584"/>
                          </a:lnTo>
                          <a:lnTo>
                            <a:pt x="357" y="584"/>
                          </a:lnTo>
                          <a:lnTo>
                            <a:pt x="366" y="584"/>
                          </a:lnTo>
                          <a:lnTo>
                            <a:pt x="366" y="593"/>
                          </a:lnTo>
                          <a:lnTo>
                            <a:pt x="357" y="593"/>
                          </a:lnTo>
                          <a:lnTo>
                            <a:pt x="366" y="601"/>
                          </a:lnTo>
                          <a:lnTo>
                            <a:pt x="357" y="601"/>
                          </a:lnTo>
                          <a:lnTo>
                            <a:pt x="366" y="601"/>
                          </a:lnTo>
                          <a:lnTo>
                            <a:pt x="357" y="610"/>
                          </a:lnTo>
                          <a:lnTo>
                            <a:pt x="357" y="618"/>
                          </a:lnTo>
                          <a:lnTo>
                            <a:pt x="349" y="618"/>
                          </a:lnTo>
                          <a:lnTo>
                            <a:pt x="349" y="627"/>
                          </a:lnTo>
                          <a:lnTo>
                            <a:pt x="357" y="635"/>
                          </a:lnTo>
                          <a:lnTo>
                            <a:pt x="366" y="644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2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795" y="1970"/>
                      <a:ext cx="17" cy="34"/>
                    </a:xfrm>
                    <a:custGeom>
                      <a:avLst/>
                      <a:gdLst>
                        <a:gd name="T0" fmla="*/ 9 w 17"/>
                        <a:gd name="T1" fmla="*/ 9 h 34"/>
                        <a:gd name="T2" fmla="*/ 17 w 17"/>
                        <a:gd name="T3" fmla="*/ 17 h 34"/>
                        <a:gd name="T4" fmla="*/ 9 w 17"/>
                        <a:gd name="T5" fmla="*/ 34 h 34"/>
                        <a:gd name="T6" fmla="*/ 9 w 17"/>
                        <a:gd name="T7" fmla="*/ 26 h 34"/>
                        <a:gd name="T8" fmla="*/ 9 w 17"/>
                        <a:gd name="T9" fmla="*/ 17 h 34"/>
                        <a:gd name="T10" fmla="*/ 0 w 17"/>
                        <a:gd name="T11" fmla="*/ 17 h 34"/>
                        <a:gd name="T12" fmla="*/ 0 w 17"/>
                        <a:gd name="T13" fmla="*/ 0 h 34"/>
                        <a:gd name="T14" fmla="*/ 9 w 17"/>
                        <a:gd name="T15" fmla="*/ 9 h 3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34"/>
                        <a:gd name="T26" fmla="*/ 17 w 17"/>
                        <a:gd name="T27" fmla="*/ 34 h 3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34">
                          <a:moveTo>
                            <a:pt x="9" y="9"/>
                          </a:moveTo>
                          <a:lnTo>
                            <a:pt x="17" y="17"/>
                          </a:lnTo>
                          <a:lnTo>
                            <a:pt x="9" y="34"/>
                          </a:lnTo>
                          <a:lnTo>
                            <a:pt x="9" y="26"/>
                          </a:lnTo>
                          <a:lnTo>
                            <a:pt x="9" y="17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lnTo>
                            <a:pt x="9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3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4787" y="1970"/>
                      <a:ext cx="25" cy="26"/>
                    </a:xfrm>
                    <a:custGeom>
                      <a:avLst/>
                      <a:gdLst>
                        <a:gd name="T0" fmla="*/ 8 w 25"/>
                        <a:gd name="T1" fmla="*/ 0 h 26"/>
                        <a:gd name="T2" fmla="*/ 25 w 25"/>
                        <a:gd name="T3" fmla="*/ 9 h 26"/>
                        <a:gd name="T4" fmla="*/ 8 w 25"/>
                        <a:gd name="T5" fmla="*/ 26 h 26"/>
                        <a:gd name="T6" fmla="*/ 8 w 25"/>
                        <a:gd name="T7" fmla="*/ 26 h 26"/>
                        <a:gd name="T8" fmla="*/ 8 w 25"/>
                        <a:gd name="T9" fmla="*/ 17 h 26"/>
                        <a:gd name="T10" fmla="*/ 8 w 25"/>
                        <a:gd name="T11" fmla="*/ 17 h 26"/>
                        <a:gd name="T12" fmla="*/ 8 w 25"/>
                        <a:gd name="T13" fmla="*/ 17 h 26"/>
                        <a:gd name="T14" fmla="*/ 8 w 25"/>
                        <a:gd name="T15" fmla="*/ 17 h 26"/>
                        <a:gd name="T16" fmla="*/ 8 w 25"/>
                        <a:gd name="T17" fmla="*/ 9 h 26"/>
                        <a:gd name="T18" fmla="*/ 0 w 25"/>
                        <a:gd name="T19" fmla="*/ 9 h 26"/>
                        <a:gd name="T20" fmla="*/ 8 w 25"/>
                        <a:gd name="T21" fmla="*/ 0 h 26"/>
                        <a:gd name="T22" fmla="*/ 8 w 25"/>
                        <a:gd name="T23" fmla="*/ 0 h 26"/>
                        <a:gd name="T24" fmla="*/ 8 w 25"/>
                        <a:gd name="T25" fmla="*/ 0 h 2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5"/>
                        <a:gd name="T40" fmla="*/ 0 h 26"/>
                        <a:gd name="T41" fmla="*/ 25 w 25"/>
                        <a:gd name="T42" fmla="*/ 26 h 2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5" h="26">
                          <a:moveTo>
                            <a:pt x="8" y="0"/>
                          </a:moveTo>
                          <a:lnTo>
                            <a:pt x="25" y="9"/>
                          </a:lnTo>
                          <a:lnTo>
                            <a:pt x="8" y="26"/>
                          </a:lnTo>
                          <a:lnTo>
                            <a:pt x="8" y="17"/>
                          </a:lnTo>
                          <a:lnTo>
                            <a:pt x="8" y="9"/>
                          </a:lnTo>
                          <a:lnTo>
                            <a:pt x="0" y="9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4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4897" y="1835"/>
                      <a:ext cx="102" cy="178"/>
                    </a:xfrm>
                    <a:custGeom>
                      <a:avLst/>
                      <a:gdLst>
                        <a:gd name="T0" fmla="*/ 34 w 102"/>
                        <a:gd name="T1" fmla="*/ 161 h 178"/>
                        <a:gd name="T2" fmla="*/ 34 w 102"/>
                        <a:gd name="T3" fmla="*/ 152 h 178"/>
                        <a:gd name="T4" fmla="*/ 26 w 102"/>
                        <a:gd name="T5" fmla="*/ 127 h 178"/>
                        <a:gd name="T6" fmla="*/ 17 w 102"/>
                        <a:gd name="T7" fmla="*/ 93 h 178"/>
                        <a:gd name="T8" fmla="*/ 17 w 102"/>
                        <a:gd name="T9" fmla="*/ 76 h 178"/>
                        <a:gd name="T10" fmla="*/ 9 w 102"/>
                        <a:gd name="T11" fmla="*/ 67 h 178"/>
                        <a:gd name="T12" fmla="*/ 9 w 102"/>
                        <a:gd name="T13" fmla="*/ 59 h 178"/>
                        <a:gd name="T14" fmla="*/ 0 w 102"/>
                        <a:gd name="T15" fmla="*/ 17 h 178"/>
                        <a:gd name="T16" fmla="*/ 0 w 102"/>
                        <a:gd name="T17" fmla="*/ 17 h 178"/>
                        <a:gd name="T18" fmla="*/ 0 w 102"/>
                        <a:gd name="T19" fmla="*/ 8 h 178"/>
                        <a:gd name="T20" fmla="*/ 9 w 102"/>
                        <a:gd name="T21" fmla="*/ 8 h 178"/>
                        <a:gd name="T22" fmla="*/ 9 w 102"/>
                        <a:gd name="T23" fmla="*/ 0 h 178"/>
                        <a:gd name="T24" fmla="*/ 17 w 102"/>
                        <a:gd name="T25" fmla="*/ 0 h 178"/>
                        <a:gd name="T26" fmla="*/ 26 w 102"/>
                        <a:gd name="T27" fmla="*/ 0 h 178"/>
                        <a:gd name="T28" fmla="*/ 34 w 102"/>
                        <a:gd name="T29" fmla="*/ 0 h 178"/>
                        <a:gd name="T30" fmla="*/ 34 w 102"/>
                        <a:gd name="T31" fmla="*/ 0 h 178"/>
                        <a:gd name="T32" fmla="*/ 34 w 102"/>
                        <a:gd name="T33" fmla="*/ 0 h 178"/>
                        <a:gd name="T34" fmla="*/ 26 w 102"/>
                        <a:gd name="T35" fmla="*/ 8 h 178"/>
                        <a:gd name="T36" fmla="*/ 26 w 102"/>
                        <a:gd name="T37" fmla="*/ 8 h 178"/>
                        <a:gd name="T38" fmla="*/ 26 w 102"/>
                        <a:gd name="T39" fmla="*/ 8 h 178"/>
                        <a:gd name="T40" fmla="*/ 26 w 102"/>
                        <a:gd name="T41" fmla="*/ 17 h 178"/>
                        <a:gd name="T42" fmla="*/ 17 w 102"/>
                        <a:gd name="T43" fmla="*/ 25 h 178"/>
                        <a:gd name="T44" fmla="*/ 26 w 102"/>
                        <a:gd name="T45" fmla="*/ 34 h 178"/>
                        <a:gd name="T46" fmla="*/ 26 w 102"/>
                        <a:gd name="T47" fmla="*/ 50 h 178"/>
                        <a:gd name="T48" fmla="*/ 34 w 102"/>
                        <a:gd name="T49" fmla="*/ 59 h 178"/>
                        <a:gd name="T50" fmla="*/ 51 w 102"/>
                        <a:gd name="T51" fmla="*/ 67 h 178"/>
                        <a:gd name="T52" fmla="*/ 51 w 102"/>
                        <a:gd name="T53" fmla="*/ 93 h 178"/>
                        <a:gd name="T54" fmla="*/ 60 w 102"/>
                        <a:gd name="T55" fmla="*/ 101 h 178"/>
                        <a:gd name="T56" fmla="*/ 68 w 102"/>
                        <a:gd name="T57" fmla="*/ 110 h 178"/>
                        <a:gd name="T58" fmla="*/ 85 w 102"/>
                        <a:gd name="T59" fmla="*/ 118 h 178"/>
                        <a:gd name="T60" fmla="*/ 93 w 102"/>
                        <a:gd name="T61" fmla="*/ 118 h 178"/>
                        <a:gd name="T62" fmla="*/ 102 w 102"/>
                        <a:gd name="T63" fmla="*/ 161 h 178"/>
                        <a:gd name="T64" fmla="*/ 102 w 102"/>
                        <a:gd name="T65" fmla="*/ 161 h 178"/>
                        <a:gd name="T66" fmla="*/ 102 w 102"/>
                        <a:gd name="T67" fmla="*/ 161 h 178"/>
                        <a:gd name="T68" fmla="*/ 76 w 102"/>
                        <a:gd name="T69" fmla="*/ 169 h 178"/>
                        <a:gd name="T70" fmla="*/ 43 w 102"/>
                        <a:gd name="T71" fmla="*/ 178 h 178"/>
                        <a:gd name="T72" fmla="*/ 34 w 102"/>
                        <a:gd name="T73" fmla="*/ 161 h 178"/>
                        <a:gd name="T74" fmla="*/ 34 w 102"/>
                        <a:gd name="T75" fmla="*/ 161 h 178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02"/>
                        <a:gd name="T115" fmla="*/ 0 h 178"/>
                        <a:gd name="T116" fmla="*/ 102 w 102"/>
                        <a:gd name="T117" fmla="*/ 178 h 178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02" h="178">
                          <a:moveTo>
                            <a:pt x="34" y="161"/>
                          </a:moveTo>
                          <a:lnTo>
                            <a:pt x="34" y="152"/>
                          </a:lnTo>
                          <a:lnTo>
                            <a:pt x="26" y="127"/>
                          </a:lnTo>
                          <a:lnTo>
                            <a:pt x="17" y="93"/>
                          </a:lnTo>
                          <a:lnTo>
                            <a:pt x="17" y="76"/>
                          </a:lnTo>
                          <a:lnTo>
                            <a:pt x="9" y="67"/>
                          </a:lnTo>
                          <a:lnTo>
                            <a:pt x="9" y="59"/>
                          </a:lnTo>
                          <a:lnTo>
                            <a:pt x="0" y="17"/>
                          </a:lnTo>
                          <a:lnTo>
                            <a:pt x="0" y="8"/>
                          </a:lnTo>
                          <a:lnTo>
                            <a:pt x="9" y="8"/>
                          </a:lnTo>
                          <a:lnTo>
                            <a:pt x="9" y="0"/>
                          </a:lnTo>
                          <a:lnTo>
                            <a:pt x="17" y="0"/>
                          </a:lnTo>
                          <a:lnTo>
                            <a:pt x="26" y="0"/>
                          </a:lnTo>
                          <a:lnTo>
                            <a:pt x="34" y="0"/>
                          </a:lnTo>
                          <a:lnTo>
                            <a:pt x="26" y="8"/>
                          </a:lnTo>
                          <a:lnTo>
                            <a:pt x="26" y="17"/>
                          </a:lnTo>
                          <a:lnTo>
                            <a:pt x="17" y="25"/>
                          </a:lnTo>
                          <a:lnTo>
                            <a:pt x="26" y="34"/>
                          </a:lnTo>
                          <a:lnTo>
                            <a:pt x="26" y="50"/>
                          </a:lnTo>
                          <a:lnTo>
                            <a:pt x="34" y="59"/>
                          </a:lnTo>
                          <a:lnTo>
                            <a:pt x="51" y="67"/>
                          </a:lnTo>
                          <a:lnTo>
                            <a:pt x="51" y="93"/>
                          </a:lnTo>
                          <a:lnTo>
                            <a:pt x="60" y="101"/>
                          </a:lnTo>
                          <a:lnTo>
                            <a:pt x="68" y="110"/>
                          </a:lnTo>
                          <a:lnTo>
                            <a:pt x="85" y="118"/>
                          </a:lnTo>
                          <a:lnTo>
                            <a:pt x="93" y="118"/>
                          </a:lnTo>
                          <a:lnTo>
                            <a:pt x="102" y="161"/>
                          </a:lnTo>
                          <a:lnTo>
                            <a:pt x="76" y="169"/>
                          </a:lnTo>
                          <a:lnTo>
                            <a:pt x="43" y="178"/>
                          </a:lnTo>
                          <a:lnTo>
                            <a:pt x="34" y="16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5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4540" y="1852"/>
                      <a:ext cx="459" cy="220"/>
                    </a:xfrm>
                    <a:custGeom>
                      <a:avLst/>
                      <a:gdLst>
                        <a:gd name="T0" fmla="*/ 433 w 459"/>
                        <a:gd name="T1" fmla="*/ 152 h 220"/>
                        <a:gd name="T2" fmla="*/ 450 w 459"/>
                        <a:gd name="T3" fmla="*/ 186 h 220"/>
                        <a:gd name="T4" fmla="*/ 417 w 459"/>
                        <a:gd name="T5" fmla="*/ 220 h 220"/>
                        <a:gd name="T6" fmla="*/ 391 w 459"/>
                        <a:gd name="T7" fmla="*/ 194 h 220"/>
                        <a:gd name="T8" fmla="*/ 383 w 459"/>
                        <a:gd name="T9" fmla="*/ 178 h 220"/>
                        <a:gd name="T10" fmla="*/ 374 w 459"/>
                        <a:gd name="T11" fmla="*/ 186 h 220"/>
                        <a:gd name="T12" fmla="*/ 349 w 459"/>
                        <a:gd name="T13" fmla="*/ 161 h 220"/>
                        <a:gd name="T14" fmla="*/ 357 w 459"/>
                        <a:gd name="T15" fmla="*/ 152 h 220"/>
                        <a:gd name="T16" fmla="*/ 340 w 459"/>
                        <a:gd name="T17" fmla="*/ 135 h 220"/>
                        <a:gd name="T18" fmla="*/ 332 w 459"/>
                        <a:gd name="T19" fmla="*/ 127 h 220"/>
                        <a:gd name="T20" fmla="*/ 349 w 459"/>
                        <a:gd name="T21" fmla="*/ 110 h 220"/>
                        <a:gd name="T22" fmla="*/ 340 w 459"/>
                        <a:gd name="T23" fmla="*/ 101 h 220"/>
                        <a:gd name="T24" fmla="*/ 332 w 459"/>
                        <a:gd name="T25" fmla="*/ 76 h 220"/>
                        <a:gd name="T26" fmla="*/ 349 w 459"/>
                        <a:gd name="T27" fmla="*/ 50 h 220"/>
                        <a:gd name="T28" fmla="*/ 332 w 459"/>
                        <a:gd name="T29" fmla="*/ 33 h 220"/>
                        <a:gd name="T30" fmla="*/ 306 w 459"/>
                        <a:gd name="T31" fmla="*/ 76 h 220"/>
                        <a:gd name="T32" fmla="*/ 298 w 459"/>
                        <a:gd name="T33" fmla="*/ 84 h 220"/>
                        <a:gd name="T34" fmla="*/ 315 w 459"/>
                        <a:gd name="T35" fmla="*/ 93 h 220"/>
                        <a:gd name="T36" fmla="*/ 315 w 459"/>
                        <a:gd name="T37" fmla="*/ 169 h 220"/>
                        <a:gd name="T38" fmla="*/ 323 w 459"/>
                        <a:gd name="T39" fmla="*/ 194 h 220"/>
                        <a:gd name="T40" fmla="*/ 349 w 459"/>
                        <a:gd name="T41" fmla="*/ 220 h 220"/>
                        <a:gd name="T42" fmla="*/ 281 w 459"/>
                        <a:gd name="T43" fmla="*/ 203 h 220"/>
                        <a:gd name="T44" fmla="*/ 247 w 459"/>
                        <a:gd name="T45" fmla="*/ 194 h 220"/>
                        <a:gd name="T46" fmla="*/ 255 w 459"/>
                        <a:gd name="T47" fmla="*/ 152 h 220"/>
                        <a:gd name="T48" fmla="*/ 255 w 459"/>
                        <a:gd name="T49" fmla="*/ 144 h 220"/>
                        <a:gd name="T50" fmla="*/ 247 w 459"/>
                        <a:gd name="T51" fmla="*/ 127 h 220"/>
                        <a:gd name="T52" fmla="*/ 221 w 459"/>
                        <a:gd name="T53" fmla="*/ 118 h 220"/>
                        <a:gd name="T54" fmla="*/ 213 w 459"/>
                        <a:gd name="T55" fmla="*/ 110 h 220"/>
                        <a:gd name="T56" fmla="*/ 204 w 459"/>
                        <a:gd name="T57" fmla="*/ 101 h 220"/>
                        <a:gd name="T58" fmla="*/ 196 w 459"/>
                        <a:gd name="T59" fmla="*/ 93 h 220"/>
                        <a:gd name="T60" fmla="*/ 179 w 459"/>
                        <a:gd name="T61" fmla="*/ 93 h 220"/>
                        <a:gd name="T62" fmla="*/ 179 w 459"/>
                        <a:gd name="T63" fmla="*/ 84 h 220"/>
                        <a:gd name="T64" fmla="*/ 170 w 459"/>
                        <a:gd name="T65" fmla="*/ 76 h 220"/>
                        <a:gd name="T66" fmla="*/ 170 w 459"/>
                        <a:gd name="T67" fmla="*/ 67 h 220"/>
                        <a:gd name="T68" fmla="*/ 162 w 459"/>
                        <a:gd name="T69" fmla="*/ 67 h 220"/>
                        <a:gd name="T70" fmla="*/ 162 w 459"/>
                        <a:gd name="T71" fmla="*/ 67 h 220"/>
                        <a:gd name="T72" fmla="*/ 162 w 459"/>
                        <a:gd name="T73" fmla="*/ 59 h 220"/>
                        <a:gd name="T74" fmla="*/ 153 w 459"/>
                        <a:gd name="T75" fmla="*/ 59 h 220"/>
                        <a:gd name="T76" fmla="*/ 153 w 459"/>
                        <a:gd name="T77" fmla="*/ 59 h 220"/>
                        <a:gd name="T78" fmla="*/ 145 w 459"/>
                        <a:gd name="T79" fmla="*/ 59 h 220"/>
                        <a:gd name="T80" fmla="*/ 128 w 459"/>
                        <a:gd name="T81" fmla="*/ 50 h 220"/>
                        <a:gd name="T82" fmla="*/ 119 w 459"/>
                        <a:gd name="T83" fmla="*/ 59 h 220"/>
                        <a:gd name="T84" fmla="*/ 111 w 459"/>
                        <a:gd name="T85" fmla="*/ 67 h 220"/>
                        <a:gd name="T86" fmla="*/ 102 w 459"/>
                        <a:gd name="T87" fmla="*/ 67 h 220"/>
                        <a:gd name="T88" fmla="*/ 102 w 459"/>
                        <a:gd name="T89" fmla="*/ 76 h 220"/>
                        <a:gd name="T90" fmla="*/ 85 w 459"/>
                        <a:gd name="T91" fmla="*/ 84 h 220"/>
                        <a:gd name="T92" fmla="*/ 77 w 459"/>
                        <a:gd name="T93" fmla="*/ 76 h 220"/>
                        <a:gd name="T94" fmla="*/ 77 w 459"/>
                        <a:gd name="T95" fmla="*/ 67 h 220"/>
                        <a:gd name="T96" fmla="*/ 68 w 459"/>
                        <a:gd name="T97" fmla="*/ 67 h 220"/>
                        <a:gd name="T98" fmla="*/ 68 w 459"/>
                        <a:gd name="T99" fmla="*/ 76 h 220"/>
                        <a:gd name="T100" fmla="*/ 51 w 459"/>
                        <a:gd name="T101" fmla="*/ 93 h 220"/>
                        <a:gd name="T102" fmla="*/ 43 w 459"/>
                        <a:gd name="T103" fmla="*/ 93 h 220"/>
                        <a:gd name="T104" fmla="*/ 43 w 459"/>
                        <a:gd name="T105" fmla="*/ 110 h 220"/>
                        <a:gd name="T106" fmla="*/ 26 w 459"/>
                        <a:gd name="T107" fmla="*/ 127 h 220"/>
                        <a:gd name="T108" fmla="*/ 9 w 459"/>
                        <a:gd name="T109" fmla="*/ 135 h 220"/>
                        <a:gd name="T110" fmla="*/ 68 w 459"/>
                        <a:gd name="T111" fmla="*/ 59 h 220"/>
                        <a:gd name="T112" fmla="*/ 196 w 459"/>
                        <a:gd name="T113" fmla="*/ 33 h 220"/>
                        <a:gd name="T114" fmla="*/ 264 w 459"/>
                        <a:gd name="T115" fmla="*/ 25 h 220"/>
                        <a:gd name="T116" fmla="*/ 357 w 459"/>
                        <a:gd name="T117" fmla="*/ 0 h 220"/>
                        <a:gd name="T118" fmla="*/ 374 w 459"/>
                        <a:gd name="T119" fmla="*/ 76 h 220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459"/>
                        <a:gd name="T181" fmla="*/ 0 h 220"/>
                        <a:gd name="T182" fmla="*/ 459 w 459"/>
                        <a:gd name="T183" fmla="*/ 220 h 220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459" h="220">
                          <a:moveTo>
                            <a:pt x="391" y="135"/>
                          </a:moveTo>
                          <a:lnTo>
                            <a:pt x="391" y="144"/>
                          </a:lnTo>
                          <a:lnTo>
                            <a:pt x="400" y="161"/>
                          </a:lnTo>
                          <a:lnTo>
                            <a:pt x="433" y="152"/>
                          </a:lnTo>
                          <a:lnTo>
                            <a:pt x="459" y="144"/>
                          </a:lnTo>
                          <a:lnTo>
                            <a:pt x="450" y="161"/>
                          </a:lnTo>
                          <a:lnTo>
                            <a:pt x="459" y="169"/>
                          </a:lnTo>
                          <a:lnTo>
                            <a:pt x="450" y="186"/>
                          </a:lnTo>
                          <a:lnTo>
                            <a:pt x="442" y="203"/>
                          </a:lnTo>
                          <a:lnTo>
                            <a:pt x="442" y="211"/>
                          </a:lnTo>
                          <a:lnTo>
                            <a:pt x="417" y="211"/>
                          </a:lnTo>
                          <a:lnTo>
                            <a:pt x="417" y="220"/>
                          </a:lnTo>
                          <a:lnTo>
                            <a:pt x="400" y="220"/>
                          </a:lnTo>
                          <a:lnTo>
                            <a:pt x="400" y="203"/>
                          </a:lnTo>
                          <a:lnTo>
                            <a:pt x="391" y="203"/>
                          </a:lnTo>
                          <a:lnTo>
                            <a:pt x="391" y="194"/>
                          </a:lnTo>
                          <a:lnTo>
                            <a:pt x="391" y="186"/>
                          </a:lnTo>
                          <a:lnTo>
                            <a:pt x="383" y="186"/>
                          </a:lnTo>
                          <a:lnTo>
                            <a:pt x="383" y="178"/>
                          </a:lnTo>
                          <a:lnTo>
                            <a:pt x="383" y="169"/>
                          </a:lnTo>
                          <a:lnTo>
                            <a:pt x="383" y="186"/>
                          </a:lnTo>
                          <a:lnTo>
                            <a:pt x="374" y="186"/>
                          </a:lnTo>
                          <a:lnTo>
                            <a:pt x="366" y="194"/>
                          </a:lnTo>
                          <a:lnTo>
                            <a:pt x="340" y="178"/>
                          </a:lnTo>
                          <a:lnTo>
                            <a:pt x="340" y="169"/>
                          </a:lnTo>
                          <a:lnTo>
                            <a:pt x="349" y="161"/>
                          </a:lnTo>
                          <a:lnTo>
                            <a:pt x="340" y="152"/>
                          </a:lnTo>
                          <a:lnTo>
                            <a:pt x="366" y="152"/>
                          </a:lnTo>
                          <a:lnTo>
                            <a:pt x="366" y="144"/>
                          </a:lnTo>
                          <a:lnTo>
                            <a:pt x="357" y="152"/>
                          </a:lnTo>
                          <a:lnTo>
                            <a:pt x="357" y="144"/>
                          </a:lnTo>
                          <a:lnTo>
                            <a:pt x="349" y="135"/>
                          </a:lnTo>
                          <a:lnTo>
                            <a:pt x="340" y="135"/>
                          </a:lnTo>
                          <a:lnTo>
                            <a:pt x="332" y="135"/>
                          </a:lnTo>
                          <a:lnTo>
                            <a:pt x="332" y="144"/>
                          </a:lnTo>
                          <a:lnTo>
                            <a:pt x="332" y="127"/>
                          </a:lnTo>
                          <a:lnTo>
                            <a:pt x="340" y="127"/>
                          </a:lnTo>
                          <a:lnTo>
                            <a:pt x="349" y="127"/>
                          </a:lnTo>
                          <a:lnTo>
                            <a:pt x="349" y="110"/>
                          </a:lnTo>
                          <a:lnTo>
                            <a:pt x="349" y="101"/>
                          </a:lnTo>
                          <a:lnTo>
                            <a:pt x="349" y="110"/>
                          </a:lnTo>
                          <a:lnTo>
                            <a:pt x="340" y="101"/>
                          </a:lnTo>
                          <a:lnTo>
                            <a:pt x="340" y="84"/>
                          </a:lnTo>
                          <a:lnTo>
                            <a:pt x="332" y="93"/>
                          </a:lnTo>
                          <a:lnTo>
                            <a:pt x="332" y="84"/>
                          </a:lnTo>
                          <a:lnTo>
                            <a:pt x="332" y="76"/>
                          </a:lnTo>
                          <a:lnTo>
                            <a:pt x="332" y="59"/>
                          </a:lnTo>
                          <a:lnTo>
                            <a:pt x="340" y="50"/>
                          </a:lnTo>
                          <a:lnTo>
                            <a:pt x="357" y="42"/>
                          </a:lnTo>
                          <a:lnTo>
                            <a:pt x="349" y="50"/>
                          </a:lnTo>
                          <a:lnTo>
                            <a:pt x="349" y="33"/>
                          </a:lnTo>
                          <a:lnTo>
                            <a:pt x="340" y="33"/>
                          </a:lnTo>
                          <a:lnTo>
                            <a:pt x="340" y="25"/>
                          </a:lnTo>
                          <a:lnTo>
                            <a:pt x="332" y="33"/>
                          </a:lnTo>
                          <a:lnTo>
                            <a:pt x="332" y="50"/>
                          </a:lnTo>
                          <a:lnTo>
                            <a:pt x="323" y="50"/>
                          </a:lnTo>
                          <a:lnTo>
                            <a:pt x="306" y="50"/>
                          </a:lnTo>
                          <a:lnTo>
                            <a:pt x="306" y="76"/>
                          </a:lnTo>
                          <a:lnTo>
                            <a:pt x="298" y="76"/>
                          </a:lnTo>
                          <a:lnTo>
                            <a:pt x="289" y="76"/>
                          </a:lnTo>
                          <a:lnTo>
                            <a:pt x="298" y="76"/>
                          </a:lnTo>
                          <a:lnTo>
                            <a:pt x="298" y="84"/>
                          </a:lnTo>
                          <a:lnTo>
                            <a:pt x="289" y="84"/>
                          </a:lnTo>
                          <a:lnTo>
                            <a:pt x="289" y="93"/>
                          </a:lnTo>
                          <a:lnTo>
                            <a:pt x="298" y="84"/>
                          </a:lnTo>
                          <a:lnTo>
                            <a:pt x="315" y="93"/>
                          </a:lnTo>
                          <a:lnTo>
                            <a:pt x="315" y="118"/>
                          </a:lnTo>
                          <a:lnTo>
                            <a:pt x="306" y="135"/>
                          </a:lnTo>
                          <a:lnTo>
                            <a:pt x="315" y="144"/>
                          </a:lnTo>
                          <a:lnTo>
                            <a:pt x="315" y="169"/>
                          </a:lnTo>
                          <a:lnTo>
                            <a:pt x="332" y="178"/>
                          </a:lnTo>
                          <a:lnTo>
                            <a:pt x="332" y="186"/>
                          </a:lnTo>
                          <a:lnTo>
                            <a:pt x="332" y="194"/>
                          </a:lnTo>
                          <a:lnTo>
                            <a:pt x="323" y="194"/>
                          </a:lnTo>
                          <a:lnTo>
                            <a:pt x="323" y="186"/>
                          </a:lnTo>
                          <a:lnTo>
                            <a:pt x="306" y="178"/>
                          </a:lnTo>
                          <a:lnTo>
                            <a:pt x="340" y="203"/>
                          </a:lnTo>
                          <a:lnTo>
                            <a:pt x="349" y="220"/>
                          </a:lnTo>
                          <a:lnTo>
                            <a:pt x="323" y="203"/>
                          </a:lnTo>
                          <a:lnTo>
                            <a:pt x="298" y="211"/>
                          </a:lnTo>
                          <a:lnTo>
                            <a:pt x="289" y="194"/>
                          </a:lnTo>
                          <a:lnTo>
                            <a:pt x="281" y="203"/>
                          </a:lnTo>
                          <a:lnTo>
                            <a:pt x="272" y="186"/>
                          </a:lnTo>
                          <a:lnTo>
                            <a:pt x="255" y="194"/>
                          </a:lnTo>
                          <a:lnTo>
                            <a:pt x="247" y="194"/>
                          </a:lnTo>
                          <a:lnTo>
                            <a:pt x="247" y="186"/>
                          </a:lnTo>
                          <a:lnTo>
                            <a:pt x="255" y="161"/>
                          </a:lnTo>
                          <a:lnTo>
                            <a:pt x="255" y="152"/>
                          </a:lnTo>
                          <a:lnTo>
                            <a:pt x="264" y="152"/>
                          </a:lnTo>
                          <a:lnTo>
                            <a:pt x="255" y="144"/>
                          </a:lnTo>
                          <a:lnTo>
                            <a:pt x="272" y="127"/>
                          </a:lnTo>
                          <a:lnTo>
                            <a:pt x="255" y="118"/>
                          </a:lnTo>
                          <a:lnTo>
                            <a:pt x="247" y="127"/>
                          </a:lnTo>
                          <a:lnTo>
                            <a:pt x="238" y="127"/>
                          </a:lnTo>
                          <a:lnTo>
                            <a:pt x="230" y="118"/>
                          </a:lnTo>
                          <a:lnTo>
                            <a:pt x="221" y="118"/>
                          </a:lnTo>
                          <a:lnTo>
                            <a:pt x="213" y="118"/>
                          </a:lnTo>
                          <a:lnTo>
                            <a:pt x="213" y="110"/>
                          </a:lnTo>
                          <a:lnTo>
                            <a:pt x="204" y="110"/>
                          </a:lnTo>
                          <a:lnTo>
                            <a:pt x="204" y="101"/>
                          </a:lnTo>
                          <a:lnTo>
                            <a:pt x="204" y="93"/>
                          </a:lnTo>
                          <a:lnTo>
                            <a:pt x="196" y="93"/>
                          </a:lnTo>
                          <a:lnTo>
                            <a:pt x="187" y="93"/>
                          </a:lnTo>
                          <a:lnTo>
                            <a:pt x="179" y="93"/>
                          </a:lnTo>
                          <a:lnTo>
                            <a:pt x="179" y="84"/>
                          </a:lnTo>
                          <a:lnTo>
                            <a:pt x="170" y="76"/>
                          </a:lnTo>
                          <a:lnTo>
                            <a:pt x="170" y="67"/>
                          </a:lnTo>
                          <a:lnTo>
                            <a:pt x="162" y="67"/>
                          </a:lnTo>
                          <a:lnTo>
                            <a:pt x="162" y="59"/>
                          </a:lnTo>
                          <a:lnTo>
                            <a:pt x="153" y="59"/>
                          </a:lnTo>
                          <a:lnTo>
                            <a:pt x="145" y="59"/>
                          </a:lnTo>
                          <a:lnTo>
                            <a:pt x="136" y="50"/>
                          </a:lnTo>
                          <a:lnTo>
                            <a:pt x="128" y="50"/>
                          </a:lnTo>
                          <a:lnTo>
                            <a:pt x="119" y="59"/>
                          </a:lnTo>
                          <a:lnTo>
                            <a:pt x="111" y="59"/>
                          </a:lnTo>
                          <a:lnTo>
                            <a:pt x="111" y="67"/>
                          </a:lnTo>
                          <a:lnTo>
                            <a:pt x="102" y="67"/>
                          </a:lnTo>
                          <a:lnTo>
                            <a:pt x="111" y="67"/>
                          </a:lnTo>
                          <a:lnTo>
                            <a:pt x="102" y="67"/>
                          </a:lnTo>
                          <a:lnTo>
                            <a:pt x="111" y="76"/>
                          </a:lnTo>
                          <a:lnTo>
                            <a:pt x="102" y="76"/>
                          </a:lnTo>
                          <a:lnTo>
                            <a:pt x="94" y="84"/>
                          </a:lnTo>
                          <a:lnTo>
                            <a:pt x="85" y="76"/>
                          </a:lnTo>
                          <a:lnTo>
                            <a:pt x="85" y="84"/>
                          </a:lnTo>
                          <a:lnTo>
                            <a:pt x="85" y="76"/>
                          </a:lnTo>
                          <a:lnTo>
                            <a:pt x="85" y="84"/>
                          </a:lnTo>
                          <a:lnTo>
                            <a:pt x="77" y="76"/>
                          </a:lnTo>
                          <a:lnTo>
                            <a:pt x="68" y="76"/>
                          </a:lnTo>
                          <a:lnTo>
                            <a:pt x="77" y="76"/>
                          </a:lnTo>
                          <a:lnTo>
                            <a:pt x="77" y="67"/>
                          </a:lnTo>
                          <a:lnTo>
                            <a:pt x="68" y="67"/>
                          </a:lnTo>
                          <a:lnTo>
                            <a:pt x="68" y="76"/>
                          </a:lnTo>
                          <a:lnTo>
                            <a:pt x="60" y="84"/>
                          </a:lnTo>
                          <a:lnTo>
                            <a:pt x="60" y="93"/>
                          </a:lnTo>
                          <a:lnTo>
                            <a:pt x="60" y="101"/>
                          </a:lnTo>
                          <a:lnTo>
                            <a:pt x="51" y="93"/>
                          </a:lnTo>
                          <a:lnTo>
                            <a:pt x="43" y="93"/>
                          </a:lnTo>
                          <a:lnTo>
                            <a:pt x="43" y="101"/>
                          </a:lnTo>
                          <a:lnTo>
                            <a:pt x="43" y="110"/>
                          </a:lnTo>
                          <a:lnTo>
                            <a:pt x="34" y="118"/>
                          </a:lnTo>
                          <a:lnTo>
                            <a:pt x="26" y="118"/>
                          </a:lnTo>
                          <a:lnTo>
                            <a:pt x="26" y="127"/>
                          </a:lnTo>
                          <a:lnTo>
                            <a:pt x="17" y="127"/>
                          </a:lnTo>
                          <a:lnTo>
                            <a:pt x="17" y="135"/>
                          </a:lnTo>
                          <a:lnTo>
                            <a:pt x="9" y="135"/>
                          </a:lnTo>
                          <a:lnTo>
                            <a:pt x="0" y="67"/>
                          </a:lnTo>
                          <a:lnTo>
                            <a:pt x="9" y="67"/>
                          </a:lnTo>
                          <a:lnTo>
                            <a:pt x="51" y="59"/>
                          </a:lnTo>
                          <a:lnTo>
                            <a:pt x="68" y="59"/>
                          </a:lnTo>
                          <a:lnTo>
                            <a:pt x="102" y="50"/>
                          </a:lnTo>
                          <a:lnTo>
                            <a:pt x="111" y="50"/>
                          </a:lnTo>
                          <a:lnTo>
                            <a:pt x="136" y="42"/>
                          </a:lnTo>
                          <a:lnTo>
                            <a:pt x="196" y="33"/>
                          </a:lnTo>
                          <a:lnTo>
                            <a:pt x="221" y="33"/>
                          </a:lnTo>
                          <a:lnTo>
                            <a:pt x="238" y="25"/>
                          </a:lnTo>
                          <a:lnTo>
                            <a:pt x="264" y="25"/>
                          </a:lnTo>
                          <a:lnTo>
                            <a:pt x="281" y="17"/>
                          </a:lnTo>
                          <a:lnTo>
                            <a:pt x="315" y="8"/>
                          </a:lnTo>
                          <a:lnTo>
                            <a:pt x="323" y="8"/>
                          </a:lnTo>
                          <a:lnTo>
                            <a:pt x="357" y="0"/>
                          </a:lnTo>
                          <a:lnTo>
                            <a:pt x="366" y="42"/>
                          </a:lnTo>
                          <a:lnTo>
                            <a:pt x="366" y="50"/>
                          </a:lnTo>
                          <a:lnTo>
                            <a:pt x="374" y="59"/>
                          </a:lnTo>
                          <a:lnTo>
                            <a:pt x="374" y="76"/>
                          </a:lnTo>
                          <a:lnTo>
                            <a:pt x="383" y="110"/>
                          </a:lnTo>
                          <a:lnTo>
                            <a:pt x="391" y="13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6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4863" y="1953"/>
                      <a:ext cx="9" cy="26"/>
                    </a:xfrm>
                    <a:custGeom>
                      <a:avLst/>
                      <a:gdLst>
                        <a:gd name="T0" fmla="*/ 9 w 9"/>
                        <a:gd name="T1" fmla="*/ 17 h 26"/>
                        <a:gd name="T2" fmla="*/ 0 w 9"/>
                        <a:gd name="T3" fmla="*/ 9 h 26"/>
                        <a:gd name="T4" fmla="*/ 0 w 9"/>
                        <a:gd name="T5" fmla="*/ 9 h 26"/>
                        <a:gd name="T6" fmla="*/ 0 w 9"/>
                        <a:gd name="T7" fmla="*/ 9 h 26"/>
                        <a:gd name="T8" fmla="*/ 0 w 9"/>
                        <a:gd name="T9" fmla="*/ 17 h 26"/>
                        <a:gd name="T10" fmla="*/ 0 w 9"/>
                        <a:gd name="T11" fmla="*/ 9 h 26"/>
                        <a:gd name="T12" fmla="*/ 0 w 9"/>
                        <a:gd name="T13" fmla="*/ 17 h 26"/>
                        <a:gd name="T14" fmla="*/ 0 w 9"/>
                        <a:gd name="T15" fmla="*/ 26 h 26"/>
                        <a:gd name="T16" fmla="*/ 0 w 9"/>
                        <a:gd name="T17" fmla="*/ 9 h 26"/>
                        <a:gd name="T18" fmla="*/ 0 w 9"/>
                        <a:gd name="T19" fmla="*/ 0 h 26"/>
                        <a:gd name="T20" fmla="*/ 9 w 9"/>
                        <a:gd name="T21" fmla="*/ 0 h 26"/>
                        <a:gd name="T22" fmla="*/ 9 w 9"/>
                        <a:gd name="T23" fmla="*/ 9 h 26"/>
                        <a:gd name="T24" fmla="*/ 9 w 9"/>
                        <a:gd name="T25" fmla="*/ 9 h 26"/>
                        <a:gd name="T26" fmla="*/ 9 w 9"/>
                        <a:gd name="T27" fmla="*/ 17 h 2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9"/>
                        <a:gd name="T43" fmla="*/ 0 h 26"/>
                        <a:gd name="T44" fmla="*/ 9 w 9"/>
                        <a:gd name="T45" fmla="*/ 26 h 2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9" h="26">
                          <a:moveTo>
                            <a:pt x="9" y="17"/>
                          </a:moveTo>
                          <a:lnTo>
                            <a:pt x="0" y="9"/>
                          </a:lnTo>
                          <a:lnTo>
                            <a:pt x="0" y="17"/>
                          </a:lnTo>
                          <a:lnTo>
                            <a:pt x="0" y="9"/>
                          </a:lnTo>
                          <a:lnTo>
                            <a:pt x="0" y="17"/>
                          </a:lnTo>
                          <a:lnTo>
                            <a:pt x="0" y="26"/>
                          </a:lnTo>
                          <a:lnTo>
                            <a:pt x="0" y="9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9"/>
                          </a:lnTo>
                          <a:lnTo>
                            <a:pt x="9" y="1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7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4999" y="199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17"/>
                        <a:gd name="T2" fmla="*/ 0 w 1"/>
                        <a:gd name="T3" fmla="*/ 0 h 17"/>
                        <a:gd name="T4" fmla="*/ 0 w 1"/>
                        <a:gd name="T5" fmla="*/ 17 h 17"/>
                        <a:gd name="T6" fmla="*/ 0 w 1"/>
                        <a:gd name="T7" fmla="*/ 0 h 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7"/>
                        <a:gd name="T14" fmla="*/ 1 w 1"/>
                        <a:gd name="T15" fmla="*/ 17 h 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7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8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4990" y="2013"/>
                      <a:ext cx="9" cy="42"/>
                    </a:xfrm>
                    <a:custGeom>
                      <a:avLst/>
                      <a:gdLst>
                        <a:gd name="T0" fmla="*/ 0 w 9"/>
                        <a:gd name="T1" fmla="*/ 42 h 42"/>
                        <a:gd name="T2" fmla="*/ 9 w 9"/>
                        <a:gd name="T3" fmla="*/ 42 h 42"/>
                        <a:gd name="T4" fmla="*/ 9 w 9"/>
                        <a:gd name="T5" fmla="*/ 33 h 42"/>
                        <a:gd name="T6" fmla="*/ 9 w 9"/>
                        <a:gd name="T7" fmla="*/ 17 h 42"/>
                        <a:gd name="T8" fmla="*/ 9 w 9"/>
                        <a:gd name="T9" fmla="*/ 0 h 42"/>
                        <a:gd name="T10" fmla="*/ 9 w 9"/>
                        <a:gd name="T11" fmla="*/ 25 h 42"/>
                        <a:gd name="T12" fmla="*/ 9 w 9"/>
                        <a:gd name="T13" fmla="*/ 42 h 42"/>
                        <a:gd name="T14" fmla="*/ 0 w 9"/>
                        <a:gd name="T15" fmla="*/ 42 h 4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"/>
                        <a:gd name="T25" fmla="*/ 0 h 42"/>
                        <a:gd name="T26" fmla="*/ 9 w 9"/>
                        <a:gd name="T27" fmla="*/ 42 h 4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9" h="42">
                          <a:moveTo>
                            <a:pt x="0" y="42"/>
                          </a:moveTo>
                          <a:lnTo>
                            <a:pt x="9" y="42"/>
                          </a:lnTo>
                          <a:lnTo>
                            <a:pt x="9" y="33"/>
                          </a:lnTo>
                          <a:lnTo>
                            <a:pt x="9" y="17"/>
                          </a:lnTo>
                          <a:lnTo>
                            <a:pt x="9" y="0"/>
                          </a:lnTo>
                          <a:lnTo>
                            <a:pt x="9" y="25"/>
                          </a:lnTo>
                          <a:lnTo>
                            <a:pt x="9" y="4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09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3589" y="2445"/>
                      <a:ext cx="9" cy="8"/>
                    </a:xfrm>
                    <a:custGeom>
                      <a:avLst/>
                      <a:gdLst>
                        <a:gd name="T0" fmla="*/ 0 w 9"/>
                        <a:gd name="T1" fmla="*/ 8 h 8"/>
                        <a:gd name="T2" fmla="*/ 0 w 9"/>
                        <a:gd name="T3" fmla="*/ 8 h 8"/>
                        <a:gd name="T4" fmla="*/ 0 w 9"/>
                        <a:gd name="T5" fmla="*/ 8 h 8"/>
                        <a:gd name="T6" fmla="*/ 0 w 9"/>
                        <a:gd name="T7" fmla="*/ 0 h 8"/>
                        <a:gd name="T8" fmla="*/ 0 w 9"/>
                        <a:gd name="T9" fmla="*/ 0 h 8"/>
                        <a:gd name="T10" fmla="*/ 9 w 9"/>
                        <a:gd name="T11" fmla="*/ 0 h 8"/>
                        <a:gd name="T12" fmla="*/ 9 w 9"/>
                        <a:gd name="T13" fmla="*/ 8 h 8"/>
                        <a:gd name="T14" fmla="*/ 9 w 9"/>
                        <a:gd name="T15" fmla="*/ 8 h 8"/>
                        <a:gd name="T16" fmla="*/ 9 w 9"/>
                        <a:gd name="T17" fmla="*/ 8 h 8"/>
                        <a:gd name="T18" fmla="*/ 9 w 9"/>
                        <a:gd name="T19" fmla="*/ 8 h 8"/>
                        <a:gd name="T20" fmla="*/ 0 w 9"/>
                        <a:gd name="T21" fmla="*/ 8 h 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"/>
                        <a:gd name="T34" fmla="*/ 0 h 8"/>
                        <a:gd name="T35" fmla="*/ 9 w 9"/>
                        <a:gd name="T36" fmla="*/ 8 h 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" h="8">
                          <a:moveTo>
                            <a:pt x="0" y="8"/>
                          </a:moveTo>
                          <a:lnTo>
                            <a:pt x="0" y="8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8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0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4184" y="1936"/>
                      <a:ext cx="789" cy="449"/>
                    </a:xfrm>
                    <a:custGeom>
                      <a:avLst/>
                      <a:gdLst>
                        <a:gd name="T0" fmla="*/ 373 w 789"/>
                        <a:gd name="T1" fmla="*/ 399 h 449"/>
                        <a:gd name="T2" fmla="*/ 203 w 789"/>
                        <a:gd name="T3" fmla="*/ 424 h 449"/>
                        <a:gd name="T4" fmla="*/ 153 w 789"/>
                        <a:gd name="T5" fmla="*/ 432 h 449"/>
                        <a:gd name="T6" fmla="*/ 42 w 789"/>
                        <a:gd name="T7" fmla="*/ 441 h 449"/>
                        <a:gd name="T8" fmla="*/ 25 w 789"/>
                        <a:gd name="T9" fmla="*/ 441 h 449"/>
                        <a:gd name="T10" fmla="*/ 59 w 789"/>
                        <a:gd name="T11" fmla="*/ 424 h 449"/>
                        <a:gd name="T12" fmla="*/ 76 w 789"/>
                        <a:gd name="T13" fmla="*/ 399 h 449"/>
                        <a:gd name="T14" fmla="*/ 93 w 789"/>
                        <a:gd name="T15" fmla="*/ 373 h 449"/>
                        <a:gd name="T16" fmla="*/ 127 w 789"/>
                        <a:gd name="T17" fmla="*/ 339 h 449"/>
                        <a:gd name="T18" fmla="*/ 161 w 789"/>
                        <a:gd name="T19" fmla="*/ 322 h 449"/>
                        <a:gd name="T20" fmla="*/ 178 w 789"/>
                        <a:gd name="T21" fmla="*/ 331 h 449"/>
                        <a:gd name="T22" fmla="*/ 203 w 789"/>
                        <a:gd name="T23" fmla="*/ 339 h 449"/>
                        <a:gd name="T24" fmla="*/ 220 w 789"/>
                        <a:gd name="T25" fmla="*/ 322 h 449"/>
                        <a:gd name="T26" fmla="*/ 263 w 789"/>
                        <a:gd name="T27" fmla="*/ 322 h 449"/>
                        <a:gd name="T28" fmla="*/ 271 w 789"/>
                        <a:gd name="T29" fmla="*/ 305 h 449"/>
                        <a:gd name="T30" fmla="*/ 280 w 789"/>
                        <a:gd name="T31" fmla="*/ 305 h 449"/>
                        <a:gd name="T32" fmla="*/ 305 w 789"/>
                        <a:gd name="T33" fmla="*/ 288 h 449"/>
                        <a:gd name="T34" fmla="*/ 322 w 789"/>
                        <a:gd name="T35" fmla="*/ 288 h 449"/>
                        <a:gd name="T36" fmla="*/ 331 w 789"/>
                        <a:gd name="T37" fmla="*/ 271 h 449"/>
                        <a:gd name="T38" fmla="*/ 322 w 789"/>
                        <a:gd name="T39" fmla="*/ 263 h 449"/>
                        <a:gd name="T40" fmla="*/ 331 w 789"/>
                        <a:gd name="T41" fmla="*/ 238 h 449"/>
                        <a:gd name="T42" fmla="*/ 348 w 789"/>
                        <a:gd name="T43" fmla="*/ 212 h 449"/>
                        <a:gd name="T44" fmla="*/ 356 w 789"/>
                        <a:gd name="T45" fmla="*/ 178 h 449"/>
                        <a:gd name="T46" fmla="*/ 365 w 789"/>
                        <a:gd name="T47" fmla="*/ 161 h 449"/>
                        <a:gd name="T48" fmla="*/ 365 w 789"/>
                        <a:gd name="T49" fmla="*/ 136 h 449"/>
                        <a:gd name="T50" fmla="*/ 416 w 789"/>
                        <a:gd name="T51" fmla="*/ 119 h 449"/>
                        <a:gd name="T52" fmla="*/ 424 w 789"/>
                        <a:gd name="T53" fmla="*/ 94 h 449"/>
                        <a:gd name="T54" fmla="*/ 450 w 789"/>
                        <a:gd name="T55" fmla="*/ 77 h 449"/>
                        <a:gd name="T56" fmla="*/ 458 w 789"/>
                        <a:gd name="T57" fmla="*/ 68 h 449"/>
                        <a:gd name="T58" fmla="*/ 467 w 789"/>
                        <a:gd name="T59" fmla="*/ 43 h 449"/>
                        <a:gd name="T60" fmla="*/ 475 w 789"/>
                        <a:gd name="T61" fmla="*/ 26 h 449"/>
                        <a:gd name="T62" fmla="*/ 475 w 789"/>
                        <a:gd name="T63" fmla="*/ 0 h 449"/>
                        <a:gd name="T64" fmla="*/ 535 w 789"/>
                        <a:gd name="T65" fmla="*/ 26 h 449"/>
                        <a:gd name="T66" fmla="*/ 552 w 789"/>
                        <a:gd name="T67" fmla="*/ 9 h 449"/>
                        <a:gd name="T68" fmla="*/ 560 w 789"/>
                        <a:gd name="T69" fmla="*/ 26 h 449"/>
                        <a:gd name="T70" fmla="*/ 577 w 789"/>
                        <a:gd name="T71" fmla="*/ 34 h 449"/>
                        <a:gd name="T72" fmla="*/ 611 w 789"/>
                        <a:gd name="T73" fmla="*/ 51 h 449"/>
                        <a:gd name="T74" fmla="*/ 620 w 789"/>
                        <a:gd name="T75" fmla="*/ 68 h 449"/>
                        <a:gd name="T76" fmla="*/ 603 w 789"/>
                        <a:gd name="T77" fmla="*/ 85 h 449"/>
                        <a:gd name="T78" fmla="*/ 603 w 789"/>
                        <a:gd name="T79" fmla="*/ 119 h 449"/>
                        <a:gd name="T80" fmla="*/ 679 w 789"/>
                        <a:gd name="T81" fmla="*/ 144 h 449"/>
                        <a:gd name="T82" fmla="*/ 713 w 789"/>
                        <a:gd name="T83" fmla="*/ 161 h 449"/>
                        <a:gd name="T84" fmla="*/ 696 w 789"/>
                        <a:gd name="T85" fmla="*/ 195 h 449"/>
                        <a:gd name="T86" fmla="*/ 679 w 789"/>
                        <a:gd name="T87" fmla="*/ 178 h 449"/>
                        <a:gd name="T88" fmla="*/ 713 w 789"/>
                        <a:gd name="T89" fmla="*/ 204 h 449"/>
                        <a:gd name="T90" fmla="*/ 705 w 789"/>
                        <a:gd name="T91" fmla="*/ 221 h 449"/>
                        <a:gd name="T92" fmla="*/ 688 w 789"/>
                        <a:gd name="T93" fmla="*/ 229 h 449"/>
                        <a:gd name="T94" fmla="*/ 722 w 789"/>
                        <a:gd name="T95" fmla="*/ 255 h 449"/>
                        <a:gd name="T96" fmla="*/ 739 w 789"/>
                        <a:gd name="T97" fmla="*/ 271 h 449"/>
                        <a:gd name="T98" fmla="*/ 705 w 789"/>
                        <a:gd name="T99" fmla="*/ 263 h 449"/>
                        <a:gd name="T100" fmla="*/ 679 w 789"/>
                        <a:gd name="T101" fmla="*/ 255 h 449"/>
                        <a:gd name="T102" fmla="*/ 679 w 789"/>
                        <a:gd name="T103" fmla="*/ 255 h 449"/>
                        <a:gd name="T104" fmla="*/ 705 w 789"/>
                        <a:gd name="T105" fmla="*/ 280 h 449"/>
                        <a:gd name="T106" fmla="*/ 713 w 789"/>
                        <a:gd name="T107" fmla="*/ 297 h 449"/>
                        <a:gd name="T108" fmla="*/ 730 w 789"/>
                        <a:gd name="T109" fmla="*/ 297 h 449"/>
                        <a:gd name="T110" fmla="*/ 747 w 789"/>
                        <a:gd name="T111" fmla="*/ 280 h 449"/>
                        <a:gd name="T112" fmla="*/ 789 w 789"/>
                        <a:gd name="T113" fmla="*/ 314 h 449"/>
                        <a:gd name="T114" fmla="*/ 764 w 789"/>
                        <a:gd name="T115" fmla="*/ 322 h 449"/>
                        <a:gd name="T116" fmla="*/ 662 w 789"/>
                        <a:gd name="T117" fmla="*/ 348 h 449"/>
                        <a:gd name="T118" fmla="*/ 535 w 789"/>
                        <a:gd name="T119" fmla="*/ 373 h 449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789"/>
                        <a:gd name="T181" fmla="*/ 0 h 449"/>
                        <a:gd name="T182" fmla="*/ 789 w 789"/>
                        <a:gd name="T183" fmla="*/ 449 h 449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789" h="449">
                          <a:moveTo>
                            <a:pt x="458" y="382"/>
                          </a:moveTo>
                          <a:lnTo>
                            <a:pt x="450" y="382"/>
                          </a:lnTo>
                          <a:lnTo>
                            <a:pt x="424" y="390"/>
                          </a:lnTo>
                          <a:lnTo>
                            <a:pt x="407" y="390"/>
                          </a:lnTo>
                          <a:lnTo>
                            <a:pt x="373" y="399"/>
                          </a:lnTo>
                          <a:lnTo>
                            <a:pt x="331" y="407"/>
                          </a:lnTo>
                          <a:lnTo>
                            <a:pt x="314" y="407"/>
                          </a:lnTo>
                          <a:lnTo>
                            <a:pt x="288" y="407"/>
                          </a:lnTo>
                          <a:lnTo>
                            <a:pt x="280" y="415"/>
                          </a:lnTo>
                          <a:lnTo>
                            <a:pt x="237" y="415"/>
                          </a:lnTo>
                          <a:lnTo>
                            <a:pt x="203" y="424"/>
                          </a:lnTo>
                          <a:lnTo>
                            <a:pt x="203" y="415"/>
                          </a:lnTo>
                          <a:lnTo>
                            <a:pt x="187" y="424"/>
                          </a:lnTo>
                          <a:lnTo>
                            <a:pt x="178" y="424"/>
                          </a:lnTo>
                          <a:lnTo>
                            <a:pt x="153" y="424"/>
                          </a:lnTo>
                          <a:lnTo>
                            <a:pt x="153" y="432"/>
                          </a:lnTo>
                          <a:lnTo>
                            <a:pt x="144" y="432"/>
                          </a:lnTo>
                          <a:lnTo>
                            <a:pt x="110" y="432"/>
                          </a:lnTo>
                          <a:lnTo>
                            <a:pt x="85" y="441"/>
                          </a:lnTo>
                          <a:lnTo>
                            <a:pt x="76" y="441"/>
                          </a:lnTo>
                          <a:lnTo>
                            <a:pt x="51" y="441"/>
                          </a:lnTo>
                          <a:lnTo>
                            <a:pt x="42" y="441"/>
                          </a:lnTo>
                          <a:lnTo>
                            <a:pt x="25" y="449"/>
                          </a:lnTo>
                          <a:lnTo>
                            <a:pt x="0" y="449"/>
                          </a:lnTo>
                          <a:lnTo>
                            <a:pt x="8" y="449"/>
                          </a:lnTo>
                          <a:lnTo>
                            <a:pt x="17" y="441"/>
                          </a:lnTo>
                          <a:lnTo>
                            <a:pt x="25" y="441"/>
                          </a:lnTo>
                          <a:lnTo>
                            <a:pt x="25" y="432"/>
                          </a:lnTo>
                          <a:lnTo>
                            <a:pt x="34" y="432"/>
                          </a:lnTo>
                          <a:lnTo>
                            <a:pt x="51" y="424"/>
                          </a:lnTo>
                          <a:lnTo>
                            <a:pt x="59" y="424"/>
                          </a:lnTo>
                          <a:lnTo>
                            <a:pt x="51" y="415"/>
                          </a:lnTo>
                          <a:lnTo>
                            <a:pt x="59" y="407"/>
                          </a:lnTo>
                          <a:lnTo>
                            <a:pt x="68" y="407"/>
                          </a:lnTo>
                          <a:lnTo>
                            <a:pt x="76" y="399"/>
                          </a:lnTo>
                          <a:lnTo>
                            <a:pt x="76" y="390"/>
                          </a:lnTo>
                          <a:lnTo>
                            <a:pt x="85" y="382"/>
                          </a:lnTo>
                          <a:lnTo>
                            <a:pt x="93" y="382"/>
                          </a:lnTo>
                          <a:lnTo>
                            <a:pt x="93" y="373"/>
                          </a:lnTo>
                          <a:lnTo>
                            <a:pt x="102" y="356"/>
                          </a:lnTo>
                          <a:lnTo>
                            <a:pt x="119" y="348"/>
                          </a:lnTo>
                          <a:lnTo>
                            <a:pt x="127" y="348"/>
                          </a:lnTo>
                          <a:lnTo>
                            <a:pt x="127" y="339"/>
                          </a:lnTo>
                          <a:lnTo>
                            <a:pt x="161" y="305"/>
                          </a:lnTo>
                          <a:lnTo>
                            <a:pt x="161" y="314"/>
                          </a:lnTo>
                          <a:lnTo>
                            <a:pt x="153" y="314"/>
                          </a:lnTo>
                          <a:lnTo>
                            <a:pt x="161" y="322"/>
                          </a:lnTo>
                          <a:lnTo>
                            <a:pt x="170" y="331"/>
                          </a:lnTo>
                          <a:lnTo>
                            <a:pt x="178" y="331"/>
                          </a:lnTo>
                          <a:lnTo>
                            <a:pt x="187" y="331"/>
                          </a:lnTo>
                          <a:lnTo>
                            <a:pt x="187" y="339"/>
                          </a:lnTo>
                          <a:lnTo>
                            <a:pt x="195" y="339"/>
                          </a:lnTo>
                          <a:lnTo>
                            <a:pt x="203" y="339"/>
                          </a:lnTo>
                          <a:lnTo>
                            <a:pt x="212" y="339"/>
                          </a:lnTo>
                          <a:lnTo>
                            <a:pt x="212" y="331"/>
                          </a:lnTo>
                          <a:lnTo>
                            <a:pt x="220" y="331"/>
                          </a:lnTo>
                          <a:lnTo>
                            <a:pt x="220" y="322"/>
                          </a:lnTo>
                          <a:lnTo>
                            <a:pt x="229" y="322"/>
                          </a:lnTo>
                          <a:lnTo>
                            <a:pt x="237" y="331"/>
                          </a:lnTo>
                          <a:lnTo>
                            <a:pt x="246" y="322"/>
                          </a:lnTo>
                          <a:lnTo>
                            <a:pt x="254" y="322"/>
                          </a:lnTo>
                          <a:lnTo>
                            <a:pt x="263" y="322"/>
                          </a:lnTo>
                          <a:lnTo>
                            <a:pt x="271" y="314"/>
                          </a:lnTo>
                          <a:lnTo>
                            <a:pt x="271" y="305"/>
                          </a:lnTo>
                          <a:lnTo>
                            <a:pt x="280" y="305"/>
                          </a:lnTo>
                          <a:lnTo>
                            <a:pt x="288" y="305"/>
                          </a:lnTo>
                          <a:lnTo>
                            <a:pt x="297" y="297"/>
                          </a:lnTo>
                          <a:lnTo>
                            <a:pt x="297" y="288"/>
                          </a:lnTo>
                          <a:lnTo>
                            <a:pt x="305" y="288"/>
                          </a:lnTo>
                          <a:lnTo>
                            <a:pt x="305" y="297"/>
                          </a:lnTo>
                          <a:lnTo>
                            <a:pt x="314" y="297"/>
                          </a:lnTo>
                          <a:lnTo>
                            <a:pt x="314" y="288"/>
                          </a:lnTo>
                          <a:lnTo>
                            <a:pt x="322" y="288"/>
                          </a:lnTo>
                          <a:lnTo>
                            <a:pt x="322" y="280"/>
                          </a:lnTo>
                          <a:lnTo>
                            <a:pt x="322" y="271"/>
                          </a:lnTo>
                          <a:lnTo>
                            <a:pt x="331" y="271"/>
                          </a:lnTo>
                          <a:lnTo>
                            <a:pt x="331" y="263"/>
                          </a:lnTo>
                          <a:lnTo>
                            <a:pt x="322" y="263"/>
                          </a:lnTo>
                          <a:lnTo>
                            <a:pt x="322" y="255"/>
                          </a:lnTo>
                          <a:lnTo>
                            <a:pt x="322" y="246"/>
                          </a:lnTo>
                          <a:lnTo>
                            <a:pt x="331" y="238"/>
                          </a:lnTo>
                          <a:lnTo>
                            <a:pt x="331" y="229"/>
                          </a:lnTo>
                          <a:lnTo>
                            <a:pt x="339" y="221"/>
                          </a:lnTo>
                          <a:lnTo>
                            <a:pt x="348" y="212"/>
                          </a:lnTo>
                          <a:lnTo>
                            <a:pt x="348" y="204"/>
                          </a:lnTo>
                          <a:lnTo>
                            <a:pt x="348" y="195"/>
                          </a:lnTo>
                          <a:lnTo>
                            <a:pt x="348" y="187"/>
                          </a:lnTo>
                          <a:lnTo>
                            <a:pt x="356" y="178"/>
                          </a:lnTo>
                          <a:lnTo>
                            <a:pt x="356" y="170"/>
                          </a:lnTo>
                          <a:lnTo>
                            <a:pt x="356" y="161"/>
                          </a:lnTo>
                          <a:lnTo>
                            <a:pt x="365" y="161"/>
                          </a:lnTo>
                          <a:lnTo>
                            <a:pt x="365" y="153"/>
                          </a:lnTo>
                          <a:lnTo>
                            <a:pt x="365" y="144"/>
                          </a:lnTo>
                          <a:lnTo>
                            <a:pt x="365" y="136"/>
                          </a:lnTo>
                          <a:lnTo>
                            <a:pt x="373" y="136"/>
                          </a:lnTo>
                          <a:lnTo>
                            <a:pt x="382" y="144"/>
                          </a:lnTo>
                          <a:lnTo>
                            <a:pt x="399" y="153"/>
                          </a:lnTo>
                          <a:lnTo>
                            <a:pt x="407" y="144"/>
                          </a:lnTo>
                          <a:lnTo>
                            <a:pt x="416" y="119"/>
                          </a:lnTo>
                          <a:lnTo>
                            <a:pt x="416" y="110"/>
                          </a:lnTo>
                          <a:lnTo>
                            <a:pt x="416" y="102"/>
                          </a:lnTo>
                          <a:lnTo>
                            <a:pt x="416" y="94"/>
                          </a:lnTo>
                          <a:lnTo>
                            <a:pt x="424" y="94"/>
                          </a:lnTo>
                          <a:lnTo>
                            <a:pt x="441" y="102"/>
                          </a:lnTo>
                          <a:lnTo>
                            <a:pt x="441" y="85"/>
                          </a:lnTo>
                          <a:lnTo>
                            <a:pt x="450" y="77"/>
                          </a:lnTo>
                          <a:lnTo>
                            <a:pt x="458" y="68"/>
                          </a:lnTo>
                          <a:lnTo>
                            <a:pt x="467" y="60"/>
                          </a:lnTo>
                          <a:lnTo>
                            <a:pt x="458" y="60"/>
                          </a:lnTo>
                          <a:lnTo>
                            <a:pt x="467" y="51"/>
                          </a:lnTo>
                          <a:lnTo>
                            <a:pt x="467" y="43"/>
                          </a:lnTo>
                          <a:lnTo>
                            <a:pt x="475" y="43"/>
                          </a:lnTo>
                          <a:lnTo>
                            <a:pt x="475" y="34"/>
                          </a:lnTo>
                          <a:lnTo>
                            <a:pt x="467" y="34"/>
                          </a:lnTo>
                          <a:lnTo>
                            <a:pt x="475" y="26"/>
                          </a:lnTo>
                          <a:lnTo>
                            <a:pt x="467" y="26"/>
                          </a:lnTo>
                          <a:lnTo>
                            <a:pt x="475" y="17"/>
                          </a:lnTo>
                          <a:lnTo>
                            <a:pt x="475" y="9"/>
                          </a:lnTo>
                          <a:lnTo>
                            <a:pt x="475" y="0"/>
                          </a:lnTo>
                          <a:lnTo>
                            <a:pt x="484" y="0"/>
                          </a:lnTo>
                          <a:lnTo>
                            <a:pt x="484" y="9"/>
                          </a:lnTo>
                          <a:lnTo>
                            <a:pt x="509" y="17"/>
                          </a:lnTo>
                          <a:lnTo>
                            <a:pt x="526" y="34"/>
                          </a:lnTo>
                          <a:lnTo>
                            <a:pt x="535" y="34"/>
                          </a:lnTo>
                          <a:lnTo>
                            <a:pt x="535" y="26"/>
                          </a:lnTo>
                          <a:lnTo>
                            <a:pt x="535" y="17"/>
                          </a:lnTo>
                          <a:lnTo>
                            <a:pt x="535" y="9"/>
                          </a:lnTo>
                          <a:lnTo>
                            <a:pt x="543" y="9"/>
                          </a:lnTo>
                          <a:lnTo>
                            <a:pt x="552" y="9"/>
                          </a:lnTo>
                          <a:lnTo>
                            <a:pt x="560" y="9"/>
                          </a:lnTo>
                          <a:lnTo>
                            <a:pt x="560" y="17"/>
                          </a:lnTo>
                          <a:lnTo>
                            <a:pt x="560" y="26"/>
                          </a:lnTo>
                          <a:lnTo>
                            <a:pt x="569" y="26"/>
                          </a:lnTo>
                          <a:lnTo>
                            <a:pt x="569" y="34"/>
                          </a:lnTo>
                          <a:lnTo>
                            <a:pt x="577" y="34"/>
                          </a:lnTo>
                          <a:lnTo>
                            <a:pt x="586" y="34"/>
                          </a:lnTo>
                          <a:lnTo>
                            <a:pt x="594" y="43"/>
                          </a:lnTo>
                          <a:lnTo>
                            <a:pt x="603" y="43"/>
                          </a:lnTo>
                          <a:lnTo>
                            <a:pt x="611" y="43"/>
                          </a:lnTo>
                          <a:lnTo>
                            <a:pt x="611" y="51"/>
                          </a:lnTo>
                          <a:lnTo>
                            <a:pt x="611" y="60"/>
                          </a:lnTo>
                          <a:lnTo>
                            <a:pt x="620" y="68"/>
                          </a:lnTo>
                          <a:lnTo>
                            <a:pt x="611" y="68"/>
                          </a:lnTo>
                          <a:lnTo>
                            <a:pt x="611" y="77"/>
                          </a:lnTo>
                          <a:lnTo>
                            <a:pt x="603" y="85"/>
                          </a:lnTo>
                          <a:lnTo>
                            <a:pt x="603" y="77"/>
                          </a:lnTo>
                          <a:lnTo>
                            <a:pt x="603" y="85"/>
                          </a:lnTo>
                          <a:lnTo>
                            <a:pt x="594" y="102"/>
                          </a:lnTo>
                          <a:lnTo>
                            <a:pt x="594" y="110"/>
                          </a:lnTo>
                          <a:lnTo>
                            <a:pt x="603" y="119"/>
                          </a:lnTo>
                          <a:lnTo>
                            <a:pt x="611" y="119"/>
                          </a:lnTo>
                          <a:lnTo>
                            <a:pt x="628" y="110"/>
                          </a:lnTo>
                          <a:lnTo>
                            <a:pt x="637" y="127"/>
                          </a:lnTo>
                          <a:lnTo>
                            <a:pt x="637" y="136"/>
                          </a:lnTo>
                          <a:lnTo>
                            <a:pt x="679" y="136"/>
                          </a:lnTo>
                          <a:lnTo>
                            <a:pt x="679" y="144"/>
                          </a:lnTo>
                          <a:lnTo>
                            <a:pt x="679" y="153"/>
                          </a:lnTo>
                          <a:lnTo>
                            <a:pt x="688" y="144"/>
                          </a:lnTo>
                          <a:lnTo>
                            <a:pt x="705" y="153"/>
                          </a:lnTo>
                          <a:lnTo>
                            <a:pt x="713" y="161"/>
                          </a:lnTo>
                          <a:lnTo>
                            <a:pt x="713" y="170"/>
                          </a:lnTo>
                          <a:lnTo>
                            <a:pt x="713" y="178"/>
                          </a:lnTo>
                          <a:lnTo>
                            <a:pt x="713" y="187"/>
                          </a:lnTo>
                          <a:lnTo>
                            <a:pt x="713" y="195"/>
                          </a:lnTo>
                          <a:lnTo>
                            <a:pt x="696" y="195"/>
                          </a:lnTo>
                          <a:lnTo>
                            <a:pt x="688" y="178"/>
                          </a:lnTo>
                          <a:lnTo>
                            <a:pt x="679" y="178"/>
                          </a:lnTo>
                          <a:lnTo>
                            <a:pt x="662" y="161"/>
                          </a:lnTo>
                          <a:lnTo>
                            <a:pt x="662" y="170"/>
                          </a:lnTo>
                          <a:lnTo>
                            <a:pt x="671" y="178"/>
                          </a:lnTo>
                          <a:lnTo>
                            <a:pt x="679" y="178"/>
                          </a:lnTo>
                          <a:lnTo>
                            <a:pt x="688" y="195"/>
                          </a:lnTo>
                          <a:lnTo>
                            <a:pt x="722" y="204"/>
                          </a:lnTo>
                          <a:lnTo>
                            <a:pt x="713" y="204"/>
                          </a:lnTo>
                          <a:lnTo>
                            <a:pt x="696" y="204"/>
                          </a:lnTo>
                          <a:lnTo>
                            <a:pt x="705" y="212"/>
                          </a:lnTo>
                          <a:lnTo>
                            <a:pt x="713" y="204"/>
                          </a:lnTo>
                          <a:lnTo>
                            <a:pt x="730" y="221"/>
                          </a:lnTo>
                          <a:lnTo>
                            <a:pt x="730" y="229"/>
                          </a:lnTo>
                          <a:lnTo>
                            <a:pt x="722" y="221"/>
                          </a:lnTo>
                          <a:lnTo>
                            <a:pt x="705" y="221"/>
                          </a:lnTo>
                          <a:lnTo>
                            <a:pt x="713" y="221"/>
                          </a:lnTo>
                          <a:lnTo>
                            <a:pt x="713" y="229"/>
                          </a:lnTo>
                          <a:lnTo>
                            <a:pt x="722" y="238"/>
                          </a:lnTo>
                          <a:lnTo>
                            <a:pt x="713" y="246"/>
                          </a:lnTo>
                          <a:lnTo>
                            <a:pt x="688" y="229"/>
                          </a:lnTo>
                          <a:lnTo>
                            <a:pt x="696" y="238"/>
                          </a:lnTo>
                          <a:lnTo>
                            <a:pt x="713" y="246"/>
                          </a:lnTo>
                          <a:lnTo>
                            <a:pt x="722" y="255"/>
                          </a:lnTo>
                          <a:lnTo>
                            <a:pt x="730" y="246"/>
                          </a:lnTo>
                          <a:lnTo>
                            <a:pt x="730" y="255"/>
                          </a:lnTo>
                          <a:lnTo>
                            <a:pt x="722" y="263"/>
                          </a:lnTo>
                          <a:lnTo>
                            <a:pt x="739" y="263"/>
                          </a:lnTo>
                          <a:lnTo>
                            <a:pt x="739" y="271"/>
                          </a:lnTo>
                          <a:lnTo>
                            <a:pt x="730" y="271"/>
                          </a:lnTo>
                          <a:lnTo>
                            <a:pt x="722" y="280"/>
                          </a:lnTo>
                          <a:lnTo>
                            <a:pt x="713" y="271"/>
                          </a:lnTo>
                          <a:lnTo>
                            <a:pt x="713" y="263"/>
                          </a:lnTo>
                          <a:lnTo>
                            <a:pt x="705" y="263"/>
                          </a:lnTo>
                          <a:lnTo>
                            <a:pt x="696" y="263"/>
                          </a:lnTo>
                          <a:lnTo>
                            <a:pt x="696" y="255"/>
                          </a:lnTo>
                          <a:lnTo>
                            <a:pt x="696" y="246"/>
                          </a:lnTo>
                          <a:lnTo>
                            <a:pt x="688" y="246"/>
                          </a:lnTo>
                          <a:lnTo>
                            <a:pt x="688" y="255"/>
                          </a:lnTo>
                          <a:lnTo>
                            <a:pt x="679" y="255"/>
                          </a:lnTo>
                          <a:lnTo>
                            <a:pt x="671" y="255"/>
                          </a:lnTo>
                          <a:lnTo>
                            <a:pt x="671" y="246"/>
                          </a:lnTo>
                          <a:lnTo>
                            <a:pt x="671" y="255"/>
                          </a:lnTo>
                          <a:lnTo>
                            <a:pt x="662" y="255"/>
                          </a:lnTo>
                          <a:lnTo>
                            <a:pt x="671" y="255"/>
                          </a:lnTo>
                          <a:lnTo>
                            <a:pt x="679" y="255"/>
                          </a:lnTo>
                          <a:lnTo>
                            <a:pt x="688" y="263"/>
                          </a:lnTo>
                          <a:lnTo>
                            <a:pt x="688" y="255"/>
                          </a:lnTo>
                          <a:lnTo>
                            <a:pt x="696" y="263"/>
                          </a:lnTo>
                          <a:lnTo>
                            <a:pt x="696" y="271"/>
                          </a:lnTo>
                          <a:lnTo>
                            <a:pt x="705" y="271"/>
                          </a:lnTo>
                          <a:lnTo>
                            <a:pt x="705" y="280"/>
                          </a:lnTo>
                          <a:lnTo>
                            <a:pt x="713" y="280"/>
                          </a:lnTo>
                          <a:lnTo>
                            <a:pt x="713" y="288"/>
                          </a:lnTo>
                          <a:lnTo>
                            <a:pt x="722" y="288"/>
                          </a:lnTo>
                          <a:lnTo>
                            <a:pt x="713" y="297"/>
                          </a:lnTo>
                          <a:lnTo>
                            <a:pt x="713" y="305"/>
                          </a:lnTo>
                          <a:lnTo>
                            <a:pt x="722" y="288"/>
                          </a:lnTo>
                          <a:lnTo>
                            <a:pt x="730" y="288"/>
                          </a:lnTo>
                          <a:lnTo>
                            <a:pt x="730" y="280"/>
                          </a:lnTo>
                          <a:lnTo>
                            <a:pt x="739" y="288"/>
                          </a:lnTo>
                          <a:lnTo>
                            <a:pt x="730" y="297"/>
                          </a:lnTo>
                          <a:lnTo>
                            <a:pt x="739" y="288"/>
                          </a:lnTo>
                          <a:lnTo>
                            <a:pt x="739" y="297"/>
                          </a:lnTo>
                          <a:lnTo>
                            <a:pt x="739" y="280"/>
                          </a:lnTo>
                          <a:lnTo>
                            <a:pt x="747" y="280"/>
                          </a:lnTo>
                          <a:lnTo>
                            <a:pt x="756" y="280"/>
                          </a:lnTo>
                          <a:lnTo>
                            <a:pt x="764" y="271"/>
                          </a:lnTo>
                          <a:lnTo>
                            <a:pt x="789" y="322"/>
                          </a:lnTo>
                          <a:lnTo>
                            <a:pt x="789" y="314"/>
                          </a:lnTo>
                          <a:lnTo>
                            <a:pt x="781" y="297"/>
                          </a:lnTo>
                          <a:lnTo>
                            <a:pt x="781" y="322"/>
                          </a:lnTo>
                          <a:lnTo>
                            <a:pt x="773" y="322"/>
                          </a:lnTo>
                          <a:lnTo>
                            <a:pt x="773" y="314"/>
                          </a:lnTo>
                          <a:lnTo>
                            <a:pt x="773" y="322"/>
                          </a:lnTo>
                          <a:lnTo>
                            <a:pt x="764" y="322"/>
                          </a:lnTo>
                          <a:lnTo>
                            <a:pt x="747" y="331"/>
                          </a:lnTo>
                          <a:lnTo>
                            <a:pt x="730" y="331"/>
                          </a:lnTo>
                          <a:lnTo>
                            <a:pt x="722" y="331"/>
                          </a:lnTo>
                          <a:lnTo>
                            <a:pt x="688" y="339"/>
                          </a:lnTo>
                          <a:lnTo>
                            <a:pt x="662" y="348"/>
                          </a:lnTo>
                          <a:lnTo>
                            <a:pt x="645" y="348"/>
                          </a:lnTo>
                          <a:lnTo>
                            <a:pt x="603" y="356"/>
                          </a:lnTo>
                          <a:lnTo>
                            <a:pt x="586" y="356"/>
                          </a:lnTo>
                          <a:lnTo>
                            <a:pt x="569" y="365"/>
                          </a:lnTo>
                          <a:lnTo>
                            <a:pt x="543" y="373"/>
                          </a:lnTo>
                          <a:lnTo>
                            <a:pt x="535" y="373"/>
                          </a:lnTo>
                          <a:lnTo>
                            <a:pt x="501" y="373"/>
                          </a:lnTo>
                          <a:lnTo>
                            <a:pt x="492" y="382"/>
                          </a:lnTo>
                          <a:lnTo>
                            <a:pt x="458" y="38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1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4982" y="2055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0 h 25"/>
                        <a:gd name="T2" fmla="*/ 17 w 17"/>
                        <a:gd name="T3" fmla="*/ 0 h 25"/>
                        <a:gd name="T4" fmla="*/ 8 w 17"/>
                        <a:gd name="T5" fmla="*/ 8 h 25"/>
                        <a:gd name="T6" fmla="*/ 8 w 17"/>
                        <a:gd name="T7" fmla="*/ 17 h 25"/>
                        <a:gd name="T8" fmla="*/ 0 w 17"/>
                        <a:gd name="T9" fmla="*/ 25 h 25"/>
                        <a:gd name="T10" fmla="*/ 8 w 17"/>
                        <a:gd name="T11" fmla="*/ 17 h 25"/>
                        <a:gd name="T12" fmla="*/ 0 w 17"/>
                        <a:gd name="T13" fmla="*/ 17 h 25"/>
                        <a:gd name="T14" fmla="*/ 8 w 17"/>
                        <a:gd name="T15" fmla="*/ 17 h 25"/>
                        <a:gd name="T16" fmla="*/ 8 w 17"/>
                        <a:gd name="T17" fmla="*/ 0 h 2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7"/>
                        <a:gd name="T28" fmla="*/ 0 h 25"/>
                        <a:gd name="T29" fmla="*/ 17 w 17"/>
                        <a:gd name="T30" fmla="*/ 25 h 2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7" h="25">
                          <a:moveTo>
                            <a:pt x="8" y="0"/>
                          </a:moveTo>
                          <a:lnTo>
                            <a:pt x="17" y="0"/>
                          </a:lnTo>
                          <a:lnTo>
                            <a:pt x="8" y="8"/>
                          </a:lnTo>
                          <a:lnTo>
                            <a:pt x="8" y="17"/>
                          </a:lnTo>
                          <a:lnTo>
                            <a:pt x="0" y="25"/>
                          </a:lnTo>
                          <a:lnTo>
                            <a:pt x="8" y="17"/>
                          </a:lnTo>
                          <a:lnTo>
                            <a:pt x="0" y="17"/>
                          </a:lnTo>
                          <a:lnTo>
                            <a:pt x="8" y="17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2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4940" y="2063"/>
                      <a:ext cx="42" cy="119"/>
                    </a:xfrm>
                    <a:custGeom>
                      <a:avLst/>
                      <a:gdLst>
                        <a:gd name="T0" fmla="*/ 8 w 42"/>
                        <a:gd name="T1" fmla="*/ 68 h 119"/>
                        <a:gd name="T2" fmla="*/ 0 w 42"/>
                        <a:gd name="T3" fmla="*/ 68 h 119"/>
                        <a:gd name="T4" fmla="*/ 0 w 42"/>
                        <a:gd name="T5" fmla="*/ 60 h 119"/>
                        <a:gd name="T6" fmla="*/ 8 w 42"/>
                        <a:gd name="T7" fmla="*/ 60 h 119"/>
                        <a:gd name="T8" fmla="*/ 0 w 42"/>
                        <a:gd name="T9" fmla="*/ 60 h 119"/>
                        <a:gd name="T10" fmla="*/ 8 w 42"/>
                        <a:gd name="T11" fmla="*/ 43 h 119"/>
                        <a:gd name="T12" fmla="*/ 8 w 42"/>
                        <a:gd name="T13" fmla="*/ 34 h 119"/>
                        <a:gd name="T14" fmla="*/ 17 w 42"/>
                        <a:gd name="T15" fmla="*/ 26 h 119"/>
                        <a:gd name="T16" fmla="*/ 17 w 42"/>
                        <a:gd name="T17" fmla="*/ 26 h 119"/>
                        <a:gd name="T18" fmla="*/ 8 w 42"/>
                        <a:gd name="T19" fmla="*/ 17 h 119"/>
                        <a:gd name="T20" fmla="*/ 17 w 42"/>
                        <a:gd name="T21" fmla="*/ 9 h 119"/>
                        <a:gd name="T22" fmla="*/ 17 w 42"/>
                        <a:gd name="T23" fmla="*/ 9 h 119"/>
                        <a:gd name="T24" fmla="*/ 17 w 42"/>
                        <a:gd name="T25" fmla="*/ 0 h 119"/>
                        <a:gd name="T26" fmla="*/ 42 w 42"/>
                        <a:gd name="T27" fmla="*/ 0 h 119"/>
                        <a:gd name="T28" fmla="*/ 25 w 42"/>
                        <a:gd name="T29" fmla="*/ 43 h 119"/>
                        <a:gd name="T30" fmla="*/ 33 w 42"/>
                        <a:gd name="T31" fmla="*/ 43 h 119"/>
                        <a:gd name="T32" fmla="*/ 25 w 42"/>
                        <a:gd name="T33" fmla="*/ 60 h 119"/>
                        <a:gd name="T34" fmla="*/ 25 w 42"/>
                        <a:gd name="T35" fmla="*/ 60 h 119"/>
                        <a:gd name="T36" fmla="*/ 17 w 42"/>
                        <a:gd name="T37" fmla="*/ 60 h 119"/>
                        <a:gd name="T38" fmla="*/ 17 w 42"/>
                        <a:gd name="T39" fmla="*/ 68 h 119"/>
                        <a:gd name="T40" fmla="*/ 25 w 42"/>
                        <a:gd name="T41" fmla="*/ 68 h 119"/>
                        <a:gd name="T42" fmla="*/ 17 w 42"/>
                        <a:gd name="T43" fmla="*/ 77 h 119"/>
                        <a:gd name="T44" fmla="*/ 17 w 42"/>
                        <a:gd name="T45" fmla="*/ 77 h 119"/>
                        <a:gd name="T46" fmla="*/ 17 w 42"/>
                        <a:gd name="T47" fmla="*/ 85 h 119"/>
                        <a:gd name="T48" fmla="*/ 17 w 42"/>
                        <a:gd name="T49" fmla="*/ 85 h 119"/>
                        <a:gd name="T50" fmla="*/ 8 w 42"/>
                        <a:gd name="T51" fmla="*/ 94 h 119"/>
                        <a:gd name="T52" fmla="*/ 8 w 42"/>
                        <a:gd name="T53" fmla="*/ 119 h 119"/>
                        <a:gd name="T54" fmla="*/ 8 w 42"/>
                        <a:gd name="T55" fmla="*/ 119 h 119"/>
                        <a:gd name="T56" fmla="*/ 0 w 42"/>
                        <a:gd name="T57" fmla="*/ 102 h 119"/>
                        <a:gd name="T58" fmla="*/ 0 w 42"/>
                        <a:gd name="T59" fmla="*/ 77 h 119"/>
                        <a:gd name="T60" fmla="*/ 0 w 42"/>
                        <a:gd name="T61" fmla="*/ 77 h 119"/>
                        <a:gd name="T62" fmla="*/ 0 w 42"/>
                        <a:gd name="T63" fmla="*/ 68 h 119"/>
                        <a:gd name="T64" fmla="*/ 0 w 42"/>
                        <a:gd name="T65" fmla="*/ 68 h 119"/>
                        <a:gd name="T66" fmla="*/ 8 w 42"/>
                        <a:gd name="T67" fmla="*/ 68 h 119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w 42"/>
                        <a:gd name="T103" fmla="*/ 0 h 119"/>
                        <a:gd name="T104" fmla="*/ 42 w 42"/>
                        <a:gd name="T105" fmla="*/ 119 h 119"/>
                      </a:gdLst>
                      <a:ahLst/>
                      <a:cxnLst>
                        <a:cxn ang="T68">
                          <a:pos x="T0" y="T1"/>
                        </a:cxn>
                        <a:cxn ang="T69">
                          <a:pos x="T2" y="T3"/>
                        </a:cxn>
                        <a:cxn ang="T70">
                          <a:pos x="T4" y="T5"/>
                        </a:cxn>
                        <a:cxn ang="T71">
                          <a:pos x="T6" y="T7"/>
                        </a:cxn>
                        <a:cxn ang="T72">
                          <a:pos x="T8" y="T9"/>
                        </a:cxn>
                        <a:cxn ang="T73">
                          <a:pos x="T10" y="T11"/>
                        </a:cxn>
                        <a:cxn ang="T74">
                          <a:pos x="T12" y="T13"/>
                        </a:cxn>
                        <a:cxn ang="T75">
                          <a:pos x="T14" y="T15"/>
                        </a:cxn>
                        <a:cxn ang="T76">
                          <a:pos x="T16" y="T17"/>
                        </a:cxn>
                        <a:cxn ang="T77">
                          <a:pos x="T18" y="T19"/>
                        </a:cxn>
                        <a:cxn ang="T78">
                          <a:pos x="T20" y="T21"/>
                        </a:cxn>
                        <a:cxn ang="T79">
                          <a:pos x="T22" y="T23"/>
                        </a:cxn>
                        <a:cxn ang="T80">
                          <a:pos x="T24" y="T25"/>
                        </a:cxn>
                        <a:cxn ang="T81">
                          <a:pos x="T26" y="T27"/>
                        </a:cxn>
                        <a:cxn ang="T82">
                          <a:pos x="T28" y="T29"/>
                        </a:cxn>
                        <a:cxn ang="T83">
                          <a:pos x="T30" y="T31"/>
                        </a:cxn>
                        <a:cxn ang="T84">
                          <a:pos x="T32" y="T33"/>
                        </a:cxn>
                        <a:cxn ang="T85">
                          <a:pos x="T34" y="T35"/>
                        </a:cxn>
                        <a:cxn ang="T86">
                          <a:pos x="T36" y="T37"/>
                        </a:cxn>
                        <a:cxn ang="T87">
                          <a:pos x="T38" y="T39"/>
                        </a:cxn>
                        <a:cxn ang="T88">
                          <a:pos x="T40" y="T41"/>
                        </a:cxn>
                        <a:cxn ang="T89">
                          <a:pos x="T42" y="T43"/>
                        </a:cxn>
                        <a:cxn ang="T90">
                          <a:pos x="T44" y="T45"/>
                        </a:cxn>
                        <a:cxn ang="T91">
                          <a:pos x="T46" y="T47"/>
                        </a:cxn>
                        <a:cxn ang="T92">
                          <a:pos x="T48" y="T49"/>
                        </a:cxn>
                        <a:cxn ang="T93">
                          <a:pos x="T50" y="T51"/>
                        </a:cxn>
                        <a:cxn ang="T94">
                          <a:pos x="T52" y="T53"/>
                        </a:cxn>
                        <a:cxn ang="T95">
                          <a:pos x="T54" y="T55"/>
                        </a:cxn>
                        <a:cxn ang="T96">
                          <a:pos x="T56" y="T57"/>
                        </a:cxn>
                        <a:cxn ang="T97">
                          <a:pos x="T58" y="T59"/>
                        </a:cxn>
                        <a:cxn ang="T98">
                          <a:pos x="T60" y="T61"/>
                        </a:cxn>
                        <a:cxn ang="T99">
                          <a:pos x="T62" y="T63"/>
                        </a:cxn>
                        <a:cxn ang="T100">
                          <a:pos x="T64" y="T65"/>
                        </a:cxn>
                        <a:cxn ang="T101">
                          <a:pos x="T66" y="T67"/>
                        </a:cxn>
                      </a:cxnLst>
                      <a:rect l="T102" t="T103" r="T104" b="T105"/>
                      <a:pathLst>
                        <a:path w="42" h="119">
                          <a:moveTo>
                            <a:pt x="8" y="68"/>
                          </a:moveTo>
                          <a:lnTo>
                            <a:pt x="0" y="68"/>
                          </a:lnTo>
                          <a:lnTo>
                            <a:pt x="0" y="60"/>
                          </a:lnTo>
                          <a:lnTo>
                            <a:pt x="8" y="60"/>
                          </a:lnTo>
                          <a:lnTo>
                            <a:pt x="0" y="60"/>
                          </a:lnTo>
                          <a:lnTo>
                            <a:pt x="8" y="43"/>
                          </a:lnTo>
                          <a:lnTo>
                            <a:pt x="8" y="34"/>
                          </a:lnTo>
                          <a:lnTo>
                            <a:pt x="17" y="26"/>
                          </a:lnTo>
                          <a:lnTo>
                            <a:pt x="8" y="17"/>
                          </a:lnTo>
                          <a:lnTo>
                            <a:pt x="17" y="9"/>
                          </a:lnTo>
                          <a:lnTo>
                            <a:pt x="17" y="0"/>
                          </a:lnTo>
                          <a:lnTo>
                            <a:pt x="42" y="0"/>
                          </a:lnTo>
                          <a:lnTo>
                            <a:pt x="25" y="43"/>
                          </a:lnTo>
                          <a:lnTo>
                            <a:pt x="33" y="43"/>
                          </a:lnTo>
                          <a:lnTo>
                            <a:pt x="25" y="60"/>
                          </a:lnTo>
                          <a:lnTo>
                            <a:pt x="17" y="60"/>
                          </a:lnTo>
                          <a:lnTo>
                            <a:pt x="17" y="68"/>
                          </a:lnTo>
                          <a:lnTo>
                            <a:pt x="25" y="68"/>
                          </a:lnTo>
                          <a:lnTo>
                            <a:pt x="17" y="77"/>
                          </a:lnTo>
                          <a:lnTo>
                            <a:pt x="17" y="85"/>
                          </a:lnTo>
                          <a:lnTo>
                            <a:pt x="8" y="94"/>
                          </a:lnTo>
                          <a:lnTo>
                            <a:pt x="8" y="119"/>
                          </a:lnTo>
                          <a:lnTo>
                            <a:pt x="0" y="102"/>
                          </a:lnTo>
                          <a:lnTo>
                            <a:pt x="0" y="77"/>
                          </a:lnTo>
                          <a:lnTo>
                            <a:pt x="0" y="68"/>
                          </a:lnTo>
                          <a:lnTo>
                            <a:pt x="8" y="6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3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914" y="2241"/>
                      <a:ext cx="696" cy="805"/>
                    </a:xfrm>
                    <a:custGeom>
                      <a:avLst/>
                      <a:gdLst>
                        <a:gd name="T0" fmla="*/ 34 w 696"/>
                        <a:gd name="T1" fmla="*/ 492 h 805"/>
                        <a:gd name="T2" fmla="*/ 34 w 696"/>
                        <a:gd name="T3" fmla="*/ 492 h 805"/>
                        <a:gd name="T4" fmla="*/ 34 w 696"/>
                        <a:gd name="T5" fmla="*/ 475 h 805"/>
                        <a:gd name="T6" fmla="*/ 34 w 696"/>
                        <a:gd name="T7" fmla="*/ 458 h 805"/>
                        <a:gd name="T8" fmla="*/ 34 w 696"/>
                        <a:gd name="T9" fmla="*/ 441 h 805"/>
                        <a:gd name="T10" fmla="*/ 51 w 696"/>
                        <a:gd name="T11" fmla="*/ 432 h 805"/>
                        <a:gd name="T12" fmla="*/ 59 w 696"/>
                        <a:gd name="T13" fmla="*/ 424 h 805"/>
                        <a:gd name="T14" fmla="*/ 59 w 696"/>
                        <a:gd name="T15" fmla="*/ 416 h 805"/>
                        <a:gd name="T16" fmla="*/ 68 w 696"/>
                        <a:gd name="T17" fmla="*/ 399 h 805"/>
                        <a:gd name="T18" fmla="*/ 68 w 696"/>
                        <a:gd name="T19" fmla="*/ 390 h 805"/>
                        <a:gd name="T20" fmla="*/ 68 w 696"/>
                        <a:gd name="T21" fmla="*/ 373 h 805"/>
                        <a:gd name="T22" fmla="*/ 85 w 696"/>
                        <a:gd name="T23" fmla="*/ 365 h 805"/>
                        <a:gd name="T24" fmla="*/ 102 w 696"/>
                        <a:gd name="T25" fmla="*/ 356 h 805"/>
                        <a:gd name="T26" fmla="*/ 119 w 696"/>
                        <a:gd name="T27" fmla="*/ 339 h 805"/>
                        <a:gd name="T28" fmla="*/ 119 w 696"/>
                        <a:gd name="T29" fmla="*/ 331 h 805"/>
                        <a:gd name="T30" fmla="*/ 102 w 696"/>
                        <a:gd name="T31" fmla="*/ 322 h 805"/>
                        <a:gd name="T32" fmla="*/ 93 w 696"/>
                        <a:gd name="T33" fmla="*/ 314 h 805"/>
                        <a:gd name="T34" fmla="*/ 93 w 696"/>
                        <a:gd name="T35" fmla="*/ 297 h 805"/>
                        <a:gd name="T36" fmla="*/ 93 w 696"/>
                        <a:gd name="T37" fmla="*/ 280 h 805"/>
                        <a:gd name="T38" fmla="*/ 85 w 696"/>
                        <a:gd name="T39" fmla="*/ 263 h 805"/>
                        <a:gd name="T40" fmla="*/ 85 w 696"/>
                        <a:gd name="T41" fmla="*/ 246 h 805"/>
                        <a:gd name="T42" fmla="*/ 85 w 696"/>
                        <a:gd name="T43" fmla="*/ 238 h 805"/>
                        <a:gd name="T44" fmla="*/ 85 w 696"/>
                        <a:gd name="T45" fmla="*/ 221 h 805"/>
                        <a:gd name="T46" fmla="*/ 93 w 696"/>
                        <a:gd name="T47" fmla="*/ 221 h 805"/>
                        <a:gd name="T48" fmla="*/ 102 w 696"/>
                        <a:gd name="T49" fmla="*/ 195 h 805"/>
                        <a:gd name="T50" fmla="*/ 93 w 696"/>
                        <a:gd name="T51" fmla="*/ 170 h 805"/>
                        <a:gd name="T52" fmla="*/ 102 w 696"/>
                        <a:gd name="T53" fmla="*/ 161 h 805"/>
                        <a:gd name="T54" fmla="*/ 93 w 696"/>
                        <a:gd name="T55" fmla="*/ 144 h 805"/>
                        <a:gd name="T56" fmla="*/ 102 w 696"/>
                        <a:gd name="T57" fmla="*/ 127 h 805"/>
                        <a:gd name="T58" fmla="*/ 102 w 696"/>
                        <a:gd name="T59" fmla="*/ 110 h 805"/>
                        <a:gd name="T60" fmla="*/ 102 w 696"/>
                        <a:gd name="T61" fmla="*/ 102 h 805"/>
                        <a:gd name="T62" fmla="*/ 119 w 696"/>
                        <a:gd name="T63" fmla="*/ 94 h 805"/>
                        <a:gd name="T64" fmla="*/ 136 w 696"/>
                        <a:gd name="T65" fmla="*/ 102 h 805"/>
                        <a:gd name="T66" fmla="*/ 144 w 696"/>
                        <a:gd name="T67" fmla="*/ 110 h 805"/>
                        <a:gd name="T68" fmla="*/ 153 w 696"/>
                        <a:gd name="T69" fmla="*/ 119 h 805"/>
                        <a:gd name="T70" fmla="*/ 170 w 696"/>
                        <a:gd name="T71" fmla="*/ 110 h 805"/>
                        <a:gd name="T72" fmla="*/ 187 w 696"/>
                        <a:gd name="T73" fmla="*/ 17 h 805"/>
                        <a:gd name="T74" fmla="*/ 340 w 696"/>
                        <a:gd name="T75" fmla="*/ 26 h 805"/>
                        <a:gd name="T76" fmla="*/ 526 w 696"/>
                        <a:gd name="T77" fmla="*/ 60 h 805"/>
                        <a:gd name="T78" fmla="*/ 603 w 696"/>
                        <a:gd name="T79" fmla="*/ 68 h 805"/>
                        <a:gd name="T80" fmla="*/ 662 w 696"/>
                        <a:gd name="T81" fmla="*/ 339 h 805"/>
                        <a:gd name="T82" fmla="*/ 628 w 696"/>
                        <a:gd name="T83" fmla="*/ 568 h 805"/>
                        <a:gd name="T84" fmla="*/ 594 w 696"/>
                        <a:gd name="T85" fmla="*/ 805 h 805"/>
                        <a:gd name="T86" fmla="*/ 348 w 696"/>
                        <a:gd name="T87" fmla="*/ 754 h 805"/>
                        <a:gd name="T88" fmla="*/ 8 w 696"/>
                        <a:gd name="T89" fmla="*/ 543 h 805"/>
                        <a:gd name="T90" fmla="*/ 17 w 696"/>
                        <a:gd name="T91" fmla="*/ 526 h 805"/>
                        <a:gd name="T92" fmla="*/ 34 w 696"/>
                        <a:gd name="T93" fmla="*/ 526 h 805"/>
                        <a:gd name="T94" fmla="*/ 34 w 696"/>
                        <a:gd name="T95" fmla="*/ 526 h 805"/>
                        <a:gd name="T96" fmla="*/ 42 w 696"/>
                        <a:gd name="T97" fmla="*/ 526 h 805"/>
                        <a:gd name="T98" fmla="*/ 51 w 696"/>
                        <a:gd name="T99" fmla="*/ 517 h 805"/>
                        <a:gd name="T100" fmla="*/ 42 w 696"/>
                        <a:gd name="T101" fmla="*/ 492 h 805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696"/>
                        <a:gd name="T154" fmla="*/ 0 h 805"/>
                        <a:gd name="T155" fmla="*/ 696 w 696"/>
                        <a:gd name="T156" fmla="*/ 805 h 805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696" h="805">
                          <a:moveTo>
                            <a:pt x="42" y="492"/>
                          </a:moveTo>
                          <a:lnTo>
                            <a:pt x="42" y="492"/>
                          </a:lnTo>
                          <a:lnTo>
                            <a:pt x="34" y="492"/>
                          </a:lnTo>
                          <a:lnTo>
                            <a:pt x="34" y="483"/>
                          </a:lnTo>
                          <a:lnTo>
                            <a:pt x="34" y="492"/>
                          </a:lnTo>
                          <a:lnTo>
                            <a:pt x="25" y="483"/>
                          </a:lnTo>
                          <a:lnTo>
                            <a:pt x="25" y="475"/>
                          </a:lnTo>
                          <a:lnTo>
                            <a:pt x="34" y="475"/>
                          </a:lnTo>
                          <a:lnTo>
                            <a:pt x="34" y="466"/>
                          </a:lnTo>
                          <a:lnTo>
                            <a:pt x="34" y="458"/>
                          </a:lnTo>
                          <a:lnTo>
                            <a:pt x="34" y="449"/>
                          </a:lnTo>
                          <a:lnTo>
                            <a:pt x="34" y="441"/>
                          </a:lnTo>
                          <a:lnTo>
                            <a:pt x="42" y="441"/>
                          </a:lnTo>
                          <a:lnTo>
                            <a:pt x="51" y="432"/>
                          </a:lnTo>
                          <a:lnTo>
                            <a:pt x="59" y="424"/>
                          </a:lnTo>
                          <a:lnTo>
                            <a:pt x="59" y="416"/>
                          </a:lnTo>
                          <a:lnTo>
                            <a:pt x="59" y="407"/>
                          </a:lnTo>
                          <a:lnTo>
                            <a:pt x="68" y="407"/>
                          </a:lnTo>
                          <a:lnTo>
                            <a:pt x="68" y="399"/>
                          </a:lnTo>
                          <a:lnTo>
                            <a:pt x="68" y="390"/>
                          </a:lnTo>
                          <a:lnTo>
                            <a:pt x="68" y="382"/>
                          </a:lnTo>
                          <a:lnTo>
                            <a:pt x="68" y="373"/>
                          </a:lnTo>
                          <a:lnTo>
                            <a:pt x="85" y="365"/>
                          </a:lnTo>
                          <a:lnTo>
                            <a:pt x="85" y="356"/>
                          </a:lnTo>
                          <a:lnTo>
                            <a:pt x="93" y="356"/>
                          </a:lnTo>
                          <a:lnTo>
                            <a:pt x="102" y="356"/>
                          </a:lnTo>
                          <a:lnTo>
                            <a:pt x="102" y="348"/>
                          </a:lnTo>
                          <a:lnTo>
                            <a:pt x="119" y="339"/>
                          </a:lnTo>
                          <a:lnTo>
                            <a:pt x="119" y="331"/>
                          </a:lnTo>
                          <a:lnTo>
                            <a:pt x="110" y="322"/>
                          </a:lnTo>
                          <a:lnTo>
                            <a:pt x="102" y="322"/>
                          </a:lnTo>
                          <a:lnTo>
                            <a:pt x="102" y="314"/>
                          </a:lnTo>
                          <a:lnTo>
                            <a:pt x="93" y="314"/>
                          </a:lnTo>
                          <a:lnTo>
                            <a:pt x="102" y="305"/>
                          </a:lnTo>
                          <a:lnTo>
                            <a:pt x="93" y="297"/>
                          </a:lnTo>
                          <a:lnTo>
                            <a:pt x="93" y="280"/>
                          </a:lnTo>
                          <a:lnTo>
                            <a:pt x="85" y="271"/>
                          </a:lnTo>
                          <a:lnTo>
                            <a:pt x="85" y="263"/>
                          </a:lnTo>
                          <a:lnTo>
                            <a:pt x="85" y="255"/>
                          </a:lnTo>
                          <a:lnTo>
                            <a:pt x="85" y="246"/>
                          </a:lnTo>
                          <a:lnTo>
                            <a:pt x="85" y="238"/>
                          </a:lnTo>
                          <a:lnTo>
                            <a:pt x="93" y="229"/>
                          </a:lnTo>
                          <a:lnTo>
                            <a:pt x="85" y="229"/>
                          </a:lnTo>
                          <a:lnTo>
                            <a:pt x="85" y="221"/>
                          </a:lnTo>
                          <a:lnTo>
                            <a:pt x="93" y="229"/>
                          </a:lnTo>
                          <a:lnTo>
                            <a:pt x="93" y="221"/>
                          </a:lnTo>
                          <a:lnTo>
                            <a:pt x="93" y="212"/>
                          </a:lnTo>
                          <a:lnTo>
                            <a:pt x="93" y="204"/>
                          </a:lnTo>
                          <a:lnTo>
                            <a:pt x="102" y="195"/>
                          </a:lnTo>
                          <a:lnTo>
                            <a:pt x="93" y="187"/>
                          </a:lnTo>
                          <a:lnTo>
                            <a:pt x="93" y="178"/>
                          </a:lnTo>
                          <a:lnTo>
                            <a:pt x="93" y="170"/>
                          </a:lnTo>
                          <a:lnTo>
                            <a:pt x="102" y="161"/>
                          </a:lnTo>
                          <a:lnTo>
                            <a:pt x="93" y="161"/>
                          </a:lnTo>
                          <a:lnTo>
                            <a:pt x="102" y="153"/>
                          </a:lnTo>
                          <a:lnTo>
                            <a:pt x="93" y="144"/>
                          </a:lnTo>
                          <a:lnTo>
                            <a:pt x="102" y="144"/>
                          </a:lnTo>
                          <a:lnTo>
                            <a:pt x="102" y="136"/>
                          </a:lnTo>
                          <a:lnTo>
                            <a:pt x="102" y="127"/>
                          </a:lnTo>
                          <a:lnTo>
                            <a:pt x="102" y="110"/>
                          </a:lnTo>
                          <a:lnTo>
                            <a:pt x="102" y="102"/>
                          </a:lnTo>
                          <a:lnTo>
                            <a:pt x="110" y="94"/>
                          </a:lnTo>
                          <a:lnTo>
                            <a:pt x="119" y="94"/>
                          </a:lnTo>
                          <a:lnTo>
                            <a:pt x="127" y="94"/>
                          </a:lnTo>
                          <a:lnTo>
                            <a:pt x="127" y="102"/>
                          </a:lnTo>
                          <a:lnTo>
                            <a:pt x="136" y="102"/>
                          </a:lnTo>
                          <a:lnTo>
                            <a:pt x="144" y="102"/>
                          </a:lnTo>
                          <a:lnTo>
                            <a:pt x="144" y="110"/>
                          </a:lnTo>
                          <a:lnTo>
                            <a:pt x="153" y="119"/>
                          </a:lnTo>
                          <a:lnTo>
                            <a:pt x="161" y="119"/>
                          </a:lnTo>
                          <a:lnTo>
                            <a:pt x="170" y="110"/>
                          </a:lnTo>
                          <a:lnTo>
                            <a:pt x="170" y="102"/>
                          </a:lnTo>
                          <a:lnTo>
                            <a:pt x="178" y="102"/>
                          </a:lnTo>
                          <a:lnTo>
                            <a:pt x="187" y="17"/>
                          </a:lnTo>
                          <a:lnTo>
                            <a:pt x="195" y="0"/>
                          </a:lnTo>
                          <a:lnTo>
                            <a:pt x="306" y="17"/>
                          </a:lnTo>
                          <a:lnTo>
                            <a:pt x="340" y="26"/>
                          </a:lnTo>
                          <a:lnTo>
                            <a:pt x="374" y="34"/>
                          </a:lnTo>
                          <a:lnTo>
                            <a:pt x="459" y="51"/>
                          </a:lnTo>
                          <a:lnTo>
                            <a:pt x="526" y="60"/>
                          </a:lnTo>
                          <a:lnTo>
                            <a:pt x="552" y="60"/>
                          </a:lnTo>
                          <a:lnTo>
                            <a:pt x="603" y="68"/>
                          </a:lnTo>
                          <a:lnTo>
                            <a:pt x="696" y="85"/>
                          </a:lnTo>
                          <a:lnTo>
                            <a:pt x="679" y="212"/>
                          </a:lnTo>
                          <a:lnTo>
                            <a:pt x="662" y="339"/>
                          </a:lnTo>
                          <a:lnTo>
                            <a:pt x="654" y="390"/>
                          </a:lnTo>
                          <a:lnTo>
                            <a:pt x="637" y="492"/>
                          </a:lnTo>
                          <a:lnTo>
                            <a:pt x="628" y="568"/>
                          </a:lnTo>
                          <a:lnTo>
                            <a:pt x="620" y="619"/>
                          </a:lnTo>
                          <a:lnTo>
                            <a:pt x="611" y="661"/>
                          </a:lnTo>
                          <a:lnTo>
                            <a:pt x="594" y="805"/>
                          </a:lnTo>
                          <a:lnTo>
                            <a:pt x="442" y="780"/>
                          </a:lnTo>
                          <a:lnTo>
                            <a:pt x="374" y="771"/>
                          </a:lnTo>
                          <a:lnTo>
                            <a:pt x="348" y="754"/>
                          </a:lnTo>
                          <a:lnTo>
                            <a:pt x="153" y="644"/>
                          </a:lnTo>
                          <a:lnTo>
                            <a:pt x="0" y="560"/>
                          </a:lnTo>
                          <a:lnTo>
                            <a:pt x="8" y="543"/>
                          </a:lnTo>
                          <a:lnTo>
                            <a:pt x="17" y="526"/>
                          </a:lnTo>
                          <a:lnTo>
                            <a:pt x="34" y="534"/>
                          </a:lnTo>
                          <a:lnTo>
                            <a:pt x="34" y="526"/>
                          </a:lnTo>
                          <a:lnTo>
                            <a:pt x="42" y="526"/>
                          </a:lnTo>
                          <a:lnTo>
                            <a:pt x="42" y="517"/>
                          </a:lnTo>
                          <a:lnTo>
                            <a:pt x="51" y="517"/>
                          </a:lnTo>
                          <a:lnTo>
                            <a:pt x="51" y="509"/>
                          </a:lnTo>
                          <a:lnTo>
                            <a:pt x="51" y="500"/>
                          </a:lnTo>
                          <a:lnTo>
                            <a:pt x="42" y="49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4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4150" y="2258"/>
                      <a:ext cx="866" cy="390"/>
                    </a:xfrm>
                    <a:custGeom>
                      <a:avLst/>
                      <a:gdLst>
                        <a:gd name="T0" fmla="*/ 0 w 866"/>
                        <a:gd name="T1" fmla="*/ 305 h 390"/>
                        <a:gd name="T2" fmla="*/ 25 w 866"/>
                        <a:gd name="T3" fmla="*/ 297 h 390"/>
                        <a:gd name="T4" fmla="*/ 34 w 866"/>
                        <a:gd name="T5" fmla="*/ 271 h 390"/>
                        <a:gd name="T6" fmla="*/ 68 w 866"/>
                        <a:gd name="T7" fmla="*/ 254 h 390"/>
                        <a:gd name="T8" fmla="*/ 93 w 866"/>
                        <a:gd name="T9" fmla="*/ 238 h 390"/>
                        <a:gd name="T10" fmla="*/ 102 w 866"/>
                        <a:gd name="T11" fmla="*/ 229 h 390"/>
                        <a:gd name="T12" fmla="*/ 127 w 866"/>
                        <a:gd name="T13" fmla="*/ 212 h 390"/>
                        <a:gd name="T14" fmla="*/ 136 w 866"/>
                        <a:gd name="T15" fmla="*/ 195 h 390"/>
                        <a:gd name="T16" fmla="*/ 153 w 866"/>
                        <a:gd name="T17" fmla="*/ 178 h 390"/>
                        <a:gd name="T18" fmla="*/ 170 w 866"/>
                        <a:gd name="T19" fmla="*/ 187 h 390"/>
                        <a:gd name="T20" fmla="*/ 187 w 866"/>
                        <a:gd name="T21" fmla="*/ 170 h 390"/>
                        <a:gd name="T22" fmla="*/ 212 w 866"/>
                        <a:gd name="T23" fmla="*/ 161 h 390"/>
                        <a:gd name="T24" fmla="*/ 237 w 866"/>
                        <a:gd name="T25" fmla="*/ 136 h 390"/>
                        <a:gd name="T26" fmla="*/ 237 w 866"/>
                        <a:gd name="T27" fmla="*/ 102 h 390"/>
                        <a:gd name="T28" fmla="*/ 365 w 866"/>
                        <a:gd name="T29" fmla="*/ 85 h 390"/>
                        <a:gd name="T30" fmla="*/ 484 w 866"/>
                        <a:gd name="T31" fmla="*/ 60 h 390"/>
                        <a:gd name="T32" fmla="*/ 577 w 866"/>
                        <a:gd name="T33" fmla="*/ 51 h 390"/>
                        <a:gd name="T34" fmla="*/ 696 w 866"/>
                        <a:gd name="T35" fmla="*/ 26 h 390"/>
                        <a:gd name="T36" fmla="*/ 781 w 866"/>
                        <a:gd name="T37" fmla="*/ 9 h 390"/>
                        <a:gd name="T38" fmla="*/ 815 w 866"/>
                        <a:gd name="T39" fmla="*/ 17 h 390"/>
                        <a:gd name="T40" fmla="*/ 823 w 866"/>
                        <a:gd name="T41" fmla="*/ 26 h 390"/>
                        <a:gd name="T42" fmla="*/ 823 w 866"/>
                        <a:gd name="T43" fmla="*/ 34 h 390"/>
                        <a:gd name="T44" fmla="*/ 798 w 866"/>
                        <a:gd name="T45" fmla="*/ 34 h 390"/>
                        <a:gd name="T46" fmla="*/ 790 w 866"/>
                        <a:gd name="T47" fmla="*/ 51 h 390"/>
                        <a:gd name="T48" fmla="*/ 764 w 866"/>
                        <a:gd name="T49" fmla="*/ 77 h 390"/>
                        <a:gd name="T50" fmla="*/ 747 w 866"/>
                        <a:gd name="T51" fmla="*/ 43 h 390"/>
                        <a:gd name="T52" fmla="*/ 747 w 866"/>
                        <a:gd name="T53" fmla="*/ 51 h 390"/>
                        <a:gd name="T54" fmla="*/ 781 w 866"/>
                        <a:gd name="T55" fmla="*/ 77 h 390"/>
                        <a:gd name="T56" fmla="*/ 823 w 866"/>
                        <a:gd name="T57" fmla="*/ 102 h 390"/>
                        <a:gd name="T58" fmla="*/ 832 w 866"/>
                        <a:gd name="T59" fmla="*/ 85 h 390"/>
                        <a:gd name="T60" fmla="*/ 849 w 866"/>
                        <a:gd name="T61" fmla="*/ 110 h 390"/>
                        <a:gd name="T62" fmla="*/ 790 w 866"/>
                        <a:gd name="T63" fmla="*/ 144 h 390"/>
                        <a:gd name="T64" fmla="*/ 781 w 866"/>
                        <a:gd name="T65" fmla="*/ 153 h 390"/>
                        <a:gd name="T66" fmla="*/ 781 w 866"/>
                        <a:gd name="T67" fmla="*/ 170 h 390"/>
                        <a:gd name="T68" fmla="*/ 790 w 866"/>
                        <a:gd name="T69" fmla="*/ 187 h 390"/>
                        <a:gd name="T70" fmla="*/ 756 w 866"/>
                        <a:gd name="T71" fmla="*/ 204 h 390"/>
                        <a:gd name="T72" fmla="*/ 764 w 866"/>
                        <a:gd name="T73" fmla="*/ 221 h 390"/>
                        <a:gd name="T74" fmla="*/ 815 w 866"/>
                        <a:gd name="T75" fmla="*/ 212 h 390"/>
                        <a:gd name="T76" fmla="*/ 798 w 866"/>
                        <a:gd name="T77" fmla="*/ 246 h 390"/>
                        <a:gd name="T78" fmla="*/ 713 w 866"/>
                        <a:gd name="T79" fmla="*/ 297 h 390"/>
                        <a:gd name="T80" fmla="*/ 679 w 866"/>
                        <a:gd name="T81" fmla="*/ 339 h 390"/>
                        <a:gd name="T82" fmla="*/ 671 w 866"/>
                        <a:gd name="T83" fmla="*/ 373 h 390"/>
                        <a:gd name="T84" fmla="*/ 509 w 866"/>
                        <a:gd name="T85" fmla="*/ 314 h 390"/>
                        <a:gd name="T86" fmla="*/ 390 w 866"/>
                        <a:gd name="T87" fmla="*/ 305 h 390"/>
                        <a:gd name="T88" fmla="*/ 348 w 866"/>
                        <a:gd name="T89" fmla="*/ 280 h 390"/>
                        <a:gd name="T90" fmla="*/ 331 w 866"/>
                        <a:gd name="T91" fmla="*/ 271 h 390"/>
                        <a:gd name="T92" fmla="*/ 237 w 866"/>
                        <a:gd name="T93" fmla="*/ 280 h 390"/>
                        <a:gd name="T94" fmla="*/ 195 w 866"/>
                        <a:gd name="T95" fmla="*/ 288 h 390"/>
                        <a:gd name="T96" fmla="*/ 178 w 866"/>
                        <a:gd name="T97" fmla="*/ 297 h 390"/>
                        <a:gd name="T98" fmla="*/ 161 w 866"/>
                        <a:gd name="T99" fmla="*/ 305 h 390"/>
                        <a:gd name="T100" fmla="*/ 76 w 866"/>
                        <a:gd name="T101" fmla="*/ 331 h 390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866"/>
                        <a:gd name="T154" fmla="*/ 0 h 390"/>
                        <a:gd name="T155" fmla="*/ 866 w 866"/>
                        <a:gd name="T156" fmla="*/ 390 h 390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866" h="390">
                          <a:moveTo>
                            <a:pt x="34" y="339"/>
                          </a:moveTo>
                          <a:lnTo>
                            <a:pt x="17" y="339"/>
                          </a:lnTo>
                          <a:lnTo>
                            <a:pt x="0" y="339"/>
                          </a:lnTo>
                          <a:lnTo>
                            <a:pt x="0" y="314"/>
                          </a:lnTo>
                          <a:lnTo>
                            <a:pt x="0" y="305"/>
                          </a:lnTo>
                          <a:lnTo>
                            <a:pt x="8" y="305"/>
                          </a:lnTo>
                          <a:lnTo>
                            <a:pt x="17" y="305"/>
                          </a:lnTo>
                          <a:lnTo>
                            <a:pt x="17" y="297"/>
                          </a:lnTo>
                          <a:lnTo>
                            <a:pt x="25" y="297"/>
                          </a:lnTo>
                          <a:lnTo>
                            <a:pt x="25" y="288"/>
                          </a:lnTo>
                          <a:lnTo>
                            <a:pt x="25" y="280"/>
                          </a:lnTo>
                          <a:lnTo>
                            <a:pt x="34" y="271"/>
                          </a:lnTo>
                          <a:lnTo>
                            <a:pt x="42" y="263"/>
                          </a:lnTo>
                          <a:lnTo>
                            <a:pt x="51" y="254"/>
                          </a:lnTo>
                          <a:lnTo>
                            <a:pt x="59" y="254"/>
                          </a:lnTo>
                          <a:lnTo>
                            <a:pt x="68" y="254"/>
                          </a:lnTo>
                          <a:lnTo>
                            <a:pt x="76" y="254"/>
                          </a:lnTo>
                          <a:lnTo>
                            <a:pt x="85" y="246"/>
                          </a:lnTo>
                          <a:lnTo>
                            <a:pt x="93" y="238"/>
                          </a:lnTo>
                          <a:lnTo>
                            <a:pt x="93" y="229"/>
                          </a:lnTo>
                          <a:lnTo>
                            <a:pt x="102" y="229"/>
                          </a:lnTo>
                          <a:lnTo>
                            <a:pt x="110" y="229"/>
                          </a:lnTo>
                          <a:lnTo>
                            <a:pt x="110" y="221"/>
                          </a:lnTo>
                          <a:lnTo>
                            <a:pt x="119" y="221"/>
                          </a:lnTo>
                          <a:lnTo>
                            <a:pt x="127" y="221"/>
                          </a:lnTo>
                          <a:lnTo>
                            <a:pt x="127" y="212"/>
                          </a:lnTo>
                          <a:lnTo>
                            <a:pt x="127" y="204"/>
                          </a:lnTo>
                          <a:lnTo>
                            <a:pt x="127" y="195"/>
                          </a:lnTo>
                          <a:lnTo>
                            <a:pt x="136" y="204"/>
                          </a:lnTo>
                          <a:lnTo>
                            <a:pt x="136" y="195"/>
                          </a:lnTo>
                          <a:lnTo>
                            <a:pt x="136" y="187"/>
                          </a:lnTo>
                          <a:lnTo>
                            <a:pt x="153" y="178"/>
                          </a:lnTo>
                          <a:lnTo>
                            <a:pt x="153" y="187"/>
                          </a:lnTo>
                          <a:lnTo>
                            <a:pt x="161" y="195"/>
                          </a:lnTo>
                          <a:lnTo>
                            <a:pt x="170" y="187"/>
                          </a:lnTo>
                          <a:lnTo>
                            <a:pt x="178" y="178"/>
                          </a:lnTo>
                          <a:lnTo>
                            <a:pt x="178" y="170"/>
                          </a:lnTo>
                          <a:lnTo>
                            <a:pt x="187" y="170"/>
                          </a:lnTo>
                          <a:lnTo>
                            <a:pt x="195" y="161"/>
                          </a:lnTo>
                          <a:lnTo>
                            <a:pt x="204" y="170"/>
                          </a:lnTo>
                          <a:lnTo>
                            <a:pt x="212" y="161"/>
                          </a:lnTo>
                          <a:lnTo>
                            <a:pt x="221" y="144"/>
                          </a:lnTo>
                          <a:lnTo>
                            <a:pt x="229" y="136"/>
                          </a:lnTo>
                          <a:lnTo>
                            <a:pt x="237" y="136"/>
                          </a:lnTo>
                          <a:lnTo>
                            <a:pt x="237" y="127"/>
                          </a:lnTo>
                          <a:lnTo>
                            <a:pt x="237" y="110"/>
                          </a:lnTo>
                          <a:lnTo>
                            <a:pt x="237" y="102"/>
                          </a:lnTo>
                          <a:lnTo>
                            <a:pt x="271" y="93"/>
                          </a:lnTo>
                          <a:lnTo>
                            <a:pt x="314" y="93"/>
                          </a:lnTo>
                          <a:lnTo>
                            <a:pt x="322" y="85"/>
                          </a:lnTo>
                          <a:lnTo>
                            <a:pt x="348" y="85"/>
                          </a:lnTo>
                          <a:lnTo>
                            <a:pt x="365" y="85"/>
                          </a:lnTo>
                          <a:lnTo>
                            <a:pt x="407" y="77"/>
                          </a:lnTo>
                          <a:lnTo>
                            <a:pt x="441" y="68"/>
                          </a:lnTo>
                          <a:lnTo>
                            <a:pt x="458" y="68"/>
                          </a:lnTo>
                          <a:lnTo>
                            <a:pt x="484" y="60"/>
                          </a:lnTo>
                          <a:lnTo>
                            <a:pt x="492" y="60"/>
                          </a:lnTo>
                          <a:lnTo>
                            <a:pt x="526" y="60"/>
                          </a:lnTo>
                          <a:lnTo>
                            <a:pt x="535" y="51"/>
                          </a:lnTo>
                          <a:lnTo>
                            <a:pt x="569" y="51"/>
                          </a:lnTo>
                          <a:lnTo>
                            <a:pt x="577" y="51"/>
                          </a:lnTo>
                          <a:lnTo>
                            <a:pt x="603" y="43"/>
                          </a:lnTo>
                          <a:lnTo>
                            <a:pt x="620" y="34"/>
                          </a:lnTo>
                          <a:lnTo>
                            <a:pt x="637" y="34"/>
                          </a:lnTo>
                          <a:lnTo>
                            <a:pt x="679" y="26"/>
                          </a:lnTo>
                          <a:lnTo>
                            <a:pt x="696" y="26"/>
                          </a:lnTo>
                          <a:lnTo>
                            <a:pt x="722" y="17"/>
                          </a:lnTo>
                          <a:lnTo>
                            <a:pt x="756" y="9"/>
                          </a:lnTo>
                          <a:lnTo>
                            <a:pt x="764" y="9"/>
                          </a:lnTo>
                          <a:lnTo>
                            <a:pt x="781" y="9"/>
                          </a:lnTo>
                          <a:lnTo>
                            <a:pt x="798" y="0"/>
                          </a:lnTo>
                          <a:lnTo>
                            <a:pt x="807" y="0"/>
                          </a:lnTo>
                          <a:lnTo>
                            <a:pt x="807" y="9"/>
                          </a:lnTo>
                          <a:lnTo>
                            <a:pt x="815" y="17"/>
                          </a:lnTo>
                          <a:lnTo>
                            <a:pt x="823" y="26"/>
                          </a:lnTo>
                          <a:lnTo>
                            <a:pt x="823" y="17"/>
                          </a:lnTo>
                          <a:lnTo>
                            <a:pt x="823" y="26"/>
                          </a:lnTo>
                          <a:lnTo>
                            <a:pt x="840" y="51"/>
                          </a:lnTo>
                          <a:lnTo>
                            <a:pt x="840" y="60"/>
                          </a:lnTo>
                          <a:lnTo>
                            <a:pt x="840" y="51"/>
                          </a:lnTo>
                          <a:lnTo>
                            <a:pt x="832" y="34"/>
                          </a:lnTo>
                          <a:lnTo>
                            <a:pt x="823" y="34"/>
                          </a:lnTo>
                          <a:lnTo>
                            <a:pt x="815" y="26"/>
                          </a:lnTo>
                          <a:lnTo>
                            <a:pt x="823" y="43"/>
                          </a:lnTo>
                          <a:lnTo>
                            <a:pt x="823" y="51"/>
                          </a:lnTo>
                          <a:lnTo>
                            <a:pt x="798" y="34"/>
                          </a:lnTo>
                          <a:lnTo>
                            <a:pt x="807" y="51"/>
                          </a:lnTo>
                          <a:lnTo>
                            <a:pt x="798" y="51"/>
                          </a:lnTo>
                          <a:lnTo>
                            <a:pt x="790" y="51"/>
                          </a:lnTo>
                          <a:lnTo>
                            <a:pt x="798" y="60"/>
                          </a:lnTo>
                          <a:lnTo>
                            <a:pt x="773" y="68"/>
                          </a:lnTo>
                          <a:lnTo>
                            <a:pt x="781" y="68"/>
                          </a:lnTo>
                          <a:lnTo>
                            <a:pt x="773" y="77"/>
                          </a:lnTo>
                          <a:lnTo>
                            <a:pt x="764" y="77"/>
                          </a:lnTo>
                          <a:lnTo>
                            <a:pt x="756" y="77"/>
                          </a:lnTo>
                          <a:lnTo>
                            <a:pt x="764" y="77"/>
                          </a:lnTo>
                          <a:lnTo>
                            <a:pt x="756" y="77"/>
                          </a:lnTo>
                          <a:lnTo>
                            <a:pt x="747" y="68"/>
                          </a:lnTo>
                          <a:lnTo>
                            <a:pt x="747" y="43"/>
                          </a:lnTo>
                          <a:lnTo>
                            <a:pt x="739" y="43"/>
                          </a:lnTo>
                          <a:lnTo>
                            <a:pt x="722" y="43"/>
                          </a:lnTo>
                          <a:lnTo>
                            <a:pt x="747" y="43"/>
                          </a:lnTo>
                          <a:lnTo>
                            <a:pt x="747" y="51"/>
                          </a:lnTo>
                          <a:lnTo>
                            <a:pt x="747" y="68"/>
                          </a:lnTo>
                          <a:lnTo>
                            <a:pt x="756" y="85"/>
                          </a:lnTo>
                          <a:lnTo>
                            <a:pt x="756" y="93"/>
                          </a:lnTo>
                          <a:lnTo>
                            <a:pt x="781" y="77"/>
                          </a:lnTo>
                          <a:lnTo>
                            <a:pt x="790" y="85"/>
                          </a:lnTo>
                          <a:lnTo>
                            <a:pt x="807" y="77"/>
                          </a:lnTo>
                          <a:lnTo>
                            <a:pt x="815" y="77"/>
                          </a:lnTo>
                          <a:lnTo>
                            <a:pt x="823" y="77"/>
                          </a:lnTo>
                          <a:lnTo>
                            <a:pt x="823" y="102"/>
                          </a:lnTo>
                          <a:lnTo>
                            <a:pt x="832" y="110"/>
                          </a:lnTo>
                          <a:lnTo>
                            <a:pt x="815" y="110"/>
                          </a:lnTo>
                          <a:lnTo>
                            <a:pt x="823" y="110"/>
                          </a:lnTo>
                          <a:lnTo>
                            <a:pt x="832" y="110"/>
                          </a:lnTo>
                          <a:lnTo>
                            <a:pt x="832" y="85"/>
                          </a:lnTo>
                          <a:lnTo>
                            <a:pt x="849" y="77"/>
                          </a:lnTo>
                          <a:lnTo>
                            <a:pt x="857" y="77"/>
                          </a:lnTo>
                          <a:lnTo>
                            <a:pt x="866" y="102"/>
                          </a:lnTo>
                          <a:lnTo>
                            <a:pt x="857" y="119"/>
                          </a:lnTo>
                          <a:lnTo>
                            <a:pt x="849" y="110"/>
                          </a:lnTo>
                          <a:lnTo>
                            <a:pt x="840" y="144"/>
                          </a:lnTo>
                          <a:lnTo>
                            <a:pt x="823" y="153"/>
                          </a:lnTo>
                          <a:lnTo>
                            <a:pt x="790" y="153"/>
                          </a:lnTo>
                          <a:lnTo>
                            <a:pt x="790" y="144"/>
                          </a:lnTo>
                          <a:lnTo>
                            <a:pt x="790" y="136"/>
                          </a:lnTo>
                          <a:lnTo>
                            <a:pt x="781" y="136"/>
                          </a:lnTo>
                          <a:lnTo>
                            <a:pt x="790" y="136"/>
                          </a:lnTo>
                          <a:lnTo>
                            <a:pt x="773" y="144"/>
                          </a:lnTo>
                          <a:lnTo>
                            <a:pt x="781" y="153"/>
                          </a:lnTo>
                          <a:lnTo>
                            <a:pt x="773" y="161"/>
                          </a:lnTo>
                          <a:lnTo>
                            <a:pt x="730" y="153"/>
                          </a:lnTo>
                          <a:lnTo>
                            <a:pt x="739" y="161"/>
                          </a:lnTo>
                          <a:lnTo>
                            <a:pt x="773" y="170"/>
                          </a:lnTo>
                          <a:lnTo>
                            <a:pt x="781" y="170"/>
                          </a:lnTo>
                          <a:lnTo>
                            <a:pt x="790" y="170"/>
                          </a:lnTo>
                          <a:lnTo>
                            <a:pt x="798" y="178"/>
                          </a:lnTo>
                          <a:lnTo>
                            <a:pt x="781" y="187"/>
                          </a:lnTo>
                          <a:lnTo>
                            <a:pt x="790" y="187"/>
                          </a:lnTo>
                          <a:lnTo>
                            <a:pt x="790" y="204"/>
                          </a:lnTo>
                          <a:lnTo>
                            <a:pt x="781" y="204"/>
                          </a:lnTo>
                          <a:lnTo>
                            <a:pt x="764" y="212"/>
                          </a:lnTo>
                          <a:lnTo>
                            <a:pt x="756" y="212"/>
                          </a:lnTo>
                          <a:lnTo>
                            <a:pt x="756" y="204"/>
                          </a:lnTo>
                          <a:lnTo>
                            <a:pt x="747" y="204"/>
                          </a:lnTo>
                          <a:lnTo>
                            <a:pt x="739" y="204"/>
                          </a:lnTo>
                          <a:lnTo>
                            <a:pt x="739" y="212"/>
                          </a:lnTo>
                          <a:lnTo>
                            <a:pt x="747" y="212"/>
                          </a:lnTo>
                          <a:lnTo>
                            <a:pt x="764" y="221"/>
                          </a:lnTo>
                          <a:lnTo>
                            <a:pt x="790" y="221"/>
                          </a:lnTo>
                          <a:lnTo>
                            <a:pt x="781" y="212"/>
                          </a:lnTo>
                          <a:lnTo>
                            <a:pt x="798" y="212"/>
                          </a:lnTo>
                          <a:lnTo>
                            <a:pt x="807" y="204"/>
                          </a:lnTo>
                          <a:lnTo>
                            <a:pt x="815" y="212"/>
                          </a:lnTo>
                          <a:lnTo>
                            <a:pt x="823" y="204"/>
                          </a:lnTo>
                          <a:lnTo>
                            <a:pt x="823" y="212"/>
                          </a:lnTo>
                          <a:lnTo>
                            <a:pt x="807" y="229"/>
                          </a:lnTo>
                          <a:lnTo>
                            <a:pt x="798" y="246"/>
                          </a:lnTo>
                          <a:lnTo>
                            <a:pt x="756" y="254"/>
                          </a:lnTo>
                          <a:lnTo>
                            <a:pt x="739" y="246"/>
                          </a:lnTo>
                          <a:lnTo>
                            <a:pt x="747" y="263"/>
                          </a:lnTo>
                          <a:lnTo>
                            <a:pt x="713" y="297"/>
                          </a:lnTo>
                          <a:lnTo>
                            <a:pt x="705" y="305"/>
                          </a:lnTo>
                          <a:lnTo>
                            <a:pt x="705" y="297"/>
                          </a:lnTo>
                          <a:lnTo>
                            <a:pt x="705" y="305"/>
                          </a:lnTo>
                          <a:lnTo>
                            <a:pt x="688" y="322"/>
                          </a:lnTo>
                          <a:lnTo>
                            <a:pt x="679" y="339"/>
                          </a:lnTo>
                          <a:lnTo>
                            <a:pt x="679" y="356"/>
                          </a:lnTo>
                          <a:lnTo>
                            <a:pt x="671" y="339"/>
                          </a:lnTo>
                          <a:lnTo>
                            <a:pt x="679" y="365"/>
                          </a:lnTo>
                          <a:lnTo>
                            <a:pt x="671" y="373"/>
                          </a:lnTo>
                          <a:lnTo>
                            <a:pt x="611" y="390"/>
                          </a:lnTo>
                          <a:lnTo>
                            <a:pt x="603" y="382"/>
                          </a:lnTo>
                          <a:lnTo>
                            <a:pt x="552" y="348"/>
                          </a:lnTo>
                          <a:lnTo>
                            <a:pt x="509" y="314"/>
                          </a:lnTo>
                          <a:lnTo>
                            <a:pt x="484" y="297"/>
                          </a:lnTo>
                          <a:lnTo>
                            <a:pt x="475" y="297"/>
                          </a:lnTo>
                          <a:lnTo>
                            <a:pt x="458" y="297"/>
                          </a:lnTo>
                          <a:lnTo>
                            <a:pt x="416" y="305"/>
                          </a:lnTo>
                          <a:lnTo>
                            <a:pt x="390" y="305"/>
                          </a:lnTo>
                          <a:lnTo>
                            <a:pt x="365" y="314"/>
                          </a:lnTo>
                          <a:lnTo>
                            <a:pt x="365" y="297"/>
                          </a:lnTo>
                          <a:lnTo>
                            <a:pt x="356" y="288"/>
                          </a:lnTo>
                          <a:lnTo>
                            <a:pt x="348" y="280"/>
                          </a:lnTo>
                          <a:lnTo>
                            <a:pt x="331" y="288"/>
                          </a:lnTo>
                          <a:lnTo>
                            <a:pt x="331" y="280"/>
                          </a:lnTo>
                          <a:lnTo>
                            <a:pt x="331" y="271"/>
                          </a:lnTo>
                          <a:lnTo>
                            <a:pt x="305" y="271"/>
                          </a:lnTo>
                          <a:lnTo>
                            <a:pt x="297" y="271"/>
                          </a:lnTo>
                          <a:lnTo>
                            <a:pt x="254" y="280"/>
                          </a:lnTo>
                          <a:lnTo>
                            <a:pt x="246" y="280"/>
                          </a:lnTo>
                          <a:lnTo>
                            <a:pt x="237" y="280"/>
                          </a:lnTo>
                          <a:lnTo>
                            <a:pt x="212" y="288"/>
                          </a:lnTo>
                          <a:lnTo>
                            <a:pt x="204" y="288"/>
                          </a:lnTo>
                          <a:lnTo>
                            <a:pt x="195" y="288"/>
                          </a:lnTo>
                          <a:lnTo>
                            <a:pt x="187" y="288"/>
                          </a:lnTo>
                          <a:lnTo>
                            <a:pt x="178" y="297"/>
                          </a:lnTo>
                          <a:lnTo>
                            <a:pt x="170" y="297"/>
                          </a:lnTo>
                          <a:lnTo>
                            <a:pt x="161" y="305"/>
                          </a:lnTo>
                          <a:lnTo>
                            <a:pt x="153" y="305"/>
                          </a:lnTo>
                          <a:lnTo>
                            <a:pt x="144" y="314"/>
                          </a:lnTo>
                          <a:lnTo>
                            <a:pt x="136" y="322"/>
                          </a:lnTo>
                          <a:lnTo>
                            <a:pt x="119" y="322"/>
                          </a:lnTo>
                          <a:lnTo>
                            <a:pt x="76" y="331"/>
                          </a:lnTo>
                          <a:lnTo>
                            <a:pt x="34" y="33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5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957" y="2258"/>
                      <a:ext cx="16" cy="9"/>
                    </a:xfrm>
                    <a:custGeom>
                      <a:avLst/>
                      <a:gdLst>
                        <a:gd name="T0" fmla="*/ 0 w 16"/>
                        <a:gd name="T1" fmla="*/ 0 h 9"/>
                        <a:gd name="T2" fmla="*/ 8 w 16"/>
                        <a:gd name="T3" fmla="*/ 0 h 9"/>
                        <a:gd name="T4" fmla="*/ 16 w 16"/>
                        <a:gd name="T5" fmla="*/ 0 h 9"/>
                        <a:gd name="T6" fmla="*/ 16 w 16"/>
                        <a:gd name="T7" fmla="*/ 9 h 9"/>
                        <a:gd name="T8" fmla="*/ 8 w 16"/>
                        <a:gd name="T9" fmla="*/ 9 h 9"/>
                        <a:gd name="T10" fmla="*/ 8 w 16"/>
                        <a:gd name="T11" fmla="*/ 0 h 9"/>
                        <a:gd name="T12" fmla="*/ 0 w 16"/>
                        <a:gd name="T13" fmla="*/ 0 h 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6"/>
                        <a:gd name="T22" fmla="*/ 0 h 9"/>
                        <a:gd name="T23" fmla="*/ 16 w 16"/>
                        <a:gd name="T24" fmla="*/ 9 h 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6" h="9">
                          <a:moveTo>
                            <a:pt x="0" y="0"/>
                          </a:moveTo>
                          <a:lnTo>
                            <a:pt x="8" y="0"/>
                          </a:lnTo>
                          <a:lnTo>
                            <a:pt x="16" y="0"/>
                          </a:lnTo>
                          <a:lnTo>
                            <a:pt x="16" y="9"/>
                          </a:lnTo>
                          <a:lnTo>
                            <a:pt x="8" y="9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4973" y="2258"/>
                      <a:ext cx="51" cy="85"/>
                    </a:xfrm>
                    <a:custGeom>
                      <a:avLst/>
                      <a:gdLst>
                        <a:gd name="T0" fmla="*/ 0 w 51"/>
                        <a:gd name="T1" fmla="*/ 0 h 85"/>
                        <a:gd name="T2" fmla="*/ 0 w 51"/>
                        <a:gd name="T3" fmla="*/ 0 h 85"/>
                        <a:gd name="T4" fmla="*/ 17 w 51"/>
                        <a:gd name="T5" fmla="*/ 34 h 85"/>
                        <a:gd name="T6" fmla="*/ 51 w 51"/>
                        <a:gd name="T7" fmla="*/ 85 h 85"/>
                        <a:gd name="T8" fmla="*/ 34 w 51"/>
                        <a:gd name="T9" fmla="*/ 60 h 85"/>
                        <a:gd name="T10" fmla="*/ 26 w 51"/>
                        <a:gd name="T11" fmla="*/ 60 h 85"/>
                        <a:gd name="T12" fmla="*/ 17 w 51"/>
                        <a:gd name="T13" fmla="*/ 34 h 85"/>
                        <a:gd name="T14" fmla="*/ 0 w 51"/>
                        <a:gd name="T15" fmla="*/ 0 h 8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51"/>
                        <a:gd name="T25" fmla="*/ 0 h 85"/>
                        <a:gd name="T26" fmla="*/ 51 w 51"/>
                        <a:gd name="T27" fmla="*/ 85 h 8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51" h="85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17" y="34"/>
                          </a:lnTo>
                          <a:lnTo>
                            <a:pt x="51" y="85"/>
                          </a:lnTo>
                          <a:lnTo>
                            <a:pt x="34" y="60"/>
                          </a:lnTo>
                          <a:lnTo>
                            <a:pt x="26" y="60"/>
                          </a:lnTo>
                          <a:lnTo>
                            <a:pt x="17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5024" y="2343"/>
                      <a:ext cx="17" cy="85"/>
                    </a:xfrm>
                    <a:custGeom>
                      <a:avLst/>
                      <a:gdLst>
                        <a:gd name="T0" fmla="*/ 9 w 17"/>
                        <a:gd name="T1" fmla="*/ 17 h 85"/>
                        <a:gd name="T2" fmla="*/ 9 w 17"/>
                        <a:gd name="T3" fmla="*/ 0 h 85"/>
                        <a:gd name="T4" fmla="*/ 17 w 17"/>
                        <a:gd name="T5" fmla="*/ 17 h 85"/>
                        <a:gd name="T6" fmla="*/ 17 w 17"/>
                        <a:gd name="T7" fmla="*/ 68 h 85"/>
                        <a:gd name="T8" fmla="*/ 0 w 17"/>
                        <a:gd name="T9" fmla="*/ 85 h 85"/>
                        <a:gd name="T10" fmla="*/ 0 w 17"/>
                        <a:gd name="T11" fmla="*/ 76 h 85"/>
                        <a:gd name="T12" fmla="*/ 17 w 17"/>
                        <a:gd name="T13" fmla="*/ 68 h 85"/>
                        <a:gd name="T14" fmla="*/ 17 w 17"/>
                        <a:gd name="T15" fmla="*/ 25 h 85"/>
                        <a:gd name="T16" fmla="*/ 9 w 17"/>
                        <a:gd name="T17" fmla="*/ 17 h 8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7"/>
                        <a:gd name="T28" fmla="*/ 0 h 85"/>
                        <a:gd name="T29" fmla="*/ 17 w 17"/>
                        <a:gd name="T30" fmla="*/ 85 h 8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7" h="85">
                          <a:moveTo>
                            <a:pt x="9" y="17"/>
                          </a:moveTo>
                          <a:lnTo>
                            <a:pt x="9" y="0"/>
                          </a:lnTo>
                          <a:lnTo>
                            <a:pt x="17" y="17"/>
                          </a:lnTo>
                          <a:lnTo>
                            <a:pt x="17" y="68"/>
                          </a:lnTo>
                          <a:lnTo>
                            <a:pt x="0" y="85"/>
                          </a:lnTo>
                          <a:lnTo>
                            <a:pt x="0" y="76"/>
                          </a:lnTo>
                          <a:lnTo>
                            <a:pt x="17" y="68"/>
                          </a:lnTo>
                          <a:lnTo>
                            <a:pt x="17" y="25"/>
                          </a:lnTo>
                          <a:lnTo>
                            <a:pt x="9" y="1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4999" y="2428"/>
                      <a:ext cx="25" cy="17"/>
                    </a:xfrm>
                    <a:custGeom>
                      <a:avLst/>
                      <a:gdLst>
                        <a:gd name="T0" fmla="*/ 0 w 25"/>
                        <a:gd name="T1" fmla="*/ 17 h 17"/>
                        <a:gd name="T2" fmla="*/ 0 w 25"/>
                        <a:gd name="T3" fmla="*/ 8 h 17"/>
                        <a:gd name="T4" fmla="*/ 17 w 25"/>
                        <a:gd name="T5" fmla="*/ 0 h 17"/>
                        <a:gd name="T6" fmla="*/ 25 w 25"/>
                        <a:gd name="T7" fmla="*/ 0 h 17"/>
                        <a:gd name="T8" fmla="*/ 17 w 25"/>
                        <a:gd name="T9" fmla="*/ 0 h 17"/>
                        <a:gd name="T10" fmla="*/ 8 w 25"/>
                        <a:gd name="T11" fmla="*/ 8 h 17"/>
                        <a:gd name="T12" fmla="*/ 0 w 25"/>
                        <a:gd name="T13" fmla="*/ 17 h 17"/>
                        <a:gd name="T14" fmla="*/ 0 w 25"/>
                        <a:gd name="T15" fmla="*/ 17 h 17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5"/>
                        <a:gd name="T25" fmla="*/ 0 h 17"/>
                        <a:gd name="T26" fmla="*/ 25 w 25"/>
                        <a:gd name="T27" fmla="*/ 17 h 17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5" h="17">
                          <a:moveTo>
                            <a:pt x="0" y="17"/>
                          </a:moveTo>
                          <a:lnTo>
                            <a:pt x="0" y="8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lnTo>
                            <a:pt x="17" y="0"/>
                          </a:lnTo>
                          <a:lnTo>
                            <a:pt x="8" y="8"/>
                          </a:lnTo>
                          <a:lnTo>
                            <a:pt x="0" y="1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957" y="2479"/>
                      <a:ext cx="16" cy="42"/>
                    </a:xfrm>
                    <a:custGeom>
                      <a:avLst/>
                      <a:gdLst>
                        <a:gd name="T0" fmla="*/ 0 w 16"/>
                        <a:gd name="T1" fmla="*/ 42 h 42"/>
                        <a:gd name="T2" fmla="*/ 0 w 16"/>
                        <a:gd name="T3" fmla="*/ 33 h 42"/>
                        <a:gd name="T4" fmla="*/ 0 w 16"/>
                        <a:gd name="T5" fmla="*/ 33 h 42"/>
                        <a:gd name="T6" fmla="*/ 8 w 16"/>
                        <a:gd name="T7" fmla="*/ 25 h 42"/>
                        <a:gd name="T8" fmla="*/ 8 w 16"/>
                        <a:gd name="T9" fmla="*/ 17 h 42"/>
                        <a:gd name="T10" fmla="*/ 16 w 16"/>
                        <a:gd name="T11" fmla="*/ 8 h 42"/>
                        <a:gd name="T12" fmla="*/ 16 w 16"/>
                        <a:gd name="T13" fmla="*/ 0 h 42"/>
                        <a:gd name="T14" fmla="*/ 8 w 16"/>
                        <a:gd name="T15" fmla="*/ 25 h 42"/>
                        <a:gd name="T16" fmla="*/ 0 w 16"/>
                        <a:gd name="T17" fmla="*/ 42 h 4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6"/>
                        <a:gd name="T28" fmla="*/ 0 h 42"/>
                        <a:gd name="T29" fmla="*/ 16 w 16"/>
                        <a:gd name="T30" fmla="*/ 42 h 4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6" h="42">
                          <a:moveTo>
                            <a:pt x="0" y="42"/>
                          </a:moveTo>
                          <a:lnTo>
                            <a:pt x="0" y="33"/>
                          </a:lnTo>
                          <a:lnTo>
                            <a:pt x="8" y="25"/>
                          </a:lnTo>
                          <a:lnTo>
                            <a:pt x="8" y="17"/>
                          </a:lnTo>
                          <a:lnTo>
                            <a:pt x="16" y="8"/>
                          </a:lnTo>
                          <a:lnTo>
                            <a:pt x="16" y="0"/>
                          </a:lnTo>
                          <a:lnTo>
                            <a:pt x="8" y="25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1780" y="2453"/>
                      <a:ext cx="1427" cy="1390"/>
                    </a:xfrm>
                    <a:custGeom>
                      <a:avLst/>
                      <a:gdLst>
                        <a:gd name="T0" fmla="*/ 68 w 1427"/>
                        <a:gd name="T1" fmla="*/ 551 h 1390"/>
                        <a:gd name="T2" fmla="*/ 408 w 1427"/>
                        <a:gd name="T3" fmla="*/ 348 h 1390"/>
                        <a:gd name="T4" fmla="*/ 629 w 1427"/>
                        <a:gd name="T5" fmla="*/ 17 h 1390"/>
                        <a:gd name="T6" fmla="*/ 731 w 1427"/>
                        <a:gd name="T7" fmla="*/ 263 h 1390"/>
                        <a:gd name="T8" fmla="*/ 782 w 1427"/>
                        <a:gd name="T9" fmla="*/ 288 h 1390"/>
                        <a:gd name="T10" fmla="*/ 815 w 1427"/>
                        <a:gd name="T11" fmla="*/ 314 h 1390"/>
                        <a:gd name="T12" fmla="*/ 875 w 1427"/>
                        <a:gd name="T13" fmla="*/ 322 h 1390"/>
                        <a:gd name="T14" fmla="*/ 926 w 1427"/>
                        <a:gd name="T15" fmla="*/ 331 h 1390"/>
                        <a:gd name="T16" fmla="*/ 943 w 1427"/>
                        <a:gd name="T17" fmla="*/ 356 h 1390"/>
                        <a:gd name="T18" fmla="*/ 985 w 1427"/>
                        <a:gd name="T19" fmla="*/ 356 h 1390"/>
                        <a:gd name="T20" fmla="*/ 1019 w 1427"/>
                        <a:gd name="T21" fmla="*/ 365 h 1390"/>
                        <a:gd name="T22" fmla="*/ 1036 w 1427"/>
                        <a:gd name="T23" fmla="*/ 373 h 1390"/>
                        <a:gd name="T24" fmla="*/ 1062 w 1427"/>
                        <a:gd name="T25" fmla="*/ 365 h 1390"/>
                        <a:gd name="T26" fmla="*/ 1096 w 1427"/>
                        <a:gd name="T27" fmla="*/ 373 h 1390"/>
                        <a:gd name="T28" fmla="*/ 1130 w 1427"/>
                        <a:gd name="T29" fmla="*/ 381 h 1390"/>
                        <a:gd name="T30" fmla="*/ 1147 w 1427"/>
                        <a:gd name="T31" fmla="*/ 365 h 1390"/>
                        <a:gd name="T32" fmla="*/ 1181 w 1427"/>
                        <a:gd name="T33" fmla="*/ 365 h 1390"/>
                        <a:gd name="T34" fmla="*/ 1206 w 1427"/>
                        <a:gd name="T35" fmla="*/ 365 h 1390"/>
                        <a:gd name="T36" fmla="*/ 1249 w 1427"/>
                        <a:gd name="T37" fmla="*/ 356 h 1390"/>
                        <a:gd name="T38" fmla="*/ 1266 w 1427"/>
                        <a:gd name="T39" fmla="*/ 373 h 1390"/>
                        <a:gd name="T40" fmla="*/ 1283 w 1427"/>
                        <a:gd name="T41" fmla="*/ 381 h 1390"/>
                        <a:gd name="T42" fmla="*/ 1300 w 1427"/>
                        <a:gd name="T43" fmla="*/ 390 h 1390"/>
                        <a:gd name="T44" fmla="*/ 1308 w 1427"/>
                        <a:gd name="T45" fmla="*/ 398 h 1390"/>
                        <a:gd name="T46" fmla="*/ 1325 w 1427"/>
                        <a:gd name="T47" fmla="*/ 398 h 1390"/>
                        <a:gd name="T48" fmla="*/ 1351 w 1427"/>
                        <a:gd name="T49" fmla="*/ 398 h 1390"/>
                        <a:gd name="T50" fmla="*/ 1368 w 1427"/>
                        <a:gd name="T51" fmla="*/ 610 h 1390"/>
                        <a:gd name="T52" fmla="*/ 1393 w 1427"/>
                        <a:gd name="T53" fmla="*/ 644 h 1390"/>
                        <a:gd name="T54" fmla="*/ 1401 w 1427"/>
                        <a:gd name="T55" fmla="*/ 670 h 1390"/>
                        <a:gd name="T56" fmla="*/ 1401 w 1427"/>
                        <a:gd name="T57" fmla="*/ 686 h 1390"/>
                        <a:gd name="T58" fmla="*/ 1418 w 1427"/>
                        <a:gd name="T59" fmla="*/ 712 h 1390"/>
                        <a:gd name="T60" fmla="*/ 1418 w 1427"/>
                        <a:gd name="T61" fmla="*/ 729 h 1390"/>
                        <a:gd name="T62" fmla="*/ 1418 w 1427"/>
                        <a:gd name="T63" fmla="*/ 754 h 1390"/>
                        <a:gd name="T64" fmla="*/ 1401 w 1427"/>
                        <a:gd name="T65" fmla="*/ 780 h 1390"/>
                        <a:gd name="T66" fmla="*/ 1401 w 1427"/>
                        <a:gd name="T67" fmla="*/ 805 h 1390"/>
                        <a:gd name="T68" fmla="*/ 1410 w 1427"/>
                        <a:gd name="T69" fmla="*/ 839 h 1390"/>
                        <a:gd name="T70" fmla="*/ 1300 w 1427"/>
                        <a:gd name="T71" fmla="*/ 932 h 1390"/>
                        <a:gd name="T72" fmla="*/ 1291 w 1427"/>
                        <a:gd name="T73" fmla="*/ 890 h 1390"/>
                        <a:gd name="T74" fmla="*/ 1274 w 1427"/>
                        <a:gd name="T75" fmla="*/ 932 h 1390"/>
                        <a:gd name="T76" fmla="*/ 1189 w 1427"/>
                        <a:gd name="T77" fmla="*/ 1017 h 1390"/>
                        <a:gd name="T78" fmla="*/ 1130 w 1427"/>
                        <a:gd name="T79" fmla="*/ 1025 h 1390"/>
                        <a:gd name="T80" fmla="*/ 1096 w 1427"/>
                        <a:gd name="T81" fmla="*/ 1042 h 1390"/>
                        <a:gd name="T82" fmla="*/ 1079 w 1427"/>
                        <a:gd name="T83" fmla="*/ 1034 h 1390"/>
                        <a:gd name="T84" fmla="*/ 1062 w 1427"/>
                        <a:gd name="T85" fmla="*/ 1059 h 1390"/>
                        <a:gd name="T86" fmla="*/ 1045 w 1427"/>
                        <a:gd name="T87" fmla="*/ 1093 h 1390"/>
                        <a:gd name="T88" fmla="*/ 1036 w 1427"/>
                        <a:gd name="T89" fmla="*/ 1102 h 1390"/>
                        <a:gd name="T90" fmla="*/ 985 w 1427"/>
                        <a:gd name="T91" fmla="*/ 1136 h 1390"/>
                        <a:gd name="T92" fmla="*/ 977 w 1427"/>
                        <a:gd name="T93" fmla="*/ 1203 h 1390"/>
                        <a:gd name="T94" fmla="*/ 977 w 1427"/>
                        <a:gd name="T95" fmla="*/ 1271 h 1390"/>
                        <a:gd name="T96" fmla="*/ 994 w 1427"/>
                        <a:gd name="T97" fmla="*/ 1381 h 1390"/>
                        <a:gd name="T98" fmla="*/ 883 w 1427"/>
                        <a:gd name="T99" fmla="*/ 1356 h 1390"/>
                        <a:gd name="T100" fmla="*/ 790 w 1427"/>
                        <a:gd name="T101" fmla="*/ 1305 h 1390"/>
                        <a:gd name="T102" fmla="*/ 731 w 1427"/>
                        <a:gd name="T103" fmla="*/ 1152 h 1390"/>
                        <a:gd name="T104" fmla="*/ 654 w 1427"/>
                        <a:gd name="T105" fmla="*/ 1034 h 1390"/>
                        <a:gd name="T106" fmla="*/ 561 w 1427"/>
                        <a:gd name="T107" fmla="*/ 890 h 1390"/>
                        <a:gd name="T108" fmla="*/ 493 w 1427"/>
                        <a:gd name="T109" fmla="*/ 864 h 1390"/>
                        <a:gd name="T110" fmla="*/ 382 w 1427"/>
                        <a:gd name="T111" fmla="*/ 915 h 1390"/>
                        <a:gd name="T112" fmla="*/ 280 w 1427"/>
                        <a:gd name="T113" fmla="*/ 924 h 1390"/>
                        <a:gd name="T114" fmla="*/ 179 w 1427"/>
                        <a:gd name="T115" fmla="*/ 771 h 1390"/>
                        <a:gd name="T116" fmla="*/ 102 w 1427"/>
                        <a:gd name="T117" fmla="*/ 678 h 1390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427"/>
                        <a:gd name="T178" fmla="*/ 0 h 1390"/>
                        <a:gd name="T179" fmla="*/ 1427 w 1427"/>
                        <a:gd name="T180" fmla="*/ 1390 h 1390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427" h="1390">
                          <a:moveTo>
                            <a:pt x="60" y="627"/>
                          </a:moveTo>
                          <a:lnTo>
                            <a:pt x="43" y="610"/>
                          </a:lnTo>
                          <a:lnTo>
                            <a:pt x="26" y="576"/>
                          </a:lnTo>
                          <a:lnTo>
                            <a:pt x="9" y="568"/>
                          </a:lnTo>
                          <a:lnTo>
                            <a:pt x="0" y="568"/>
                          </a:lnTo>
                          <a:lnTo>
                            <a:pt x="0" y="559"/>
                          </a:lnTo>
                          <a:lnTo>
                            <a:pt x="0" y="551"/>
                          </a:lnTo>
                          <a:lnTo>
                            <a:pt x="0" y="542"/>
                          </a:lnTo>
                          <a:lnTo>
                            <a:pt x="26" y="542"/>
                          </a:lnTo>
                          <a:lnTo>
                            <a:pt x="68" y="551"/>
                          </a:lnTo>
                          <a:lnTo>
                            <a:pt x="187" y="559"/>
                          </a:lnTo>
                          <a:lnTo>
                            <a:pt x="196" y="559"/>
                          </a:lnTo>
                          <a:lnTo>
                            <a:pt x="280" y="568"/>
                          </a:lnTo>
                          <a:lnTo>
                            <a:pt x="289" y="568"/>
                          </a:lnTo>
                          <a:lnTo>
                            <a:pt x="314" y="568"/>
                          </a:lnTo>
                          <a:lnTo>
                            <a:pt x="357" y="576"/>
                          </a:lnTo>
                          <a:lnTo>
                            <a:pt x="382" y="576"/>
                          </a:lnTo>
                          <a:lnTo>
                            <a:pt x="391" y="568"/>
                          </a:lnTo>
                          <a:lnTo>
                            <a:pt x="391" y="509"/>
                          </a:lnTo>
                          <a:lnTo>
                            <a:pt x="399" y="458"/>
                          </a:lnTo>
                          <a:lnTo>
                            <a:pt x="399" y="398"/>
                          </a:lnTo>
                          <a:lnTo>
                            <a:pt x="399" y="373"/>
                          </a:lnTo>
                          <a:lnTo>
                            <a:pt x="408" y="348"/>
                          </a:lnTo>
                          <a:lnTo>
                            <a:pt x="408" y="280"/>
                          </a:lnTo>
                          <a:lnTo>
                            <a:pt x="416" y="220"/>
                          </a:lnTo>
                          <a:lnTo>
                            <a:pt x="416" y="195"/>
                          </a:lnTo>
                          <a:lnTo>
                            <a:pt x="416" y="170"/>
                          </a:lnTo>
                          <a:lnTo>
                            <a:pt x="425" y="110"/>
                          </a:lnTo>
                          <a:lnTo>
                            <a:pt x="425" y="93"/>
                          </a:lnTo>
                          <a:lnTo>
                            <a:pt x="425" y="59"/>
                          </a:lnTo>
                          <a:lnTo>
                            <a:pt x="433" y="0"/>
                          </a:lnTo>
                          <a:lnTo>
                            <a:pt x="518" y="9"/>
                          </a:lnTo>
                          <a:lnTo>
                            <a:pt x="535" y="9"/>
                          </a:lnTo>
                          <a:lnTo>
                            <a:pt x="578" y="9"/>
                          </a:lnTo>
                          <a:lnTo>
                            <a:pt x="629" y="17"/>
                          </a:lnTo>
                          <a:lnTo>
                            <a:pt x="646" y="17"/>
                          </a:lnTo>
                          <a:lnTo>
                            <a:pt x="688" y="17"/>
                          </a:lnTo>
                          <a:lnTo>
                            <a:pt x="739" y="17"/>
                          </a:lnTo>
                          <a:lnTo>
                            <a:pt x="739" y="76"/>
                          </a:lnTo>
                          <a:lnTo>
                            <a:pt x="739" y="93"/>
                          </a:lnTo>
                          <a:lnTo>
                            <a:pt x="739" y="127"/>
                          </a:lnTo>
                          <a:lnTo>
                            <a:pt x="739" y="153"/>
                          </a:lnTo>
                          <a:lnTo>
                            <a:pt x="739" y="187"/>
                          </a:lnTo>
                          <a:lnTo>
                            <a:pt x="731" y="204"/>
                          </a:lnTo>
                          <a:lnTo>
                            <a:pt x="731" y="246"/>
                          </a:lnTo>
                          <a:lnTo>
                            <a:pt x="731" y="263"/>
                          </a:lnTo>
                          <a:lnTo>
                            <a:pt x="739" y="263"/>
                          </a:lnTo>
                          <a:lnTo>
                            <a:pt x="748" y="271"/>
                          </a:lnTo>
                          <a:lnTo>
                            <a:pt x="756" y="280"/>
                          </a:lnTo>
                          <a:lnTo>
                            <a:pt x="765" y="288"/>
                          </a:lnTo>
                          <a:lnTo>
                            <a:pt x="773" y="297"/>
                          </a:lnTo>
                          <a:lnTo>
                            <a:pt x="773" y="288"/>
                          </a:lnTo>
                          <a:lnTo>
                            <a:pt x="782" y="288"/>
                          </a:lnTo>
                          <a:lnTo>
                            <a:pt x="790" y="297"/>
                          </a:lnTo>
                          <a:lnTo>
                            <a:pt x="799" y="288"/>
                          </a:lnTo>
                          <a:lnTo>
                            <a:pt x="799" y="280"/>
                          </a:lnTo>
                          <a:lnTo>
                            <a:pt x="799" y="288"/>
                          </a:lnTo>
                          <a:lnTo>
                            <a:pt x="807" y="288"/>
                          </a:lnTo>
                          <a:lnTo>
                            <a:pt x="807" y="297"/>
                          </a:lnTo>
                          <a:lnTo>
                            <a:pt x="815" y="297"/>
                          </a:lnTo>
                          <a:lnTo>
                            <a:pt x="815" y="305"/>
                          </a:lnTo>
                          <a:lnTo>
                            <a:pt x="815" y="314"/>
                          </a:lnTo>
                          <a:lnTo>
                            <a:pt x="824" y="314"/>
                          </a:lnTo>
                          <a:lnTo>
                            <a:pt x="832" y="322"/>
                          </a:lnTo>
                          <a:lnTo>
                            <a:pt x="832" y="314"/>
                          </a:lnTo>
                          <a:lnTo>
                            <a:pt x="841" y="322"/>
                          </a:lnTo>
                          <a:lnTo>
                            <a:pt x="849" y="322"/>
                          </a:lnTo>
                          <a:lnTo>
                            <a:pt x="858" y="322"/>
                          </a:lnTo>
                          <a:lnTo>
                            <a:pt x="858" y="331"/>
                          </a:lnTo>
                          <a:lnTo>
                            <a:pt x="866" y="331"/>
                          </a:lnTo>
                          <a:lnTo>
                            <a:pt x="866" y="322"/>
                          </a:lnTo>
                          <a:lnTo>
                            <a:pt x="875" y="322"/>
                          </a:lnTo>
                          <a:lnTo>
                            <a:pt x="883" y="331"/>
                          </a:lnTo>
                          <a:lnTo>
                            <a:pt x="883" y="339"/>
                          </a:lnTo>
                          <a:lnTo>
                            <a:pt x="892" y="339"/>
                          </a:lnTo>
                          <a:lnTo>
                            <a:pt x="900" y="339"/>
                          </a:lnTo>
                          <a:lnTo>
                            <a:pt x="900" y="331"/>
                          </a:lnTo>
                          <a:lnTo>
                            <a:pt x="909" y="331"/>
                          </a:lnTo>
                          <a:lnTo>
                            <a:pt x="926" y="331"/>
                          </a:lnTo>
                          <a:lnTo>
                            <a:pt x="934" y="331"/>
                          </a:lnTo>
                          <a:lnTo>
                            <a:pt x="926" y="339"/>
                          </a:lnTo>
                          <a:lnTo>
                            <a:pt x="934" y="348"/>
                          </a:lnTo>
                          <a:lnTo>
                            <a:pt x="943" y="348"/>
                          </a:lnTo>
                          <a:lnTo>
                            <a:pt x="943" y="356"/>
                          </a:lnTo>
                          <a:lnTo>
                            <a:pt x="943" y="365"/>
                          </a:lnTo>
                          <a:lnTo>
                            <a:pt x="951" y="365"/>
                          </a:lnTo>
                          <a:lnTo>
                            <a:pt x="960" y="365"/>
                          </a:lnTo>
                          <a:lnTo>
                            <a:pt x="968" y="356"/>
                          </a:lnTo>
                          <a:lnTo>
                            <a:pt x="968" y="348"/>
                          </a:lnTo>
                          <a:lnTo>
                            <a:pt x="977" y="348"/>
                          </a:lnTo>
                          <a:lnTo>
                            <a:pt x="985" y="348"/>
                          </a:lnTo>
                          <a:lnTo>
                            <a:pt x="985" y="356"/>
                          </a:lnTo>
                          <a:lnTo>
                            <a:pt x="994" y="356"/>
                          </a:lnTo>
                          <a:lnTo>
                            <a:pt x="994" y="365"/>
                          </a:lnTo>
                          <a:lnTo>
                            <a:pt x="994" y="373"/>
                          </a:lnTo>
                          <a:lnTo>
                            <a:pt x="1002" y="373"/>
                          </a:lnTo>
                          <a:lnTo>
                            <a:pt x="1011" y="373"/>
                          </a:lnTo>
                          <a:lnTo>
                            <a:pt x="1011" y="365"/>
                          </a:lnTo>
                          <a:lnTo>
                            <a:pt x="1019" y="365"/>
                          </a:lnTo>
                          <a:lnTo>
                            <a:pt x="1028" y="365"/>
                          </a:lnTo>
                          <a:lnTo>
                            <a:pt x="1028" y="373"/>
                          </a:lnTo>
                          <a:lnTo>
                            <a:pt x="1019" y="373"/>
                          </a:lnTo>
                          <a:lnTo>
                            <a:pt x="1028" y="381"/>
                          </a:lnTo>
                          <a:lnTo>
                            <a:pt x="1036" y="381"/>
                          </a:lnTo>
                          <a:lnTo>
                            <a:pt x="1036" y="373"/>
                          </a:lnTo>
                          <a:lnTo>
                            <a:pt x="1036" y="365"/>
                          </a:lnTo>
                          <a:lnTo>
                            <a:pt x="1045" y="373"/>
                          </a:lnTo>
                          <a:lnTo>
                            <a:pt x="1045" y="365"/>
                          </a:lnTo>
                          <a:lnTo>
                            <a:pt x="1045" y="356"/>
                          </a:lnTo>
                          <a:lnTo>
                            <a:pt x="1053" y="356"/>
                          </a:lnTo>
                          <a:lnTo>
                            <a:pt x="1062" y="356"/>
                          </a:lnTo>
                          <a:lnTo>
                            <a:pt x="1062" y="365"/>
                          </a:lnTo>
                          <a:lnTo>
                            <a:pt x="1070" y="365"/>
                          </a:lnTo>
                          <a:lnTo>
                            <a:pt x="1070" y="373"/>
                          </a:lnTo>
                          <a:lnTo>
                            <a:pt x="1079" y="373"/>
                          </a:lnTo>
                          <a:lnTo>
                            <a:pt x="1079" y="365"/>
                          </a:lnTo>
                          <a:lnTo>
                            <a:pt x="1079" y="356"/>
                          </a:lnTo>
                          <a:lnTo>
                            <a:pt x="1087" y="365"/>
                          </a:lnTo>
                          <a:lnTo>
                            <a:pt x="1087" y="373"/>
                          </a:lnTo>
                          <a:lnTo>
                            <a:pt x="1096" y="373"/>
                          </a:lnTo>
                          <a:lnTo>
                            <a:pt x="1096" y="381"/>
                          </a:lnTo>
                          <a:lnTo>
                            <a:pt x="1104" y="373"/>
                          </a:lnTo>
                          <a:lnTo>
                            <a:pt x="1113" y="381"/>
                          </a:lnTo>
                          <a:lnTo>
                            <a:pt x="1113" y="390"/>
                          </a:lnTo>
                          <a:lnTo>
                            <a:pt x="1121" y="390"/>
                          </a:lnTo>
                          <a:lnTo>
                            <a:pt x="1121" y="381"/>
                          </a:lnTo>
                          <a:lnTo>
                            <a:pt x="1130" y="381"/>
                          </a:lnTo>
                          <a:lnTo>
                            <a:pt x="1130" y="373"/>
                          </a:lnTo>
                          <a:lnTo>
                            <a:pt x="1138" y="373"/>
                          </a:lnTo>
                          <a:lnTo>
                            <a:pt x="1130" y="373"/>
                          </a:lnTo>
                          <a:lnTo>
                            <a:pt x="1138" y="373"/>
                          </a:lnTo>
                          <a:lnTo>
                            <a:pt x="1147" y="373"/>
                          </a:lnTo>
                          <a:lnTo>
                            <a:pt x="1147" y="365"/>
                          </a:lnTo>
                          <a:lnTo>
                            <a:pt x="1147" y="373"/>
                          </a:lnTo>
                          <a:lnTo>
                            <a:pt x="1147" y="365"/>
                          </a:lnTo>
                          <a:lnTo>
                            <a:pt x="1155" y="365"/>
                          </a:lnTo>
                          <a:lnTo>
                            <a:pt x="1164" y="373"/>
                          </a:lnTo>
                          <a:lnTo>
                            <a:pt x="1172" y="373"/>
                          </a:lnTo>
                          <a:lnTo>
                            <a:pt x="1172" y="365"/>
                          </a:lnTo>
                          <a:lnTo>
                            <a:pt x="1181" y="365"/>
                          </a:lnTo>
                          <a:lnTo>
                            <a:pt x="1189" y="356"/>
                          </a:lnTo>
                          <a:lnTo>
                            <a:pt x="1198" y="356"/>
                          </a:lnTo>
                          <a:lnTo>
                            <a:pt x="1198" y="365"/>
                          </a:lnTo>
                          <a:lnTo>
                            <a:pt x="1206" y="365"/>
                          </a:lnTo>
                          <a:lnTo>
                            <a:pt x="1223" y="365"/>
                          </a:lnTo>
                          <a:lnTo>
                            <a:pt x="1223" y="356"/>
                          </a:lnTo>
                          <a:lnTo>
                            <a:pt x="1232" y="365"/>
                          </a:lnTo>
                          <a:lnTo>
                            <a:pt x="1232" y="356"/>
                          </a:lnTo>
                          <a:lnTo>
                            <a:pt x="1240" y="356"/>
                          </a:lnTo>
                          <a:lnTo>
                            <a:pt x="1249" y="356"/>
                          </a:lnTo>
                          <a:lnTo>
                            <a:pt x="1249" y="365"/>
                          </a:lnTo>
                          <a:lnTo>
                            <a:pt x="1249" y="356"/>
                          </a:lnTo>
                          <a:lnTo>
                            <a:pt x="1249" y="365"/>
                          </a:lnTo>
                          <a:lnTo>
                            <a:pt x="1257" y="365"/>
                          </a:lnTo>
                          <a:lnTo>
                            <a:pt x="1266" y="373"/>
                          </a:lnTo>
                          <a:lnTo>
                            <a:pt x="1266" y="381"/>
                          </a:lnTo>
                          <a:lnTo>
                            <a:pt x="1274" y="381"/>
                          </a:lnTo>
                          <a:lnTo>
                            <a:pt x="1283" y="381"/>
                          </a:lnTo>
                          <a:lnTo>
                            <a:pt x="1283" y="390"/>
                          </a:lnTo>
                          <a:lnTo>
                            <a:pt x="1291" y="390"/>
                          </a:lnTo>
                          <a:lnTo>
                            <a:pt x="1300" y="390"/>
                          </a:lnTo>
                          <a:lnTo>
                            <a:pt x="1308" y="390"/>
                          </a:lnTo>
                          <a:lnTo>
                            <a:pt x="1300" y="390"/>
                          </a:lnTo>
                          <a:lnTo>
                            <a:pt x="1300" y="398"/>
                          </a:lnTo>
                          <a:lnTo>
                            <a:pt x="1308" y="390"/>
                          </a:lnTo>
                          <a:lnTo>
                            <a:pt x="1308" y="398"/>
                          </a:lnTo>
                          <a:lnTo>
                            <a:pt x="1317" y="398"/>
                          </a:lnTo>
                          <a:lnTo>
                            <a:pt x="1325" y="398"/>
                          </a:lnTo>
                          <a:lnTo>
                            <a:pt x="1317" y="407"/>
                          </a:lnTo>
                          <a:lnTo>
                            <a:pt x="1325" y="407"/>
                          </a:lnTo>
                          <a:lnTo>
                            <a:pt x="1325" y="398"/>
                          </a:lnTo>
                          <a:lnTo>
                            <a:pt x="1334" y="407"/>
                          </a:lnTo>
                          <a:lnTo>
                            <a:pt x="1334" y="398"/>
                          </a:lnTo>
                          <a:lnTo>
                            <a:pt x="1334" y="407"/>
                          </a:lnTo>
                          <a:lnTo>
                            <a:pt x="1334" y="398"/>
                          </a:lnTo>
                          <a:lnTo>
                            <a:pt x="1342" y="398"/>
                          </a:lnTo>
                          <a:lnTo>
                            <a:pt x="1334" y="407"/>
                          </a:lnTo>
                          <a:lnTo>
                            <a:pt x="1342" y="407"/>
                          </a:lnTo>
                          <a:lnTo>
                            <a:pt x="1342" y="398"/>
                          </a:lnTo>
                          <a:lnTo>
                            <a:pt x="1342" y="407"/>
                          </a:lnTo>
                          <a:lnTo>
                            <a:pt x="1351" y="398"/>
                          </a:lnTo>
                          <a:lnTo>
                            <a:pt x="1359" y="398"/>
                          </a:lnTo>
                          <a:lnTo>
                            <a:pt x="1359" y="407"/>
                          </a:lnTo>
                          <a:lnTo>
                            <a:pt x="1359" y="441"/>
                          </a:lnTo>
                          <a:lnTo>
                            <a:pt x="1359" y="475"/>
                          </a:lnTo>
                          <a:lnTo>
                            <a:pt x="1359" y="492"/>
                          </a:lnTo>
                          <a:lnTo>
                            <a:pt x="1359" y="517"/>
                          </a:lnTo>
                          <a:lnTo>
                            <a:pt x="1359" y="551"/>
                          </a:lnTo>
                          <a:lnTo>
                            <a:pt x="1359" y="576"/>
                          </a:lnTo>
                          <a:lnTo>
                            <a:pt x="1359" y="602"/>
                          </a:lnTo>
                          <a:lnTo>
                            <a:pt x="1368" y="602"/>
                          </a:lnTo>
                          <a:lnTo>
                            <a:pt x="1368" y="610"/>
                          </a:lnTo>
                          <a:lnTo>
                            <a:pt x="1376" y="619"/>
                          </a:lnTo>
                          <a:lnTo>
                            <a:pt x="1385" y="619"/>
                          </a:lnTo>
                          <a:lnTo>
                            <a:pt x="1385" y="627"/>
                          </a:lnTo>
                          <a:lnTo>
                            <a:pt x="1385" y="636"/>
                          </a:lnTo>
                          <a:lnTo>
                            <a:pt x="1385" y="644"/>
                          </a:lnTo>
                          <a:lnTo>
                            <a:pt x="1393" y="644"/>
                          </a:lnTo>
                          <a:lnTo>
                            <a:pt x="1385" y="644"/>
                          </a:lnTo>
                          <a:lnTo>
                            <a:pt x="1385" y="653"/>
                          </a:lnTo>
                          <a:lnTo>
                            <a:pt x="1385" y="661"/>
                          </a:lnTo>
                          <a:lnTo>
                            <a:pt x="1393" y="661"/>
                          </a:lnTo>
                          <a:lnTo>
                            <a:pt x="1401" y="661"/>
                          </a:lnTo>
                          <a:lnTo>
                            <a:pt x="1401" y="670"/>
                          </a:lnTo>
                          <a:lnTo>
                            <a:pt x="1393" y="670"/>
                          </a:lnTo>
                          <a:lnTo>
                            <a:pt x="1401" y="670"/>
                          </a:lnTo>
                          <a:lnTo>
                            <a:pt x="1401" y="678"/>
                          </a:lnTo>
                          <a:lnTo>
                            <a:pt x="1401" y="686"/>
                          </a:lnTo>
                          <a:lnTo>
                            <a:pt x="1410" y="686"/>
                          </a:lnTo>
                          <a:lnTo>
                            <a:pt x="1401" y="686"/>
                          </a:lnTo>
                          <a:lnTo>
                            <a:pt x="1401" y="695"/>
                          </a:lnTo>
                          <a:lnTo>
                            <a:pt x="1410" y="695"/>
                          </a:lnTo>
                          <a:lnTo>
                            <a:pt x="1410" y="703"/>
                          </a:lnTo>
                          <a:lnTo>
                            <a:pt x="1418" y="712"/>
                          </a:lnTo>
                          <a:lnTo>
                            <a:pt x="1418" y="703"/>
                          </a:lnTo>
                          <a:lnTo>
                            <a:pt x="1418" y="712"/>
                          </a:lnTo>
                          <a:lnTo>
                            <a:pt x="1418" y="720"/>
                          </a:lnTo>
                          <a:lnTo>
                            <a:pt x="1427" y="729"/>
                          </a:lnTo>
                          <a:lnTo>
                            <a:pt x="1418" y="729"/>
                          </a:lnTo>
                          <a:lnTo>
                            <a:pt x="1418" y="737"/>
                          </a:lnTo>
                          <a:lnTo>
                            <a:pt x="1418" y="746"/>
                          </a:lnTo>
                          <a:lnTo>
                            <a:pt x="1418" y="754"/>
                          </a:lnTo>
                          <a:lnTo>
                            <a:pt x="1418" y="763"/>
                          </a:lnTo>
                          <a:lnTo>
                            <a:pt x="1410" y="763"/>
                          </a:lnTo>
                          <a:lnTo>
                            <a:pt x="1410" y="771"/>
                          </a:lnTo>
                          <a:lnTo>
                            <a:pt x="1410" y="780"/>
                          </a:lnTo>
                          <a:lnTo>
                            <a:pt x="1401" y="780"/>
                          </a:lnTo>
                          <a:lnTo>
                            <a:pt x="1410" y="780"/>
                          </a:lnTo>
                          <a:lnTo>
                            <a:pt x="1401" y="780"/>
                          </a:lnTo>
                          <a:lnTo>
                            <a:pt x="1401" y="788"/>
                          </a:lnTo>
                          <a:lnTo>
                            <a:pt x="1401" y="797"/>
                          </a:lnTo>
                          <a:lnTo>
                            <a:pt x="1401" y="805"/>
                          </a:lnTo>
                          <a:lnTo>
                            <a:pt x="1401" y="814"/>
                          </a:lnTo>
                          <a:lnTo>
                            <a:pt x="1401" y="822"/>
                          </a:lnTo>
                          <a:lnTo>
                            <a:pt x="1401" y="831"/>
                          </a:lnTo>
                          <a:lnTo>
                            <a:pt x="1401" y="839"/>
                          </a:lnTo>
                          <a:lnTo>
                            <a:pt x="1410" y="839"/>
                          </a:lnTo>
                          <a:lnTo>
                            <a:pt x="1401" y="839"/>
                          </a:lnTo>
                          <a:lnTo>
                            <a:pt x="1401" y="847"/>
                          </a:lnTo>
                          <a:lnTo>
                            <a:pt x="1401" y="856"/>
                          </a:lnTo>
                          <a:lnTo>
                            <a:pt x="1385" y="864"/>
                          </a:lnTo>
                          <a:lnTo>
                            <a:pt x="1376" y="881"/>
                          </a:lnTo>
                          <a:lnTo>
                            <a:pt x="1393" y="898"/>
                          </a:lnTo>
                          <a:lnTo>
                            <a:pt x="1368" y="898"/>
                          </a:lnTo>
                          <a:lnTo>
                            <a:pt x="1334" y="915"/>
                          </a:lnTo>
                          <a:lnTo>
                            <a:pt x="1300" y="932"/>
                          </a:lnTo>
                          <a:lnTo>
                            <a:pt x="1291" y="941"/>
                          </a:lnTo>
                          <a:lnTo>
                            <a:pt x="1283" y="941"/>
                          </a:lnTo>
                          <a:lnTo>
                            <a:pt x="1300" y="924"/>
                          </a:lnTo>
                          <a:lnTo>
                            <a:pt x="1308" y="924"/>
                          </a:lnTo>
                          <a:lnTo>
                            <a:pt x="1317" y="924"/>
                          </a:lnTo>
                          <a:lnTo>
                            <a:pt x="1317" y="915"/>
                          </a:lnTo>
                          <a:lnTo>
                            <a:pt x="1308" y="915"/>
                          </a:lnTo>
                          <a:lnTo>
                            <a:pt x="1283" y="924"/>
                          </a:lnTo>
                          <a:lnTo>
                            <a:pt x="1291" y="907"/>
                          </a:lnTo>
                          <a:lnTo>
                            <a:pt x="1291" y="890"/>
                          </a:lnTo>
                          <a:lnTo>
                            <a:pt x="1283" y="890"/>
                          </a:lnTo>
                          <a:lnTo>
                            <a:pt x="1274" y="907"/>
                          </a:lnTo>
                          <a:lnTo>
                            <a:pt x="1266" y="898"/>
                          </a:lnTo>
                          <a:lnTo>
                            <a:pt x="1249" y="890"/>
                          </a:lnTo>
                          <a:lnTo>
                            <a:pt x="1257" y="898"/>
                          </a:lnTo>
                          <a:lnTo>
                            <a:pt x="1266" y="898"/>
                          </a:lnTo>
                          <a:lnTo>
                            <a:pt x="1257" y="915"/>
                          </a:lnTo>
                          <a:lnTo>
                            <a:pt x="1274" y="924"/>
                          </a:lnTo>
                          <a:lnTo>
                            <a:pt x="1266" y="932"/>
                          </a:lnTo>
                          <a:lnTo>
                            <a:pt x="1274" y="932"/>
                          </a:lnTo>
                          <a:lnTo>
                            <a:pt x="1274" y="941"/>
                          </a:lnTo>
                          <a:lnTo>
                            <a:pt x="1283" y="941"/>
                          </a:lnTo>
                          <a:lnTo>
                            <a:pt x="1274" y="941"/>
                          </a:lnTo>
                          <a:lnTo>
                            <a:pt x="1274" y="949"/>
                          </a:lnTo>
                          <a:lnTo>
                            <a:pt x="1266" y="949"/>
                          </a:lnTo>
                          <a:lnTo>
                            <a:pt x="1257" y="966"/>
                          </a:lnTo>
                          <a:lnTo>
                            <a:pt x="1240" y="966"/>
                          </a:lnTo>
                          <a:lnTo>
                            <a:pt x="1240" y="975"/>
                          </a:lnTo>
                          <a:lnTo>
                            <a:pt x="1232" y="992"/>
                          </a:lnTo>
                          <a:lnTo>
                            <a:pt x="1206" y="1017"/>
                          </a:lnTo>
                          <a:lnTo>
                            <a:pt x="1189" y="1025"/>
                          </a:lnTo>
                          <a:lnTo>
                            <a:pt x="1189" y="1017"/>
                          </a:lnTo>
                          <a:lnTo>
                            <a:pt x="1172" y="1025"/>
                          </a:lnTo>
                          <a:lnTo>
                            <a:pt x="1155" y="1025"/>
                          </a:lnTo>
                          <a:lnTo>
                            <a:pt x="1155" y="1034"/>
                          </a:lnTo>
                          <a:lnTo>
                            <a:pt x="1181" y="1025"/>
                          </a:lnTo>
                          <a:lnTo>
                            <a:pt x="1130" y="1051"/>
                          </a:lnTo>
                          <a:lnTo>
                            <a:pt x="1147" y="1042"/>
                          </a:lnTo>
                          <a:lnTo>
                            <a:pt x="1155" y="1034"/>
                          </a:lnTo>
                          <a:lnTo>
                            <a:pt x="1121" y="1042"/>
                          </a:lnTo>
                          <a:lnTo>
                            <a:pt x="1130" y="1042"/>
                          </a:lnTo>
                          <a:lnTo>
                            <a:pt x="1121" y="1034"/>
                          </a:lnTo>
                          <a:lnTo>
                            <a:pt x="1130" y="1017"/>
                          </a:lnTo>
                          <a:lnTo>
                            <a:pt x="1130" y="1025"/>
                          </a:lnTo>
                          <a:lnTo>
                            <a:pt x="1121" y="1034"/>
                          </a:lnTo>
                          <a:lnTo>
                            <a:pt x="1121" y="1025"/>
                          </a:lnTo>
                          <a:lnTo>
                            <a:pt x="1113" y="1034"/>
                          </a:lnTo>
                          <a:lnTo>
                            <a:pt x="1104" y="1034"/>
                          </a:lnTo>
                          <a:lnTo>
                            <a:pt x="1104" y="1025"/>
                          </a:lnTo>
                          <a:lnTo>
                            <a:pt x="1096" y="1017"/>
                          </a:lnTo>
                          <a:lnTo>
                            <a:pt x="1104" y="1025"/>
                          </a:lnTo>
                          <a:lnTo>
                            <a:pt x="1104" y="1034"/>
                          </a:lnTo>
                          <a:lnTo>
                            <a:pt x="1104" y="1042"/>
                          </a:lnTo>
                          <a:lnTo>
                            <a:pt x="1096" y="1042"/>
                          </a:lnTo>
                          <a:lnTo>
                            <a:pt x="1104" y="1042"/>
                          </a:lnTo>
                          <a:lnTo>
                            <a:pt x="1096" y="1034"/>
                          </a:lnTo>
                          <a:lnTo>
                            <a:pt x="1096" y="1042"/>
                          </a:lnTo>
                          <a:lnTo>
                            <a:pt x="1096" y="1034"/>
                          </a:lnTo>
                          <a:lnTo>
                            <a:pt x="1087" y="1034"/>
                          </a:lnTo>
                          <a:lnTo>
                            <a:pt x="1087" y="1025"/>
                          </a:lnTo>
                          <a:lnTo>
                            <a:pt x="1087" y="1017"/>
                          </a:lnTo>
                          <a:lnTo>
                            <a:pt x="1087" y="1025"/>
                          </a:lnTo>
                          <a:lnTo>
                            <a:pt x="1079" y="1025"/>
                          </a:lnTo>
                          <a:lnTo>
                            <a:pt x="1079" y="1034"/>
                          </a:lnTo>
                          <a:lnTo>
                            <a:pt x="1079" y="1042"/>
                          </a:lnTo>
                          <a:lnTo>
                            <a:pt x="1087" y="1042"/>
                          </a:lnTo>
                          <a:lnTo>
                            <a:pt x="1096" y="1051"/>
                          </a:lnTo>
                          <a:lnTo>
                            <a:pt x="1087" y="1059"/>
                          </a:lnTo>
                          <a:lnTo>
                            <a:pt x="1096" y="1059"/>
                          </a:lnTo>
                          <a:lnTo>
                            <a:pt x="1096" y="1051"/>
                          </a:lnTo>
                          <a:lnTo>
                            <a:pt x="1104" y="1059"/>
                          </a:lnTo>
                          <a:lnTo>
                            <a:pt x="1079" y="1076"/>
                          </a:lnTo>
                          <a:lnTo>
                            <a:pt x="1070" y="1076"/>
                          </a:lnTo>
                          <a:lnTo>
                            <a:pt x="1070" y="1068"/>
                          </a:lnTo>
                          <a:lnTo>
                            <a:pt x="1062" y="1059"/>
                          </a:lnTo>
                          <a:lnTo>
                            <a:pt x="1062" y="1068"/>
                          </a:lnTo>
                          <a:lnTo>
                            <a:pt x="1053" y="1068"/>
                          </a:lnTo>
                          <a:lnTo>
                            <a:pt x="1062" y="1068"/>
                          </a:lnTo>
                          <a:lnTo>
                            <a:pt x="1062" y="1076"/>
                          </a:lnTo>
                          <a:lnTo>
                            <a:pt x="1062" y="1085"/>
                          </a:lnTo>
                          <a:lnTo>
                            <a:pt x="1062" y="1093"/>
                          </a:lnTo>
                          <a:lnTo>
                            <a:pt x="1045" y="1102"/>
                          </a:lnTo>
                          <a:lnTo>
                            <a:pt x="1045" y="1085"/>
                          </a:lnTo>
                          <a:lnTo>
                            <a:pt x="1045" y="1093"/>
                          </a:lnTo>
                          <a:lnTo>
                            <a:pt x="1045" y="1102"/>
                          </a:lnTo>
                          <a:lnTo>
                            <a:pt x="1036" y="1102"/>
                          </a:lnTo>
                          <a:lnTo>
                            <a:pt x="1036" y="1093"/>
                          </a:lnTo>
                          <a:lnTo>
                            <a:pt x="1019" y="1102"/>
                          </a:lnTo>
                          <a:lnTo>
                            <a:pt x="1019" y="1093"/>
                          </a:lnTo>
                          <a:lnTo>
                            <a:pt x="1019" y="1102"/>
                          </a:lnTo>
                          <a:lnTo>
                            <a:pt x="1011" y="1110"/>
                          </a:lnTo>
                          <a:lnTo>
                            <a:pt x="1028" y="1110"/>
                          </a:lnTo>
                          <a:lnTo>
                            <a:pt x="1036" y="1102"/>
                          </a:lnTo>
                          <a:lnTo>
                            <a:pt x="1036" y="1110"/>
                          </a:lnTo>
                          <a:lnTo>
                            <a:pt x="1028" y="1127"/>
                          </a:lnTo>
                          <a:lnTo>
                            <a:pt x="1011" y="1136"/>
                          </a:lnTo>
                          <a:lnTo>
                            <a:pt x="1002" y="1136"/>
                          </a:lnTo>
                          <a:lnTo>
                            <a:pt x="994" y="1136"/>
                          </a:lnTo>
                          <a:lnTo>
                            <a:pt x="985" y="1136"/>
                          </a:lnTo>
                          <a:lnTo>
                            <a:pt x="977" y="1127"/>
                          </a:lnTo>
                          <a:lnTo>
                            <a:pt x="977" y="1136"/>
                          </a:lnTo>
                          <a:lnTo>
                            <a:pt x="985" y="1136"/>
                          </a:lnTo>
                          <a:lnTo>
                            <a:pt x="994" y="1136"/>
                          </a:lnTo>
                          <a:lnTo>
                            <a:pt x="994" y="1144"/>
                          </a:lnTo>
                          <a:lnTo>
                            <a:pt x="1002" y="1152"/>
                          </a:lnTo>
                          <a:lnTo>
                            <a:pt x="994" y="1152"/>
                          </a:lnTo>
                          <a:lnTo>
                            <a:pt x="1002" y="1152"/>
                          </a:lnTo>
                          <a:lnTo>
                            <a:pt x="994" y="1161"/>
                          </a:lnTo>
                          <a:lnTo>
                            <a:pt x="1002" y="1152"/>
                          </a:lnTo>
                          <a:lnTo>
                            <a:pt x="1011" y="1152"/>
                          </a:lnTo>
                          <a:lnTo>
                            <a:pt x="1002" y="1169"/>
                          </a:lnTo>
                          <a:lnTo>
                            <a:pt x="985" y="1203"/>
                          </a:lnTo>
                          <a:lnTo>
                            <a:pt x="977" y="1203"/>
                          </a:lnTo>
                          <a:lnTo>
                            <a:pt x="977" y="1186"/>
                          </a:lnTo>
                          <a:lnTo>
                            <a:pt x="977" y="1195"/>
                          </a:lnTo>
                          <a:lnTo>
                            <a:pt x="968" y="1203"/>
                          </a:lnTo>
                          <a:lnTo>
                            <a:pt x="951" y="1186"/>
                          </a:lnTo>
                          <a:lnTo>
                            <a:pt x="960" y="1203"/>
                          </a:lnTo>
                          <a:lnTo>
                            <a:pt x="943" y="1203"/>
                          </a:lnTo>
                          <a:lnTo>
                            <a:pt x="977" y="1212"/>
                          </a:lnTo>
                          <a:lnTo>
                            <a:pt x="985" y="1212"/>
                          </a:lnTo>
                          <a:lnTo>
                            <a:pt x="977" y="1229"/>
                          </a:lnTo>
                          <a:lnTo>
                            <a:pt x="977" y="1246"/>
                          </a:lnTo>
                          <a:lnTo>
                            <a:pt x="968" y="1246"/>
                          </a:lnTo>
                          <a:lnTo>
                            <a:pt x="968" y="1263"/>
                          </a:lnTo>
                          <a:lnTo>
                            <a:pt x="977" y="1271"/>
                          </a:lnTo>
                          <a:lnTo>
                            <a:pt x="985" y="1297"/>
                          </a:lnTo>
                          <a:lnTo>
                            <a:pt x="985" y="1305"/>
                          </a:lnTo>
                          <a:lnTo>
                            <a:pt x="977" y="1305"/>
                          </a:lnTo>
                          <a:lnTo>
                            <a:pt x="985" y="1322"/>
                          </a:lnTo>
                          <a:lnTo>
                            <a:pt x="994" y="1322"/>
                          </a:lnTo>
                          <a:lnTo>
                            <a:pt x="994" y="1347"/>
                          </a:lnTo>
                          <a:lnTo>
                            <a:pt x="1002" y="1364"/>
                          </a:lnTo>
                          <a:lnTo>
                            <a:pt x="1002" y="1373"/>
                          </a:lnTo>
                          <a:lnTo>
                            <a:pt x="1011" y="1364"/>
                          </a:lnTo>
                          <a:lnTo>
                            <a:pt x="1011" y="1373"/>
                          </a:lnTo>
                          <a:lnTo>
                            <a:pt x="1002" y="1373"/>
                          </a:lnTo>
                          <a:lnTo>
                            <a:pt x="994" y="1381"/>
                          </a:lnTo>
                          <a:lnTo>
                            <a:pt x="994" y="1390"/>
                          </a:lnTo>
                          <a:lnTo>
                            <a:pt x="985" y="1390"/>
                          </a:lnTo>
                          <a:lnTo>
                            <a:pt x="968" y="1373"/>
                          </a:lnTo>
                          <a:lnTo>
                            <a:pt x="960" y="1373"/>
                          </a:lnTo>
                          <a:lnTo>
                            <a:pt x="960" y="1364"/>
                          </a:lnTo>
                          <a:lnTo>
                            <a:pt x="934" y="1364"/>
                          </a:lnTo>
                          <a:lnTo>
                            <a:pt x="917" y="1356"/>
                          </a:lnTo>
                          <a:lnTo>
                            <a:pt x="909" y="1364"/>
                          </a:lnTo>
                          <a:lnTo>
                            <a:pt x="909" y="1356"/>
                          </a:lnTo>
                          <a:lnTo>
                            <a:pt x="892" y="1364"/>
                          </a:lnTo>
                          <a:lnTo>
                            <a:pt x="883" y="1356"/>
                          </a:lnTo>
                          <a:lnTo>
                            <a:pt x="883" y="1347"/>
                          </a:lnTo>
                          <a:lnTo>
                            <a:pt x="883" y="1356"/>
                          </a:lnTo>
                          <a:lnTo>
                            <a:pt x="875" y="1347"/>
                          </a:lnTo>
                          <a:lnTo>
                            <a:pt x="866" y="1339"/>
                          </a:lnTo>
                          <a:lnTo>
                            <a:pt x="858" y="1339"/>
                          </a:lnTo>
                          <a:lnTo>
                            <a:pt x="849" y="1330"/>
                          </a:lnTo>
                          <a:lnTo>
                            <a:pt x="841" y="1339"/>
                          </a:lnTo>
                          <a:lnTo>
                            <a:pt x="824" y="1322"/>
                          </a:lnTo>
                          <a:lnTo>
                            <a:pt x="815" y="1322"/>
                          </a:lnTo>
                          <a:lnTo>
                            <a:pt x="807" y="1313"/>
                          </a:lnTo>
                          <a:lnTo>
                            <a:pt x="790" y="1313"/>
                          </a:lnTo>
                          <a:lnTo>
                            <a:pt x="790" y="1305"/>
                          </a:lnTo>
                          <a:lnTo>
                            <a:pt x="782" y="1297"/>
                          </a:lnTo>
                          <a:lnTo>
                            <a:pt x="782" y="1288"/>
                          </a:lnTo>
                          <a:lnTo>
                            <a:pt x="773" y="1254"/>
                          </a:lnTo>
                          <a:lnTo>
                            <a:pt x="765" y="1246"/>
                          </a:lnTo>
                          <a:lnTo>
                            <a:pt x="765" y="1237"/>
                          </a:lnTo>
                          <a:lnTo>
                            <a:pt x="756" y="1229"/>
                          </a:lnTo>
                          <a:lnTo>
                            <a:pt x="756" y="1212"/>
                          </a:lnTo>
                          <a:lnTo>
                            <a:pt x="756" y="1203"/>
                          </a:lnTo>
                          <a:lnTo>
                            <a:pt x="748" y="1195"/>
                          </a:lnTo>
                          <a:lnTo>
                            <a:pt x="748" y="1178"/>
                          </a:lnTo>
                          <a:lnTo>
                            <a:pt x="748" y="1169"/>
                          </a:lnTo>
                          <a:lnTo>
                            <a:pt x="748" y="1161"/>
                          </a:lnTo>
                          <a:lnTo>
                            <a:pt x="731" y="1152"/>
                          </a:lnTo>
                          <a:lnTo>
                            <a:pt x="714" y="1136"/>
                          </a:lnTo>
                          <a:lnTo>
                            <a:pt x="705" y="1136"/>
                          </a:lnTo>
                          <a:lnTo>
                            <a:pt x="705" y="1110"/>
                          </a:lnTo>
                          <a:lnTo>
                            <a:pt x="697" y="1110"/>
                          </a:lnTo>
                          <a:lnTo>
                            <a:pt x="688" y="1085"/>
                          </a:lnTo>
                          <a:lnTo>
                            <a:pt x="671" y="1076"/>
                          </a:lnTo>
                          <a:lnTo>
                            <a:pt x="663" y="1068"/>
                          </a:lnTo>
                          <a:lnTo>
                            <a:pt x="663" y="1059"/>
                          </a:lnTo>
                          <a:lnTo>
                            <a:pt x="654" y="1042"/>
                          </a:lnTo>
                          <a:lnTo>
                            <a:pt x="663" y="1042"/>
                          </a:lnTo>
                          <a:lnTo>
                            <a:pt x="654" y="1034"/>
                          </a:lnTo>
                          <a:lnTo>
                            <a:pt x="646" y="1017"/>
                          </a:lnTo>
                          <a:lnTo>
                            <a:pt x="637" y="992"/>
                          </a:lnTo>
                          <a:lnTo>
                            <a:pt x="629" y="983"/>
                          </a:lnTo>
                          <a:lnTo>
                            <a:pt x="629" y="966"/>
                          </a:lnTo>
                          <a:lnTo>
                            <a:pt x="620" y="958"/>
                          </a:lnTo>
                          <a:lnTo>
                            <a:pt x="612" y="941"/>
                          </a:lnTo>
                          <a:lnTo>
                            <a:pt x="595" y="924"/>
                          </a:lnTo>
                          <a:lnTo>
                            <a:pt x="586" y="915"/>
                          </a:lnTo>
                          <a:lnTo>
                            <a:pt x="561" y="907"/>
                          </a:lnTo>
                          <a:lnTo>
                            <a:pt x="561" y="890"/>
                          </a:lnTo>
                          <a:lnTo>
                            <a:pt x="561" y="898"/>
                          </a:lnTo>
                          <a:lnTo>
                            <a:pt x="561" y="890"/>
                          </a:lnTo>
                          <a:lnTo>
                            <a:pt x="552" y="890"/>
                          </a:lnTo>
                          <a:lnTo>
                            <a:pt x="544" y="881"/>
                          </a:lnTo>
                          <a:lnTo>
                            <a:pt x="552" y="873"/>
                          </a:lnTo>
                          <a:lnTo>
                            <a:pt x="544" y="873"/>
                          </a:lnTo>
                          <a:lnTo>
                            <a:pt x="535" y="873"/>
                          </a:lnTo>
                          <a:lnTo>
                            <a:pt x="535" y="864"/>
                          </a:lnTo>
                          <a:lnTo>
                            <a:pt x="527" y="873"/>
                          </a:lnTo>
                          <a:lnTo>
                            <a:pt x="510" y="873"/>
                          </a:lnTo>
                          <a:lnTo>
                            <a:pt x="501" y="873"/>
                          </a:lnTo>
                          <a:lnTo>
                            <a:pt x="501" y="864"/>
                          </a:lnTo>
                          <a:lnTo>
                            <a:pt x="493" y="864"/>
                          </a:lnTo>
                          <a:lnTo>
                            <a:pt x="484" y="864"/>
                          </a:lnTo>
                          <a:lnTo>
                            <a:pt x="476" y="864"/>
                          </a:lnTo>
                          <a:lnTo>
                            <a:pt x="450" y="856"/>
                          </a:lnTo>
                          <a:lnTo>
                            <a:pt x="442" y="856"/>
                          </a:lnTo>
                          <a:lnTo>
                            <a:pt x="442" y="864"/>
                          </a:lnTo>
                          <a:lnTo>
                            <a:pt x="425" y="864"/>
                          </a:lnTo>
                          <a:lnTo>
                            <a:pt x="425" y="873"/>
                          </a:lnTo>
                          <a:lnTo>
                            <a:pt x="416" y="864"/>
                          </a:lnTo>
                          <a:lnTo>
                            <a:pt x="408" y="873"/>
                          </a:lnTo>
                          <a:lnTo>
                            <a:pt x="408" y="864"/>
                          </a:lnTo>
                          <a:lnTo>
                            <a:pt x="391" y="898"/>
                          </a:lnTo>
                          <a:lnTo>
                            <a:pt x="391" y="907"/>
                          </a:lnTo>
                          <a:lnTo>
                            <a:pt x="382" y="915"/>
                          </a:lnTo>
                          <a:lnTo>
                            <a:pt x="374" y="924"/>
                          </a:lnTo>
                          <a:lnTo>
                            <a:pt x="382" y="932"/>
                          </a:lnTo>
                          <a:lnTo>
                            <a:pt x="365" y="932"/>
                          </a:lnTo>
                          <a:lnTo>
                            <a:pt x="348" y="966"/>
                          </a:lnTo>
                          <a:lnTo>
                            <a:pt x="331" y="958"/>
                          </a:lnTo>
                          <a:lnTo>
                            <a:pt x="331" y="949"/>
                          </a:lnTo>
                          <a:lnTo>
                            <a:pt x="323" y="949"/>
                          </a:lnTo>
                          <a:lnTo>
                            <a:pt x="314" y="949"/>
                          </a:lnTo>
                          <a:lnTo>
                            <a:pt x="306" y="941"/>
                          </a:lnTo>
                          <a:lnTo>
                            <a:pt x="289" y="932"/>
                          </a:lnTo>
                          <a:lnTo>
                            <a:pt x="280" y="924"/>
                          </a:lnTo>
                          <a:lnTo>
                            <a:pt x="280" y="915"/>
                          </a:lnTo>
                          <a:lnTo>
                            <a:pt x="280" y="924"/>
                          </a:lnTo>
                          <a:lnTo>
                            <a:pt x="246" y="907"/>
                          </a:lnTo>
                          <a:lnTo>
                            <a:pt x="238" y="898"/>
                          </a:lnTo>
                          <a:lnTo>
                            <a:pt x="238" y="890"/>
                          </a:lnTo>
                          <a:lnTo>
                            <a:pt x="212" y="881"/>
                          </a:lnTo>
                          <a:lnTo>
                            <a:pt x="204" y="856"/>
                          </a:lnTo>
                          <a:lnTo>
                            <a:pt x="196" y="847"/>
                          </a:lnTo>
                          <a:lnTo>
                            <a:pt x="187" y="831"/>
                          </a:lnTo>
                          <a:lnTo>
                            <a:pt x="187" y="814"/>
                          </a:lnTo>
                          <a:lnTo>
                            <a:pt x="187" y="797"/>
                          </a:lnTo>
                          <a:lnTo>
                            <a:pt x="187" y="788"/>
                          </a:lnTo>
                          <a:lnTo>
                            <a:pt x="179" y="771"/>
                          </a:lnTo>
                          <a:lnTo>
                            <a:pt x="170" y="763"/>
                          </a:lnTo>
                          <a:lnTo>
                            <a:pt x="170" y="746"/>
                          </a:lnTo>
                          <a:lnTo>
                            <a:pt x="162" y="737"/>
                          </a:lnTo>
                          <a:lnTo>
                            <a:pt x="162" y="729"/>
                          </a:lnTo>
                          <a:lnTo>
                            <a:pt x="153" y="729"/>
                          </a:lnTo>
                          <a:lnTo>
                            <a:pt x="136" y="712"/>
                          </a:lnTo>
                          <a:lnTo>
                            <a:pt x="128" y="703"/>
                          </a:lnTo>
                          <a:lnTo>
                            <a:pt x="119" y="703"/>
                          </a:lnTo>
                          <a:lnTo>
                            <a:pt x="119" y="695"/>
                          </a:lnTo>
                          <a:lnTo>
                            <a:pt x="102" y="678"/>
                          </a:lnTo>
                          <a:lnTo>
                            <a:pt x="102" y="670"/>
                          </a:lnTo>
                          <a:lnTo>
                            <a:pt x="85" y="661"/>
                          </a:lnTo>
                          <a:lnTo>
                            <a:pt x="60" y="62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3029" y="3394"/>
                      <a:ext cx="42" cy="34"/>
                    </a:xfrm>
                    <a:custGeom>
                      <a:avLst/>
                      <a:gdLst>
                        <a:gd name="T0" fmla="*/ 25 w 42"/>
                        <a:gd name="T1" fmla="*/ 17 h 34"/>
                        <a:gd name="T2" fmla="*/ 42 w 42"/>
                        <a:gd name="T3" fmla="*/ 0 h 34"/>
                        <a:gd name="T4" fmla="*/ 42 w 42"/>
                        <a:gd name="T5" fmla="*/ 8 h 34"/>
                        <a:gd name="T6" fmla="*/ 0 w 42"/>
                        <a:gd name="T7" fmla="*/ 34 h 34"/>
                        <a:gd name="T8" fmla="*/ 25 w 42"/>
                        <a:gd name="T9" fmla="*/ 17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34"/>
                        <a:gd name="T17" fmla="*/ 42 w 42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34">
                          <a:moveTo>
                            <a:pt x="25" y="17"/>
                          </a:moveTo>
                          <a:lnTo>
                            <a:pt x="42" y="0"/>
                          </a:lnTo>
                          <a:lnTo>
                            <a:pt x="42" y="8"/>
                          </a:lnTo>
                          <a:lnTo>
                            <a:pt x="0" y="34"/>
                          </a:lnTo>
                          <a:lnTo>
                            <a:pt x="25" y="1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2833" y="3521"/>
                      <a:ext cx="51" cy="42"/>
                    </a:xfrm>
                    <a:custGeom>
                      <a:avLst/>
                      <a:gdLst>
                        <a:gd name="T0" fmla="*/ 51 w 51"/>
                        <a:gd name="T1" fmla="*/ 8 h 42"/>
                        <a:gd name="T2" fmla="*/ 0 w 51"/>
                        <a:gd name="T3" fmla="*/ 42 h 42"/>
                        <a:gd name="T4" fmla="*/ 9 w 51"/>
                        <a:gd name="T5" fmla="*/ 25 h 42"/>
                        <a:gd name="T6" fmla="*/ 17 w 51"/>
                        <a:gd name="T7" fmla="*/ 25 h 42"/>
                        <a:gd name="T8" fmla="*/ 34 w 51"/>
                        <a:gd name="T9" fmla="*/ 8 h 42"/>
                        <a:gd name="T10" fmla="*/ 43 w 51"/>
                        <a:gd name="T11" fmla="*/ 8 h 42"/>
                        <a:gd name="T12" fmla="*/ 51 w 51"/>
                        <a:gd name="T13" fmla="*/ 0 h 42"/>
                        <a:gd name="T14" fmla="*/ 51 w 51"/>
                        <a:gd name="T15" fmla="*/ 8 h 4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51"/>
                        <a:gd name="T25" fmla="*/ 0 h 42"/>
                        <a:gd name="T26" fmla="*/ 51 w 51"/>
                        <a:gd name="T27" fmla="*/ 42 h 4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51" h="42">
                          <a:moveTo>
                            <a:pt x="51" y="8"/>
                          </a:moveTo>
                          <a:lnTo>
                            <a:pt x="0" y="42"/>
                          </a:lnTo>
                          <a:lnTo>
                            <a:pt x="9" y="25"/>
                          </a:lnTo>
                          <a:lnTo>
                            <a:pt x="17" y="25"/>
                          </a:lnTo>
                          <a:lnTo>
                            <a:pt x="34" y="8"/>
                          </a:lnTo>
                          <a:lnTo>
                            <a:pt x="43" y="8"/>
                          </a:lnTo>
                          <a:lnTo>
                            <a:pt x="51" y="0"/>
                          </a:lnTo>
                          <a:lnTo>
                            <a:pt x="51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2808" y="3555"/>
                      <a:ext cx="25" cy="34"/>
                    </a:xfrm>
                    <a:custGeom>
                      <a:avLst/>
                      <a:gdLst>
                        <a:gd name="T0" fmla="*/ 17 w 25"/>
                        <a:gd name="T1" fmla="*/ 8 h 34"/>
                        <a:gd name="T2" fmla="*/ 25 w 25"/>
                        <a:gd name="T3" fmla="*/ 0 h 34"/>
                        <a:gd name="T4" fmla="*/ 25 w 25"/>
                        <a:gd name="T5" fmla="*/ 0 h 34"/>
                        <a:gd name="T6" fmla="*/ 25 w 25"/>
                        <a:gd name="T7" fmla="*/ 8 h 34"/>
                        <a:gd name="T8" fmla="*/ 0 w 25"/>
                        <a:gd name="T9" fmla="*/ 34 h 34"/>
                        <a:gd name="T10" fmla="*/ 8 w 25"/>
                        <a:gd name="T11" fmla="*/ 25 h 34"/>
                        <a:gd name="T12" fmla="*/ 17 w 25"/>
                        <a:gd name="T13" fmla="*/ 17 h 34"/>
                        <a:gd name="T14" fmla="*/ 17 w 25"/>
                        <a:gd name="T15" fmla="*/ 17 h 34"/>
                        <a:gd name="T16" fmla="*/ 17 w 25"/>
                        <a:gd name="T17" fmla="*/ 8 h 3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34"/>
                        <a:gd name="T29" fmla="*/ 25 w 25"/>
                        <a:gd name="T30" fmla="*/ 34 h 3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34">
                          <a:moveTo>
                            <a:pt x="17" y="8"/>
                          </a:moveTo>
                          <a:lnTo>
                            <a:pt x="25" y="0"/>
                          </a:lnTo>
                          <a:lnTo>
                            <a:pt x="25" y="8"/>
                          </a:lnTo>
                          <a:lnTo>
                            <a:pt x="0" y="34"/>
                          </a:lnTo>
                          <a:lnTo>
                            <a:pt x="8" y="25"/>
                          </a:lnTo>
                          <a:lnTo>
                            <a:pt x="17" y="17"/>
                          </a:lnTo>
                          <a:lnTo>
                            <a:pt x="17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4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774" y="3589"/>
                      <a:ext cx="34" cy="76"/>
                    </a:xfrm>
                    <a:custGeom>
                      <a:avLst/>
                      <a:gdLst>
                        <a:gd name="T0" fmla="*/ 0 w 34"/>
                        <a:gd name="T1" fmla="*/ 67 h 76"/>
                        <a:gd name="T2" fmla="*/ 0 w 34"/>
                        <a:gd name="T3" fmla="*/ 76 h 76"/>
                        <a:gd name="T4" fmla="*/ 0 w 34"/>
                        <a:gd name="T5" fmla="*/ 67 h 76"/>
                        <a:gd name="T6" fmla="*/ 8 w 34"/>
                        <a:gd name="T7" fmla="*/ 50 h 76"/>
                        <a:gd name="T8" fmla="*/ 17 w 34"/>
                        <a:gd name="T9" fmla="*/ 33 h 76"/>
                        <a:gd name="T10" fmla="*/ 17 w 34"/>
                        <a:gd name="T11" fmla="*/ 25 h 76"/>
                        <a:gd name="T12" fmla="*/ 17 w 34"/>
                        <a:gd name="T13" fmla="*/ 25 h 76"/>
                        <a:gd name="T14" fmla="*/ 25 w 34"/>
                        <a:gd name="T15" fmla="*/ 16 h 76"/>
                        <a:gd name="T16" fmla="*/ 34 w 34"/>
                        <a:gd name="T17" fmla="*/ 8 h 76"/>
                        <a:gd name="T18" fmla="*/ 34 w 34"/>
                        <a:gd name="T19" fmla="*/ 0 h 76"/>
                        <a:gd name="T20" fmla="*/ 34 w 34"/>
                        <a:gd name="T21" fmla="*/ 0 h 76"/>
                        <a:gd name="T22" fmla="*/ 17 w 34"/>
                        <a:gd name="T23" fmla="*/ 33 h 76"/>
                        <a:gd name="T24" fmla="*/ 0 w 34"/>
                        <a:gd name="T25" fmla="*/ 67 h 7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34"/>
                        <a:gd name="T40" fmla="*/ 0 h 76"/>
                        <a:gd name="T41" fmla="*/ 34 w 34"/>
                        <a:gd name="T42" fmla="*/ 76 h 7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34" h="76">
                          <a:moveTo>
                            <a:pt x="0" y="67"/>
                          </a:moveTo>
                          <a:lnTo>
                            <a:pt x="0" y="76"/>
                          </a:lnTo>
                          <a:lnTo>
                            <a:pt x="0" y="67"/>
                          </a:lnTo>
                          <a:lnTo>
                            <a:pt x="8" y="50"/>
                          </a:lnTo>
                          <a:lnTo>
                            <a:pt x="17" y="33"/>
                          </a:lnTo>
                          <a:lnTo>
                            <a:pt x="17" y="25"/>
                          </a:lnTo>
                          <a:lnTo>
                            <a:pt x="25" y="16"/>
                          </a:lnTo>
                          <a:lnTo>
                            <a:pt x="34" y="8"/>
                          </a:lnTo>
                          <a:lnTo>
                            <a:pt x="34" y="0"/>
                          </a:lnTo>
                          <a:lnTo>
                            <a:pt x="17" y="33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5" name="Freeform 54"/>
                    <p:cNvSpPr>
                      <a:spLocks/>
                    </p:cNvSpPr>
                    <p:nvPr/>
                  </p:nvSpPr>
                  <p:spPr bwMode="auto">
                    <a:xfrm>
                      <a:off x="1508" y="2326"/>
                      <a:ext cx="714" cy="729"/>
                    </a:xfrm>
                    <a:custGeom>
                      <a:avLst/>
                      <a:gdLst>
                        <a:gd name="T0" fmla="*/ 17 w 714"/>
                        <a:gd name="T1" fmla="*/ 576 h 729"/>
                        <a:gd name="T2" fmla="*/ 26 w 714"/>
                        <a:gd name="T3" fmla="*/ 534 h 729"/>
                        <a:gd name="T4" fmla="*/ 34 w 714"/>
                        <a:gd name="T5" fmla="*/ 483 h 729"/>
                        <a:gd name="T6" fmla="*/ 43 w 714"/>
                        <a:gd name="T7" fmla="*/ 407 h 729"/>
                        <a:gd name="T8" fmla="*/ 60 w 714"/>
                        <a:gd name="T9" fmla="*/ 305 h 729"/>
                        <a:gd name="T10" fmla="*/ 68 w 714"/>
                        <a:gd name="T11" fmla="*/ 254 h 729"/>
                        <a:gd name="T12" fmla="*/ 85 w 714"/>
                        <a:gd name="T13" fmla="*/ 127 h 729"/>
                        <a:gd name="T14" fmla="*/ 102 w 714"/>
                        <a:gd name="T15" fmla="*/ 0 h 729"/>
                        <a:gd name="T16" fmla="*/ 170 w 714"/>
                        <a:gd name="T17" fmla="*/ 9 h 729"/>
                        <a:gd name="T18" fmla="*/ 264 w 714"/>
                        <a:gd name="T19" fmla="*/ 17 h 729"/>
                        <a:gd name="T20" fmla="*/ 264 w 714"/>
                        <a:gd name="T21" fmla="*/ 17 h 729"/>
                        <a:gd name="T22" fmla="*/ 315 w 714"/>
                        <a:gd name="T23" fmla="*/ 25 h 729"/>
                        <a:gd name="T24" fmla="*/ 323 w 714"/>
                        <a:gd name="T25" fmla="*/ 25 h 729"/>
                        <a:gd name="T26" fmla="*/ 357 w 714"/>
                        <a:gd name="T27" fmla="*/ 34 h 729"/>
                        <a:gd name="T28" fmla="*/ 408 w 714"/>
                        <a:gd name="T29" fmla="*/ 34 h 729"/>
                        <a:gd name="T30" fmla="*/ 434 w 714"/>
                        <a:gd name="T31" fmla="*/ 42 h 729"/>
                        <a:gd name="T32" fmla="*/ 484 w 714"/>
                        <a:gd name="T33" fmla="*/ 42 h 729"/>
                        <a:gd name="T34" fmla="*/ 493 w 714"/>
                        <a:gd name="T35" fmla="*/ 42 h 729"/>
                        <a:gd name="T36" fmla="*/ 612 w 714"/>
                        <a:gd name="T37" fmla="*/ 51 h 729"/>
                        <a:gd name="T38" fmla="*/ 705 w 714"/>
                        <a:gd name="T39" fmla="*/ 59 h 729"/>
                        <a:gd name="T40" fmla="*/ 714 w 714"/>
                        <a:gd name="T41" fmla="*/ 59 h 729"/>
                        <a:gd name="T42" fmla="*/ 705 w 714"/>
                        <a:gd name="T43" fmla="*/ 127 h 729"/>
                        <a:gd name="T44" fmla="*/ 705 w 714"/>
                        <a:gd name="T45" fmla="*/ 127 h 729"/>
                        <a:gd name="T46" fmla="*/ 697 w 714"/>
                        <a:gd name="T47" fmla="*/ 186 h 729"/>
                        <a:gd name="T48" fmla="*/ 697 w 714"/>
                        <a:gd name="T49" fmla="*/ 220 h 729"/>
                        <a:gd name="T50" fmla="*/ 697 w 714"/>
                        <a:gd name="T51" fmla="*/ 237 h 729"/>
                        <a:gd name="T52" fmla="*/ 688 w 714"/>
                        <a:gd name="T53" fmla="*/ 297 h 729"/>
                        <a:gd name="T54" fmla="*/ 688 w 714"/>
                        <a:gd name="T55" fmla="*/ 322 h 729"/>
                        <a:gd name="T56" fmla="*/ 688 w 714"/>
                        <a:gd name="T57" fmla="*/ 347 h 729"/>
                        <a:gd name="T58" fmla="*/ 680 w 714"/>
                        <a:gd name="T59" fmla="*/ 407 h 729"/>
                        <a:gd name="T60" fmla="*/ 680 w 714"/>
                        <a:gd name="T61" fmla="*/ 475 h 729"/>
                        <a:gd name="T62" fmla="*/ 671 w 714"/>
                        <a:gd name="T63" fmla="*/ 500 h 729"/>
                        <a:gd name="T64" fmla="*/ 671 w 714"/>
                        <a:gd name="T65" fmla="*/ 525 h 729"/>
                        <a:gd name="T66" fmla="*/ 671 w 714"/>
                        <a:gd name="T67" fmla="*/ 585 h 729"/>
                        <a:gd name="T68" fmla="*/ 663 w 714"/>
                        <a:gd name="T69" fmla="*/ 636 h 729"/>
                        <a:gd name="T70" fmla="*/ 663 w 714"/>
                        <a:gd name="T71" fmla="*/ 695 h 729"/>
                        <a:gd name="T72" fmla="*/ 654 w 714"/>
                        <a:gd name="T73" fmla="*/ 703 h 729"/>
                        <a:gd name="T74" fmla="*/ 629 w 714"/>
                        <a:gd name="T75" fmla="*/ 703 h 729"/>
                        <a:gd name="T76" fmla="*/ 586 w 714"/>
                        <a:gd name="T77" fmla="*/ 695 h 729"/>
                        <a:gd name="T78" fmla="*/ 561 w 714"/>
                        <a:gd name="T79" fmla="*/ 695 h 729"/>
                        <a:gd name="T80" fmla="*/ 552 w 714"/>
                        <a:gd name="T81" fmla="*/ 695 h 729"/>
                        <a:gd name="T82" fmla="*/ 468 w 714"/>
                        <a:gd name="T83" fmla="*/ 686 h 729"/>
                        <a:gd name="T84" fmla="*/ 459 w 714"/>
                        <a:gd name="T85" fmla="*/ 686 h 729"/>
                        <a:gd name="T86" fmla="*/ 340 w 714"/>
                        <a:gd name="T87" fmla="*/ 678 h 729"/>
                        <a:gd name="T88" fmla="*/ 298 w 714"/>
                        <a:gd name="T89" fmla="*/ 669 h 729"/>
                        <a:gd name="T90" fmla="*/ 272 w 714"/>
                        <a:gd name="T91" fmla="*/ 669 h 729"/>
                        <a:gd name="T92" fmla="*/ 272 w 714"/>
                        <a:gd name="T93" fmla="*/ 669 h 729"/>
                        <a:gd name="T94" fmla="*/ 272 w 714"/>
                        <a:gd name="T95" fmla="*/ 669 h 729"/>
                        <a:gd name="T96" fmla="*/ 272 w 714"/>
                        <a:gd name="T97" fmla="*/ 678 h 729"/>
                        <a:gd name="T98" fmla="*/ 272 w 714"/>
                        <a:gd name="T99" fmla="*/ 678 h 729"/>
                        <a:gd name="T100" fmla="*/ 272 w 714"/>
                        <a:gd name="T101" fmla="*/ 686 h 729"/>
                        <a:gd name="T102" fmla="*/ 272 w 714"/>
                        <a:gd name="T103" fmla="*/ 695 h 729"/>
                        <a:gd name="T104" fmla="*/ 281 w 714"/>
                        <a:gd name="T105" fmla="*/ 695 h 729"/>
                        <a:gd name="T106" fmla="*/ 196 w 714"/>
                        <a:gd name="T107" fmla="*/ 686 h 729"/>
                        <a:gd name="T108" fmla="*/ 102 w 714"/>
                        <a:gd name="T109" fmla="*/ 678 h 729"/>
                        <a:gd name="T110" fmla="*/ 94 w 714"/>
                        <a:gd name="T111" fmla="*/ 729 h 729"/>
                        <a:gd name="T112" fmla="*/ 0 w 714"/>
                        <a:gd name="T113" fmla="*/ 720 h 729"/>
                        <a:gd name="T114" fmla="*/ 17 w 714"/>
                        <a:gd name="T115" fmla="*/ 576 h 729"/>
                        <a:gd name="T116" fmla="*/ 17 w 714"/>
                        <a:gd name="T117" fmla="*/ 576 h 729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714"/>
                        <a:gd name="T178" fmla="*/ 0 h 729"/>
                        <a:gd name="T179" fmla="*/ 714 w 714"/>
                        <a:gd name="T180" fmla="*/ 729 h 729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714" h="729">
                          <a:moveTo>
                            <a:pt x="17" y="576"/>
                          </a:moveTo>
                          <a:lnTo>
                            <a:pt x="26" y="534"/>
                          </a:lnTo>
                          <a:lnTo>
                            <a:pt x="34" y="483"/>
                          </a:lnTo>
                          <a:lnTo>
                            <a:pt x="43" y="407"/>
                          </a:lnTo>
                          <a:lnTo>
                            <a:pt x="60" y="305"/>
                          </a:lnTo>
                          <a:lnTo>
                            <a:pt x="68" y="254"/>
                          </a:lnTo>
                          <a:lnTo>
                            <a:pt x="85" y="127"/>
                          </a:lnTo>
                          <a:lnTo>
                            <a:pt x="102" y="0"/>
                          </a:lnTo>
                          <a:lnTo>
                            <a:pt x="170" y="9"/>
                          </a:lnTo>
                          <a:lnTo>
                            <a:pt x="264" y="17"/>
                          </a:lnTo>
                          <a:lnTo>
                            <a:pt x="315" y="25"/>
                          </a:lnTo>
                          <a:lnTo>
                            <a:pt x="323" y="25"/>
                          </a:lnTo>
                          <a:lnTo>
                            <a:pt x="357" y="34"/>
                          </a:lnTo>
                          <a:lnTo>
                            <a:pt x="408" y="34"/>
                          </a:lnTo>
                          <a:lnTo>
                            <a:pt x="434" y="42"/>
                          </a:lnTo>
                          <a:lnTo>
                            <a:pt x="484" y="42"/>
                          </a:lnTo>
                          <a:lnTo>
                            <a:pt x="493" y="42"/>
                          </a:lnTo>
                          <a:lnTo>
                            <a:pt x="612" y="51"/>
                          </a:lnTo>
                          <a:lnTo>
                            <a:pt x="705" y="59"/>
                          </a:lnTo>
                          <a:lnTo>
                            <a:pt x="714" y="59"/>
                          </a:lnTo>
                          <a:lnTo>
                            <a:pt x="705" y="127"/>
                          </a:lnTo>
                          <a:lnTo>
                            <a:pt x="697" y="186"/>
                          </a:lnTo>
                          <a:lnTo>
                            <a:pt x="697" y="220"/>
                          </a:lnTo>
                          <a:lnTo>
                            <a:pt x="697" y="237"/>
                          </a:lnTo>
                          <a:lnTo>
                            <a:pt x="688" y="297"/>
                          </a:lnTo>
                          <a:lnTo>
                            <a:pt x="688" y="322"/>
                          </a:lnTo>
                          <a:lnTo>
                            <a:pt x="688" y="347"/>
                          </a:lnTo>
                          <a:lnTo>
                            <a:pt x="680" y="407"/>
                          </a:lnTo>
                          <a:lnTo>
                            <a:pt x="680" y="475"/>
                          </a:lnTo>
                          <a:lnTo>
                            <a:pt x="671" y="500"/>
                          </a:lnTo>
                          <a:lnTo>
                            <a:pt x="671" y="525"/>
                          </a:lnTo>
                          <a:lnTo>
                            <a:pt x="671" y="585"/>
                          </a:lnTo>
                          <a:lnTo>
                            <a:pt x="663" y="636"/>
                          </a:lnTo>
                          <a:lnTo>
                            <a:pt x="663" y="695"/>
                          </a:lnTo>
                          <a:lnTo>
                            <a:pt x="654" y="703"/>
                          </a:lnTo>
                          <a:lnTo>
                            <a:pt x="629" y="703"/>
                          </a:lnTo>
                          <a:lnTo>
                            <a:pt x="586" y="695"/>
                          </a:lnTo>
                          <a:lnTo>
                            <a:pt x="561" y="695"/>
                          </a:lnTo>
                          <a:lnTo>
                            <a:pt x="552" y="695"/>
                          </a:lnTo>
                          <a:lnTo>
                            <a:pt x="468" y="686"/>
                          </a:lnTo>
                          <a:lnTo>
                            <a:pt x="459" y="686"/>
                          </a:lnTo>
                          <a:lnTo>
                            <a:pt x="340" y="678"/>
                          </a:lnTo>
                          <a:lnTo>
                            <a:pt x="298" y="669"/>
                          </a:lnTo>
                          <a:lnTo>
                            <a:pt x="272" y="669"/>
                          </a:lnTo>
                          <a:lnTo>
                            <a:pt x="272" y="678"/>
                          </a:lnTo>
                          <a:lnTo>
                            <a:pt x="272" y="686"/>
                          </a:lnTo>
                          <a:lnTo>
                            <a:pt x="272" y="695"/>
                          </a:lnTo>
                          <a:lnTo>
                            <a:pt x="281" y="695"/>
                          </a:lnTo>
                          <a:lnTo>
                            <a:pt x="196" y="686"/>
                          </a:lnTo>
                          <a:lnTo>
                            <a:pt x="102" y="678"/>
                          </a:lnTo>
                          <a:lnTo>
                            <a:pt x="94" y="729"/>
                          </a:lnTo>
                          <a:lnTo>
                            <a:pt x="0" y="720"/>
                          </a:lnTo>
                          <a:lnTo>
                            <a:pt x="17" y="57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6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3742" y="2614"/>
                      <a:ext cx="391" cy="636"/>
                    </a:xfrm>
                    <a:custGeom>
                      <a:avLst/>
                      <a:gdLst>
                        <a:gd name="T0" fmla="*/ 365 w 391"/>
                        <a:gd name="T1" fmla="*/ 398 h 636"/>
                        <a:gd name="T2" fmla="*/ 374 w 391"/>
                        <a:gd name="T3" fmla="*/ 415 h 636"/>
                        <a:gd name="T4" fmla="*/ 374 w 391"/>
                        <a:gd name="T5" fmla="*/ 424 h 636"/>
                        <a:gd name="T6" fmla="*/ 382 w 391"/>
                        <a:gd name="T7" fmla="*/ 441 h 636"/>
                        <a:gd name="T8" fmla="*/ 382 w 391"/>
                        <a:gd name="T9" fmla="*/ 466 h 636"/>
                        <a:gd name="T10" fmla="*/ 382 w 391"/>
                        <a:gd name="T11" fmla="*/ 475 h 636"/>
                        <a:gd name="T12" fmla="*/ 382 w 391"/>
                        <a:gd name="T13" fmla="*/ 483 h 636"/>
                        <a:gd name="T14" fmla="*/ 391 w 391"/>
                        <a:gd name="T15" fmla="*/ 500 h 636"/>
                        <a:gd name="T16" fmla="*/ 280 w 391"/>
                        <a:gd name="T17" fmla="*/ 517 h 636"/>
                        <a:gd name="T18" fmla="*/ 204 w 391"/>
                        <a:gd name="T19" fmla="*/ 525 h 636"/>
                        <a:gd name="T20" fmla="*/ 110 w 391"/>
                        <a:gd name="T21" fmla="*/ 534 h 636"/>
                        <a:gd name="T22" fmla="*/ 110 w 391"/>
                        <a:gd name="T23" fmla="*/ 551 h 636"/>
                        <a:gd name="T24" fmla="*/ 127 w 391"/>
                        <a:gd name="T25" fmla="*/ 568 h 636"/>
                        <a:gd name="T26" fmla="*/ 136 w 391"/>
                        <a:gd name="T27" fmla="*/ 576 h 636"/>
                        <a:gd name="T28" fmla="*/ 136 w 391"/>
                        <a:gd name="T29" fmla="*/ 593 h 636"/>
                        <a:gd name="T30" fmla="*/ 119 w 391"/>
                        <a:gd name="T31" fmla="*/ 619 h 636"/>
                        <a:gd name="T32" fmla="*/ 76 w 391"/>
                        <a:gd name="T33" fmla="*/ 636 h 636"/>
                        <a:gd name="T34" fmla="*/ 85 w 391"/>
                        <a:gd name="T35" fmla="*/ 610 h 636"/>
                        <a:gd name="T36" fmla="*/ 59 w 391"/>
                        <a:gd name="T37" fmla="*/ 619 h 636"/>
                        <a:gd name="T38" fmla="*/ 26 w 391"/>
                        <a:gd name="T39" fmla="*/ 576 h 636"/>
                        <a:gd name="T40" fmla="*/ 9 w 391"/>
                        <a:gd name="T41" fmla="*/ 483 h 636"/>
                        <a:gd name="T42" fmla="*/ 9 w 391"/>
                        <a:gd name="T43" fmla="*/ 381 h 636"/>
                        <a:gd name="T44" fmla="*/ 9 w 391"/>
                        <a:gd name="T45" fmla="*/ 297 h 636"/>
                        <a:gd name="T46" fmla="*/ 9 w 391"/>
                        <a:gd name="T47" fmla="*/ 212 h 636"/>
                        <a:gd name="T48" fmla="*/ 9 w 391"/>
                        <a:gd name="T49" fmla="*/ 144 h 636"/>
                        <a:gd name="T50" fmla="*/ 9 w 391"/>
                        <a:gd name="T51" fmla="*/ 76 h 636"/>
                        <a:gd name="T52" fmla="*/ 9 w 391"/>
                        <a:gd name="T53" fmla="*/ 34 h 636"/>
                        <a:gd name="T54" fmla="*/ 26 w 391"/>
                        <a:gd name="T55" fmla="*/ 17 h 636"/>
                        <a:gd name="T56" fmla="*/ 102 w 391"/>
                        <a:gd name="T57" fmla="*/ 17 h 636"/>
                        <a:gd name="T58" fmla="*/ 195 w 391"/>
                        <a:gd name="T59" fmla="*/ 9 h 636"/>
                        <a:gd name="T60" fmla="*/ 272 w 391"/>
                        <a:gd name="T61" fmla="*/ 0 h 636"/>
                        <a:gd name="T62" fmla="*/ 289 w 391"/>
                        <a:gd name="T63" fmla="*/ 51 h 636"/>
                        <a:gd name="T64" fmla="*/ 306 w 391"/>
                        <a:gd name="T65" fmla="*/ 110 h 636"/>
                        <a:gd name="T66" fmla="*/ 314 w 391"/>
                        <a:gd name="T67" fmla="*/ 170 h 636"/>
                        <a:gd name="T68" fmla="*/ 340 w 391"/>
                        <a:gd name="T69" fmla="*/ 237 h 636"/>
                        <a:gd name="T70" fmla="*/ 348 w 391"/>
                        <a:gd name="T71" fmla="*/ 271 h 636"/>
                        <a:gd name="T72" fmla="*/ 357 w 391"/>
                        <a:gd name="T73" fmla="*/ 280 h 636"/>
                        <a:gd name="T74" fmla="*/ 357 w 391"/>
                        <a:gd name="T75" fmla="*/ 288 h 636"/>
                        <a:gd name="T76" fmla="*/ 357 w 391"/>
                        <a:gd name="T77" fmla="*/ 297 h 636"/>
                        <a:gd name="T78" fmla="*/ 374 w 391"/>
                        <a:gd name="T79" fmla="*/ 322 h 636"/>
                        <a:gd name="T80" fmla="*/ 374 w 391"/>
                        <a:gd name="T81" fmla="*/ 331 h 636"/>
                        <a:gd name="T82" fmla="*/ 374 w 391"/>
                        <a:gd name="T83" fmla="*/ 331 h 636"/>
                        <a:gd name="T84" fmla="*/ 382 w 391"/>
                        <a:gd name="T85" fmla="*/ 339 h 636"/>
                        <a:gd name="T86" fmla="*/ 382 w 391"/>
                        <a:gd name="T87" fmla="*/ 348 h 636"/>
                        <a:gd name="T88" fmla="*/ 382 w 391"/>
                        <a:gd name="T89" fmla="*/ 348 h 636"/>
                        <a:gd name="T90" fmla="*/ 374 w 391"/>
                        <a:gd name="T91" fmla="*/ 364 h 636"/>
                        <a:gd name="T92" fmla="*/ 374 w 391"/>
                        <a:gd name="T93" fmla="*/ 373 h 636"/>
                        <a:gd name="T94" fmla="*/ 374 w 391"/>
                        <a:gd name="T95" fmla="*/ 381 h 6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391"/>
                        <a:gd name="T145" fmla="*/ 0 h 636"/>
                        <a:gd name="T146" fmla="*/ 391 w 391"/>
                        <a:gd name="T147" fmla="*/ 636 h 636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391" h="636">
                          <a:moveTo>
                            <a:pt x="374" y="381"/>
                          </a:moveTo>
                          <a:lnTo>
                            <a:pt x="365" y="390"/>
                          </a:lnTo>
                          <a:lnTo>
                            <a:pt x="365" y="398"/>
                          </a:lnTo>
                          <a:lnTo>
                            <a:pt x="365" y="407"/>
                          </a:lnTo>
                          <a:lnTo>
                            <a:pt x="374" y="415"/>
                          </a:lnTo>
                          <a:lnTo>
                            <a:pt x="374" y="424"/>
                          </a:lnTo>
                          <a:lnTo>
                            <a:pt x="382" y="432"/>
                          </a:lnTo>
                          <a:lnTo>
                            <a:pt x="382" y="441"/>
                          </a:lnTo>
                          <a:lnTo>
                            <a:pt x="382" y="449"/>
                          </a:lnTo>
                          <a:lnTo>
                            <a:pt x="382" y="458"/>
                          </a:lnTo>
                          <a:lnTo>
                            <a:pt x="382" y="466"/>
                          </a:lnTo>
                          <a:lnTo>
                            <a:pt x="382" y="475"/>
                          </a:lnTo>
                          <a:lnTo>
                            <a:pt x="382" y="483"/>
                          </a:lnTo>
                          <a:lnTo>
                            <a:pt x="391" y="492"/>
                          </a:lnTo>
                          <a:lnTo>
                            <a:pt x="391" y="500"/>
                          </a:lnTo>
                          <a:lnTo>
                            <a:pt x="340" y="509"/>
                          </a:lnTo>
                          <a:lnTo>
                            <a:pt x="280" y="517"/>
                          </a:lnTo>
                          <a:lnTo>
                            <a:pt x="263" y="517"/>
                          </a:lnTo>
                          <a:lnTo>
                            <a:pt x="246" y="517"/>
                          </a:lnTo>
                          <a:lnTo>
                            <a:pt x="204" y="525"/>
                          </a:lnTo>
                          <a:lnTo>
                            <a:pt x="195" y="525"/>
                          </a:lnTo>
                          <a:lnTo>
                            <a:pt x="153" y="525"/>
                          </a:lnTo>
                          <a:lnTo>
                            <a:pt x="110" y="534"/>
                          </a:lnTo>
                          <a:lnTo>
                            <a:pt x="110" y="551"/>
                          </a:lnTo>
                          <a:lnTo>
                            <a:pt x="119" y="559"/>
                          </a:lnTo>
                          <a:lnTo>
                            <a:pt x="119" y="568"/>
                          </a:lnTo>
                          <a:lnTo>
                            <a:pt x="127" y="568"/>
                          </a:lnTo>
                          <a:lnTo>
                            <a:pt x="136" y="568"/>
                          </a:lnTo>
                          <a:lnTo>
                            <a:pt x="136" y="576"/>
                          </a:lnTo>
                          <a:lnTo>
                            <a:pt x="136" y="585"/>
                          </a:lnTo>
                          <a:lnTo>
                            <a:pt x="127" y="593"/>
                          </a:lnTo>
                          <a:lnTo>
                            <a:pt x="136" y="593"/>
                          </a:lnTo>
                          <a:lnTo>
                            <a:pt x="136" y="602"/>
                          </a:lnTo>
                          <a:lnTo>
                            <a:pt x="127" y="610"/>
                          </a:lnTo>
                          <a:lnTo>
                            <a:pt x="119" y="619"/>
                          </a:lnTo>
                          <a:lnTo>
                            <a:pt x="119" y="627"/>
                          </a:lnTo>
                          <a:lnTo>
                            <a:pt x="93" y="636"/>
                          </a:lnTo>
                          <a:lnTo>
                            <a:pt x="76" y="636"/>
                          </a:lnTo>
                          <a:lnTo>
                            <a:pt x="93" y="627"/>
                          </a:lnTo>
                          <a:lnTo>
                            <a:pt x="102" y="627"/>
                          </a:lnTo>
                          <a:lnTo>
                            <a:pt x="85" y="610"/>
                          </a:lnTo>
                          <a:lnTo>
                            <a:pt x="76" y="585"/>
                          </a:lnTo>
                          <a:lnTo>
                            <a:pt x="68" y="568"/>
                          </a:lnTo>
                          <a:lnTo>
                            <a:pt x="59" y="619"/>
                          </a:lnTo>
                          <a:lnTo>
                            <a:pt x="34" y="619"/>
                          </a:lnTo>
                          <a:lnTo>
                            <a:pt x="26" y="619"/>
                          </a:lnTo>
                          <a:lnTo>
                            <a:pt x="26" y="576"/>
                          </a:lnTo>
                          <a:lnTo>
                            <a:pt x="17" y="542"/>
                          </a:lnTo>
                          <a:lnTo>
                            <a:pt x="17" y="525"/>
                          </a:lnTo>
                          <a:lnTo>
                            <a:pt x="9" y="483"/>
                          </a:lnTo>
                          <a:lnTo>
                            <a:pt x="9" y="449"/>
                          </a:lnTo>
                          <a:lnTo>
                            <a:pt x="9" y="424"/>
                          </a:lnTo>
                          <a:lnTo>
                            <a:pt x="9" y="381"/>
                          </a:lnTo>
                          <a:lnTo>
                            <a:pt x="9" y="373"/>
                          </a:lnTo>
                          <a:lnTo>
                            <a:pt x="9" y="339"/>
                          </a:lnTo>
                          <a:lnTo>
                            <a:pt x="9" y="297"/>
                          </a:lnTo>
                          <a:lnTo>
                            <a:pt x="9" y="288"/>
                          </a:lnTo>
                          <a:lnTo>
                            <a:pt x="9" y="246"/>
                          </a:lnTo>
                          <a:lnTo>
                            <a:pt x="9" y="212"/>
                          </a:lnTo>
                          <a:lnTo>
                            <a:pt x="9" y="187"/>
                          </a:lnTo>
                          <a:lnTo>
                            <a:pt x="9" y="144"/>
                          </a:lnTo>
                          <a:lnTo>
                            <a:pt x="9" y="110"/>
                          </a:lnTo>
                          <a:lnTo>
                            <a:pt x="9" y="93"/>
                          </a:lnTo>
                          <a:lnTo>
                            <a:pt x="9" y="76"/>
                          </a:lnTo>
                          <a:lnTo>
                            <a:pt x="17" y="34"/>
                          </a:lnTo>
                          <a:lnTo>
                            <a:pt x="9" y="34"/>
                          </a:lnTo>
                          <a:lnTo>
                            <a:pt x="0" y="26"/>
                          </a:lnTo>
                          <a:lnTo>
                            <a:pt x="26" y="17"/>
                          </a:lnTo>
                          <a:lnTo>
                            <a:pt x="59" y="17"/>
                          </a:lnTo>
                          <a:lnTo>
                            <a:pt x="102" y="17"/>
                          </a:lnTo>
                          <a:lnTo>
                            <a:pt x="144" y="9"/>
                          </a:lnTo>
                          <a:lnTo>
                            <a:pt x="153" y="9"/>
                          </a:lnTo>
                          <a:lnTo>
                            <a:pt x="195" y="9"/>
                          </a:lnTo>
                          <a:lnTo>
                            <a:pt x="246" y="0"/>
                          </a:lnTo>
                          <a:lnTo>
                            <a:pt x="272" y="0"/>
                          </a:lnTo>
                          <a:lnTo>
                            <a:pt x="272" y="17"/>
                          </a:lnTo>
                          <a:lnTo>
                            <a:pt x="280" y="43"/>
                          </a:lnTo>
                          <a:lnTo>
                            <a:pt x="289" y="51"/>
                          </a:lnTo>
                          <a:lnTo>
                            <a:pt x="289" y="59"/>
                          </a:lnTo>
                          <a:lnTo>
                            <a:pt x="297" y="85"/>
                          </a:lnTo>
                          <a:lnTo>
                            <a:pt x="306" y="110"/>
                          </a:lnTo>
                          <a:lnTo>
                            <a:pt x="306" y="127"/>
                          </a:lnTo>
                          <a:lnTo>
                            <a:pt x="306" y="136"/>
                          </a:lnTo>
                          <a:lnTo>
                            <a:pt x="314" y="170"/>
                          </a:lnTo>
                          <a:lnTo>
                            <a:pt x="323" y="187"/>
                          </a:lnTo>
                          <a:lnTo>
                            <a:pt x="323" y="195"/>
                          </a:lnTo>
                          <a:lnTo>
                            <a:pt x="340" y="237"/>
                          </a:lnTo>
                          <a:lnTo>
                            <a:pt x="348" y="271"/>
                          </a:lnTo>
                          <a:lnTo>
                            <a:pt x="357" y="280"/>
                          </a:lnTo>
                          <a:lnTo>
                            <a:pt x="357" y="288"/>
                          </a:lnTo>
                          <a:lnTo>
                            <a:pt x="357" y="297"/>
                          </a:lnTo>
                          <a:lnTo>
                            <a:pt x="365" y="305"/>
                          </a:lnTo>
                          <a:lnTo>
                            <a:pt x="374" y="314"/>
                          </a:lnTo>
                          <a:lnTo>
                            <a:pt x="374" y="322"/>
                          </a:lnTo>
                          <a:lnTo>
                            <a:pt x="374" y="331"/>
                          </a:lnTo>
                          <a:lnTo>
                            <a:pt x="382" y="339"/>
                          </a:lnTo>
                          <a:lnTo>
                            <a:pt x="382" y="348"/>
                          </a:lnTo>
                          <a:lnTo>
                            <a:pt x="374" y="348"/>
                          </a:lnTo>
                          <a:lnTo>
                            <a:pt x="382" y="348"/>
                          </a:lnTo>
                          <a:lnTo>
                            <a:pt x="374" y="356"/>
                          </a:lnTo>
                          <a:lnTo>
                            <a:pt x="374" y="364"/>
                          </a:lnTo>
                          <a:lnTo>
                            <a:pt x="374" y="373"/>
                          </a:lnTo>
                          <a:lnTo>
                            <a:pt x="374" y="38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7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402" y="2640"/>
                      <a:ext cx="366" cy="627"/>
                    </a:xfrm>
                    <a:custGeom>
                      <a:avLst/>
                      <a:gdLst>
                        <a:gd name="T0" fmla="*/ 366 w 366"/>
                        <a:gd name="T1" fmla="*/ 601 h 627"/>
                        <a:gd name="T2" fmla="*/ 272 w 366"/>
                        <a:gd name="T3" fmla="*/ 601 h 627"/>
                        <a:gd name="T4" fmla="*/ 238 w 366"/>
                        <a:gd name="T5" fmla="*/ 618 h 627"/>
                        <a:gd name="T6" fmla="*/ 230 w 366"/>
                        <a:gd name="T7" fmla="*/ 610 h 627"/>
                        <a:gd name="T8" fmla="*/ 221 w 366"/>
                        <a:gd name="T9" fmla="*/ 593 h 627"/>
                        <a:gd name="T10" fmla="*/ 213 w 366"/>
                        <a:gd name="T11" fmla="*/ 584 h 627"/>
                        <a:gd name="T12" fmla="*/ 204 w 366"/>
                        <a:gd name="T13" fmla="*/ 567 h 627"/>
                        <a:gd name="T14" fmla="*/ 213 w 366"/>
                        <a:gd name="T15" fmla="*/ 559 h 627"/>
                        <a:gd name="T16" fmla="*/ 213 w 366"/>
                        <a:gd name="T17" fmla="*/ 542 h 627"/>
                        <a:gd name="T18" fmla="*/ 213 w 366"/>
                        <a:gd name="T19" fmla="*/ 525 h 627"/>
                        <a:gd name="T20" fmla="*/ 145 w 366"/>
                        <a:gd name="T21" fmla="*/ 525 h 627"/>
                        <a:gd name="T22" fmla="*/ 9 w 366"/>
                        <a:gd name="T23" fmla="*/ 533 h 627"/>
                        <a:gd name="T24" fmla="*/ 9 w 366"/>
                        <a:gd name="T25" fmla="*/ 508 h 627"/>
                        <a:gd name="T26" fmla="*/ 17 w 366"/>
                        <a:gd name="T27" fmla="*/ 491 h 627"/>
                        <a:gd name="T28" fmla="*/ 17 w 366"/>
                        <a:gd name="T29" fmla="*/ 483 h 627"/>
                        <a:gd name="T30" fmla="*/ 17 w 366"/>
                        <a:gd name="T31" fmla="*/ 466 h 627"/>
                        <a:gd name="T32" fmla="*/ 17 w 366"/>
                        <a:gd name="T33" fmla="*/ 457 h 627"/>
                        <a:gd name="T34" fmla="*/ 34 w 366"/>
                        <a:gd name="T35" fmla="*/ 440 h 627"/>
                        <a:gd name="T36" fmla="*/ 34 w 366"/>
                        <a:gd name="T37" fmla="*/ 440 h 627"/>
                        <a:gd name="T38" fmla="*/ 43 w 366"/>
                        <a:gd name="T39" fmla="*/ 423 h 627"/>
                        <a:gd name="T40" fmla="*/ 60 w 366"/>
                        <a:gd name="T41" fmla="*/ 398 h 627"/>
                        <a:gd name="T42" fmla="*/ 60 w 366"/>
                        <a:gd name="T43" fmla="*/ 389 h 627"/>
                        <a:gd name="T44" fmla="*/ 60 w 366"/>
                        <a:gd name="T45" fmla="*/ 389 h 627"/>
                        <a:gd name="T46" fmla="*/ 60 w 366"/>
                        <a:gd name="T47" fmla="*/ 381 h 627"/>
                        <a:gd name="T48" fmla="*/ 68 w 366"/>
                        <a:gd name="T49" fmla="*/ 364 h 627"/>
                        <a:gd name="T50" fmla="*/ 68 w 366"/>
                        <a:gd name="T51" fmla="*/ 355 h 627"/>
                        <a:gd name="T52" fmla="*/ 60 w 366"/>
                        <a:gd name="T53" fmla="*/ 347 h 627"/>
                        <a:gd name="T54" fmla="*/ 68 w 366"/>
                        <a:gd name="T55" fmla="*/ 338 h 627"/>
                        <a:gd name="T56" fmla="*/ 68 w 366"/>
                        <a:gd name="T57" fmla="*/ 322 h 627"/>
                        <a:gd name="T58" fmla="*/ 60 w 366"/>
                        <a:gd name="T59" fmla="*/ 313 h 627"/>
                        <a:gd name="T60" fmla="*/ 51 w 366"/>
                        <a:gd name="T61" fmla="*/ 279 h 627"/>
                        <a:gd name="T62" fmla="*/ 43 w 366"/>
                        <a:gd name="T63" fmla="*/ 288 h 627"/>
                        <a:gd name="T64" fmla="*/ 43 w 366"/>
                        <a:gd name="T65" fmla="*/ 262 h 627"/>
                        <a:gd name="T66" fmla="*/ 51 w 366"/>
                        <a:gd name="T67" fmla="*/ 245 h 627"/>
                        <a:gd name="T68" fmla="*/ 43 w 366"/>
                        <a:gd name="T69" fmla="*/ 237 h 627"/>
                        <a:gd name="T70" fmla="*/ 51 w 366"/>
                        <a:gd name="T71" fmla="*/ 220 h 627"/>
                        <a:gd name="T72" fmla="*/ 51 w 366"/>
                        <a:gd name="T73" fmla="*/ 220 h 627"/>
                        <a:gd name="T74" fmla="*/ 34 w 366"/>
                        <a:gd name="T75" fmla="*/ 220 h 627"/>
                        <a:gd name="T76" fmla="*/ 34 w 366"/>
                        <a:gd name="T77" fmla="*/ 203 h 627"/>
                        <a:gd name="T78" fmla="*/ 34 w 366"/>
                        <a:gd name="T79" fmla="*/ 186 h 627"/>
                        <a:gd name="T80" fmla="*/ 51 w 366"/>
                        <a:gd name="T81" fmla="*/ 186 h 627"/>
                        <a:gd name="T82" fmla="*/ 51 w 366"/>
                        <a:gd name="T83" fmla="*/ 178 h 627"/>
                        <a:gd name="T84" fmla="*/ 51 w 366"/>
                        <a:gd name="T85" fmla="*/ 169 h 627"/>
                        <a:gd name="T86" fmla="*/ 51 w 366"/>
                        <a:gd name="T87" fmla="*/ 152 h 627"/>
                        <a:gd name="T88" fmla="*/ 60 w 366"/>
                        <a:gd name="T89" fmla="*/ 144 h 627"/>
                        <a:gd name="T90" fmla="*/ 68 w 366"/>
                        <a:gd name="T91" fmla="*/ 127 h 627"/>
                        <a:gd name="T92" fmla="*/ 68 w 366"/>
                        <a:gd name="T93" fmla="*/ 118 h 627"/>
                        <a:gd name="T94" fmla="*/ 77 w 366"/>
                        <a:gd name="T95" fmla="*/ 101 h 627"/>
                        <a:gd name="T96" fmla="*/ 94 w 366"/>
                        <a:gd name="T97" fmla="*/ 101 h 627"/>
                        <a:gd name="T98" fmla="*/ 102 w 366"/>
                        <a:gd name="T99" fmla="*/ 76 h 627"/>
                        <a:gd name="T100" fmla="*/ 102 w 366"/>
                        <a:gd name="T101" fmla="*/ 59 h 627"/>
                        <a:gd name="T102" fmla="*/ 102 w 366"/>
                        <a:gd name="T103" fmla="*/ 42 h 627"/>
                        <a:gd name="T104" fmla="*/ 102 w 366"/>
                        <a:gd name="T105" fmla="*/ 50 h 627"/>
                        <a:gd name="T106" fmla="*/ 111 w 366"/>
                        <a:gd name="T107" fmla="*/ 33 h 627"/>
                        <a:gd name="T108" fmla="*/ 128 w 366"/>
                        <a:gd name="T109" fmla="*/ 33 h 627"/>
                        <a:gd name="T110" fmla="*/ 119 w 366"/>
                        <a:gd name="T111" fmla="*/ 17 h 627"/>
                        <a:gd name="T112" fmla="*/ 281 w 366"/>
                        <a:gd name="T113" fmla="*/ 0 h 627"/>
                        <a:gd name="T114" fmla="*/ 357 w 366"/>
                        <a:gd name="T115" fmla="*/ 8 h 627"/>
                        <a:gd name="T116" fmla="*/ 349 w 366"/>
                        <a:gd name="T117" fmla="*/ 186 h 627"/>
                        <a:gd name="T118" fmla="*/ 349 w 366"/>
                        <a:gd name="T119" fmla="*/ 398 h 627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366"/>
                        <a:gd name="T181" fmla="*/ 0 h 627"/>
                        <a:gd name="T182" fmla="*/ 366 w 366"/>
                        <a:gd name="T183" fmla="*/ 627 h 627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366" h="627">
                          <a:moveTo>
                            <a:pt x="349" y="457"/>
                          </a:moveTo>
                          <a:lnTo>
                            <a:pt x="357" y="499"/>
                          </a:lnTo>
                          <a:lnTo>
                            <a:pt x="357" y="516"/>
                          </a:lnTo>
                          <a:lnTo>
                            <a:pt x="366" y="550"/>
                          </a:lnTo>
                          <a:lnTo>
                            <a:pt x="366" y="593"/>
                          </a:lnTo>
                          <a:lnTo>
                            <a:pt x="366" y="601"/>
                          </a:lnTo>
                          <a:lnTo>
                            <a:pt x="349" y="593"/>
                          </a:lnTo>
                          <a:lnTo>
                            <a:pt x="340" y="601"/>
                          </a:lnTo>
                          <a:lnTo>
                            <a:pt x="315" y="593"/>
                          </a:lnTo>
                          <a:lnTo>
                            <a:pt x="306" y="593"/>
                          </a:lnTo>
                          <a:lnTo>
                            <a:pt x="315" y="593"/>
                          </a:lnTo>
                          <a:lnTo>
                            <a:pt x="272" y="610"/>
                          </a:lnTo>
                          <a:lnTo>
                            <a:pt x="272" y="601"/>
                          </a:lnTo>
                          <a:lnTo>
                            <a:pt x="264" y="601"/>
                          </a:lnTo>
                          <a:lnTo>
                            <a:pt x="264" y="610"/>
                          </a:lnTo>
                          <a:lnTo>
                            <a:pt x="255" y="618"/>
                          </a:lnTo>
                          <a:lnTo>
                            <a:pt x="255" y="627"/>
                          </a:lnTo>
                          <a:lnTo>
                            <a:pt x="238" y="627"/>
                          </a:lnTo>
                          <a:lnTo>
                            <a:pt x="238" y="618"/>
                          </a:lnTo>
                          <a:lnTo>
                            <a:pt x="230" y="618"/>
                          </a:lnTo>
                          <a:lnTo>
                            <a:pt x="230" y="610"/>
                          </a:lnTo>
                          <a:lnTo>
                            <a:pt x="238" y="610"/>
                          </a:lnTo>
                          <a:lnTo>
                            <a:pt x="230" y="610"/>
                          </a:lnTo>
                          <a:lnTo>
                            <a:pt x="230" y="601"/>
                          </a:lnTo>
                          <a:lnTo>
                            <a:pt x="230" y="593"/>
                          </a:lnTo>
                          <a:lnTo>
                            <a:pt x="221" y="593"/>
                          </a:lnTo>
                          <a:lnTo>
                            <a:pt x="221" y="584"/>
                          </a:lnTo>
                          <a:lnTo>
                            <a:pt x="213" y="584"/>
                          </a:lnTo>
                          <a:lnTo>
                            <a:pt x="213" y="576"/>
                          </a:lnTo>
                          <a:lnTo>
                            <a:pt x="213" y="567"/>
                          </a:lnTo>
                          <a:lnTo>
                            <a:pt x="204" y="567"/>
                          </a:lnTo>
                          <a:lnTo>
                            <a:pt x="204" y="559"/>
                          </a:lnTo>
                          <a:lnTo>
                            <a:pt x="213" y="559"/>
                          </a:lnTo>
                          <a:lnTo>
                            <a:pt x="204" y="550"/>
                          </a:lnTo>
                          <a:lnTo>
                            <a:pt x="213" y="550"/>
                          </a:lnTo>
                          <a:lnTo>
                            <a:pt x="213" y="542"/>
                          </a:lnTo>
                          <a:lnTo>
                            <a:pt x="213" y="533"/>
                          </a:lnTo>
                          <a:lnTo>
                            <a:pt x="213" y="525"/>
                          </a:lnTo>
                          <a:lnTo>
                            <a:pt x="221" y="525"/>
                          </a:lnTo>
                          <a:lnTo>
                            <a:pt x="213" y="525"/>
                          </a:lnTo>
                          <a:lnTo>
                            <a:pt x="204" y="525"/>
                          </a:lnTo>
                          <a:lnTo>
                            <a:pt x="162" y="525"/>
                          </a:lnTo>
                          <a:lnTo>
                            <a:pt x="145" y="525"/>
                          </a:lnTo>
                          <a:lnTo>
                            <a:pt x="128" y="533"/>
                          </a:lnTo>
                          <a:lnTo>
                            <a:pt x="94" y="533"/>
                          </a:lnTo>
                          <a:lnTo>
                            <a:pt x="68" y="533"/>
                          </a:lnTo>
                          <a:lnTo>
                            <a:pt x="60" y="533"/>
                          </a:lnTo>
                          <a:lnTo>
                            <a:pt x="9" y="533"/>
                          </a:lnTo>
                          <a:lnTo>
                            <a:pt x="17" y="533"/>
                          </a:lnTo>
                          <a:lnTo>
                            <a:pt x="17" y="525"/>
                          </a:lnTo>
                          <a:lnTo>
                            <a:pt x="9" y="516"/>
                          </a:lnTo>
                          <a:lnTo>
                            <a:pt x="9" y="508"/>
                          </a:lnTo>
                          <a:lnTo>
                            <a:pt x="0" y="499"/>
                          </a:lnTo>
                          <a:lnTo>
                            <a:pt x="9" y="499"/>
                          </a:lnTo>
                          <a:lnTo>
                            <a:pt x="17" y="499"/>
                          </a:lnTo>
                          <a:lnTo>
                            <a:pt x="17" y="491"/>
                          </a:lnTo>
                          <a:lnTo>
                            <a:pt x="17" y="483"/>
                          </a:lnTo>
                          <a:lnTo>
                            <a:pt x="9" y="483"/>
                          </a:lnTo>
                          <a:lnTo>
                            <a:pt x="17" y="483"/>
                          </a:lnTo>
                          <a:lnTo>
                            <a:pt x="17" y="491"/>
                          </a:lnTo>
                          <a:lnTo>
                            <a:pt x="26" y="491"/>
                          </a:lnTo>
                          <a:lnTo>
                            <a:pt x="26" y="483"/>
                          </a:lnTo>
                          <a:lnTo>
                            <a:pt x="17" y="474"/>
                          </a:lnTo>
                          <a:lnTo>
                            <a:pt x="17" y="466"/>
                          </a:lnTo>
                          <a:lnTo>
                            <a:pt x="26" y="466"/>
                          </a:lnTo>
                          <a:lnTo>
                            <a:pt x="26" y="457"/>
                          </a:lnTo>
                          <a:lnTo>
                            <a:pt x="17" y="457"/>
                          </a:lnTo>
                          <a:lnTo>
                            <a:pt x="17" y="449"/>
                          </a:lnTo>
                          <a:lnTo>
                            <a:pt x="26" y="457"/>
                          </a:lnTo>
                          <a:lnTo>
                            <a:pt x="26" y="449"/>
                          </a:lnTo>
                          <a:lnTo>
                            <a:pt x="26" y="440"/>
                          </a:lnTo>
                          <a:lnTo>
                            <a:pt x="34" y="440"/>
                          </a:lnTo>
                          <a:lnTo>
                            <a:pt x="43" y="440"/>
                          </a:lnTo>
                          <a:lnTo>
                            <a:pt x="43" y="432"/>
                          </a:lnTo>
                          <a:lnTo>
                            <a:pt x="34" y="440"/>
                          </a:lnTo>
                          <a:lnTo>
                            <a:pt x="34" y="432"/>
                          </a:lnTo>
                          <a:lnTo>
                            <a:pt x="34" y="423"/>
                          </a:lnTo>
                          <a:lnTo>
                            <a:pt x="43" y="423"/>
                          </a:lnTo>
                          <a:lnTo>
                            <a:pt x="43" y="432"/>
                          </a:lnTo>
                          <a:lnTo>
                            <a:pt x="43" y="423"/>
                          </a:lnTo>
                          <a:lnTo>
                            <a:pt x="51" y="415"/>
                          </a:lnTo>
                          <a:lnTo>
                            <a:pt x="51" y="406"/>
                          </a:lnTo>
                          <a:lnTo>
                            <a:pt x="60" y="406"/>
                          </a:lnTo>
                          <a:lnTo>
                            <a:pt x="60" y="398"/>
                          </a:lnTo>
                          <a:lnTo>
                            <a:pt x="51" y="398"/>
                          </a:lnTo>
                          <a:lnTo>
                            <a:pt x="60" y="398"/>
                          </a:lnTo>
                          <a:lnTo>
                            <a:pt x="60" y="389"/>
                          </a:lnTo>
                          <a:lnTo>
                            <a:pt x="68" y="389"/>
                          </a:lnTo>
                          <a:lnTo>
                            <a:pt x="68" y="381"/>
                          </a:lnTo>
                          <a:lnTo>
                            <a:pt x="60" y="381"/>
                          </a:lnTo>
                          <a:lnTo>
                            <a:pt x="60" y="389"/>
                          </a:lnTo>
                          <a:lnTo>
                            <a:pt x="51" y="389"/>
                          </a:lnTo>
                          <a:lnTo>
                            <a:pt x="51" y="381"/>
                          </a:lnTo>
                          <a:lnTo>
                            <a:pt x="60" y="372"/>
                          </a:lnTo>
                          <a:lnTo>
                            <a:pt x="60" y="381"/>
                          </a:lnTo>
                          <a:lnTo>
                            <a:pt x="60" y="372"/>
                          </a:lnTo>
                          <a:lnTo>
                            <a:pt x="68" y="372"/>
                          </a:lnTo>
                          <a:lnTo>
                            <a:pt x="68" y="364"/>
                          </a:lnTo>
                          <a:lnTo>
                            <a:pt x="77" y="364"/>
                          </a:lnTo>
                          <a:lnTo>
                            <a:pt x="77" y="355"/>
                          </a:lnTo>
                          <a:lnTo>
                            <a:pt x="77" y="364"/>
                          </a:lnTo>
                          <a:lnTo>
                            <a:pt x="68" y="355"/>
                          </a:lnTo>
                          <a:lnTo>
                            <a:pt x="68" y="347"/>
                          </a:lnTo>
                          <a:lnTo>
                            <a:pt x="60" y="347"/>
                          </a:lnTo>
                          <a:lnTo>
                            <a:pt x="51" y="338"/>
                          </a:lnTo>
                          <a:lnTo>
                            <a:pt x="60" y="338"/>
                          </a:lnTo>
                          <a:lnTo>
                            <a:pt x="68" y="338"/>
                          </a:lnTo>
                          <a:lnTo>
                            <a:pt x="60" y="338"/>
                          </a:lnTo>
                          <a:lnTo>
                            <a:pt x="60" y="330"/>
                          </a:lnTo>
                          <a:lnTo>
                            <a:pt x="68" y="322"/>
                          </a:lnTo>
                          <a:lnTo>
                            <a:pt x="60" y="322"/>
                          </a:lnTo>
                          <a:lnTo>
                            <a:pt x="60" y="330"/>
                          </a:lnTo>
                          <a:lnTo>
                            <a:pt x="51" y="330"/>
                          </a:lnTo>
                          <a:lnTo>
                            <a:pt x="51" y="322"/>
                          </a:lnTo>
                          <a:lnTo>
                            <a:pt x="60" y="313"/>
                          </a:lnTo>
                          <a:lnTo>
                            <a:pt x="51" y="313"/>
                          </a:lnTo>
                          <a:lnTo>
                            <a:pt x="51" y="305"/>
                          </a:lnTo>
                          <a:lnTo>
                            <a:pt x="51" y="296"/>
                          </a:lnTo>
                          <a:lnTo>
                            <a:pt x="51" y="279"/>
                          </a:lnTo>
                          <a:lnTo>
                            <a:pt x="51" y="288"/>
                          </a:lnTo>
                          <a:lnTo>
                            <a:pt x="43" y="288"/>
                          </a:lnTo>
                          <a:lnTo>
                            <a:pt x="43" y="279"/>
                          </a:lnTo>
                          <a:lnTo>
                            <a:pt x="43" y="271"/>
                          </a:lnTo>
                          <a:lnTo>
                            <a:pt x="51" y="271"/>
                          </a:lnTo>
                          <a:lnTo>
                            <a:pt x="43" y="262"/>
                          </a:lnTo>
                          <a:lnTo>
                            <a:pt x="51" y="262"/>
                          </a:lnTo>
                          <a:lnTo>
                            <a:pt x="51" y="254"/>
                          </a:lnTo>
                          <a:lnTo>
                            <a:pt x="51" y="245"/>
                          </a:lnTo>
                          <a:lnTo>
                            <a:pt x="60" y="245"/>
                          </a:lnTo>
                          <a:lnTo>
                            <a:pt x="60" y="237"/>
                          </a:lnTo>
                          <a:lnTo>
                            <a:pt x="51" y="237"/>
                          </a:lnTo>
                          <a:lnTo>
                            <a:pt x="51" y="245"/>
                          </a:lnTo>
                          <a:lnTo>
                            <a:pt x="43" y="237"/>
                          </a:lnTo>
                          <a:lnTo>
                            <a:pt x="43" y="228"/>
                          </a:lnTo>
                          <a:lnTo>
                            <a:pt x="51" y="228"/>
                          </a:lnTo>
                          <a:lnTo>
                            <a:pt x="51" y="220"/>
                          </a:lnTo>
                          <a:lnTo>
                            <a:pt x="43" y="228"/>
                          </a:lnTo>
                          <a:lnTo>
                            <a:pt x="43" y="220"/>
                          </a:lnTo>
                          <a:lnTo>
                            <a:pt x="51" y="220"/>
                          </a:lnTo>
                          <a:lnTo>
                            <a:pt x="43" y="211"/>
                          </a:lnTo>
                          <a:lnTo>
                            <a:pt x="43" y="220"/>
                          </a:lnTo>
                          <a:lnTo>
                            <a:pt x="34" y="220"/>
                          </a:lnTo>
                          <a:lnTo>
                            <a:pt x="43" y="211"/>
                          </a:lnTo>
                          <a:lnTo>
                            <a:pt x="34" y="211"/>
                          </a:lnTo>
                          <a:lnTo>
                            <a:pt x="34" y="203"/>
                          </a:lnTo>
                          <a:lnTo>
                            <a:pt x="43" y="203"/>
                          </a:lnTo>
                          <a:lnTo>
                            <a:pt x="43" y="194"/>
                          </a:lnTo>
                          <a:lnTo>
                            <a:pt x="34" y="194"/>
                          </a:lnTo>
                          <a:lnTo>
                            <a:pt x="34" y="186"/>
                          </a:lnTo>
                          <a:lnTo>
                            <a:pt x="43" y="186"/>
                          </a:lnTo>
                          <a:lnTo>
                            <a:pt x="51" y="194"/>
                          </a:lnTo>
                          <a:lnTo>
                            <a:pt x="51" y="186"/>
                          </a:lnTo>
                          <a:lnTo>
                            <a:pt x="43" y="186"/>
                          </a:lnTo>
                          <a:lnTo>
                            <a:pt x="43" y="178"/>
                          </a:lnTo>
                          <a:lnTo>
                            <a:pt x="51" y="178"/>
                          </a:lnTo>
                          <a:lnTo>
                            <a:pt x="60" y="178"/>
                          </a:lnTo>
                          <a:lnTo>
                            <a:pt x="51" y="169"/>
                          </a:lnTo>
                          <a:lnTo>
                            <a:pt x="51" y="161"/>
                          </a:lnTo>
                          <a:lnTo>
                            <a:pt x="51" y="152"/>
                          </a:lnTo>
                          <a:lnTo>
                            <a:pt x="51" y="144"/>
                          </a:lnTo>
                          <a:lnTo>
                            <a:pt x="51" y="152"/>
                          </a:lnTo>
                          <a:lnTo>
                            <a:pt x="60" y="152"/>
                          </a:lnTo>
                          <a:lnTo>
                            <a:pt x="60" y="144"/>
                          </a:lnTo>
                          <a:lnTo>
                            <a:pt x="68" y="144"/>
                          </a:lnTo>
                          <a:lnTo>
                            <a:pt x="68" y="135"/>
                          </a:lnTo>
                          <a:lnTo>
                            <a:pt x="60" y="135"/>
                          </a:lnTo>
                          <a:lnTo>
                            <a:pt x="60" y="127"/>
                          </a:lnTo>
                          <a:lnTo>
                            <a:pt x="68" y="127"/>
                          </a:lnTo>
                          <a:lnTo>
                            <a:pt x="77" y="127"/>
                          </a:lnTo>
                          <a:lnTo>
                            <a:pt x="60" y="118"/>
                          </a:lnTo>
                          <a:lnTo>
                            <a:pt x="60" y="110"/>
                          </a:lnTo>
                          <a:lnTo>
                            <a:pt x="68" y="118"/>
                          </a:lnTo>
                          <a:lnTo>
                            <a:pt x="77" y="118"/>
                          </a:lnTo>
                          <a:lnTo>
                            <a:pt x="77" y="110"/>
                          </a:lnTo>
                          <a:lnTo>
                            <a:pt x="77" y="101"/>
                          </a:lnTo>
                          <a:lnTo>
                            <a:pt x="85" y="93"/>
                          </a:lnTo>
                          <a:lnTo>
                            <a:pt x="85" y="101"/>
                          </a:lnTo>
                          <a:lnTo>
                            <a:pt x="94" y="101"/>
                          </a:lnTo>
                          <a:lnTo>
                            <a:pt x="94" y="93"/>
                          </a:lnTo>
                          <a:lnTo>
                            <a:pt x="94" y="84"/>
                          </a:lnTo>
                          <a:lnTo>
                            <a:pt x="102" y="84"/>
                          </a:lnTo>
                          <a:lnTo>
                            <a:pt x="94" y="84"/>
                          </a:lnTo>
                          <a:lnTo>
                            <a:pt x="94" y="76"/>
                          </a:lnTo>
                          <a:lnTo>
                            <a:pt x="102" y="76"/>
                          </a:lnTo>
                          <a:lnTo>
                            <a:pt x="94" y="67"/>
                          </a:lnTo>
                          <a:lnTo>
                            <a:pt x="94" y="59"/>
                          </a:lnTo>
                          <a:lnTo>
                            <a:pt x="94" y="50"/>
                          </a:lnTo>
                          <a:lnTo>
                            <a:pt x="102" y="59"/>
                          </a:lnTo>
                          <a:lnTo>
                            <a:pt x="111" y="59"/>
                          </a:lnTo>
                          <a:lnTo>
                            <a:pt x="111" y="50"/>
                          </a:lnTo>
                          <a:lnTo>
                            <a:pt x="102" y="50"/>
                          </a:lnTo>
                          <a:lnTo>
                            <a:pt x="102" y="42"/>
                          </a:lnTo>
                          <a:lnTo>
                            <a:pt x="102" y="50"/>
                          </a:lnTo>
                          <a:lnTo>
                            <a:pt x="111" y="50"/>
                          </a:lnTo>
                          <a:lnTo>
                            <a:pt x="111" y="42"/>
                          </a:lnTo>
                          <a:lnTo>
                            <a:pt x="111" y="33"/>
                          </a:lnTo>
                          <a:lnTo>
                            <a:pt x="102" y="33"/>
                          </a:lnTo>
                          <a:lnTo>
                            <a:pt x="111" y="33"/>
                          </a:lnTo>
                          <a:lnTo>
                            <a:pt x="119" y="33"/>
                          </a:lnTo>
                          <a:lnTo>
                            <a:pt x="128" y="33"/>
                          </a:lnTo>
                          <a:lnTo>
                            <a:pt x="128" y="25"/>
                          </a:lnTo>
                          <a:lnTo>
                            <a:pt x="128" y="17"/>
                          </a:lnTo>
                          <a:lnTo>
                            <a:pt x="119" y="17"/>
                          </a:lnTo>
                          <a:lnTo>
                            <a:pt x="187" y="8"/>
                          </a:lnTo>
                          <a:lnTo>
                            <a:pt x="221" y="8"/>
                          </a:lnTo>
                          <a:lnTo>
                            <a:pt x="238" y="8"/>
                          </a:lnTo>
                          <a:lnTo>
                            <a:pt x="255" y="8"/>
                          </a:lnTo>
                          <a:lnTo>
                            <a:pt x="281" y="0"/>
                          </a:lnTo>
                          <a:lnTo>
                            <a:pt x="323" y="0"/>
                          </a:lnTo>
                          <a:lnTo>
                            <a:pt x="340" y="0"/>
                          </a:lnTo>
                          <a:lnTo>
                            <a:pt x="349" y="8"/>
                          </a:lnTo>
                          <a:lnTo>
                            <a:pt x="357" y="8"/>
                          </a:lnTo>
                          <a:lnTo>
                            <a:pt x="349" y="50"/>
                          </a:lnTo>
                          <a:lnTo>
                            <a:pt x="349" y="67"/>
                          </a:lnTo>
                          <a:lnTo>
                            <a:pt x="349" y="84"/>
                          </a:lnTo>
                          <a:lnTo>
                            <a:pt x="349" y="118"/>
                          </a:lnTo>
                          <a:lnTo>
                            <a:pt x="349" y="161"/>
                          </a:lnTo>
                          <a:lnTo>
                            <a:pt x="349" y="186"/>
                          </a:lnTo>
                          <a:lnTo>
                            <a:pt x="349" y="220"/>
                          </a:lnTo>
                          <a:lnTo>
                            <a:pt x="349" y="262"/>
                          </a:lnTo>
                          <a:lnTo>
                            <a:pt x="349" y="271"/>
                          </a:lnTo>
                          <a:lnTo>
                            <a:pt x="349" y="313"/>
                          </a:lnTo>
                          <a:lnTo>
                            <a:pt x="349" y="347"/>
                          </a:lnTo>
                          <a:lnTo>
                            <a:pt x="349" y="355"/>
                          </a:lnTo>
                          <a:lnTo>
                            <a:pt x="349" y="398"/>
                          </a:lnTo>
                          <a:lnTo>
                            <a:pt x="349" y="423"/>
                          </a:lnTo>
                          <a:lnTo>
                            <a:pt x="349" y="45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8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4014" y="2580"/>
                      <a:ext cx="543" cy="576"/>
                    </a:xfrm>
                    <a:custGeom>
                      <a:avLst/>
                      <a:gdLst>
                        <a:gd name="T0" fmla="*/ 102 w 543"/>
                        <a:gd name="T1" fmla="*/ 407 h 576"/>
                        <a:gd name="T2" fmla="*/ 102 w 543"/>
                        <a:gd name="T3" fmla="*/ 390 h 576"/>
                        <a:gd name="T4" fmla="*/ 110 w 543"/>
                        <a:gd name="T5" fmla="*/ 373 h 576"/>
                        <a:gd name="T6" fmla="*/ 102 w 543"/>
                        <a:gd name="T7" fmla="*/ 365 h 576"/>
                        <a:gd name="T8" fmla="*/ 93 w 543"/>
                        <a:gd name="T9" fmla="*/ 339 h 576"/>
                        <a:gd name="T10" fmla="*/ 85 w 543"/>
                        <a:gd name="T11" fmla="*/ 314 h 576"/>
                        <a:gd name="T12" fmla="*/ 68 w 543"/>
                        <a:gd name="T13" fmla="*/ 271 h 576"/>
                        <a:gd name="T14" fmla="*/ 34 w 543"/>
                        <a:gd name="T15" fmla="*/ 161 h 576"/>
                        <a:gd name="T16" fmla="*/ 0 w 543"/>
                        <a:gd name="T17" fmla="*/ 51 h 576"/>
                        <a:gd name="T18" fmla="*/ 68 w 543"/>
                        <a:gd name="T19" fmla="*/ 26 h 576"/>
                        <a:gd name="T20" fmla="*/ 170 w 543"/>
                        <a:gd name="T21" fmla="*/ 17 h 576"/>
                        <a:gd name="T22" fmla="*/ 255 w 543"/>
                        <a:gd name="T23" fmla="*/ 9 h 576"/>
                        <a:gd name="T24" fmla="*/ 255 w 543"/>
                        <a:gd name="T25" fmla="*/ 9 h 576"/>
                        <a:gd name="T26" fmla="*/ 246 w 543"/>
                        <a:gd name="T27" fmla="*/ 17 h 576"/>
                        <a:gd name="T28" fmla="*/ 238 w 543"/>
                        <a:gd name="T29" fmla="*/ 26 h 576"/>
                        <a:gd name="T30" fmla="*/ 246 w 543"/>
                        <a:gd name="T31" fmla="*/ 43 h 576"/>
                        <a:gd name="T32" fmla="*/ 272 w 543"/>
                        <a:gd name="T33" fmla="*/ 60 h 576"/>
                        <a:gd name="T34" fmla="*/ 297 w 543"/>
                        <a:gd name="T35" fmla="*/ 68 h 576"/>
                        <a:gd name="T36" fmla="*/ 314 w 543"/>
                        <a:gd name="T37" fmla="*/ 93 h 576"/>
                        <a:gd name="T38" fmla="*/ 331 w 543"/>
                        <a:gd name="T39" fmla="*/ 127 h 576"/>
                        <a:gd name="T40" fmla="*/ 357 w 543"/>
                        <a:gd name="T41" fmla="*/ 136 h 576"/>
                        <a:gd name="T42" fmla="*/ 382 w 543"/>
                        <a:gd name="T43" fmla="*/ 161 h 576"/>
                        <a:gd name="T44" fmla="*/ 399 w 543"/>
                        <a:gd name="T45" fmla="*/ 170 h 576"/>
                        <a:gd name="T46" fmla="*/ 407 w 543"/>
                        <a:gd name="T47" fmla="*/ 187 h 576"/>
                        <a:gd name="T48" fmla="*/ 416 w 543"/>
                        <a:gd name="T49" fmla="*/ 195 h 576"/>
                        <a:gd name="T50" fmla="*/ 424 w 543"/>
                        <a:gd name="T51" fmla="*/ 204 h 576"/>
                        <a:gd name="T52" fmla="*/ 433 w 543"/>
                        <a:gd name="T53" fmla="*/ 212 h 576"/>
                        <a:gd name="T54" fmla="*/ 450 w 543"/>
                        <a:gd name="T55" fmla="*/ 221 h 576"/>
                        <a:gd name="T56" fmla="*/ 467 w 543"/>
                        <a:gd name="T57" fmla="*/ 229 h 576"/>
                        <a:gd name="T58" fmla="*/ 467 w 543"/>
                        <a:gd name="T59" fmla="*/ 246 h 576"/>
                        <a:gd name="T60" fmla="*/ 475 w 543"/>
                        <a:gd name="T61" fmla="*/ 254 h 576"/>
                        <a:gd name="T62" fmla="*/ 475 w 543"/>
                        <a:gd name="T63" fmla="*/ 271 h 576"/>
                        <a:gd name="T64" fmla="*/ 484 w 543"/>
                        <a:gd name="T65" fmla="*/ 280 h 576"/>
                        <a:gd name="T66" fmla="*/ 509 w 543"/>
                        <a:gd name="T67" fmla="*/ 297 h 576"/>
                        <a:gd name="T68" fmla="*/ 518 w 543"/>
                        <a:gd name="T69" fmla="*/ 314 h 576"/>
                        <a:gd name="T70" fmla="*/ 526 w 543"/>
                        <a:gd name="T71" fmla="*/ 339 h 576"/>
                        <a:gd name="T72" fmla="*/ 518 w 543"/>
                        <a:gd name="T73" fmla="*/ 365 h 576"/>
                        <a:gd name="T74" fmla="*/ 518 w 543"/>
                        <a:gd name="T75" fmla="*/ 365 h 576"/>
                        <a:gd name="T76" fmla="*/ 526 w 543"/>
                        <a:gd name="T77" fmla="*/ 390 h 576"/>
                        <a:gd name="T78" fmla="*/ 526 w 543"/>
                        <a:gd name="T79" fmla="*/ 407 h 576"/>
                        <a:gd name="T80" fmla="*/ 509 w 543"/>
                        <a:gd name="T81" fmla="*/ 441 h 576"/>
                        <a:gd name="T82" fmla="*/ 509 w 543"/>
                        <a:gd name="T83" fmla="*/ 466 h 576"/>
                        <a:gd name="T84" fmla="*/ 501 w 543"/>
                        <a:gd name="T85" fmla="*/ 492 h 576"/>
                        <a:gd name="T86" fmla="*/ 492 w 543"/>
                        <a:gd name="T87" fmla="*/ 526 h 576"/>
                        <a:gd name="T88" fmla="*/ 475 w 543"/>
                        <a:gd name="T89" fmla="*/ 517 h 576"/>
                        <a:gd name="T90" fmla="*/ 458 w 543"/>
                        <a:gd name="T91" fmla="*/ 517 h 576"/>
                        <a:gd name="T92" fmla="*/ 450 w 543"/>
                        <a:gd name="T93" fmla="*/ 526 h 576"/>
                        <a:gd name="T94" fmla="*/ 450 w 543"/>
                        <a:gd name="T95" fmla="*/ 568 h 576"/>
                        <a:gd name="T96" fmla="*/ 433 w 543"/>
                        <a:gd name="T97" fmla="*/ 559 h 576"/>
                        <a:gd name="T98" fmla="*/ 390 w 543"/>
                        <a:gd name="T99" fmla="*/ 559 h 576"/>
                        <a:gd name="T100" fmla="*/ 263 w 543"/>
                        <a:gd name="T101" fmla="*/ 559 h 576"/>
                        <a:gd name="T102" fmla="*/ 144 w 543"/>
                        <a:gd name="T103" fmla="*/ 568 h 576"/>
                        <a:gd name="T104" fmla="*/ 127 w 543"/>
                        <a:gd name="T105" fmla="*/ 551 h 576"/>
                        <a:gd name="T106" fmla="*/ 119 w 543"/>
                        <a:gd name="T107" fmla="*/ 526 h 576"/>
                        <a:gd name="T108" fmla="*/ 110 w 543"/>
                        <a:gd name="T109" fmla="*/ 500 h 576"/>
                        <a:gd name="T110" fmla="*/ 110 w 543"/>
                        <a:gd name="T111" fmla="*/ 466 h 57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543"/>
                        <a:gd name="T169" fmla="*/ 0 h 576"/>
                        <a:gd name="T170" fmla="*/ 543 w 543"/>
                        <a:gd name="T171" fmla="*/ 576 h 57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543" h="576">
                          <a:moveTo>
                            <a:pt x="93" y="441"/>
                          </a:moveTo>
                          <a:lnTo>
                            <a:pt x="93" y="441"/>
                          </a:lnTo>
                          <a:lnTo>
                            <a:pt x="93" y="432"/>
                          </a:lnTo>
                          <a:lnTo>
                            <a:pt x="93" y="424"/>
                          </a:lnTo>
                          <a:lnTo>
                            <a:pt x="102" y="415"/>
                          </a:lnTo>
                          <a:lnTo>
                            <a:pt x="102" y="407"/>
                          </a:lnTo>
                          <a:lnTo>
                            <a:pt x="102" y="398"/>
                          </a:lnTo>
                          <a:lnTo>
                            <a:pt x="102" y="390"/>
                          </a:lnTo>
                          <a:lnTo>
                            <a:pt x="110" y="382"/>
                          </a:lnTo>
                          <a:lnTo>
                            <a:pt x="102" y="382"/>
                          </a:lnTo>
                          <a:lnTo>
                            <a:pt x="110" y="382"/>
                          </a:lnTo>
                          <a:lnTo>
                            <a:pt x="110" y="373"/>
                          </a:lnTo>
                          <a:lnTo>
                            <a:pt x="102" y="365"/>
                          </a:lnTo>
                          <a:lnTo>
                            <a:pt x="102" y="356"/>
                          </a:lnTo>
                          <a:lnTo>
                            <a:pt x="102" y="348"/>
                          </a:lnTo>
                          <a:lnTo>
                            <a:pt x="93" y="339"/>
                          </a:lnTo>
                          <a:lnTo>
                            <a:pt x="85" y="331"/>
                          </a:lnTo>
                          <a:lnTo>
                            <a:pt x="85" y="322"/>
                          </a:lnTo>
                          <a:lnTo>
                            <a:pt x="85" y="314"/>
                          </a:lnTo>
                          <a:lnTo>
                            <a:pt x="76" y="305"/>
                          </a:lnTo>
                          <a:lnTo>
                            <a:pt x="68" y="271"/>
                          </a:lnTo>
                          <a:lnTo>
                            <a:pt x="51" y="229"/>
                          </a:lnTo>
                          <a:lnTo>
                            <a:pt x="51" y="221"/>
                          </a:lnTo>
                          <a:lnTo>
                            <a:pt x="42" y="204"/>
                          </a:lnTo>
                          <a:lnTo>
                            <a:pt x="34" y="170"/>
                          </a:lnTo>
                          <a:lnTo>
                            <a:pt x="34" y="161"/>
                          </a:lnTo>
                          <a:lnTo>
                            <a:pt x="34" y="144"/>
                          </a:lnTo>
                          <a:lnTo>
                            <a:pt x="25" y="119"/>
                          </a:lnTo>
                          <a:lnTo>
                            <a:pt x="17" y="93"/>
                          </a:lnTo>
                          <a:lnTo>
                            <a:pt x="17" y="85"/>
                          </a:lnTo>
                          <a:lnTo>
                            <a:pt x="8" y="77"/>
                          </a:lnTo>
                          <a:lnTo>
                            <a:pt x="0" y="51"/>
                          </a:lnTo>
                          <a:lnTo>
                            <a:pt x="0" y="34"/>
                          </a:lnTo>
                          <a:lnTo>
                            <a:pt x="17" y="34"/>
                          </a:lnTo>
                          <a:lnTo>
                            <a:pt x="25" y="34"/>
                          </a:lnTo>
                          <a:lnTo>
                            <a:pt x="34" y="34"/>
                          </a:lnTo>
                          <a:lnTo>
                            <a:pt x="68" y="26"/>
                          </a:lnTo>
                          <a:lnTo>
                            <a:pt x="85" y="26"/>
                          </a:lnTo>
                          <a:lnTo>
                            <a:pt x="102" y="26"/>
                          </a:lnTo>
                          <a:lnTo>
                            <a:pt x="136" y="17"/>
                          </a:lnTo>
                          <a:lnTo>
                            <a:pt x="153" y="17"/>
                          </a:lnTo>
                          <a:lnTo>
                            <a:pt x="170" y="17"/>
                          </a:lnTo>
                          <a:lnTo>
                            <a:pt x="212" y="9"/>
                          </a:lnTo>
                          <a:lnTo>
                            <a:pt x="255" y="0"/>
                          </a:lnTo>
                          <a:lnTo>
                            <a:pt x="263" y="0"/>
                          </a:lnTo>
                          <a:lnTo>
                            <a:pt x="255" y="9"/>
                          </a:lnTo>
                          <a:lnTo>
                            <a:pt x="255" y="17"/>
                          </a:lnTo>
                          <a:lnTo>
                            <a:pt x="246" y="17"/>
                          </a:lnTo>
                          <a:lnTo>
                            <a:pt x="246" y="26"/>
                          </a:lnTo>
                          <a:lnTo>
                            <a:pt x="238" y="26"/>
                          </a:lnTo>
                          <a:lnTo>
                            <a:pt x="238" y="34"/>
                          </a:lnTo>
                          <a:lnTo>
                            <a:pt x="238" y="43"/>
                          </a:lnTo>
                          <a:lnTo>
                            <a:pt x="246" y="43"/>
                          </a:lnTo>
                          <a:lnTo>
                            <a:pt x="255" y="51"/>
                          </a:lnTo>
                          <a:lnTo>
                            <a:pt x="263" y="51"/>
                          </a:lnTo>
                          <a:lnTo>
                            <a:pt x="263" y="60"/>
                          </a:lnTo>
                          <a:lnTo>
                            <a:pt x="272" y="60"/>
                          </a:lnTo>
                          <a:lnTo>
                            <a:pt x="272" y="68"/>
                          </a:lnTo>
                          <a:lnTo>
                            <a:pt x="280" y="68"/>
                          </a:lnTo>
                          <a:lnTo>
                            <a:pt x="289" y="68"/>
                          </a:lnTo>
                          <a:lnTo>
                            <a:pt x="297" y="68"/>
                          </a:lnTo>
                          <a:lnTo>
                            <a:pt x="297" y="77"/>
                          </a:lnTo>
                          <a:lnTo>
                            <a:pt x="306" y="85"/>
                          </a:lnTo>
                          <a:lnTo>
                            <a:pt x="306" y="93"/>
                          </a:lnTo>
                          <a:lnTo>
                            <a:pt x="314" y="93"/>
                          </a:lnTo>
                          <a:lnTo>
                            <a:pt x="314" y="102"/>
                          </a:lnTo>
                          <a:lnTo>
                            <a:pt x="323" y="110"/>
                          </a:lnTo>
                          <a:lnTo>
                            <a:pt x="331" y="119"/>
                          </a:lnTo>
                          <a:lnTo>
                            <a:pt x="331" y="127"/>
                          </a:lnTo>
                          <a:lnTo>
                            <a:pt x="340" y="127"/>
                          </a:lnTo>
                          <a:lnTo>
                            <a:pt x="348" y="136"/>
                          </a:lnTo>
                          <a:lnTo>
                            <a:pt x="357" y="136"/>
                          </a:lnTo>
                          <a:lnTo>
                            <a:pt x="365" y="144"/>
                          </a:lnTo>
                          <a:lnTo>
                            <a:pt x="373" y="153"/>
                          </a:lnTo>
                          <a:lnTo>
                            <a:pt x="382" y="161"/>
                          </a:lnTo>
                          <a:lnTo>
                            <a:pt x="390" y="161"/>
                          </a:lnTo>
                          <a:lnTo>
                            <a:pt x="390" y="170"/>
                          </a:lnTo>
                          <a:lnTo>
                            <a:pt x="399" y="170"/>
                          </a:lnTo>
                          <a:lnTo>
                            <a:pt x="399" y="178"/>
                          </a:lnTo>
                          <a:lnTo>
                            <a:pt x="407" y="178"/>
                          </a:lnTo>
                          <a:lnTo>
                            <a:pt x="407" y="187"/>
                          </a:lnTo>
                          <a:lnTo>
                            <a:pt x="407" y="195"/>
                          </a:lnTo>
                          <a:lnTo>
                            <a:pt x="416" y="195"/>
                          </a:lnTo>
                          <a:lnTo>
                            <a:pt x="416" y="204"/>
                          </a:lnTo>
                          <a:lnTo>
                            <a:pt x="416" y="195"/>
                          </a:lnTo>
                          <a:lnTo>
                            <a:pt x="424" y="195"/>
                          </a:lnTo>
                          <a:lnTo>
                            <a:pt x="416" y="204"/>
                          </a:lnTo>
                          <a:lnTo>
                            <a:pt x="424" y="204"/>
                          </a:lnTo>
                          <a:lnTo>
                            <a:pt x="424" y="212"/>
                          </a:lnTo>
                          <a:lnTo>
                            <a:pt x="433" y="212"/>
                          </a:lnTo>
                          <a:lnTo>
                            <a:pt x="433" y="221"/>
                          </a:lnTo>
                          <a:lnTo>
                            <a:pt x="441" y="221"/>
                          </a:lnTo>
                          <a:lnTo>
                            <a:pt x="450" y="221"/>
                          </a:lnTo>
                          <a:lnTo>
                            <a:pt x="450" y="229"/>
                          </a:lnTo>
                          <a:lnTo>
                            <a:pt x="458" y="229"/>
                          </a:lnTo>
                          <a:lnTo>
                            <a:pt x="467" y="229"/>
                          </a:lnTo>
                          <a:lnTo>
                            <a:pt x="467" y="238"/>
                          </a:lnTo>
                          <a:lnTo>
                            <a:pt x="467" y="246"/>
                          </a:lnTo>
                          <a:lnTo>
                            <a:pt x="467" y="254"/>
                          </a:lnTo>
                          <a:lnTo>
                            <a:pt x="475" y="254"/>
                          </a:lnTo>
                          <a:lnTo>
                            <a:pt x="475" y="263"/>
                          </a:lnTo>
                          <a:lnTo>
                            <a:pt x="475" y="271"/>
                          </a:lnTo>
                          <a:lnTo>
                            <a:pt x="484" y="271"/>
                          </a:lnTo>
                          <a:lnTo>
                            <a:pt x="484" y="280"/>
                          </a:lnTo>
                          <a:lnTo>
                            <a:pt x="492" y="288"/>
                          </a:lnTo>
                          <a:lnTo>
                            <a:pt x="501" y="288"/>
                          </a:lnTo>
                          <a:lnTo>
                            <a:pt x="509" y="297"/>
                          </a:lnTo>
                          <a:lnTo>
                            <a:pt x="509" y="305"/>
                          </a:lnTo>
                          <a:lnTo>
                            <a:pt x="509" y="314"/>
                          </a:lnTo>
                          <a:lnTo>
                            <a:pt x="518" y="305"/>
                          </a:lnTo>
                          <a:lnTo>
                            <a:pt x="518" y="314"/>
                          </a:lnTo>
                          <a:lnTo>
                            <a:pt x="518" y="322"/>
                          </a:lnTo>
                          <a:lnTo>
                            <a:pt x="518" y="331"/>
                          </a:lnTo>
                          <a:lnTo>
                            <a:pt x="518" y="339"/>
                          </a:lnTo>
                          <a:lnTo>
                            <a:pt x="526" y="339"/>
                          </a:lnTo>
                          <a:lnTo>
                            <a:pt x="543" y="348"/>
                          </a:lnTo>
                          <a:lnTo>
                            <a:pt x="543" y="356"/>
                          </a:lnTo>
                          <a:lnTo>
                            <a:pt x="543" y="365"/>
                          </a:lnTo>
                          <a:lnTo>
                            <a:pt x="526" y="373"/>
                          </a:lnTo>
                          <a:lnTo>
                            <a:pt x="518" y="365"/>
                          </a:lnTo>
                          <a:lnTo>
                            <a:pt x="509" y="365"/>
                          </a:lnTo>
                          <a:lnTo>
                            <a:pt x="518" y="365"/>
                          </a:lnTo>
                          <a:lnTo>
                            <a:pt x="526" y="373"/>
                          </a:lnTo>
                          <a:lnTo>
                            <a:pt x="535" y="373"/>
                          </a:lnTo>
                          <a:lnTo>
                            <a:pt x="535" y="382"/>
                          </a:lnTo>
                          <a:lnTo>
                            <a:pt x="526" y="390"/>
                          </a:lnTo>
                          <a:lnTo>
                            <a:pt x="518" y="382"/>
                          </a:lnTo>
                          <a:lnTo>
                            <a:pt x="526" y="390"/>
                          </a:lnTo>
                          <a:lnTo>
                            <a:pt x="509" y="382"/>
                          </a:lnTo>
                          <a:lnTo>
                            <a:pt x="526" y="398"/>
                          </a:lnTo>
                          <a:lnTo>
                            <a:pt x="526" y="407"/>
                          </a:lnTo>
                          <a:lnTo>
                            <a:pt x="518" y="398"/>
                          </a:lnTo>
                          <a:lnTo>
                            <a:pt x="518" y="407"/>
                          </a:lnTo>
                          <a:lnTo>
                            <a:pt x="526" y="415"/>
                          </a:lnTo>
                          <a:lnTo>
                            <a:pt x="526" y="424"/>
                          </a:lnTo>
                          <a:lnTo>
                            <a:pt x="518" y="441"/>
                          </a:lnTo>
                          <a:lnTo>
                            <a:pt x="509" y="441"/>
                          </a:lnTo>
                          <a:lnTo>
                            <a:pt x="509" y="449"/>
                          </a:lnTo>
                          <a:lnTo>
                            <a:pt x="518" y="449"/>
                          </a:lnTo>
                          <a:lnTo>
                            <a:pt x="509" y="466"/>
                          </a:lnTo>
                          <a:lnTo>
                            <a:pt x="492" y="466"/>
                          </a:lnTo>
                          <a:lnTo>
                            <a:pt x="501" y="475"/>
                          </a:lnTo>
                          <a:lnTo>
                            <a:pt x="501" y="483"/>
                          </a:lnTo>
                          <a:lnTo>
                            <a:pt x="501" y="475"/>
                          </a:lnTo>
                          <a:lnTo>
                            <a:pt x="501" y="492"/>
                          </a:lnTo>
                          <a:lnTo>
                            <a:pt x="501" y="500"/>
                          </a:lnTo>
                          <a:lnTo>
                            <a:pt x="509" y="517"/>
                          </a:lnTo>
                          <a:lnTo>
                            <a:pt x="501" y="526"/>
                          </a:lnTo>
                          <a:lnTo>
                            <a:pt x="492" y="526"/>
                          </a:lnTo>
                          <a:lnTo>
                            <a:pt x="484" y="526"/>
                          </a:lnTo>
                          <a:lnTo>
                            <a:pt x="484" y="517"/>
                          </a:lnTo>
                          <a:lnTo>
                            <a:pt x="475" y="517"/>
                          </a:lnTo>
                          <a:lnTo>
                            <a:pt x="467" y="517"/>
                          </a:lnTo>
                          <a:lnTo>
                            <a:pt x="458" y="517"/>
                          </a:lnTo>
                          <a:lnTo>
                            <a:pt x="450" y="526"/>
                          </a:lnTo>
                          <a:lnTo>
                            <a:pt x="450" y="517"/>
                          </a:lnTo>
                          <a:lnTo>
                            <a:pt x="450" y="526"/>
                          </a:lnTo>
                          <a:lnTo>
                            <a:pt x="450" y="543"/>
                          </a:lnTo>
                          <a:lnTo>
                            <a:pt x="458" y="551"/>
                          </a:lnTo>
                          <a:lnTo>
                            <a:pt x="458" y="559"/>
                          </a:lnTo>
                          <a:lnTo>
                            <a:pt x="458" y="568"/>
                          </a:lnTo>
                          <a:lnTo>
                            <a:pt x="450" y="568"/>
                          </a:lnTo>
                          <a:lnTo>
                            <a:pt x="458" y="576"/>
                          </a:lnTo>
                          <a:lnTo>
                            <a:pt x="450" y="576"/>
                          </a:lnTo>
                          <a:lnTo>
                            <a:pt x="441" y="576"/>
                          </a:lnTo>
                          <a:lnTo>
                            <a:pt x="433" y="568"/>
                          </a:lnTo>
                          <a:lnTo>
                            <a:pt x="433" y="559"/>
                          </a:lnTo>
                          <a:lnTo>
                            <a:pt x="433" y="551"/>
                          </a:lnTo>
                          <a:lnTo>
                            <a:pt x="407" y="551"/>
                          </a:lnTo>
                          <a:lnTo>
                            <a:pt x="390" y="559"/>
                          </a:lnTo>
                          <a:lnTo>
                            <a:pt x="382" y="559"/>
                          </a:lnTo>
                          <a:lnTo>
                            <a:pt x="331" y="559"/>
                          </a:lnTo>
                          <a:lnTo>
                            <a:pt x="314" y="559"/>
                          </a:lnTo>
                          <a:lnTo>
                            <a:pt x="280" y="559"/>
                          </a:lnTo>
                          <a:lnTo>
                            <a:pt x="263" y="559"/>
                          </a:lnTo>
                          <a:lnTo>
                            <a:pt x="238" y="568"/>
                          </a:lnTo>
                          <a:lnTo>
                            <a:pt x="229" y="568"/>
                          </a:lnTo>
                          <a:lnTo>
                            <a:pt x="204" y="568"/>
                          </a:lnTo>
                          <a:lnTo>
                            <a:pt x="195" y="568"/>
                          </a:lnTo>
                          <a:lnTo>
                            <a:pt x="144" y="568"/>
                          </a:lnTo>
                          <a:lnTo>
                            <a:pt x="136" y="568"/>
                          </a:lnTo>
                          <a:lnTo>
                            <a:pt x="136" y="559"/>
                          </a:lnTo>
                          <a:lnTo>
                            <a:pt x="127" y="551"/>
                          </a:lnTo>
                          <a:lnTo>
                            <a:pt x="127" y="543"/>
                          </a:lnTo>
                          <a:lnTo>
                            <a:pt x="119" y="543"/>
                          </a:lnTo>
                          <a:lnTo>
                            <a:pt x="119" y="534"/>
                          </a:lnTo>
                          <a:lnTo>
                            <a:pt x="119" y="526"/>
                          </a:lnTo>
                          <a:lnTo>
                            <a:pt x="110" y="517"/>
                          </a:lnTo>
                          <a:lnTo>
                            <a:pt x="110" y="509"/>
                          </a:lnTo>
                          <a:lnTo>
                            <a:pt x="110" y="500"/>
                          </a:lnTo>
                          <a:lnTo>
                            <a:pt x="110" y="492"/>
                          </a:lnTo>
                          <a:lnTo>
                            <a:pt x="110" y="483"/>
                          </a:lnTo>
                          <a:lnTo>
                            <a:pt x="110" y="475"/>
                          </a:lnTo>
                          <a:lnTo>
                            <a:pt x="110" y="466"/>
                          </a:lnTo>
                          <a:lnTo>
                            <a:pt x="102" y="458"/>
                          </a:lnTo>
                          <a:lnTo>
                            <a:pt x="102" y="449"/>
                          </a:lnTo>
                          <a:lnTo>
                            <a:pt x="93" y="441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9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4515" y="3072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8 h 25"/>
                        <a:gd name="T2" fmla="*/ 8 w 17"/>
                        <a:gd name="T3" fmla="*/ 0 h 25"/>
                        <a:gd name="T4" fmla="*/ 17 w 17"/>
                        <a:gd name="T5" fmla="*/ 0 h 25"/>
                        <a:gd name="T6" fmla="*/ 8 w 17"/>
                        <a:gd name="T7" fmla="*/ 25 h 25"/>
                        <a:gd name="T8" fmla="*/ 8 w 17"/>
                        <a:gd name="T9" fmla="*/ 25 h 25"/>
                        <a:gd name="T10" fmla="*/ 8 w 17"/>
                        <a:gd name="T11" fmla="*/ 8 h 25"/>
                        <a:gd name="T12" fmla="*/ 0 w 17"/>
                        <a:gd name="T13" fmla="*/ 8 h 25"/>
                        <a:gd name="T14" fmla="*/ 8 w 17"/>
                        <a:gd name="T15" fmla="*/ 8 h 2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25"/>
                        <a:gd name="T26" fmla="*/ 17 w 17"/>
                        <a:gd name="T27" fmla="*/ 25 h 2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25">
                          <a:moveTo>
                            <a:pt x="8" y="8"/>
                          </a:moveTo>
                          <a:lnTo>
                            <a:pt x="8" y="0"/>
                          </a:lnTo>
                          <a:lnTo>
                            <a:pt x="17" y="0"/>
                          </a:lnTo>
                          <a:lnTo>
                            <a:pt x="8" y="25"/>
                          </a:lnTo>
                          <a:lnTo>
                            <a:pt x="8" y="8"/>
                          </a:lnTo>
                          <a:lnTo>
                            <a:pt x="0" y="8"/>
                          </a:lnTo>
                          <a:lnTo>
                            <a:pt x="8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0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4252" y="2529"/>
                      <a:ext cx="509" cy="390"/>
                    </a:xfrm>
                    <a:custGeom>
                      <a:avLst/>
                      <a:gdLst>
                        <a:gd name="T0" fmla="*/ 186 w 509"/>
                        <a:gd name="T1" fmla="*/ 263 h 390"/>
                        <a:gd name="T2" fmla="*/ 186 w 509"/>
                        <a:gd name="T3" fmla="*/ 255 h 390"/>
                        <a:gd name="T4" fmla="*/ 178 w 509"/>
                        <a:gd name="T5" fmla="*/ 246 h 390"/>
                        <a:gd name="T6" fmla="*/ 178 w 509"/>
                        <a:gd name="T7" fmla="*/ 246 h 390"/>
                        <a:gd name="T8" fmla="*/ 169 w 509"/>
                        <a:gd name="T9" fmla="*/ 238 h 390"/>
                        <a:gd name="T10" fmla="*/ 169 w 509"/>
                        <a:gd name="T11" fmla="*/ 229 h 390"/>
                        <a:gd name="T12" fmla="*/ 161 w 509"/>
                        <a:gd name="T13" fmla="*/ 221 h 390"/>
                        <a:gd name="T14" fmla="*/ 144 w 509"/>
                        <a:gd name="T15" fmla="*/ 212 h 390"/>
                        <a:gd name="T16" fmla="*/ 127 w 509"/>
                        <a:gd name="T17" fmla="*/ 195 h 390"/>
                        <a:gd name="T18" fmla="*/ 119 w 509"/>
                        <a:gd name="T19" fmla="*/ 187 h 390"/>
                        <a:gd name="T20" fmla="*/ 102 w 509"/>
                        <a:gd name="T21" fmla="*/ 178 h 390"/>
                        <a:gd name="T22" fmla="*/ 93 w 509"/>
                        <a:gd name="T23" fmla="*/ 170 h 390"/>
                        <a:gd name="T24" fmla="*/ 68 w 509"/>
                        <a:gd name="T25" fmla="*/ 144 h 390"/>
                        <a:gd name="T26" fmla="*/ 59 w 509"/>
                        <a:gd name="T27" fmla="*/ 128 h 390"/>
                        <a:gd name="T28" fmla="*/ 42 w 509"/>
                        <a:gd name="T29" fmla="*/ 119 h 390"/>
                        <a:gd name="T30" fmla="*/ 25 w 509"/>
                        <a:gd name="T31" fmla="*/ 111 h 390"/>
                        <a:gd name="T32" fmla="*/ 17 w 509"/>
                        <a:gd name="T33" fmla="*/ 102 h 390"/>
                        <a:gd name="T34" fmla="*/ 0 w 509"/>
                        <a:gd name="T35" fmla="*/ 94 h 390"/>
                        <a:gd name="T36" fmla="*/ 8 w 509"/>
                        <a:gd name="T37" fmla="*/ 77 h 390"/>
                        <a:gd name="T38" fmla="*/ 8 w 509"/>
                        <a:gd name="T39" fmla="*/ 68 h 390"/>
                        <a:gd name="T40" fmla="*/ 8 w 509"/>
                        <a:gd name="T41" fmla="*/ 68 h 390"/>
                        <a:gd name="T42" fmla="*/ 17 w 509"/>
                        <a:gd name="T43" fmla="*/ 60 h 390"/>
                        <a:gd name="T44" fmla="*/ 17 w 509"/>
                        <a:gd name="T45" fmla="*/ 60 h 390"/>
                        <a:gd name="T46" fmla="*/ 34 w 509"/>
                        <a:gd name="T47" fmla="*/ 51 h 390"/>
                        <a:gd name="T48" fmla="*/ 59 w 509"/>
                        <a:gd name="T49" fmla="*/ 34 h 390"/>
                        <a:gd name="T50" fmla="*/ 76 w 509"/>
                        <a:gd name="T51" fmla="*/ 26 h 390"/>
                        <a:gd name="T52" fmla="*/ 93 w 509"/>
                        <a:gd name="T53" fmla="*/ 17 h 390"/>
                        <a:gd name="T54" fmla="*/ 102 w 509"/>
                        <a:gd name="T55" fmla="*/ 17 h 390"/>
                        <a:gd name="T56" fmla="*/ 152 w 509"/>
                        <a:gd name="T57" fmla="*/ 9 h 390"/>
                        <a:gd name="T58" fmla="*/ 229 w 509"/>
                        <a:gd name="T59" fmla="*/ 0 h 390"/>
                        <a:gd name="T60" fmla="*/ 246 w 509"/>
                        <a:gd name="T61" fmla="*/ 9 h 390"/>
                        <a:gd name="T62" fmla="*/ 263 w 509"/>
                        <a:gd name="T63" fmla="*/ 43 h 390"/>
                        <a:gd name="T64" fmla="*/ 373 w 509"/>
                        <a:gd name="T65" fmla="*/ 26 h 390"/>
                        <a:gd name="T66" fmla="*/ 450 w 509"/>
                        <a:gd name="T67" fmla="*/ 77 h 390"/>
                        <a:gd name="T68" fmla="*/ 509 w 509"/>
                        <a:gd name="T69" fmla="*/ 119 h 390"/>
                        <a:gd name="T70" fmla="*/ 467 w 509"/>
                        <a:gd name="T71" fmla="*/ 204 h 390"/>
                        <a:gd name="T72" fmla="*/ 458 w 509"/>
                        <a:gd name="T73" fmla="*/ 221 h 390"/>
                        <a:gd name="T74" fmla="*/ 450 w 509"/>
                        <a:gd name="T75" fmla="*/ 246 h 390"/>
                        <a:gd name="T76" fmla="*/ 424 w 509"/>
                        <a:gd name="T77" fmla="*/ 263 h 390"/>
                        <a:gd name="T78" fmla="*/ 399 w 509"/>
                        <a:gd name="T79" fmla="*/ 272 h 390"/>
                        <a:gd name="T80" fmla="*/ 399 w 509"/>
                        <a:gd name="T81" fmla="*/ 289 h 390"/>
                        <a:gd name="T82" fmla="*/ 365 w 509"/>
                        <a:gd name="T83" fmla="*/ 322 h 390"/>
                        <a:gd name="T84" fmla="*/ 348 w 509"/>
                        <a:gd name="T85" fmla="*/ 331 h 390"/>
                        <a:gd name="T86" fmla="*/ 322 w 509"/>
                        <a:gd name="T87" fmla="*/ 331 h 390"/>
                        <a:gd name="T88" fmla="*/ 348 w 509"/>
                        <a:gd name="T89" fmla="*/ 356 h 390"/>
                        <a:gd name="T90" fmla="*/ 314 w 509"/>
                        <a:gd name="T91" fmla="*/ 339 h 390"/>
                        <a:gd name="T92" fmla="*/ 305 w 509"/>
                        <a:gd name="T93" fmla="*/ 348 h 390"/>
                        <a:gd name="T94" fmla="*/ 280 w 509"/>
                        <a:gd name="T95" fmla="*/ 390 h 390"/>
                        <a:gd name="T96" fmla="*/ 280 w 509"/>
                        <a:gd name="T97" fmla="*/ 373 h 390"/>
                        <a:gd name="T98" fmla="*/ 271 w 509"/>
                        <a:gd name="T99" fmla="*/ 356 h 390"/>
                        <a:gd name="T100" fmla="*/ 263 w 509"/>
                        <a:gd name="T101" fmla="*/ 339 h 390"/>
                        <a:gd name="T102" fmla="*/ 254 w 509"/>
                        <a:gd name="T103" fmla="*/ 339 h 390"/>
                        <a:gd name="T104" fmla="*/ 246 w 509"/>
                        <a:gd name="T105" fmla="*/ 331 h 390"/>
                        <a:gd name="T106" fmla="*/ 237 w 509"/>
                        <a:gd name="T107" fmla="*/ 322 h 390"/>
                        <a:gd name="T108" fmla="*/ 237 w 509"/>
                        <a:gd name="T109" fmla="*/ 305 h 390"/>
                        <a:gd name="T110" fmla="*/ 237 w 509"/>
                        <a:gd name="T111" fmla="*/ 305 h 390"/>
                        <a:gd name="T112" fmla="*/ 229 w 509"/>
                        <a:gd name="T113" fmla="*/ 297 h 390"/>
                        <a:gd name="T114" fmla="*/ 229 w 509"/>
                        <a:gd name="T115" fmla="*/ 289 h 390"/>
                        <a:gd name="T116" fmla="*/ 220 w 509"/>
                        <a:gd name="T117" fmla="*/ 280 h 390"/>
                        <a:gd name="T118" fmla="*/ 203 w 509"/>
                        <a:gd name="T119" fmla="*/ 272 h 390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509"/>
                        <a:gd name="T181" fmla="*/ 0 h 390"/>
                        <a:gd name="T182" fmla="*/ 509 w 509"/>
                        <a:gd name="T183" fmla="*/ 390 h 390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509" h="390">
                          <a:moveTo>
                            <a:pt x="195" y="263"/>
                          </a:moveTo>
                          <a:lnTo>
                            <a:pt x="195" y="263"/>
                          </a:lnTo>
                          <a:lnTo>
                            <a:pt x="186" y="263"/>
                          </a:lnTo>
                          <a:lnTo>
                            <a:pt x="186" y="255"/>
                          </a:lnTo>
                          <a:lnTo>
                            <a:pt x="178" y="255"/>
                          </a:lnTo>
                          <a:lnTo>
                            <a:pt x="186" y="246"/>
                          </a:lnTo>
                          <a:lnTo>
                            <a:pt x="178" y="246"/>
                          </a:lnTo>
                          <a:lnTo>
                            <a:pt x="178" y="255"/>
                          </a:lnTo>
                          <a:lnTo>
                            <a:pt x="178" y="246"/>
                          </a:lnTo>
                          <a:lnTo>
                            <a:pt x="169" y="246"/>
                          </a:lnTo>
                          <a:lnTo>
                            <a:pt x="169" y="238"/>
                          </a:lnTo>
                          <a:lnTo>
                            <a:pt x="169" y="229"/>
                          </a:lnTo>
                          <a:lnTo>
                            <a:pt x="161" y="229"/>
                          </a:lnTo>
                          <a:lnTo>
                            <a:pt x="161" y="221"/>
                          </a:lnTo>
                          <a:lnTo>
                            <a:pt x="152" y="221"/>
                          </a:lnTo>
                          <a:lnTo>
                            <a:pt x="152" y="212"/>
                          </a:lnTo>
                          <a:lnTo>
                            <a:pt x="144" y="212"/>
                          </a:lnTo>
                          <a:lnTo>
                            <a:pt x="135" y="204"/>
                          </a:lnTo>
                          <a:lnTo>
                            <a:pt x="127" y="195"/>
                          </a:lnTo>
                          <a:lnTo>
                            <a:pt x="119" y="187"/>
                          </a:lnTo>
                          <a:lnTo>
                            <a:pt x="110" y="187"/>
                          </a:lnTo>
                          <a:lnTo>
                            <a:pt x="102" y="178"/>
                          </a:lnTo>
                          <a:lnTo>
                            <a:pt x="93" y="178"/>
                          </a:lnTo>
                          <a:lnTo>
                            <a:pt x="93" y="170"/>
                          </a:lnTo>
                          <a:lnTo>
                            <a:pt x="85" y="161"/>
                          </a:lnTo>
                          <a:lnTo>
                            <a:pt x="76" y="153"/>
                          </a:lnTo>
                          <a:lnTo>
                            <a:pt x="76" y="144"/>
                          </a:lnTo>
                          <a:lnTo>
                            <a:pt x="68" y="144"/>
                          </a:lnTo>
                          <a:lnTo>
                            <a:pt x="68" y="136"/>
                          </a:lnTo>
                          <a:lnTo>
                            <a:pt x="59" y="128"/>
                          </a:lnTo>
                          <a:lnTo>
                            <a:pt x="59" y="119"/>
                          </a:lnTo>
                          <a:lnTo>
                            <a:pt x="51" y="119"/>
                          </a:lnTo>
                          <a:lnTo>
                            <a:pt x="42" y="119"/>
                          </a:lnTo>
                          <a:lnTo>
                            <a:pt x="34" y="119"/>
                          </a:lnTo>
                          <a:lnTo>
                            <a:pt x="34" y="111"/>
                          </a:lnTo>
                          <a:lnTo>
                            <a:pt x="25" y="111"/>
                          </a:lnTo>
                          <a:lnTo>
                            <a:pt x="25" y="102"/>
                          </a:lnTo>
                          <a:lnTo>
                            <a:pt x="17" y="102"/>
                          </a:lnTo>
                          <a:lnTo>
                            <a:pt x="8" y="94"/>
                          </a:lnTo>
                          <a:lnTo>
                            <a:pt x="0" y="94"/>
                          </a:lnTo>
                          <a:lnTo>
                            <a:pt x="0" y="85"/>
                          </a:lnTo>
                          <a:lnTo>
                            <a:pt x="0" y="77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17" y="68"/>
                          </a:lnTo>
                          <a:lnTo>
                            <a:pt x="17" y="60"/>
                          </a:lnTo>
                          <a:lnTo>
                            <a:pt x="25" y="51"/>
                          </a:lnTo>
                          <a:lnTo>
                            <a:pt x="17" y="51"/>
                          </a:lnTo>
                          <a:lnTo>
                            <a:pt x="34" y="51"/>
                          </a:lnTo>
                          <a:lnTo>
                            <a:pt x="42" y="43"/>
                          </a:lnTo>
                          <a:lnTo>
                            <a:pt x="51" y="34"/>
                          </a:lnTo>
                          <a:lnTo>
                            <a:pt x="59" y="34"/>
                          </a:lnTo>
                          <a:lnTo>
                            <a:pt x="68" y="26"/>
                          </a:lnTo>
                          <a:lnTo>
                            <a:pt x="76" y="26"/>
                          </a:lnTo>
                          <a:lnTo>
                            <a:pt x="85" y="17"/>
                          </a:lnTo>
                          <a:lnTo>
                            <a:pt x="93" y="17"/>
                          </a:lnTo>
                          <a:lnTo>
                            <a:pt x="102" y="17"/>
                          </a:lnTo>
                          <a:lnTo>
                            <a:pt x="110" y="17"/>
                          </a:lnTo>
                          <a:lnTo>
                            <a:pt x="135" y="9"/>
                          </a:lnTo>
                          <a:lnTo>
                            <a:pt x="144" y="9"/>
                          </a:lnTo>
                          <a:lnTo>
                            <a:pt x="152" y="9"/>
                          </a:lnTo>
                          <a:lnTo>
                            <a:pt x="195" y="0"/>
                          </a:lnTo>
                          <a:lnTo>
                            <a:pt x="203" y="0"/>
                          </a:lnTo>
                          <a:lnTo>
                            <a:pt x="229" y="0"/>
                          </a:lnTo>
                          <a:lnTo>
                            <a:pt x="229" y="9"/>
                          </a:lnTo>
                          <a:lnTo>
                            <a:pt x="229" y="17"/>
                          </a:lnTo>
                          <a:lnTo>
                            <a:pt x="246" y="9"/>
                          </a:lnTo>
                          <a:lnTo>
                            <a:pt x="254" y="17"/>
                          </a:lnTo>
                          <a:lnTo>
                            <a:pt x="263" y="26"/>
                          </a:lnTo>
                          <a:lnTo>
                            <a:pt x="263" y="43"/>
                          </a:lnTo>
                          <a:lnTo>
                            <a:pt x="288" y="34"/>
                          </a:lnTo>
                          <a:lnTo>
                            <a:pt x="314" y="34"/>
                          </a:lnTo>
                          <a:lnTo>
                            <a:pt x="356" y="26"/>
                          </a:lnTo>
                          <a:lnTo>
                            <a:pt x="373" y="26"/>
                          </a:lnTo>
                          <a:lnTo>
                            <a:pt x="382" y="26"/>
                          </a:lnTo>
                          <a:lnTo>
                            <a:pt x="407" y="43"/>
                          </a:lnTo>
                          <a:lnTo>
                            <a:pt x="450" y="77"/>
                          </a:lnTo>
                          <a:lnTo>
                            <a:pt x="501" y="111"/>
                          </a:lnTo>
                          <a:lnTo>
                            <a:pt x="509" y="119"/>
                          </a:lnTo>
                          <a:lnTo>
                            <a:pt x="492" y="144"/>
                          </a:lnTo>
                          <a:lnTo>
                            <a:pt x="475" y="161"/>
                          </a:lnTo>
                          <a:lnTo>
                            <a:pt x="467" y="187"/>
                          </a:lnTo>
                          <a:lnTo>
                            <a:pt x="467" y="204"/>
                          </a:lnTo>
                          <a:lnTo>
                            <a:pt x="467" y="195"/>
                          </a:lnTo>
                          <a:lnTo>
                            <a:pt x="458" y="204"/>
                          </a:lnTo>
                          <a:lnTo>
                            <a:pt x="467" y="221"/>
                          </a:lnTo>
                          <a:lnTo>
                            <a:pt x="458" y="221"/>
                          </a:lnTo>
                          <a:lnTo>
                            <a:pt x="450" y="221"/>
                          </a:lnTo>
                          <a:lnTo>
                            <a:pt x="458" y="229"/>
                          </a:lnTo>
                          <a:lnTo>
                            <a:pt x="450" y="246"/>
                          </a:lnTo>
                          <a:lnTo>
                            <a:pt x="424" y="246"/>
                          </a:lnTo>
                          <a:lnTo>
                            <a:pt x="424" y="255"/>
                          </a:lnTo>
                          <a:lnTo>
                            <a:pt x="433" y="263"/>
                          </a:lnTo>
                          <a:lnTo>
                            <a:pt x="424" y="263"/>
                          </a:lnTo>
                          <a:lnTo>
                            <a:pt x="416" y="280"/>
                          </a:lnTo>
                          <a:lnTo>
                            <a:pt x="399" y="280"/>
                          </a:lnTo>
                          <a:lnTo>
                            <a:pt x="407" y="263"/>
                          </a:lnTo>
                          <a:lnTo>
                            <a:pt x="399" y="272"/>
                          </a:lnTo>
                          <a:lnTo>
                            <a:pt x="390" y="272"/>
                          </a:lnTo>
                          <a:lnTo>
                            <a:pt x="390" y="280"/>
                          </a:lnTo>
                          <a:lnTo>
                            <a:pt x="399" y="289"/>
                          </a:lnTo>
                          <a:lnTo>
                            <a:pt x="399" y="297"/>
                          </a:lnTo>
                          <a:lnTo>
                            <a:pt x="390" y="305"/>
                          </a:lnTo>
                          <a:lnTo>
                            <a:pt x="373" y="314"/>
                          </a:lnTo>
                          <a:lnTo>
                            <a:pt x="365" y="322"/>
                          </a:lnTo>
                          <a:lnTo>
                            <a:pt x="356" y="322"/>
                          </a:lnTo>
                          <a:lnTo>
                            <a:pt x="348" y="305"/>
                          </a:lnTo>
                          <a:lnTo>
                            <a:pt x="348" y="331"/>
                          </a:lnTo>
                          <a:lnTo>
                            <a:pt x="339" y="331"/>
                          </a:lnTo>
                          <a:lnTo>
                            <a:pt x="331" y="322"/>
                          </a:lnTo>
                          <a:lnTo>
                            <a:pt x="339" y="331"/>
                          </a:lnTo>
                          <a:lnTo>
                            <a:pt x="322" y="331"/>
                          </a:lnTo>
                          <a:lnTo>
                            <a:pt x="348" y="339"/>
                          </a:lnTo>
                          <a:lnTo>
                            <a:pt x="348" y="348"/>
                          </a:lnTo>
                          <a:lnTo>
                            <a:pt x="348" y="356"/>
                          </a:lnTo>
                          <a:lnTo>
                            <a:pt x="331" y="365"/>
                          </a:lnTo>
                          <a:lnTo>
                            <a:pt x="331" y="356"/>
                          </a:lnTo>
                          <a:lnTo>
                            <a:pt x="322" y="348"/>
                          </a:lnTo>
                          <a:lnTo>
                            <a:pt x="314" y="339"/>
                          </a:lnTo>
                          <a:lnTo>
                            <a:pt x="314" y="331"/>
                          </a:lnTo>
                          <a:lnTo>
                            <a:pt x="305" y="331"/>
                          </a:lnTo>
                          <a:lnTo>
                            <a:pt x="305" y="348"/>
                          </a:lnTo>
                          <a:lnTo>
                            <a:pt x="314" y="365"/>
                          </a:lnTo>
                          <a:lnTo>
                            <a:pt x="305" y="390"/>
                          </a:lnTo>
                          <a:lnTo>
                            <a:pt x="288" y="390"/>
                          </a:lnTo>
                          <a:lnTo>
                            <a:pt x="280" y="390"/>
                          </a:lnTo>
                          <a:lnTo>
                            <a:pt x="280" y="382"/>
                          </a:lnTo>
                          <a:lnTo>
                            <a:pt x="280" y="373"/>
                          </a:lnTo>
                          <a:lnTo>
                            <a:pt x="280" y="365"/>
                          </a:lnTo>
                          <a:lnTo>
                            <a:pt x="280" y="356"/>
                          </a:lnTo>
                          <a:lnTo>
                            <a:pt x="271" y="365"/>
                          </a:lnTo>
                          <a:lnTo>
                            <a:pt x="271" y="356"/>
                          </a:lnTo>
                          <a:lnTo>
                            <a:pt x="271" y="348"/>
                          </a:lnTo>
                          <a:lnTo>
                            <a:pt x="263" y="339"/>
                          </a:lnTo>
                          <a:lnTo>
                            <a:pt x="254" y="339"/>
                          </a:lnTo>
                          <a:lnTo>
                            <a:pt x="246" y="331"/>
                          </a:lnTo>
                          <a:lnTo>
                            <a:pt x="246" y="322"/>
                          </a:lnTo>
                          <a:lnTo>
                            <a:pt x="237" y="322"/>
                          </a:lnTo>
                          <a:lnTo>
                            <a:pt x="237" y="314"/>
                          </a:lnTo>
                          <a:lnTo>
                            <a:pt x="237" y="305"/>
                          </a:lnTo>
                          <a:lnTo>
                            <a:pt x="229" y="305"/>
                          </a:lnTo>
                          <a:lnTo>
                            <a:pt x="229" y="297"/>
                          </a:lnTo>
                          <a:lnTo>
                            <a:pt x="229" y="289"/>
                          </a:lnTo>
                          <a:lnTo>
                            <a:pt x="229" y="280"/>
                          </a:lnTo>
                          <a:lnTo>
                            <a:pt x="220" y="280"/>
                          </a:lnTo>
                          <a:lnTo>
                            <a:pt x="212" y="280"/>
                          </a:lnTo>
                          <a:lnTo>
                            <a:pt x="212" y="272"/>
                          </a:lnTo>
                          <a:lnTo>
                            <a:pt x="203" y="272"/>
                          </a:lnTo>
                          <a:lnTo>
                            <a:pt x="195" y="272"/>
                          </a:lnTo>
                          <a:lnTo>
                            <a:pt x="195" y="263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1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4566" y="2894"/>
                      <a:ext cx="17" cy="17"/>
                    </a:xfrm>
                    <a:custGeom>
                      <a:avLst/>
                      <a:gdLst>
                        <a:gd name="T0" fmla="*/ 0 w 17"/>
                        <a:gd name="T1" fmla="*/ 0 h 17"/>
                        <a:gd name="T2" fmla="*/ 8 w 17"/>
                        <a:gd name="T3" fmla="*/ 0 h 17"/>
                        <a:gd name="T4" fmla="*/ 17 w 17"/>
                        <a:gd name="T5" fmla="*/ 0 h 17"/>
                        <a:gd name="T6" fmla="*/ 0 w 17"/>
                        <a:gd name="T7" fmla="*/ 17 h 17"/>
                        <a:gd name="T8" fmla="*/ 0 w 17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7"/>
                        <a:gd name="T17" fmla="*/ 17 w 17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7">
                          <a:moveTo>
                            <a:pt x="0" y="0"/>
                          </a:moveTo>
                          <a:lnTo>
                            <a:pt x="8" y="0"/>
                          </a:lnTo>
                          <a:lnTo>
                            <a:pt x="17" y="0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2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3139" y="2919"/>
                      <a:ext cx="578" cy="509"/>
                    </a:xfrm>
                    <a:custGeom>
                      <a:avLst/>
                      <a:gdLst>
                        <a:gd name="T0" fmla="*/ 42 w 578"/>
                        <a:gd name="T1" fmla="*/ 339 h 509"/>
                        <a:gd name="T2" fmla="*/ 42 w 578"/>
                        <a:gd name="T3" fmla="*/ 322 h 509"/>
                        <a:gd name="T4" fmla="*/ 51 w 578"/>
                        <a:gd name="T5" fmla="*/ 314 h 509"/>
                        <a:gd name="T6" fmla="*/ 59 w 578"/>
                        <a:gd name="T7" fmla="*/ 288 h 509"/>
                        <a:gd name="T8" fmla="*/ 59 w 578"/>
                        <a:gd name="T9" fmla="*/ 280 h 509"/>
                        <a:gd name="T10" fmla="*/ 59 w 578"/>
                        <a:gd name="T11" fmla="*/ 263 h 509"/>
                        <a:gd name="T12" fmla="*/ 59 w 578"/>
                        <a:gd name="T13" fmla="*/ 254 h 509"/>
                        <a:gd name="T14" fmla="*/ 59 w 578"/>
                        <a:gd name="T15" fmla="*/ 246 h 509"/>
                        <a:gd name="T16" fmla="*/ 51 w 578"/>
                        <a:gd name="T17" fmla="*/ 229 h 509"/>
                        <a:gd name="T18" fmla="*/ 42 w 578"/>
                        <a:gd name="T19" fmla="*/ 212 h 509"/>
                        <a:gd name="T20" fmla="*/ 42 w 578"/>
                        <a:gd name="T21" fmla="*/ 195 h 509"/>
                        <a:gd name="T22" fmla="*/ 26 w 578"/>
                        <a:gd name="T23" fmla="*/ 187 h 509"/>
                        <a:gd name="T24" fmla="*/ 26 w 578"/>
                        <a:gd name="T25" fmla="*/ 170 h 509"/>
                        <a:gd name="T26" fmla="*/ 17 w 578"/>
                        <a:gd name="T27" fmla="*/ 153 h 509"/>
                        <a:gd name="T28" fmla="*/ 0 w 578"/>
                        <a:gd name="T29" fmla="*/ 51 h 509"/>
                        <a:gd name="T30" fmla="*/ 144 w 578"/>
                        <a:gd name="T31" fmla="*/ 0 h 509"/>
                        <a:gd name="T32" fmla="*/ 306 w 578"/>
                        <a:gd name="T33" fmla="*/ 9 h 509"/>
                        <a:gd name="T34" fmla="*/ 314 w 578"/>
                        <a:gd name="T35" fmla="*/ 17 h 509"/>
                        <a:gd name="T36" fmla="*/ 314 w 578"/>
                        <a:gd name="T37" fmla="*/ 51 h 509"/>
                        <a:gd name="T38" fmla="*/ 323 w 578"/>
                        <a:gd name="T39" fmla="*/ 51 h 509"/>
                        <a:gd name="T40" fmla="*/ 314 w 578"/>
                        <a:gd name="T41" fmla="*/ 59 h 509"/>
                        <a:gd name="T42" fmla="*/ 331 w 578"/>
                        <a:gd name="T43" fmla="*/ 76 h 509"/>
                        <a:gd name="T44" fmla="*/ 331 w 578"/>
                        <a:gd name="T45" fmla="*/ 93 h 509"/>
                        <a:gd name="T46" fmla="*/ 314 w 578"/>
                        <a:gd name="T47" fmla="*/ 102 h 509"/>
                        <a:gd name="T48" fmla="*/ 331 w 578"/>
                        <a:gd name="T49" fmla="*/ 102 h 509"/>
                        <a:gd name="T50" fmla="*/ 314 w 578"/>
                        <a:gd name="T51" fmla="*/ 119 h 509"/>
                        <a:gd name="T52" fmla="*/ 306 w 578"/>
                        <a:gd name="T53" fmla="*/ 144 h 509"/>
                        <a:gd name="T54" fmla="*/ 297 w 578"/>
                        <a:gd name="T55" fmla="*/ 161 h 509"/>
                        <a:gd name="T56" fmla="*/ 289 w 578"/>
                        <a:gd name="T57" fmla="*/ 161 h 509"/>
                        <a:gd name="T58" fmla="*/ 289 w 578"/>
                        <a:gd name="T59" fmla="*/ 178 h 509"/>
                        <a:gd name="T60" fmla="*/ 289 w 578"/>
                        <a:gd name="T61" fmla="*/ 204 h 509"/>
                        <a:gd name="T62" fmla="*/ 272 w 578"/>
                        <a:gd name="T63" fmla="*/ 204 h 509"/>
                        <a:gd name="T64" fmla="*/ 272 w 578"/>
                        <a:gd name="T65" fmla="*/ 220 h 509"/>
                        <a:gd name="T66" fmla="*/ 280 w 578"/>
                        <a:gd name="T67" fmla="*/ 254 h 509"/>
                        <a:gd name="T68" fmla="*/ 425 w 578"/>
                        <a:gd name="T69" fmla="*/ 246 h 509"/>
                        <a:gd name="T70" fmla="*/ 476 w 578"/>
                        <a:gd name="T71" fmla="*/ 254 h 509"/>
                        <a:gd name="T72" fmla="*/ 476 w 578"/>
                        <a:gd name="T73" fmla="*/ 271 h 509"/>
                        <a:gd name="T74" fmla="*/ 467 w 578"/>
                        <a:gd name="T75" fmla="*/ 280 h 509"/>
                        <a:gd name="T76" fmla="*/ 476 w 578"/>
                        <a:gd name="T77" fmla="*/ 297 h 509"/>
                        <a:gd name="T78" fmla="*/ 484 w 578"/>
                        <a:gd name="T79" fmla="*/ 314 h 509"/>
                        <a:gd name="T80" fmla="*/ 493 w 578"/>
                        <a:gd name="T81" fmla="*/ 331 h 509"/>
                        <a:gd name="T82" fmla="*/ 459 w 578"/>
                        <a:gd name="T83" fmla="*/ 339 h 509"/>
                        <a:gd name="T84" fmla="*/ 459 w 578"/>
                        <a:gd name="T85" fmla="*/ 365 h 509"/>
                        <a:gd name="T86" fmla="*/ 476 w 578"/>
                        <a:gd name="T87" fmla="*/ 373 h 509"/>
                        <a:gd name="T88" fmla="*/ 518 w 578"/>
                        <a:gd name="T89" fmla="*/ 373 h 509"/>
                        <a:gd name="T90" fmla="*/ 510 w 578"/>
                        <a:gd name="T91" fmla="*/ 407 h 509"/>
                        <a:gd name="T92" fmla="*/ 493 w 578"/>
                        <a:gd name="T93" fmla="*/ 415 h 509"/>
                        <a:gd name="T94" fmla="*/ 535 w 578"/>
                        <a:gd name="T95" fmla="*/ 449 h 509"/>
                        <a:gd name="T96" fmla="*/ 569 w 578"/>
                        <a:gd name="T97" fmla="*/ 475 h 509"/>
                        <a:gd name="T98" fmla="*/ 552 w 578"/>
                        <a:gd name="T99" fmla="*/ 492 h 509"/>
                        <a:gd name="T100" fmla="*/ 527 w 578"/>
                        <a:gd name="T101" fmla="*/ 466 h 509"/>
                        <a:gd name="T102" fmla="*/ 467 w 578"/>
                        <a:gd name="T103" fmla="*/ 441 h 509"/>
                        <a:gd name="T104" fmla="*/ 459 w 578"/>
                        <a:gd name="T105" fmla="*/ 449 h 509"/>
                        <a:gd name="T106" fmla="*/ 459 w 578"/>
                        <a:gd name="T107" fmla="*/ 483 h 509"/>
                        <a:gd name="T108" fmla="*/ 416 w 578"/>
                        <a:gd name="T109" fmla="*/ 466 h 509"/>
                        <a:gd name="T110" fmla="*/ 391 w 578"/>
                        <a:gd name="T111" fmla="*/ 483 h 509"/>
                        <a:gd name="T112" fmla="*/ 374 w 578"/>
                        <a:gd name="T113" fmla="*/ 475 h 509"/>
                        <a:gd name="T114" fmla="*/ 289 w 578"/>
                        <a:gd name="T115" fmla="*/ 441 h 509"/>
                        <a:gd name="T116" fmla="*/ 255 w 578"/>
                        <a:gd name="T117" fmla="*/ 407 h 509"/>
                        <a:gd name="T118" fmla="*/ 170 w 578"/>
                        <a:gd name="T119" fmla="*/ 441 h 509"/>
                        <a:gd name="T120" fmla="*/ 42 w 578"/>
                        <a:gd name="T121" fmla="*/ 381 h 509"/>
                        <a:gd name="T122" fmla="*/ 42 w 578"/>
                        <a:gd name="T123" fmla="*/ 365 h 5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578"/>
                        <a:gd name="T187" fmla="*/ 0 h 509"/>
                        <a:gd name="T188" fmla="*/ 578 w 578"/>
                        <a:gd name="T189" fmla="*/ 509 h 5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578" h="509">
                          <a:moveTo>
                            <a:pt x="42" y="365"/>
                          </a:moveTo>
                          <a:lnTo>
                            <a:pt x="42" y="356"/>
                          </a:lnTo>
                          <a:lnTo>
                            <a:pt x="42" y="348"/>
                          </a:lnTo>
                          <a:lnTo>
                            <a:pt x="42" y="339"/>
                          </a:lnTo>
                          <a:lnTo>
                            <a:pt x="42" y="331"/>
                          </a:lnTo>
                          <a:lnTo>
                            <a:pt x="42" y="322"/>
                          </a:lnTo>
                          <a:lnTo>
                            <a:pt x="42" y="314"/>
                          </a:lnTo>
                          <a:lnTo>
                            <a:pt x="51" y="314"/>
                          </a:lnTo>
                          <a:lnTo>
                            <a:pt x="42" y="314"/>
                          </a:lnTo>
                          <a:lnTo>
                            <a:pt x="51" y="314"/>
                          </a:lnTo>
                          <a:lnTo>
                            <a:pt x="51" y="305"/>
                          </a:lnTo>
                          <a:lnTo>
                            <a:pt x="51" y="297"/>
                          </a:lnTo>
                          <a:lnTo>
                            <a:pt x="59" y="297"/>
                          </a:lnTo>
                          <a:lnTo>
                            <a:pt x="59" y="288"/>
                          </a:lnTo>
                          <a:lnTo>
                            <a:pt x="59" y="280"/>
                          </a:lnTo>
                          <a:lnTo>
                            <a:pt x="59" y="271"/>
                          </a:lnTo>
                          <a:lnTo>
                            <a:pt x="59" y="263"/>
                          </a:lnTo>
                          <a:lnTo>
                            <a:pt x="68" y="263"/>
                          </a:lnTo>
                          <a:lnTo>
                            <a:pt x="59" y="254"/>
                          </a:lnTo>
                          <a:lnTo>
                            <a:pt x="59" y="246"/>
                          </a:lnTo>
                          <a:lnTo>
                            <a:pt x="59" y="237"/>
                          </a:lnTo>
                          <a:lnTo>
                            <a:pt x="59" y="246"/>
                          </a:lnTo>
                          <a:lnTo>
                            <a:pt x="51" y="237"/>
                          </a:lnTo>
                          <a:lnTo>
                            <a:pt x="51" y="229"/>
                          </a:lnTo>
                          <a:lnTo>
                            <a:pt x="42" y="229"/>
                          </a:lnTo>
                          <a:lnTo>
                            <a:pt x="42" y="220"/>
                          </a:lnTo>
                          <a:lnTo>
                            <a:pt x="51" y="220"/>
                          </a:lnTo>
                          <a:lnTo>
                            <a:pt x="42" y="220"/>
                          </a:lnTo>
                          <a:lnTo>
                            <a:pt x="42" y="212"/>
                          </a:lnTo>
                          <a:lnTo>
                            <a:pt x="42" y="204"/>
                          </a:lnTo>
                          <a:lnTo>
                            <a:pt x="34" y="204"/>
                          </a:lnTo>
                          <a:lnTo>
                            <a:pt x="42" y="204"/>
                          </a:lnTo>
                          <a:lnTo>
                            <a:pt x="42" y="195"/>
                          </a:lnTo>
                          <a:lnTo>
                            <a:pt x="34" y="195"/>
                          </a:lnTo>
                          <a:lnTo>
                            <a:pt x="26" y="195"/>
                          </a:lnTo>
                          <a:lnTo>
                            <a:pt x="26" y="187"/>
                          </a:lnTo>
                          <a:lnTo>
                            <a:pt x="26" y="178"/>
                          </a:lnTo>
                          <a:lnTo>
                            <a:pt x="34" y="178"/>
                          </a:lnTo>
                          <a:lnTo>
                            <a:pt x="26" y="178"/>
                          </a:lnTo>
                          <a:lnTo>
                            <a:pt x="26" y="170"/>
                          </a:lnTo>
                          <a:lnTo>
                            <a:pt x="26" y="161"/>
                          </a:lnTo>
                          <a:lnTo>
                            <a:pt x="26" y="153"/>
                          </a:lnTo>
                          <a:lnTo>
                            <a:pt x="17" y="153"/>
                          </a:lnTo>
                          <a:lnTo>
                            <a:pt x="9" y="144"/>
                          </a:lnTo>
                          <a:lnTo>
                            <a:pt x="9" y="136"/>
                          </a:lnTo>
                          <a:lnTo>
                            <a:pt x="0" y="136"/>
                          </a:lnTo>
                          <a:lnTo>
                            <a:pt x="0" y="110"/>
                          </a:lnTo>
                          <a:lnTo>
                            <a:pt x="0" y="85"/>
                          </a:lnTo>
                          <a:lnTo>
                            <a:pt x="0" y="51"/>
                          </a:lnTo>
                          <a:lnTo>
                            <a:pt x="0" y="26"/>
                          </a:lnTo>
                          <a:lnTo>
                            <a:pt x="0" y="9"/>
                          </a:lnTo>
                          <a:lnTo>
                            <a:pt x="26" y="9"/>
                          </a:lnTo>
                          <a:lnTo>
                            <a:pt x="59" y="9"/>
                          </a:lnTo>
                          <a:lnTo>
                            <a:pt x="85" y="9"/>
                          </a:lnTo>
                          <a:lnTo>
                            <a:pt x="110" y="0"/>
                          </a:lnTo>
                          <a:lnTo>
                            <a:pt x="144" y="0"/>
                          </a:lnTo>
                          <a:lnTo>
                            <a:pt x="212" y="0"/>
                          </a:lnTo>
                          <a:lnTo>
                            <a:pt x="280" y="0"/>
                          </a:lnTo>
                          <a:lnTo>
                            <a:pt x="297" y="0"/>
                          </a:lnTo>
                          <a:lnTo>
                            <a:pt x="306" y="0"/>
                          </a:lnTo>
                          <a:lnTo>
                            <a:pt x="306" y="9"/>
                          </a:lnTo>
                          <a:lnTo>
                            <a:pt x="314" y="9"/>
                          </a:lnTo>
                          <a:lnTo>
                            <a:pt x="314" y="0"/>
                          </a:lnTo>
                          <a:lnTo>
                            <a:pt x="314" y="17"/>
                          </a:lnTo>
                          <a:lnTo>
                            <a:pt x="314" y="26"/>
                          </a:lnTo>
                          <a:lnTo>
                            <a:pt x="314" y="34"/>
                          </a:lnTo>
                          <a:lnTo>
                            <a:pt x="323" y="34"/>
                          </a:lnTo>
                          <a:lnTo>
                            <a:pt x="314" y="43"/>
                          </a:lnTo>
                          <a:lnTo>
                            <a:pt x="314" y="51"/>
                          </a:lnTo>
                          <a:lnTo>
                            <a:pt x="323" y="51"/>
                          </a:lnTo>
                          <a:lnTo>
                            <a:pt x="323" y="43"/>
                          </a:lnTo>
                          <a:lnTo>
                            <a:pt x="331" y="43"/>
                          </a:lnTo>
                          <a:lnTo>
                            <a:pt x="323" y="51"/>
                          </a:lnTo>
                          <a:lnTo>
                            <a:pt x="323" y="59"/>
                          </a:lnTo>
                          <a:lnTo>
                            <a:pt x="331" y="59"/>
                          </a:lnTo>
                          <a:lnTo>
                            <a:pt x="323" y="59"/>
                          </a:lnTo>
                          <a:lnTo>
                            <a:pt x="314" y="59"/>
                          </a:lnTo>
                          <a:lnTo>
                            <a:pt x="323" y="68"/>
                          </a:lnTo>
                          <a:lnTo>
                            <a:pt x="331" y="68"/>
                          </a:lnTo>
                          <a:lnTo>
                            <a:pt x="331" y="76"/>
                          </a:lnTo>
                          <a:lnTo>
                            <a:pt x="340" y="85"/>
                          </a:lnTo>
                          <a:lnTo>
                            <a:pt x="340" y="76"/>
                          </a:lnTo>
                          <a:lnTo>
                            <a:pt x="340" y="85"/>
                          </a:lnTo>
                          <a:lnTo>
                            <a:pt x="331" y="85"/>
                          </a:lnTo>
                          <a:lnTo>
                            <a:pt x="331" y="93"/>
                          </a:lnTo>
                          <a:lnTo>
                            <a:pt x="323" y="93"/>
                          </a:lnTo>
                          <a:lnTo>
                            <a:pt x="323" y="102"/>
                          </a:lnTo>
                          <a:lnTo>
                            <a:pt x="323" y="93"/>
                          </a:lnTo>
                          <a:lnTo>
                            <a:pt x="314" y="102"/>
                          </a:lnTo>
                          <a:lnTo>
                            <a:pt x="314" y="110"/>
                          </a:lnTo>
                          <a:lnTo>
                            <a:pt x="323" y="110"/>
                          </a:lnTo>
                          <a:lnTo>
                            <a:pt x="323" y="102"/>
                          </a:lnTo>
                          <a:lnTo>
                            <a:pt x="331" y="102"/>
                          </a:lnTo>
                          <a:lnTo>
                            <a:pt x="331" y="110"/>
                          </a:lnTo>
                          <a:lnTo>
                            <a:pt x="323" y="110"/>
                          </a:lnTo>
                          <a:lnTo>
                            <a:pt x="323" y="119"/>
                          </a:lnTo>
                          <a:lnTo>
                            <a:pt x="314" y="119"/>
                          </a:lnTo>
                          <a:lnTo>
                            <a:pt x="323" y="119"/>
                          </a:lnTo>
                          <a:lnTo>
                            <a:pt x="323" y="127"/>
                          </a:lnTo>
                          <a:lnTo>
                            <a:pt x="314" y="127"/>
                          </a:lnTo>
                          <a:lnTo>
                            <a:pt x="314" y="136"/>
                          </a:lnTo>
                          <a:lnTo>
                            <a:pt x="306" y="144"/>
                          </a:lnTo>
                          <a:lnTo>
                            <a:pt x="306" y="153"/>
                          </a:lnTo>
                          <a:lnTo>
                            <a:pt x="306" y="144"/>
                          </a:lnTo>
                          <a:lnTo>
                            <a:pt x="297" y="144"/>
                          </a:lnTo>
                          <a:lnTo>
                            <a:pt x="297" y="153"/>
                          </a:lnTo>
                          <a:lnTo>
                            <a:pt x="297" y="161"/>
                          </a:lnTo>
                          <a:lnTo>
                            <a:pt x="306" y="153"/>
                          </a:lnTo>
                          <a:lnTo>
                            <a:pt x="306" y="161"/>
                          </a:lnTo>
                          <a:lnTo>
                            <a:pt x="297" y="161"/>
                          </a:lnTo>
                          <a:lnTo>
                            <a:pt x="289" y="161"/>
                          </a:lnTo>
                          <a:lnTo>
                            <a:pt x="289" y="170"/>
                          </a:lnTo>
                          <a:lnTo>
                            <a:pt x="289" y="178"/>
                          </a:lnTo>
                          <a:lnTo>
                            <a:pt x="280" y="170"/>
                          </a:lnTo>
                          <a:lnTo>
                            <a:pt x="280" y="178"/>
                          </a:lnTo>
                          <a:lnTo>
                            <a:pt x="289" y="178"/>
                          </a:lnTo>
                          <a:lnTo>
                            <a:pt x="289" y="187"/>
                          </a:lnTo>
                          <a:lnTo>
                            <a:pt x="280" y="187"/>
                          </a:lnTo>
                          <a:lnTo>
                            <a:pt x="280" y="195"/>
                          </a:lnTo>
                          <a:lnTo>
                            <a:pt x="289" y="204"/>
                          </a:lnTo>
                          <a:lnTo>
                            <a:pt x="289" y="212"/>
                          </a:lnTo>
                          <a:lnTo>
                            <a:pt x="280" y="212"/>
                          </a:lnTo>
                          <a:lnTo>
                            <a:pt x="280" y="204"/>
                          </a:lnTo>
                          <a:lnTo>
                            <a:pt x="272" y="204"/>
                          </a:lnTo>
                          <a:lnTo>
                            <a:pt x="280" y="204"/>
                          </a:lnTo>
                          <a:lnTo>
                            <a:pt x="280" y="212"/>
                          </a:lnTo>
                          <a:lnTo>
                            <a:pt x="280" y="220"/>
                          </a:lnTo>
                          <a:lnTo>
                            <a:pt x="272" y="220"/>
                          </a:lnTo>
                          <a:lnTo>
                            <a:pt x="263" y="220"/>
                          </a:lnTo>
                          <a:lnTo>
                            <a:pt x="272" y="229"/>
                          </a:lnTo>
                          <a:lnTo>
                            <a:pt x="272" y="237"/>
                          </a:lnTo>
                          <a:lnTo>
                            <a:pt x="280" y="246"/>
                          </a:lnTo>
                          <a:lnTo>
                            <a:pt x="280" y="254"/>
                          </a:lnTo>
                          <a:lnTo>
                            <a:pt x="272" y="254"/>
                          </a:lnTo>
                          <a:lnTo>
                            <a:pt x="323" y="254"/>
                          </a:lnTo>
                          <a:lnTo>
                            <a:pt x="331" y="254"/>
                          </a:lnTo>
                          <a:lnTo>
                            <a:pt x="357" y="254"/>
                          </a:lnTo>
                          <a:lnTo>
                            <a:pt x="391" y="254"/>
                          </a:lnTo>
                          <a:lnTo>
                            <a:pt x="408" y="246"/>
                          </a:lnTo>
                          <a:lnTo>
                            <a:pt x="425" y="246"/>
                          </a:lnTo>
                          <a:lnTo>
                            <a:pt x="467" y="246"/>
                          </a:lnTo>
                          <a:lnTo>
                            <a:pt x="476" y="246"/>
                          </a:lnTo>
                          <a:lnTo>
                            <a:pt x="484" y="246"/>
                          </a:lnTo>
                          <a:lnTo>
                            <a:pt x="476" y="246"/>
                          </a:lnTo>
                          <a:lnTo>
                            <a:pt x="476" y="254"/>
                          </a:lnTo>
                          <a:lnTo>
                            <a:pt x="476" y="263"/>
                          </a:lnTo>
                          <a:lnTo>
                            <a:pt x="476" y="271"/>
                          </a:lnTo>
                          <a:lnTo>
                            <a:pt x="467" y="271"/>
                          </a:lnTo>
                          <a:lnTo>
                            <a:pt x="476" y="280"/>
                          </a:lnTo>
                          <a:lnTo>
                            <a:pt x="467" y="280"/>
                          </a:lnTo>
                          <a:lnTo>
                            <a:pt x="467" y="288"/>
                          </a:lnTo>
                          <a:lnTo>
                            <a:pt x="476" y="288"/>
                          </a:lnTo>
                          <a:lnTo>
                            <a:pt x="476" y="297"/>
                          </a:lnTo>
                          <a:lnTo>
                            <a:pt x="476" y="305"/>
                          </a:lnTo>
                          <a:lnTo>
                            <a:pt x="484" y="305"/>
                          </a:lnTo>
                          <a:lnTo>
                            <a:pt x="484" y="314"/>
                          </a:lnTo>
                          <a:lnTo>
                            <a:pt x="493" y="314"/>
                          </a:lnTo>
                          <a:lnTo>
                            <a:pt x="493" y="322"/>
                          </a:lnTo>
                          <a:lnTo>
                            <a:pt x="493" y="331"/>
                          </a:lnTo>
                          <a:lnTo>
                            <a:pt x="501" y="331"/>
                          </a:lnTo>
                          <a:lnTo>
                            <a:pt x="493" y="331"/>
                          </a:lnTo>
                          <a:lnTo>
                            <a:pt x="493" y="339"/>
                          </a:lnTo>
                          <a:lnTo>
                            <a:pt x="501" y="339"/>
                          </a:lnTo>
                          <a:lnTo>
                            <a:pt x="501" y="348"/>
                          </a:lnTo>
                          <a:lnTo>
                            <a:pt x="484" y="348"/>
                          </a:lnTo>
                          <a:lnTo>
                            <a:pt x="459" y="339"/>
                          </a:lnTo>
                          <a:lnTo>
                            <a:pt x="450" y="331"/>
                          </a:lnTo>
                          <a:lnTo>
                            <a:pt x="425" y="331"/>
                          </a:lnTo>
                          <a:lnTo>
                            <a:pt x="425" y="339"/>
                          </a:lnTo>
                          <a:lnTo>
                            <a:pt x="408" y="356"/>
                          </a:lnTo>
                          <a:lnTo>
                            <a:pt x="416" y="365"/>
                          </a:lnTo>
                          <a:lnTo>
                            <a:pt x="425" y="373"/>
                          </a:lnTo>
                          <a:lnTo>
                            <a:pt x="442" y="373"/>
                          </a:lnTo>
                          <a:lnTo>
                            <a:pt x="459" y="365"/>
                          </a:lnTo>
                          <a:lnTo>
                            <a:pt x="467" y="356"/>
                          </a:lnTo>
                          <a:lnTo>
                            <a:pt x="476" y="356"/>
                          </a:lnTo>
                          <a:lnTo>
                            <a:pt x="484" y="356"/>
                          </a:lnTo>
                          <a:lnTo>
                            <a:pt x="493" y="348"/>
                          </a:lnTo>
                          <a:lnTo>
                            <a:pt x="493" y="356"/>
                          </a:lnTo>
                          <a:lnTo>
                            <a:pt x="493" y="365"/>
                          </a:lnTo>
                          <a:lnTo>
                            <a:pt x="476" y="373"/>
                          </a:lnTo>
                          <a:lnTo>
                            <a:pt x="476" y="381"/>
                          </a:lnTo>
                          <a:lnTo>
                            <a:pt x="493" y="373"/>
                          </a:lnTo>
                          <a:lnTo>
                            <a:pt x="493" y="390"/>
                          </a:lnTo>
                          <a:lnTo>
                            <a:pt x="501" y="390"/>
                          </a:lnTo>
                          <a:lnTo>
                            <a:pt x="501" y="381"/>
                          </a:lnTo>
                          <a:lnTo>
                            <a:pt x="501" y="373"/>
                          </a:lnTo>
                          <a:lnTo>
                            <a:pt x="518" y="365"/>
                          </a:lnTo>
                          <a:lnTo>
                            <a:pt x="518" y="373"/>
                          </a:lnTo>
                          <a:lnTo>
                            <a:pt x="527" y="373"/>
                          </a:lnTo>
                          <a:lnTo>
                            <a:pt x="518" y="381"/>
                          </a:lnTo>
                          <a:lnTo>
                            <a:pt x="527" y="390"/>
                          </a:lnTo>
                          <a:lnTo>
                            <a:pt x="527" y="398"/>
                          </a:lnTo>
                          <a:lnTo>
                            <a:pt x="518" y="390"/>
                          </a:lnTo>
                          <a:lnTo>
                            <a:pt x="510" y="407"/>
                          </a:lnTo>
                          <a:lnTo>
                            <a:pt x="501" y="398"/>
                          </a:lnTo>
                          <a:lnTo>
                            <a:pt x="501" y="407"/>
                          </a:lnTo>
                          <a:lnTo>
                            <a:pt x="518" y="415"/>
                          </a:lnTo>
                          <a:lnTo>
                            <a:pt x="501" y="415"/>
                          </a:lnTo>
                          <a:lnTo>
                            <a:pt x="493" y="407"/>
                          </a:lnTo>
                          <a:lnTo>
                            <a:pt x="493" y="415"/>
                          </a:lnTo>
                          <a:lnTo>
                            <a:pt x="501" y="424"/>
                          </a:lnTo>
                          <a:lnTo>
                            <a:pt x="493" y="415"/>
                          </a:lnTo>
                          <a:lnTo>
                            <a:pt x="493" y="424"/>
                          </a:lnTo>
                          <a:lnTo>
                            <a:pt x="484" y="424"/>
                          </a:lnTo>
                          <a:lnTo>
                            <a:pt x="510" y="441"/>
                          </a:lnTo>
                          <a:lnTo>
                            <a:pt x="518" y="449"/>
                          </a:lnTo>
                          <a:lnTo>
                            <a:pt x="535" y="449"/>
                          </a:lnTo>
                          <a:lnTo>
                            <a:pt x="535" y="458"/>
                          </a:lnTo>
                          <a:lnTo>
                            <a:pt x="544" y="449"/>
                          </a:lnTo>
                          <a:lnTo>
                            <a:pt x="544" y="458"/>
                          </a:lnTo>
                          <a:lnTo>
                            <a:pt x="552" y="449"/>
                          </a:lnTo>
                          <a:lnTo>
                            <a:pt x="561" y="458"/>
                          </a:lnTo>
                          <a:lnTo>
                            <a:pt x="561" y="466"/>
                          </a:lnTo>
                          <a:lnTo>
                            <a:pt x="569" y="466"/>
                          </a:lnTo>
                          <a:lnTo>
                            <a:pt x="569" y="475"/>
                          </a:lnTo>
                          <a:lnTo>
                            <a:pt x="578" y="475"/>
                          </a:lnTo>
                          <a:lnTo>
                            <a:pt x="569" y="483"/>
                          </a:lnTo>
                          <a:lnTo>
                            <a:pt x="561" y="475"/>
                          </a:lnTo>
                          <a:lnTo>
                            <a:pt x="561" y="483"/>
                          </a:lnTo>
                          <a:lnTo>
                            <a:pt x="561" y="492"/>
                          </a:lnTo>
                          <a:lnTo>
                            <a:pt x="552" y="483"/>
                          </a:lnTo>
                          <a:lnTo>
                            <a:pt x="552" y="492"/>
                          </a:lnTo>
                          <a:lnTo>
                            <a:pt x="535" y="509"/>
                          </a:lnTo>
                          <a:lnTo>
                            <a:pt x="544" y="475"/>
                          </a:lnTo>
                          <a:lnTo>
                            <a:pt x="535" y="483"/>
                          </a:lnTo>
                          <a:lnTo>
                            <a:pt x="527" y="475"/>
                          </a:lnTo>
                          <a:lnTo>
                            <a:pt x="527" y="466"/>
                          </a:lnTo>
                          <a:lnTo>
                            <a:pt x="518" y="466"/>
                          </a:lnTo>
                          <a:lnTo>
                            <a:pt x="510" y="466"/>
                          </a:lnTo>
                          <a:lnTo>
                            <a:pt x="510" y="458"/>
                          </a:lnTo>
                          <a:lnTo>
                            <a:pt x="484" y="458"/>
                          </a:lnTo>
                          <a:lnTo>
                            <a:pt x="493" y="449"/>
                          </a:lnTo>
                          <a:lnTo>
                            <a:pt x="484" y="449"/>
                          </a:lnTo>
                          <a:lnTo>
                            <a:pt x="484" y="441"/>
                          </a:lnTo>
                          <a:lnTo>
                            <a:pt x="467" y="441"/>
                          </a:lnTo>
                          <a:lnTo>
                            <a:pt x="459" y="441"/>
                          </a:lnTo>
                          <a:lnTo>
                            <a:pt x="450" y="432"/>
                          </a:lnTo>
                          <a:lnTo>
                            <a:pt x="442" y="432"/>
                          </a:lnTo>
                          <a:lnTo>
                            <a:pt x="442" y="424"/>
                          </a:lnTo>
                          <a:lnTo>
                            <a:pt x="442" y="432"/>
                          </a:lnTo>
                          <a:lnTo>
                            <a:pt x="442" y="441"/>
                          </a:lnTo>
                          <a:lnTo>
                            <a:pt x="459" y="449"/>
                          </a:lnTo>
                          <a:lnTo>
                            <a:pt x="459" y="458"/>
                          </a:lnTo>
                          <a:lnTo>
                            <a:pt x="459" y="466"/>
                          </a:lnTo>
                          <a:lnTo>
                            <a:pt x="450" y="466"/>
                          </a:lnTo>
                          <a:lnTo>
                            <a:pt x="459" y="475"/>
                          </a:lnTo>
                          <a:lnTo>
                            <a:pt x="459" y="483"/>
                          </a:lnTo>
                          <a:lnTo>
                            <a:pt x="442" y="492"/>
                          </a:lnTo>
                          <a:lnTo>
                            <a:pt x="433" y="483"/>
                          </a:lnTo>
                          <a:lnTo>
                            <a:pt x="433" y="475"/>
                          </a:lnTo>
                          <a:lnTo>
                            <a:pt x="433" y="466"/>
                          </a:lnTo>
                          <a:lnTo>
                            <a:pt x="433" y="475"/>
                          </a:lnTo>
                          <a:lnTo>
                            <a:pt x="425" y="466"/>
                          </a:lnTo>
                          <a:lnTo>
                            <a:pt x="416" y="466"/>
                          </a:lnTo>
                          <a:lnTo>
                            <a:pt x="416" y="458"/>
                          </a:lnTo>
                          <a:lnTo>
                            <a:pt x="408" y="466"/>
                          </a:lnTo>
                          <a:lnTo>
                            <a:pt x="391" y="466"/>
                          </a:lnTo>
                          <a:lnTo>
                            <a:pt x="399" y="475"/>
                          </a:lnTo>
                          <a:lnTo>
                            <a:pt x="391" y="475"/>
                          </a:lnTo>
                          <a:lnTo>
                            <a:pt x="391" y="483"/>
                          </a:lnTo>
                          <a:lnTo>
                            <a:pt x="391" y="492"/>
                          </a:lnTo>
                          <a:lnTo>
                            <a:pt x="374" y="492"/>
                          </a:lnTo>
                          <a:lnTo>
                            <a:pt x="374" y="483"/>
                          </a:lnTo>
                          <a:lnTo>
                            <a:pt x="365" y="492"/>
                          </a:lnTo>
                          <a:lnTo>
                            <a:pt x="357" y="483"/>
                          </a:lnTo>
                          <a:lnTo>
                            <a:pt x="374" y="483"/>
                          </a:lnTo>
                          <a:lnTo>
                            <a:pt x="374" y="475"/>
                          </a:lnTo>
                          <a:lnTo>
                            <a:pt x="365" y="475"/>
                          </a:lnTo>
                          <a:lnTo>
                            <a:pt x="357" y="466"/>
                          </a:lnTo>
                          <a:lnTo>
                            <a:pt x="340" y="466"/>
                          </a:lnTo>
                          <a:lnTo>
                            <a:pt x="323" y="458"/>
                          </a:lnTo>
                          <a:lnTo>
                            <a:pt x="323" y="449"/>
                          </a:lnTo>
                          <a:lnTo>
                            <a:pt x="297" y="441"/>
                          </a:lnTo>
                          <a:lnTo>
                            <a:pt x="289" y="441"/>
                          </a:lnTo>
                          <a:lnTo>
                            <a:pt x="289" y="432"/>
                          </a:lnTo>
                          <a:lnTo>
                            <a:pt x="280" y="432"/>
                          </a:lnTo>
                          <a:lnTo>
                            <a:pt x="280" y="415"/>
                          </a:lnTo>
                          <a:lnTo>
                            <a:pt x="255" y="424"/>
                          </a:lnTo>
                          <a:lnTo>
                            <a:pt x="246" y="415"/>
                          </a:lnTo>
                          <a:lnTo>
                            <a:pt x="255" y="407"/>
                          </a:lnTo>
                          <a:lnTo>
                            <a:pt x="255" y="415"/>
                          </a:lnTo>
                          <a:lnTo>
                            <a:pt x="255" y="407"/>
                          </a:lnTo>
                          <a:lnTo>
                            <a:pt x="238" y="407"/>
                          </a:lnTo>
                          <a:lnTo>
                            <a:pt x="221" y="424"/>
                          </a:lnTo>
                          <a:lnTo>
                            <a:pt x="221" y="415"/>
                          </a:lnTo>
                          <a:lnTo>
                            <a:pt x="212" y="415"/>
                          </a:lnTo>
                          <a:lnTo>
                            <a:pt x="229" y="441"/>
                          </a:lnTo>
                          <a:lnTo>
                            <a:pt x="204" y="449"/>
                          </a:lnTo>
                          <a:lnTo>
                            <a:pt x="170" y="441"/>
                          </a:lnTo>
                          <a:lnTo>
                            <a:pt x="102" y="415"/>
                          </a:lnTo>
                          <a:lnTo>
                            <a:pt x="42" y="424"/>
                          </a:lnTo>
                          <a:lnTo>
                            <a:pt x="34" y="424"/>
                          </a:lnTo>
                          <a:lnTo>
                            <a:pt x="26" y="415"/>
                          </a:lnTo>
                          <a:lnTo>
                            <a:pt x="34" y="415"/>
                          </a:lnTo>
                          <a:lnTo>
                            <a:pt x="42" y="390"/>
                          </a:lnTo>
                          <a:lnTo>
                            <a:pt x="42" y="381"/>
                          </a:lnTo>
                          <a:lnTo>
                            <a:pt x="42" y="373"/>
                          </a:lnTo>
                          <a:lnTo>
                            <a:pt x="51" y="373"/>
                          </a:lnTo>
                          <a:lnTo>
                            <a:pt x="42" y="373"/>
                          </a:lnTo>
                          <a:lnTo>
                            <a:pt x="42" y="365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3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3377" y="3351"/>
                      <a:ext cx="34" cy="17"/>
                    </a:xfrm>
                    <a:custGeom>
                      <a:avLst/>
                      <a:gdLst>
                        <a:gd name="T0" fmla="*/ 0 w 34"/>
                        <a:gd name="T1" fmla="*/ 9 h 17"/>
                        <a:gd name="T2" fmla="*/ 8 w 34"/>
                        <a:gd name="T3" fmla="*/ 0 h 17"/>
                        <a:gd name="T4" fmla="*/ 25 w 34"/>
                        <a:gd name="T5" fmla="*/ 9 h 17"/>
                        <a:gd name="T6" fmla="*/ 34 w 34"/>
                        <a:gd name="T7" fmla="*/ 9 h 17"/>
                        <a:gd name="T8" fmla="*/ 25 w 34"/>
                        <a:gd name="T9" fmla="*/ 9 h 17"/>
                        <a:gd name="T10" fmla="*/ 25 w 34"/>
                        <a:gd name="T11" fmla="*/ 17 h 17"/>
                        <a:gd name="T12" fmla="*/ 17 w 34"/>
                        <a:gd name="T13" fmla="*/ 17 h 17"/>
                        <a:gd name="T14" fmla="*/ 0 w 34"/>
                        <a:gd name="T15" fmla="*/ 9 h 17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4"/>
                        <a:gd name="T25" fmla="*/ 0 h 17"/>
                        <a:gd name="T26" fmla="*/ 34 w 34"/>
                        <a:gd name="T27" fmla="*/ 17 h 17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4" h="17">
                          <a:moveTo>
                            <a:pt x="0" y="9"/>
                          </a:moveTo>
                          <a:lnTo>
                            <a:pt x="8" y="0"/>
                          </a:lnTo>
                          <a:lnTo>
                            <a:pt x="25" y="9"/>
                          </a:lnTo>
                          <a:lnTo>
                            <a:pt x="34" y="9"/>
                          </a:lnTo>
                          <a:lnTo>
                            <a:pt x="25" y="9"/>
                          </a:lnTo>
                          <a:lnTo>
                            <a:pt x="25" y="17"/>
                          </a:lnTo>
                          <a:lnTo>
                            <a:pt x="17" y="17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4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453" y="3377"/>
                      <a:ext cx="26" cy="25"/>
                    </a:xfrm>
                    <a:custGeom>
                      <a:avLst/>
                      <a:gdLst>
                        <a:gd name="T0" fmla="*/ 0 w 26"/>
                        <a:gd name="T1" fmla="*/ 8 h 25"/>
                        <a:gd name="T2" fmla="*/ 0 w 26"/>
                        <a:gd name="T3" fmla="*/ 8 h 25"/>
                        <a:gd name="T4" fmla="*/ 9 w 26"/>
                        <a:gd name="T5" fmla="*/ 0 h 25"/>
                        <a:gd name="T6" fmla="*/ 17 w 26"/>
                        <a:gd name="T7" fmla="*/ 17 h 25"/>
                        <a:gd name="T8" fmla="*/ 17 w 26"/>
                        <a:gd name="T9" fmla="*/ 8 h 25"/>
                        <a:gd name="T10" fmla="*/ 17 w 26"/>
                        <a:gd name="T11" fmla="*/ 17 h 25"/>
                        <a:gd name="T12" fmla="*/ 17 w 26"/>
                        <a:gd name="T13" fmla="*/ 17 h 25"/>
                        <a:gd name="T14" fmla="*/ 17 w 26"/>
                        <a:gd name="T15" fmla="*/ 17 h 25"/>
                        <a:gd name="T16" fmla="*/ 17 w 26"/>
                        <a:gd name="T17" fmla="*/ 17 h 25"/>
                        <a:gd name="T18" fmla="*/ 17 w 26"/>
                        <a:gd name="T19" fmla="*/ 17 h 25"/>
                        <a:gd name="T20" fmla="*/ 17 w 26"/>
                        <a:gd name="T21" fmla="*/ 17 h 25"/>
                        <a:gd name="T22" fmla="*/ 26 w 26"/>
                        <a:gd name="T23" fmla="*/ 17 h 25"/>
                        <a:gd name="T24" fmla="*/ 26 w 26"/>
                        <a:gd name="T25" fmla="*/ 25 h 25"/>
                        <a:gd name="T26" fmla="*/ 9 w 26"/>
                        <a:gd name="T27" fmla="*/ 17 h 25"/>
                        <a:gd name="T28" fmla="*/ 0 w 26"/>
                        <a:gd name="T29" fmla="*/ 8 h 25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6"/>
                        <a:gd name="T46" fmla="*/ 0 h 25"/>
                        <a:gd name="T47" fmla="*/ 26 w 26"/>
                        <a:gd name="T48" fmla="*/ 25 h 25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6" h="25">
                          <a:moveTo>
                            <a:pt x="0" y="8"/>
                          </a:moveTo>
                          <a:lnTo>
                            <a:pt x="0" y="8"/>
                          </a:lnTo>
                          <a:lnTo>
                            <a:pt x="9" y="0"/>
                          </a:lnTo>
                          <a:lnTo>
                            <a:pt x="17" y="17"/>
                          </a:lnTo>
                          <a:lnTo>
                            <a:pt x="17" y="8"/>
                          </a:lnTo>
                          <a:lnTo>
                            <a:pt x="17" y="17"/>
                          </a:lnTo>
                          <a:lnTo>
                            <a:pt x="26" y="17"/>
                          </a:lnTo>
                          <a:lnTo>
                            <a:pt x="26" y="25"/>
                          </a:lnTo>
                          <a:lnTo>
                            <a:pt x="9" y="17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5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479" y="3385"/>
                      <a:ext cx="17" cy="17"/>
                    </a:xfrm>
                    <a:custGeom>
                      <a:avLst/>
                      <a:gdLst>
                        <a:gd name="T0" fmla="*/ 17 w 17"/>
                        <a:gd name="T1" fmla="*/ 9 h 17"/>
                        <a:gd name="T2" fmla="*/ 17 w 17"/>
                        <a:gd name="T3" fmla="*/ 9 h 17"/>
                        <a:gd name="T4" fmla="*/ 17 w 17"/>
                        <a:gd name="T5" fmla="*/ 9 h 17"/>
                        <a:gd name="T6" fmla="*/ 17 w 17"/>
                        <a:gd name="T7" fmla="*/ 9 h 17"/>
                        <a:gd name="T8" fmla="*/ 17 w 17"/>
                        <a:gd name="T9" fmla="*/ 17 h 17"/>
                        <a:gd name="T10" fmla="*/ 17 w 17"/>
                        <a:gd name="T11" fmla="*/ 17 h 17"/>
                        <a:gd name="T12" fmla="*/ 17 w 17"/>
                        <a:gd name="T13" fmla="*/ 17 h 17"/>
                        <a:gd name="T14" fmla="*/ 8 w 17"/>
                        <a:gd name="T15" fmla="*/ 17 h 17"/>
                        <a:gd name="T16" fmla="*/ 8 w 17"/>
                        <a:gd name="T17" fmla="*/ 17 h 17"/>
                        <a:gd name="T18" fmla="*/ 8 w 17"/>
                        <a:gd name="T19" fmla="*/ 17 h 17"/>
                        <a:gd name="T20" fmla="*/ 8 w 17"/>
                        <a:gd name="T21" fmla="*/ 9 h 17"/>
                        <a:gd name="T22" fmla="*/ 0 w 17"/>
                        <a:gd name="T23" fmla="*/ 9 h 17"/>
                        <a:gd name="T24" fmla="*/ 8 w 17"/>
                        <a:gd name="T25" fmla="*/ 17 h 17"/>
                        <a:gd name="T26" fmla="*/ 0 w 17"/>
                        <a:gd name="T27" fmla="*/ 17 h 17"/>
                        <a:gd name="T28" fmla="*/ 0 w 17"/>
                        <a:gd name="T29" fmla="*/ 9 h 17"/>
                        <a:gd name="T30" fmla="*/ 8 w 17"/>
                        <a:gd name="T31" fmla="*/ 9 h 17"/>
                        <a:gd name="T32" fmla="*/ 8 w 17"/>
                        <a:gd name="T33" fmla="*/ 0 h 17"/>
                        <a:gd name="T34" fmla="*/ 17 w 17"/>
                        <a:gd name="T35" fmla="*/ 9 h 1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7"/>
                        <a:gd name="T55" fmla="*/ 0 h 17"/>
                        <a:gd name="T56" fmla="*/ 17 w 17"/>
                        <a:gd name="T57" fmla="*/ 17 h 1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7" h="17">
                          <a:moveTo>
                            <a:pt x="17" y="9"/>
                          </a:moveTo>
                          <a:lnTo>
                            <a:pt x="17" y="9"/>
                          </a:lnTo>
                          <a:lnTo>
                            <a:pt x="17" y="17"/>
                          </a:lnTo>
                          <a:lnTo>
                            <a:pt x="8" y="17"/>
                          </a:lnTo>
                          <a:lnTo>
                            <a:pt x="8" y="9"/>
                          </a:lnTo>
                          <a:lnTo>
                            <a:pt x="0" y="9"/>
                          </a:lnTo>
                          <a:lnTo>
                            <a:pt x="8" y="17"/>
                          </a:lnTo>
                          <a:lnTo>
                            <a:pt x="0" y="17"/>
                          </a:lnTo>
                          <a:lnTo>
                            <a:pt x="0" y="9"/>
                          </a:lnTo>
                          <a:lnTo>
                            <a:pt x="8" y="9"/>
                          </a:lnTo>
                          <a:lnTo>
                            <a:pt x="8" y="0"/>
                          </a:lnTo>
                          <a:lnTo>
                            <a:pt x="17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6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3852" y="3097"/>
                      <a:ext cx="918" cy="695"/>
                    </a:xfrm>
                    <a:custGeom>
                      <a:avLst/>
                      <a:gdLst>
                        <a:gd name="T0" fmla="*/ 799 w 918"/>
                        <a:gd name="T1" fmla="*/ 280 h 695"/>
                        <a:gd name="T2" fmla="*/ 858 w 918"/>
                        <a:gd name="T3" fmla="*/ 381 h 695"/>
                        <a:gd name="T4" fmla="*/ 867 w 918"/>
                        <a:gd name="T5" fmla="*/ 424 h 695"/>
                        <a:gd name="T6" fmla="*/ 901 w 918"/>
                        <a:gd name="T7" fmla="*/ 449 h 695"/>
                        <a:gd name="T8" fmla="*/ 909 w 918"/>
                        <a:gd name="T9" fmla="*/ 627 h 695"/>
                        <a:gd name="T10" fmla="*/ 884 w 918"/>
                        <a:gd name="T11" fmla="*/ 678 h 695"/>
                        <a:gd name="T12" fmla="*/ 816 w 918"/>
                        <a:gd name="T13" fmla="*/ 695 h 695"/>
                        <a:gd name="T14" fmla="*/ 841 w 918"/>
                        <a:gd name="T15" fmla="*/ 678 h 695"/>
                        <a:gd name="T16" fmla="*/ 790 w 918"/>
                        <a:gd name="T17" fmla="*/ 619 h 695"/>
                        <a:gd name="T18" fmla="*/ 722 w 918"/>
                        <a:gd name="T19" fmla="*/ 568 h 695"/>
                        <a:gd name="T20" fmla="*/ 705 w 918"/>
                        <a:gd name="T21" fmla="*/ 542 h 695"/>
                        <a:gd name="T22" fmla="*/ 688 w 918"/>
                        <a:gd name="T23" fmla="*/ 542 h 695"/>
                        <a:gd name="T24" fmla="*/ 688 w 918"/>
                        <a:gd name="T25" fmla="*/ 483 h 695"/>
                        <a:gd name="T26" fmla="*/ 654 w 918"/>
                        <a:gd name="T27" fmla="*/ 483 h 695"/>
                        <a:gd name="T28" fmla="*/ 654 w 918"/>
                        <a:gd name="T29" fmla="*/ 508 h 695"/>
                        <a:gd name="T30" fmla="*/ 646 w 918"/>
                        <a:gd name="T31" fmla="*/ 492 h 695"/>
                        <a:gd name="T32" fmla="*/ 620 w 918"/>
                        <a:gd name="T33" fmla="*/ 449 h 695"/>
                        <a:gd name="T34" fmla="*/ 595 w 918"/>
                        <a:gd name="T35" fmla="*/ 424 h 695"/>
                        <a:gd name="T36" fmla="*/ 603 w 918"/>
                        <a:gd name="T37" fmla="*/ 424 h 695"/>
                        <a:gd name="T38" fmla="*/ 612 w 918"/>
                        <a:gd name="T39" fmla="*/ 407 h 695"/>
                        <a:gd name="T40" fmla="*/ 612 w 918"/>
                        <a:gd name="T41" fmla="*/ 381 h 695"/>
                        <a:gd name="T42" fmla="*/ 586 w 918"/>
                        <a:gd name="T43" fmla="*/ 364 h 695"/>
                        <a:gd name="T44" fmla="*/ 595 w 918"/>
                        <a:gd name="T45" fmla="*/ 381 h 695"/>
                        <a:gd name="T46" fmla="*/ 586 w 918"/>
                        <a:gd name="T47" fmla="*/ 407 h 695"/>
                        <a:gd name="T48" fmla="*/ 578 w 918"/>
                        <a:gd name="T49" fmla="*/ 263 h 695"/>
                        <a:gd name="T50" fmla="*/ 527 w 918"/>
                        <a:gd name="T51" fmla="*/ 220 h 695"/>
                        <a:gd name="T52" fmla="*/ 502 w 918"/>
                        <a:gd name="T53" fmla="*/ 195 h 695"/>
                        <a:gd name="T54" fmla="*/ 408 w 918"/>
                        <a:gd name="T55" fmla="*/ 127 h 695"/>
                        <a:gd name="T56" fmla="*/ 366 w 918"/>
                        <a:gd name="T57" fmla="*/ 144 h 695"/>
                        <a:gd name="T58" fmla="*/ 357 w 918"/>
                        <a:gd name="T59" fmla="*/ 153 h 695"/>
                        <a:gd name="T60" fmla="*/ 264 w 918"/>
                        <a:gd name="T61" fmla="*/ 195 h 695"/>
                        <a:gd name="T62" fmla="*/ 264 w 918"/>
                        <a:gd name="T63" fmla="*/ 195 h 695"/>
                        <a:gd name="T64" fmla="*/ 230 w 918"/>
                        <a:gd name="T65" fmla="*/ 144 h 695"/>
                        <a:gd name="T66" fmla="*/ 255 w 918"/>
                        <a:gd name="T67" fmla="*/ 144 h 695"/>
                        <a:gd name="T68" fmla="*/ 221 w 918"/>
                        <a:gd name="T69" fmla="*/ 127 h 695"/>
                        <a:gd name="T70" fmla="*/ 204 w 918"/>
                        <a:gd name="T71" fmla="*/ 119 h 695"/>
                        <a:gd name="T72" fmla="*/ 136 w 918"/>
                        <a:gd name="T73" fmla="*/ 119 h 695"/>
                        <a:gd name="T74" fmla="*/ 170 w 918"/>
                        <a:gd name="T75" fmla="*/ 110 h 695"/>
                        <a:gd name="T76" fmla="*/ 111 w 918"/>
                        <a:gd name="T77" fmla="*/ 110 h 695"/>
                        <a:gd name="T78" fmla="*/ 68 w 918"/>
                        <a:gd name="T79" fmla="*/ 93 h 695"/>
                        <a:gd name="T80" fmla="*/ 51 w 918"/>
                        <a:gd name="T81" fmla="*/ 110 h 695"/>
                        <a:gd name="T82" fmla="*/ 34 w 918"/>
                        <a:gd name="T83" fmla="*/ 119 h 695"/>
                        <a:gd name="T84" fmla="*/ 26 w 918"/>
                        <a:gd name="T85" fmla="*/ 93 h 695"/>
                        <a:gd name="T86" fmla="*/ 0 w 918"/>
                        <a:gd name="T87" fmla="*/ 68 h 695"/>
                        <a:gd name="T88" fmla="*/ 85 w 918"/>
                        <a:gd name="T89" fmla="*/ 42 h 695"/>
                        <a:gd name="T90" fmla="*/ 230 w 918"/>
                        <a:gd name="T91" fmla="*/ 26 h 695"/>
                        <a:gd name="T92" fmla="*/ 289 w 918"/>
                        <a:gd name="T93" fmla="*/ 26 h 695"/>
                        <a:gd name="T94" fmla="*/ 298 w 918"/>
                        <a:gd name="T95" fmla="*/ 51 h 695"/>
                        <a:gd name="T96" fmla="*/ 366 w 918"/>
                        <a:gd name="T97" fmla="*/ 51 h 695"/>
                        <a:gd name="T98" fmla="*/ 476 w 918"/>
                        <a:gd name="T99" fmla="*/ 42 h 695"/>
                        <a:gd name="T100" fmla="*/ 569 w 918"/>
                        <a:gd name="T101" fmla="*/ 34 h 695"/>
                        <a:gd name="T102" fmla="*/ 595 w 918"/>
                        <a:gd name="T103" fmla="*/ 42 h 695"/>
                        <a:gd name="T104" fmla="*/ 620 w 918"/>
                        <a:gd name="T105" fmla="*/ 59 h 695"/>
                        <a:gd name="T106" fmla="*/ 612 w 918"/>
                        <a:gd name="T107" fmla="*/ 26 h 695"/>
                        <a:gd name="T108" fmla="*/ 612 w 918"/>
                        <a:gd name="T109" fmla="*/ 9 h 695"/>
                        <a:gd name="T110" fmla="*/ 620 w 918"/>
                        <a:gd name="T111" fmla="*/ 0 h 695"/>
                        <a:gd name="T112" fmla="*/ 646 w 918"/>
                        <a:gd name="T113" fmla="*/ 0 h 695"/>
                        <a:gd name="T114" fmla="*/ 654 w 918"/>
                        <a:gd name="T115" fmla="*/ 9 h 695"/>
                        <a:gd name="T116" fmla="*/ 680 w 918"/>
                        <a:gd name="T117" fmla="*/ 34 h 695"/>
                        <a:gd name="T118" fmla="*/ 705 w 918"/>
                        <a:gd name="T119" fmla="*/ 110 h 695"/>
                        <a:gd name="T120" fmla="*/ 790 w 918"/>
                        <a:gd name="T121" fmla="*/ 237 h 695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918"/>
                        <a:gd name="T184" fmla="*/ 0 h 695"/>
                        <a:gd name="T185" fmla="*/ 918 w 918"/>
                        <a:gd name="T186" fmla="*/ 695 h 695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918" h="695">
                          <a:moveTo>
                            <a:pt x="790" y="237"/>
                          </a:moveTo>
                          <a:lnTo>
                            <a:pt x="790" y="246"/>
                          </a:lnTo>
                          <a:lnTo>
                            <a:pt x="782" y="237"/>
                          </a:lnTo>
                          <a:lnTo>
                            <a:pt x="799" y="280"/>
                          </a:lnTo>
                          <a:lnTo>
                            <a:pt x="841" y="348"/>
                          </a:lnTo>
                          <a:lnTo>
                            <a:pt x="850" y="364"/>
                          </a:lnTo>
                          <a:lnTo>
                            <a:pt x="858" y="381"/>
                          </a:lnTo>
                          <a:lnTo>
                            <a:pt x="884" y="415"/>
                          </a:lnTo>
                          <a:lnTo>
                            <a:pt x="884" y="424"/>
                          </a:lnTo>
                          <a:lnTo>
                            <a:pt x="875" y="424"/>
                          </a:lnTo>
                          <a:lnTo>
                            <a:pt x="867" y="424"/>
                          </a:lnTo>
                          <a:lnTo>
                            <a:pt x="875" y="424"/>
                          </a:lnTo>
                          <a:lnTo>
                            <a:pt x="884" y="424"/>
                          </a:lnTo>
                          <a:lnTo>
                            <a:pt x="892" y="432"/>
                          </a:lnTo>
                          <a:lnTo>
                            <a:pt x="901" y="449"/>
                          </a:lnTo>
                          <a:lnTo>
                            <a:pt x="909" y="475"/>
                          </a:lnTo>
                          <a:lnTo>
                            <a:pt x="918" y="534"/>
                          </a:lnTo>
                          <a:lnTo>
                            <a:pt x="918" y="576"/>
                          </a:lnTo>
                          <a:lnTo>
                            <a:pt x="918" y="602"/>
                          </a:lnTo>
                          <a:lnTo>
                            <a:pt x="909" y="627"/>
                          </a:lnTo>
                          <a:lnTo>
                            <a:pt x="909" y="636"/>
                          </a:lnTo>
                          <a:lnTo>
                            <a:pt x="909" y="653"/>
                          </a:lnTo>
                          <a:lnTo>
                            <a:pt x="901" y="669"/>
                          </a:lnTo>
                          <a:lnTo>
                            <a:pt x="901" y="678"/>
                          </a:lnTo>
                          <a:lnTo>
                            <a:pt x="884" y="678"/>
                          </a:lnTo>
                          <a:lnTo>
                            <a:pt x="875" y="686"/>
                          </a:lnTo>
                          <a:lnTo>
                            <a:pt x="850" y="686"/>
                          </a:lnTo>
                          <a:lnTo>
                            <a:pt x="841" y="695"/>
                          </a:lnTo>
                          <a:lnTo>
                            <a:pt x="824" y="695"/>
                          </a:lnTo>
                          <a:lnTo>
                            <a:pt x="816" y="695"/>
                          </a:lnTo>
                          <a:lnTo>
                            <a:pt x="816" y="686"/>
                          </a:lnTo>
                          <a:lnTo>
                            <a:pt x="816" y="678"/>
                          </a:lnTo>
                          <a:lnTo>
                            <a:pt x="833" y="686"/>
                          </a:lnTo>
                          <a:lnTo>
                            <a:pt x="841" y="686"/>
                          </a:lnTo>
                          <a:lnTo>
                            <a:pt x="841" y="678"/>
                          </a:lnTo>
                          <a:lnTo>
                            <a:pt x="833" y="669"/>
                          </a:lnTo>
                          <a:lnTo>
                            <a:pt x="816" y="669"/>
                          </a:lnTo>
                          <a:lnTo>
                            <a:pt x="799" y="636"/>
                          </a:lnTo>
                          <a:lnTo>
                            <a:pt x="799" y="627"/>
                          </a:lnTo>
                          <a:lnTo>
                            <a:pt x="790" y="619"/>
                          </a:lnTo>
                          <a:lnTo>
                            <a:pt x="756" y="610"/>
                          </a:lnTo>
                          <a:lnTo>
                            <a:pt x="739" y="610"/>
                          </a:lnTo>
                          <a:lnTo>
                            <a:pt x="739" y="602"/>
                          </a:lnTo>
                          <a:lnTo>
                            <a:pt x="722" y="593"/>
                          </a:lnTo>
                          <a:lnTo>
                            <a:pt x="722" y="568"/>
                          </a:lnTo>
                          <a:lnTo>
                            <a:pt x="714" y="559"/>
                          </a:lnTo>
                          <a:lnTo>
                            <a:pt x="714" y="551"/>
                          </a:lnTo>
                          <a:lnTo>
                            <a:pt x="705" y="551"/>
                          </a:lnTo>
                          <a:lnTo>
                            <a:pt x="697" y="542"/>
                          </a:lnTo>
                          <a:lnTo>
                            <a:pt x="705" y="542"/>
                          </a:lnTo>
                          <a:lnTo>
                            <a:pt x="705" y="525"/>
                          </a:lnTo>
                          <a:lnTo>
                            <a:pt x="714" y="517"/>
                          </a:lnTo>
                          <a:lnTo>
                            <a:pt x="705" y="525"/>
                          </a:lnTo>
                          <a:lnTo>
                            <a:pt x="697" y="534"/>
                          </a:lnTo>
                          <a:lnTo>
                            <a:pt x="688" y="542"/>
                          </a:lnTo>
                          <a:lnTo>
                            <a:pt x="680" y="517"/>
                          </a:lnTo>
                          <a:lnTo>
                            <a:pt x="680" y="508"/>
                          </a:lnTo>
                          <a:lnTo>
                            <a:pt x="680" y="500"/>
                          </a:lnTo>
                          <a:lnTo>
                            <a:pt x="671" y="492"/>
                          </a:lnTo>
                          <a:lnTo>
                            <a:pt x="688" y="483"/>
                          </a:lnTo>
                          <a:lnTo>
                            <a:pt x="688" y="475"/>
                          </a:lnTo>
                          <a:lnTo>
                            <a:pt x="680" y="483"/>
                          </a:lnTo>
                          <a:lnTo>
                            <a:pt x="671" y="492"/>
                          </a:lnTo>
                          <a:lnTo>
                            <a:pt x="654" y="483"/>
                          </a:lnTo>
                          <a:lnTo>
                            <a:pt x="663" y="492"/>
                          </a:lnTo>
                          <a:lnTo>
                            <a:pt x="671" y="508"/>
                          </a:lnTo>
                          <a:lnTo>
                            <a:pt x="654" y="508"/>
                          </a:lnTo>
                          <a:lnTo>
                            <a:pt x="646" y="492"/>
                          </a:lnTo>
                          <a:lnTo>
                            <a:pt x="637" y="492"/>
                          </a:lnTo>
                          <a:lnTo>
                            <a:pt x="646" y="492"/>
                          </a:lnTo>
                          <a:lnTo>
                            <a:pt x="646" y="500"/>
                          </a:lnTo>
                          <a:lnTo>
                            <a:pt x="646" y="492"/>
                          </a:lnTo>
                          <a:lnTo>
                            <a:pt x="620" y="458"/>
                          </a:lnTo>
                          <a:lnTo>
                            <a:pt x="620" y="466"/>
                          </a:lnTo>
                          <a:lnTo>
                            <a:pt x="612" y="458"/>
                          </a:lnTo>
                          <a:lnTo>
                            <a:pt x="620" y="449"/>
                          </a:lnTo>
                          <a:lnTo>
                            <a:pt x="612" y="441"/>
                          </a:lnTo>
                          <a:lnTo>
                            <a:pt x="595" y="432"/>
                          </a:lnTo>
                          <a:lnTo>
                            <a:pt x="603" y="432"/>
                          </a:lnTo>
                          <a:lnTo>
                            <a:pt x="595" y="424"/>
                          </a:lnTo>
                          <a:lnTo>
                            <a:pt x="620" y="432"/>
                          </a:lnTo>
                          <a:lnTo>
                            <a:pt x="620" y="424"/>
                          </a:lnTo>
                          <a:lnTo>
                            <a:pt x="629" y="424"/>
                          </a:lnTo>
                          <a:lnTo>
                            <a:pt x="612" y="424"/>
                          </a:lnTo>
                          <a:lnTo>
                            <a:pt x="603" y="424"/>
                          </a:lnTo>
                          <a:lnTo>
                            <a:pt x="612" y="424"/>
                          </a:lnTo>
                          <a:lnTo>
                            <a:pt x="612" y="415"/>
                          </a:lnTo>
                          <a:lnTo>
                            <a:pt x="603" y="424"/>
                          </a:lnTo>
                          <a:lnTo>
                            <a:pt x="612" y="415"/>
                          </a:lnTo>
                          <a:lnTo>
                            <a:pt x="612" y="407"/>
                          </a:lnTo>
                          <a:lnTo>
                            <a:pt x="620" y="390"/>
                          </a:lnTo>
                          <a:lnTo>
                            <a:pt x="620" y="373"/>
                          </a:lnTo>
                          <a:lnTo>
                            <a:pt x="612" y="373"/>
                          </a:lnTo>
                          <a:lnTo>
                            <a:pt x="612" y="390"/>
                          </a:lnTo>
                          <a:lnTo>
                            <a:pt x="612" y="381"/>
                          </a:lnTo>
                          <a:lnTo>
                            <a:pt x="603" y="373"/>
                          </a:lnTo>
                          <a:lnTo>
                            <a:pt x="595" y="364"/>
                          </a:lnTo>
                          <a:lnTo>
                            <a:pt x="586" y="364"/>
                          </a:lnTo>
                          <a:lnTo>
                            <a:pt x="586" y="373"/>
                          </a:lnTo>
                          <a:lnTo>
                            <a:pt x="595" y="373"/>
                          </a:lnTo>
                          <a:lnTo>
                            <a:pt x="586" y="373"/>
                          </a:lnTo>
                          <a:lnTo>
                            <a:pt x="603" y="381"/>
                          </a:lnTo>
                          <a:lnTo>
                            <a:pt x="595" y="381"/>
                          </a:lnTo>
                          <a:lnTo>
                            <a:pt x="595" y="398"/>
                          </a:lnTo>
                          <a:lnTo>
                            <a:pt x="595" y="407"/>
                          </a:lnTo>
                          <a:lnTo>
                            <a:pt x="578" y="390"/>
                          </a:lnTo>
                          <a:lnTo>
                            <a:pt x="586" y="407"/>
                          </a:lnTo>
                          <a:lnTo>
                            <a:pt x="569" y="390"/>
                          </a:lnTo>
                          <a:lnTo>
                            <a:pt x="578" y="348"/>
                          </a:lnTo>
                          <a:lnTo>
                            <a:pt x="586" y="314"/>
                          </a:lnTo>
                          <a:lnTo>
                            <a:pt x="578" y="280"/>
                          </a:lnTo>
                          <a:lnTo>
                            <a:pt x="578" y="263"/>
                          </a:lnTo>
                          <a:lnTo>
                            <a:pt x="578" y="254"/>
                          </a:lnTo>
                          <a:lnTo>
                            <a:pt x="561" y="237"/>
                          </a:lnTo>
                          <a:lnTo>
                            <a:pt x="552" y="220"/>
                          </a:lnTo>
                          <a:lnTo>
                            <a:pt x="527" y="220"/>
                          </a:lnTo>
                          <a:lnTo>
                            <a:pt x="527" y="212"/>
                          </a:lnTo>
                          <a:lnTo>
                            <a:pt x="519" y="212"/>
                          </a:lnTo>
                          <a:lnTo>
                            <a:pt x="519" y="203"/>
                          </a:lnTo>
                          <a:lnTo>
                            <a:pt x="510" y="203"/>
                          </a:lnTo>
                          <a:lnTo>
                            <a:pt x="502" y="195"/>
                          </a:lnTo>
                          <a:lnTo>
                            <a:pt x="485" y="187"/>
                          </a:lnTo>
                          <a:lnTo>
                            <a:pt x="476" y="170"/>
                          </a:lnTo>
                          <a:lnTo>
                            <a:pt x="459" y="161"/>
                          </a:lnTo>
                          <a:lnTo>
                            <a:pt x="451" y="144"/>
                          </a:lnTo>
                          <a:lnTo>
                            <a:pt x="408" y="127"/>
                          </a:lnTo>
                          <a:lnTo>
                            <a:pt x="400" y="119"/>
                          </a:lnTo>
                          <a:lnTo>
                            <a:pt x="391" y="127"/>
                          </a:lnTo>
                          <a:lnTo>
                            <a:pt x="383" y="127"/>
                          </a:lnTo>
                          <a:lnTo>
                            <a:pt x="366" y="127"/>
                          </a:lnTo>
                          <a:lnTo>
                            <a:pt x="366" y="144"/>
                          </a:lnTo>
                          <a:lnTo>
                            <a:pt x="357" y="144"/>
                          </a:lnTo>
                          <a:lnTo>
                            <a:pt x="374" y="144"/>
                          </a:lnTo>
                          <a:lnTo>
                            <a:pt x="374" y="153"/>
                          </a:lnTo>
                          <a:lnTo>
                            <a:pt x="357" y="153"/>
                          </a:lnTo>
                          <a:lnTo>
                            <a:pt x="315" y="178"/>
                          </a:lnTo>
                          <a:lnTo>
                            <a:pt x="306" y="178"/>
                          </a:lnTo>
                          <a:lnTo>
                            <a:pt x="306" y="187"/>
                          </a:lnTo>
                          <a:lnTo>
                            <a:pt x="281" y="187"/>
                          </a:lnTo>
                          <a:lnTo>
                            <a:pt x="264" y="195"/>
                          </a:lnTo>
                          <a:lnTo>
                            <a:pt x="255" y="178"/>
                          </a:lnTo>
                          <a:lnTo>
                            <a:pt x="255" y="170"/>
                          </a:lnTo>
                          <a:lnTo>
                            <a:pt x="255" y="178"/>
                          </a:lnTo>
                          <a:lnTo>
                            <a:pt x="264" y="195"/>
                          </a:lnTo>
                          <a:lnTo>
                            <a:pt x="272" y="187"/>
                          </a:lnTo>
                          <a:lnTo>
                            <a:pt x="264" y="178"/>
                          </a:lnTo>
                          <a:lnTo>
                            <a:pt x="255" y="161"/>
                          </a:lnTo>
                          <a:lnTo>
                            <a:pt x="230" y="144"/>
                          </a:lnTo>
                          <a:lnTo>
                            <a:pt x="247" y="153"/>
                          </a:lnTo>
                          <a:lnTo>
                            <a:pt x="255" y="153"/>
                          </a:lnTo>
                          <a:lnTo>
                            <a:pt x="247" y="144"/>
                          </a:lnTo>
                          <a:lnTo>
                            <a:pt x="255" y="153"/>
                          </a:lnTo>
                          <a:lnTo>
                            <a:pt x="255" y="144"/>
                          </a:lnTo>
                          <a:lnTo>
                            <a:pt x="247" y="144"/>
                          </a:lnTo>
                          <a:lnTo>
                            <a:pt x="238" y="136"/>
                          </a:lnTo>
                          <a:lnTo>
                            <a:pt x="221" y="136"/>
                          </a:lnTo>
                          <a:lnTo>
                            <a:pt x="221" y="127"/>
                          </a:lnTo>
                          <a:lnTo>
                            <a:pt x="230" y="119"/>
                          </a:lnTo>
                          <a:lnTo>
                            <a:pt x="213" y="119"/>
                          </a:lnTo>
                          <a:lnTo>
                            <a:pt x="204" y="119"/>
                          </a:lnTo>
                          <a:lnTo>
                            <a:pt x="204" y="127"/>
                          </a:lnTo>
                          <a:lnTo>
                            <a:pt x="213" y="127"/>
                          </a:lnTo>
                          <a:lnTo>
                            <a:pt x="213" y="144"/>
                          </a:lnTo>
                          <a:lnTo>
                            <a:pt x="187" y="127"/>
                          </a:lnTo>
                          <a:lnTo>
                            <a:pt x="136" y="119"/>
                          </a:lnTo>
                          <a:lnTo>
                            <a:pt x="128" y="110"/>
                          </a:lnTo>
                          <a:lnTo>
                            <a:pt x="136" y="110"/>
                          </a:lnTo>
                          <a:lnTo>
                            <a:pt x="153" y="110"/>
                          </a:lnTo>
                          <a:lnTo>
                            <a:pt x="170" y="110"/>
                          </a:lnTo>
                          <a:lnTo>
                            <a:pt x="153" y="102"/>
                          </a:lnTo>
                          <a:lnTo>
                            <a:pt x="136" y="102"/>
                          </a:lnTo>
                          <a:lnTo>
                            <a:pt x="128" y="102"/>
                          </a:lnTo>
                          <a:lnTo>
                            <a:pt x="111" y="110"/>
                          </a:lnTo>
                          <a:lnTo>
                            <a:pt x="94" y="119"/>
                          </a:lnTo>
                          <a:lnTo>
                            <a:pt x="51" y="127"/>
                          </a:lnTo>
                          <a:lnTo>
                            <a:pt x="77" y="110"/>
                          </a:lnTo>
                          <a:lnTo>
                            <a:pt x="68" y="102"/>
                          </a:lnTo>
                          <a:lnTo>
                            <a:pt x="68" y="93"/>
                          </a:lnTo>
                          <a:lnTo>
                            <a:pt x="60" y="110"/>
                          </a:lnTo>
                          <a:lnTo>
                            <a:pt x="60" y="102"/>
                          </a:lnTo>
                          <a:lnTo>
                            <a:pt x="51" y="102"/>
                          </a:lnTo>
                          <a:lnTo>
                            <a:pt x="51" y="110"/>
                          </a:lnTo>
                          <a:lnTo>
                            <a:pt x="43" y="127"/>
                          </a:lnTo>
                          <a:lnTo>
                            <a:pt x="26" y="136"/>
                          </a:lnTo>
                          <a:lnTo>
                            <a:pt x="26" y="127"/>
                          </a:lnTo>
                          <a:lnTo>
                            <a:pt x="34" y="119"/>
                          </a:lnTo>
                          <a:lnTo>
                            <a:pt x="26" y="110"/>
                          </a:lnTo>
                          <a:lnTo>
                            <a:pt x="17" y="110"/>
                          </a:lnTo>
                          <a:lnTo>
                            <a:pt x="26" y="102"/>
                          </a:lnTo>
                          <a:lnTo>
                            <a:pt x="26" y="93"/>
                          </a:lnTo>
                          <a:lnTo>
                            <a:pt x="26" y="85"/>
                          </a:lnTo>
                          <a:lnTo>
                            <a:pt x="17" y="85"/>
                          </a:lnTo>
                          <a:lnTo>
                            <a:pt x="9" y="85"/>
                          </a:lnTo>
                          <a:lnTo>
                            <a:pt x="9" y="76"/>
                          </a:lnTo>
                          <a:lnTo>
                            <a:pt x="0" y="68"/>
                          </a:lnTo>
                          <a:lnTo>
                            <a:pt x="0" y="51"/>
                          </a:lnTo>
                          <a:lnTo>
                            <a:pt x="43" y="42"/>
                          </a:lnTo>
                          <a:lnTo>
                            <a:pt x="85" y="42"/>
                          </a:lnTo>
                          <a:lnTo>
                            <a:pt x="94" y="42"/>
                          </a:lnTo>
                          <a:lnTo>
                            <a:pt x="136" y="34"/>
                          </a:lnTo>
                          <a:lnTo>
                            <a:pt x="153" y="34"/>
                          </a:lnTo>
                          <a:lnTo>
                            <a:pt x="170" y="34"/>
                          </a:lnTo>
                          <a:lnTo>
                            <a:pt x="230" y="26"/>
                          </a:lnTo>
                          <a:lnTo>
                            <a:pt x="281" y="17"/>
                          </a:lnTo>
                          <a:lnTo>
                            <a:pt x="281" y="26"/>
                          </a:lnTo>
                          <a:lnTo>
                            <a:pt x="289" y="26"/>
                          </a:lnTo>
                          <a:lnTo>
                            <a:pt x="289" y="34"/>
                          </a:lnTo>
                          <a:lnTo>
                            <a:pt x="298" y="42"/>
                          </a:lnTo>
                          <a:lnTo>
                            <a:pt x="298" y="51"/>
                          </a:lnTo>
                          <a:lnTo>
                            <a:pt x="306" y="51"/>
                          </a:lnTo>
                          <a:lnTo>
                            <a:pt x="357" y="51"/>
                          </a:lnTo>
                          <a:lnTo>
                            <a:pt x="366" y="51"/>
                          </a:lnTo>
                          <a:lnTo>
                            <a:pt x="391" y="51"/>
                          </a:lnTo>
                          <a:lnTo>
                            <a:pt x="400" y="51"/>
                          </a:lnTo>
                          <a:lnTo>
                            <a:pt x="425" y="42"/>
                          </a:lnTo>
                          <a:lnTo>
                            <a:pt x="442" y="42"/>
                          </a:lnTo>
                          <a:lnTo>
                            <a:pt x="476" y="42"/>
                          </a:lnTo>
                          <a:lnTo>
                            <a:pt x="493" y="42"/>
                          </a:lnTo>
                          <a:lnTo>
                            <a:pt x="544" y="42"/>
                          </a:lnTo>
                          <a:lnTo>
                            <a:pt x="552" y="42"/>
                          </a:lnTo>
                          <a:lnTo>
                            <a:pt x="569" y="34"/>
                          </a:lnTo>
                          <a:lnTo>
                            <a:pt x="595" y="34"/>
                          </a:lnTo>
                          <a:lnTo>
                            <a:pt x="595" y="42"/>
                          </a:lnTo>
                          <a:lnTo>
                            <a:pt x="595" y="51"/>
                          </a:lnTo>
                          <a:lnTo>
                            <a:pt x="603" y="59"/>
                          </a:lnTo>
                          <a:lnTo>
                            <a:pt x="612" y="59"/>
                          </a:lnTo>
                          <a:lnTo>
                            <a:pt x="620" y="59"/>
                          </a:lnTo>
                          <a:lnTo>
                            <a:pt x="612" y="51"/>
                          </a:lnTo>
                          <a:lnTo>
                            <a:pt x="620" y="51"/>
                          </a:lnTo>
                          <a:lnTo>
                            <a:pt x="620" y="42"/>
                          </a:lnTo>
                          <a:lnTo>
                            <a:pt x="620" y="34"/>
                          </a:lnTo>
                          <a:lnTo>
                            <a:pt x="612" y="26"/>
                          </a:lnTo>
                          <a:lnTo>
                            <a:pt x="612" y="9"/>
                          </a:lnTo>
                          <a:lnTo>
                            <a:pt x="612" y="0"/>
                          </a:lnTo>
                          <a:lnTo>
                            <a:pt x="612" y="9"/>
                          </a:lnTo>
                          <a:lnTo>
                            <a:pt x="620" y="0"/>
                          </a:lnTo>
                          <a:lnTo>
                            <a:pt x="629" y="0"/>
                          </a:lnTo>
                          <a:lnTo>
                            <a:pt x="637" y="0"/>
                          </a:lnTo>
                          <a:lnTo>
                            <a:pt x="646" y="0"/>
                          </a:lnTo>
                          <a:lnTo>
                            <a:pt x="646" y="9"/>
                          </a:lnTo>
                          <a:lnTo>
                            <a:pt x="654" y="9"/>
                          </a:lnTo>
                          <a:lnTo>
                            <a:pt x="663" y="9"/>
                          </a:lnTo>
                          <a:lnTo>
                            <a:pt x="671" y="17"/>
                          </a:lnTo>
                          <a:lnTo>
                            <a:pt x="671" y="26"/>
                          </a:lnTo>
                          <a:lnTo>
                            <a:pt x="680" y="34"/>
                          </a:lnTo>
                          <a:lnTo>
                            <a:pt x="680" y="51"/>
                          </a:lnTo>
                          <a:lnTo>
                            <a:pt x="688" y="59"/>
                          </a:lnTo>
                          <a:lnTo>
                            <a:pt x="705" y="102"/>
                          </a:lnTo>
                          <a:lnTo>
                            <a:pt x="705" y="110"/>
                          </a:lnTo>
                          <a:lnTo>
                            <a:pt x="714" y="127"/>
                          </a:lnTo>
                          <a:lnTo>
                            <a:pt x="722" y="136"/>
                          </a:lnTo>
                          <a:lnTo>
                            <a:pt x="739" y="161"/>
                          </a:lnTo>
                          <a:lnTo>
                            <a:pt x="739" y="170"/>
                          </a:lnTo>
                          <a:lnTo>
                            <a:pt x="790" y="237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7" name="Freeform 66"/>
                    <p:cNvSpPr>
                      <a:spLocks/>
                    </p:cNvSpPr>
                    <p:nvPr/>
                  </p:nvSpPr>
                  <p:spPr bwMode="auto">
                    <a:xfrm>
                      <a:off x="3895" y="3207"/>
                      <a:ext cx="85" cy="26"/>
                    </a:xfrm>
                    <a:custGeom>
                      <a:avLst/>
                      <a:gdLst>
                        <a:gd name="T0" fmla="*/ 51 w 85"/>
                        <a:gd name="T1" fmla="*/ 9 h 26"/>
                        <a:gd name="T2" fmla="*/ 51 w 85"/>
                        <a:gd name="T3" fmla="*/ 9 h 26"/>
                        <a:gd name="T4" fmla="*/ 68 w 85"/>
                        <a:gd name="T5" fmla="*/ 0 h 26"/>
                        <a:gd name="T6" fmla="*/ 76 w 85"/>
                        <a:gd name="T7" fmla="*/ 0 h 26"/>
                        <a:gd name="T8" fmla="*/ 85 w 85"/>
                        <a:gd name="T9" fmla="*/ 0 h 26"/>
                        <a:gd name="T10" fmla="*/ 85 w 85"/>
                        <a:gd name="T11" fmla="*/ 9 h 26"/>
                        <a:gd name="T12" fmla="*/ 59 w 85"/>
                        <a:gd name="T13" fmla="*/ 9 h 26"/>
                        <a:gd name="T14" fmla="*/ 51 w 85"/>
                        <a:gd name="T15" fmla="*/ 9 h 26"/>
                        <a:gd name="T16" fmla="*/ 51 w 85"/>
                        <a:gd name="T17" fmla="*/ 9 h 26"/>
                        <a:gd name="T18" fmla="*/ 0 w 85"/>
                        <a:gd name="T19" fmla="*/ 26 h 26"/>
                        <a:gd name="T20" fmla="*/ 0 w 85"/>
                        <a:gd name="T21" fmla="*/ 26 h 26"/>
                        <a:gd name="T22" fmla="*/ 0 w 85"/>
                        <a:gd name="T23" fmla="*/ 17 h 26"/>
                        <a:gd name="T24" fmla="*/ 0 w 85"/>
                        <a:gd name="T25" fmla="*/ 17 h 26"/>
                        <a:gd name="T26" fmla="*/ 8 w 85"/>
                        <a:gd name="T27" fmla="*/ 17 h 26"/>
                        <a:gd name="T28" fmla="*/ 17 w 85"/>
                        <a:gd name="T29" fmla="*/ 17 h 26"/>
                        <a:gd name="T30" fmla="*/ 25 w 85"/>
                        <a:gd name="T31" fmla="*/ 17 h 26"/>
                        <a:gd name="T32" fmla="*/ 34 w 85"/>
                        <a:gd name="T33" fmla="*/ 9 h 26"/>
                        <a:gd name="T34" fmla="*/ 51 w 85"/>
                        <a:gd name="T35" fmla="*/ 9 h 2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85"/>
                        <a:gd name="T55" fmla="*/ 0 h 26"/>
                        <a:gd name="T56" fmla="*/ 85 w 85"/>
                        <a:gd name="T57" fmla="*/ 26 h 2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85" h="26">
                          <a:moveTo>
                            <a:pt x="51" y="9"/>
                          </a:moveTo>
                          <a:lnTo>
                            <a:pt x="51" y="9"/>
                          </a:lnTo>
                          <a:lnTo>
                            <a:pt x="68" y="0"/>
                          </a:lnTo>
                          <a:lnTo>
                            <a:pt x="76" y="0"/>
                          </a:lnTo>
                          <a:lnTo>
                            <a:pt x="85" y="0"/>
                          </a:lnTo>
                          <a:lnTo>
                            <a:pt x="85" y="9"/>
                          </a:lnTo>
                          <a:lnTo>
                            <a:pt x="59" y="9"/>
                          </a:lnTo>
                          <a:lnTo>
                            <a:pt x="51" y="9"/>
                          </a:lnTo>
                          <a:lnTo>
                            <a:pt x="0" y="26"/>
                          </a:lnTo>
                          <a:lnTo>
                            <a:pt x="0" y="17"/>
                          </a:lnTo>
                          <a:lnTo>
                            <a:pt x="8" y="17"/>
                          </a:lnTo>
                          <a:lnTo>
                            <a:pt x="17" y="17"/>
                          </a:lnTo>
                          <a:lnTo>
                            <a:pt x="25" y="17"/>
                          </a:lnTo>
                          <a:lnTo>
                            <a:pt x="34" y="9"/>
                          </a:lnTo>
                          <a:lnTo>
                            <a:pt x="51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8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4617" y="3300"/>
                      <a:ext cx="59" cy="77"/>
                    </a:xfrm>
                    <a:custGeom>
                      <a:avLst/>
                      <a:gdLst>
                        <a:gd name="T0" fmla="*/ 25 w 59"/>
                        <a:gd name="T1" fmla="*/ 34 h 77"/>
                        <a:gd name="T2" fmla="*/ 25 w 59"/>
                        <a:gd name="T3" fmla="*/ 26 h 77"/>
                        <a:gd name="T4" fmla="*/ 17 w 59"/>
                        <a:gd name="T5" fmla="*/ 17 h 77"/>
                        <a:gd name="T6" fmla="*/ 8 w 59"/>
                        <a:gd name="T7" fmla="*/ 9 h 77"/>
                        <a:gd name="T8" fmla="*/ 0 w 59"/>
                        <a:gd name="T9" fmla="*/ 0 h 77"/>
                        <a:gd name="T10" fmla="*/ 0 w 59"/>
                        <a:gd name="T11" fmla="*/ 0 h 77"/>
                        <a:gd name="T12" fmla="*/ 8 w 59"/>
                        <a:gd name="T13" fmla="*/ 9 h 77"/>
                        <a:gd name="T14" fmla="*/ 25 w 59"/>
                        <a:gd name="T15" fmla="*/ 34 h 77"/>
                        <a:gd name="T16" fmla="*/ 51 w 59"/>
                        <a:gd name="T17" fmla="*/ 51 h 77"/>
                        <a:gd name="T18" fmla="*/ 59 w 59"/>
                        <a:gd name="T19" fmla="*/ 68 h 77"/>
                        <a:gd name="T20" fmla="*/ 51 w 59"/>
                        <a:gd name="T21" fmla="*/ 77 h 77"/>
                        <a:gd name="T22" fmla="*/ 51 w 59"/>
                        <a:gd name="T23" fmla="*/ 77 h 77"/>
                        <a:gd name="T24" fmla="*/ 51 w 59"/>
                        <a:gd name="T25" fmla="*/ 60 h 77"/>
                        <a:gd name="T26" fmla="*/ 42 w 59"/>
                        <a:gd name="T27" fmla="*/ 51 h 77"/>
                        <a:gd name="T28" fmla="*/ 42 w 59"/>
                        <a:gd name="T29" fmla="*/ 51 h 77"/>
                        <a:gd name="T30" fmla="*/ 34 w 59"/>
                        <a:gd name="T31" fmla="*/ 60 h 77"/>
                        <a:gd name="T32" fmla="*/ 25 w 59"/>
                        <a:gd name="T33" fmla="*/ 51 h 77"/>
                        <a:gd name="T34" fmla="*/ 25 w 59"/>
                        <a:gd name="T35" fmla="*/ 43 h 77"/>
                        <a:gd name="T36" fmla="*/ 25 w 59"/>
                        <a:gd name="T37" fmla="*/ 43 h 77"/>
                        <a:gd name="T38" fmla="*/ 25 w 59"/>
                        <a:gd name="T39" fmla="*/ 34 h 77"/>
                        <a:gd name="T40" fmla="*/ 42 w 59"/>
                        <a:gd name="T41" fmla="*/ 43 h 77"/>
                        <a:gd name="T42" fmla="*/ 25 w 59"/>
                        <a:gd name="T43" fmla="*/ 34 h 7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77"/>
                        <a:gd name="T68" fmla="*/ 59 w 59"/>
                        <a:gd name="T69" fmla="*/ 77 h 77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77">
                          <a:moveTo>
                            <a:pt x="25" y="34"/>
                          </a:moveTo>
                          <a:lnTo>
                            <a:pt x="25" y="26"/>
                          </a:lnTo>
                          <a:lnTo>
                            <a:pt x="17" y="17"/>
                          </a:lnTo>
                          <a:lnTo>
                            <a:pt x="8" y="9"/>
                          </a:lnTo>
                          <a:lnTo>
                            <a:pt x="0" y="0"/>
                          </a:lnTo>
                          <a:lnTo>
                            <a:pt x="8" y="9"/>
                          </a:lnTo>
                          <a:lnTo>
                            <a:pt x="25" y="34"/>
                          </a:lnTo>
                          <a:lnTo>
                            <a:pt x="51" y="51"/>
                          </a:lnTo>
                          <a:lnTo>
                            <a:pt x="59" y="68"/>
                          </a:lnTo>
                          <a:lnTo>
                            <a:pt x="51" y="77"/>
                          </a:lnTo>
                          <a:lnTo>
                            <a:pt x="51" y="60"/>
                          </a:lnTo>
                          <a:lnTo>
                            <a:pt x="42" y="51"/>
                          </a:lnTo>
                          <a:lnTo>
                            <a:pt x="34" y="60"/>
                          </a:lnTo>
                          <a:lnTo>
                            <a:pt x="25" y="51"/>
                          </a:lnTo>
                          <a:lnTo>
                            <a:pt x="25" y="43"/>
                          </a:lnTo>
                          <a:lnTo>
                            <a:pt x="25" y="34"/>
                          </a:lnTo>
                          <a:lnTo>
                            <a:pt x="42" y="43"/>
                          </a:lnTo>
                          <a:lnTo>
                            <a:pt x="25" y="34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9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4651" y="3351"/>
                      <a:ext cx="25" cy="60"/>
                    </a:xfrm>
                    <a:custGeom>
                      <a:avLst/>
                      <a:gdLst>
                        <a:gd name="T0" fmla="*/ 0 w 25"/>
                        <a:gd name="T1" fmla="*/ 9 h 60"/>
                        <a:gd name="T2" fmla="*/ 8 w 25"/>
                        <a:gd name="T3" fmla="*/ 0 h 60"/>
                        <a:gd name="T4" fmla="*/ 8 w 25"/>
                        <a:gd name="T5" fmla="*/ 9 h 60"/>
                        <a:gd name="T6" fmla="*/ 8 w 25"/>
                        <a:gd name="T7" fmla="*/ 26 h 60"/>
                        <a:gd name="T8" fmla="*/ 8 w 25"/>
                        <a:gd name="T9" fmla="*/ 43 h 60"/>
                        <a:gd name="T10" fmla="*/ 25 w 25"/>
                        <a:gd name="T11" fmla="*/ 60 h 60"/>
                        <a:gd name="T12" fmla="*/ 0 w 25"/>
                        <a:gd name="T13" fmla="*/ 34 h 60"/>
                        <a:gd name="T14" fmla="*/ 0 w 25"/>
                        <a:gd name="T15" fmla="*/ 9 h 6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5"/>
                        <a:gd name="T25" fmla="*/ 0 h 60"/>
                        <a:gd name="T26" fmla="*/ 25 w 25"/>
                        <a:gd name="T27" fmla="*/ 60 h 6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5" h="60">
                          <a:moveTo>
                            <a:pt x="0" y="9"/>
                          </a:moveTo>
                          <a:lnTo>
                            <a:pt x="8" y="0"/>
                          </a:lnTo>
                          <a:lnTo>
                            <a:pt x="8" y="9"/>
                          </a:lnTo>
                          <a:lnTo>
                            <a:pt x="8" y="26"/>
                          </a:lnTo>
                          <a:lnTo>
                            <a:pt x="8" y="43"/>
                          </a:lnTo>
                          <a:lnTo>
                            <a:pt x="25" y="60"/>
                          </a:lnTo>
                          <a:lnTo>
                            <a:pt x="0" y="34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0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4523" y="3622"/>
                      <a:ext cx="17" cy="17"/>
                    </a:xfrm>
                    <a:custGeom>
                      <a:avLst/>
                      <a:gdLst>
                        <a:gd name="T0" fmla="*/ 9 w 17"/>
                        <a:gd name="T1" fmla="*/ 9 h 17"/>
                        <a:gd name="T2" fmla="*/ 17 w 17"/>
                        <a:gd name="T3" fmla="*/ 17 h 17"/>
                        <a:gd name="T4" fmla="*/ 9 w 17"/>
                        <a:gd name="T5" fmla="*/ 17 h 17"/>
                        <a:gd name="T6" fmla="*/ 9 w 17"/>
                        <a:gd name="T7" fmla="*/ 0 h 17"/>
                        <a:gd name="T8" fmla="*/ 0 w 17"/>
                        <a:gd name="T9" fmla="*/ 0 h 17"/>
                        <a:gd name="T10" fmla="*/ 9 w 17"/>
                        <a:gd name="T11" fmla="*/ 0 h 17"/>
                        <a:gd name="T12" fmla="*/ 9 w 17"/>
                        <a:gd name="T13" fmla="*/ 9 h 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7"/>
                        <a:gd name="T22" fmla="*/ 0 h 17"/>
                        <a:gd name="T23" fmla="*/ 17 w 17"/>
                        <a:gd name="T24" fmla="*/ 17 h 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7" h="17">
                          <a:moveTo>
                            <a:pt x="9" y="9"/>
                          </a:moveTo>
                          <a:lnTo>
                            <a:pt x="17" y="17"/>
                          </a:lnTo>
                          <a:lnTo>
                            <a:pt x="9" y="17"/>
                          </a:lnTo>
                          <a:lnTo>
                            <a:pt x="9" y="0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9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1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3581" y="1038"/>
                      <a:ext cx="76" cy="59"/>
                    </a:xfrm>
                    <a:custGeom>
                      <a:avLst/>
                      <a:gdLst>
                        <a:gd name="T0" fmla="*/ 8 w 76"/>
                        <a:gd name="T1" fmla="*/ 26 h 59"/>
                        <a:gd name="T2" fmla="*/ 8 w 76"/>
                        <a:gd name="T3" fmla="*/ 17 h 59"/>
                        <a:gd name="T4" fmla="*/ 34 w 76"/>
                        <a:gd name="T5" fmla="*/ 0 h 59"/>
                        <a:gd name="T6" fmla="*/ 68 w 76"/>
                        <a:gd name="T7" fmla="*/ 0 h 59"/>
                        <a:gd name="T8" fmla="*/ 76 w 76"/>
                        <a:gd name="T9" fmla="*/ 0 h 59"/>
                        <a:gd name="T10" fmla="*/ 68 w 76"/>
                        <a:gd name="T11" fmla="*/ 9 h 59"/>
                        <a:gd name="T12" fmla="*/ 59 w 76"/>
                        <a:gd name="T13" fmla="*/ 17 h 59"/>
                        <a:gd name="T14" fmla="*/ 34 w 76"/>
                        <a:gd name="T15" fmla="*/ 34 h 59"/>
                        <a:gd name="T16" fmla="*/ 17 w 76"/>
                        <a:gd name="T17" fmla="*/ 59 h 59"/>
                        <a:gd name="T18" fmla="*/ 8 w 76"/>
                        <a:gd name="T19" fmla="*/ 51 h 59"/>
                        <a:gd name="T20" fmla="*/ 0 w 76"/>
                        <a:gd name="T21" fmla="*/ 43 h 59"/>
                        <a:gd name="T22" fmla="*/ 0 w 76"/>
                        <a:gd name="T23" fmla="*/ 34 h 59"/>
                        <a:gd name="T24" fmla="*/ 8 w 76"/>
                        <a:gd name="T25" fmla="*/ 26 h 5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6"/>
                        <a:gd name="T40" fmla="*/ 0 h 59"/>
                        <a:gd name="T41" fmla="*/ 76 w 76"/>
                        <a:gd name="T42" fmla="*/ 59 h 5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6" h="59">
                          <a:moveTo>
                            <a:pt x="8" y="26"/>
                          </a:moveTo>
                          <a:lnTo>
                            <a:pt x="8" y="17"/>
                          </a:lnTo>
                          <a:lnTo>
                            <a:pt x="34" y="0"/>
                          </a:lnTo>
                          <a:lnTo>
                            <a:pt x="68" y="0"/>
                          </a:lnTo>
                          <a:lnTo>
                            <a:pt x="76" y="0"/>
                          </a:lnTo>
                          <a:lnTo>
                            <a:pt x="68" y="9"/>
                          </a:lnTo>
                          <a:lnTo>
                            <a:pt x="59" y="17"/>
                          </a:lnTo>
                          <a:lnTo>
                            <a:pt x="34" y="34"/>
                          </a:lnTo>
                          <a:lnTo>
                            <a:pt x="17" y="59"/>
                          </a:lnTo>
                          <a:lnTo>
                            <a:pt x="8" y="51"/>
                          </a:lnTo>
                          <a:lnTo>
                            <a:pt x="0" y="43"/>
                          </a:lnTo>
                          <a:lnTo>
                            <a:pt x="0" y="34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3428" y="1072"/>
                      <a:ext cx="586" cy="263"/>
                    </a:xfrm>
                    <a:custGeom>
                      <a:avLst/>
                      <a:gdLst>
                        <a:gd name="T0" fmla="*/ 407 w 586"/>
                        <a:gd name="T1" fmla="*/ 144 h 263"/>
                        <a:gd name="T2" fmla="*/ 365 w 586"/>
                        <a:gd name="T3" fmla="*/ 153 h 263"/>
                        <a:gd name="T4" fmla="*/ 348 w 586"/>
                        <a:gd name="T5" fmla="*/ 170 h 263"/>
                        <a:gd name="T6" fmla="*/ 340 w 586"/>
                        <a:gd name="T7" fmla="*/ 186 h 263"/>
                        <a:gd name="T8" fmla="*/ 348 w 586"/>
                        <a:gd name="T9" fmla="*/ 161 h 263"/>
                        <a:gd name="T10" fmla="*/ 297 w 586"/>
                        <a:gd name="T11" fmla="*/ 186 h 263"/>
                        <a:gd name="T12" fmla="*/ 263 w 586"/>
                        <a:gd name="T13" fmla="*/ 254 h 263"/>
                        <a:gd name="T14" fmla="*/ 246 w 586"/>
                        <a:gd name="T15" fmla="*/ 254 h 263"/>
                        <a:gd name="T16" fmla="*/ 255 w 586"/>
                        <a:gd name="T17" fmla="*/ 246 h 263"/>
                        <a:gd name="T18" fmla="*/ 255 w 586"/>
                        <a:gd name="T19" fmla="*/ 229 h 263"/>
                        <a:gd name="T20" fmla="*/ 246 w 586"/>
                        <a:gd name="T21" fmla="*/ 229 h 263"/>
                        <a:gd name="T22" fmla="*/ 238 w 586"/>
                        <a:gd name="T23" fmla="*/ 229 h 263"/>
                        <a:gd name="T24" fmla="*/ 238 w 586"/>
                        <a:gd name="T25" fmla="*/ 229 h 263"/>
                        <a:gd name="T26" fmla="*/ 238 w 586"/>
                        <a:gd name="T27" fmla="*/ 220 h 263"/>
                        <a:gd name="T28" fmla="*/ 238 w 586"/>
                        <a:gd name="T29" fmla="*/ 203 h 263"/>
                        <a:gd name="T30" fmla="*/ 238 w 586"/>
                        <a:gd name="T31" fmla="*/ 203 h 263"/>
                        <a:gd name="T32" fmla="*/ 238 w 586"/>
                        <a:gd name="T33" fmla="*/ 195 h 263"/>
                        <a:gd name="T34" fmla="*/ 238 w 586"/>
                        <a:gd name="T35" fmla="*/ 186 h 263"/>
                        <a:gd name="T36" fmla="*/ 221 w 586"/>
                        <a:gd name="T37" fmla="*/ 178 h 263"/>
                        <a:gd name="T38" fmla="*/ 212 w 586"/>
                        <a:gd name="T39" fmla="*/ 178 h 263"/>
                        <a:gd name="T40" fmla="*/ 212 w 586"/>
                        <a:gd name="T41" fmla="*/ 170 h 263"/>
                        <a:gd name="T42" fmla="*/ 204 w 586"/>
                        <a:gd name="T43" fmla="*/ 161 h 263"/>
                        <a:gd name="T44" fmla="*/ 195 w 586"/>
                        <a:gd name="T45" fmla="*/ 161 h 263"/>
                        <a:gd name="T46" fmla="*/ 187 w 586"/>
                        <a:gd name="T47" fmla="*/ 161 h 263"/>
                        <a:gd name="T48" fmla="*/ 178 w 586"/>
                        <a:gd name="T49" fmla="*/ 153 h 263"/>
                        <a:gd name="T50" fmla="*/ 170 w 586"/>
                        <a:gd name="T51" fmla="*/ 153 h 263"/>
                        <a:gd name="T52" fmla="*/ 161 w 586"/>
                        <a:gd name="T53" fmla="*/ 153 h 263"/>
                        <a:gd name="T54" fmla="*/ 153 w 586"/>
                        <a:gd name="T55" fmla="*/ 153 h 263"/>
                        <a:gd name="T56" fmla="*/ 144 w 586"/>
                        <a:gd name="T57" fmla="*/ 153 h 263"/>
                        <a:gd name="T58" fmla="*/ 144 w 586"/>
                        <a:gd name="T59" fmla="*/ 153 h 263"/>
                        <a:gd name="T60" fmla="*/ 119 w 586"/>
                        <a:gd name="T61" fmla="*/ 144 h 263"/>
                        <a:gd name="T62" fmla="*/ 25 w 586"/>
                        <a:gd name="T63" fmla="*/ 119 h 263"/>
                        <a:gd name="T64" fmla="*/ 17 w 586"/>
                        <a:gd name="T65" fmla="*/ 102 h 263"/>
                        <a:gd name="T66" fmla="*/ 8 w 586"/>
                        <a:gd name="T67" fmla="*/ 102 h 263"/>
                        <a:gd name="T68" fmla="*/ 0 w 586"/>
                        <a:gd name="T69" fmla="*/ 102 h 263"/>
                        <a:gd name="T70" fmla="*/ 42 w 586"/>
                        <a:gd name="T71" fmla="*/ 68 h 263"/>
                        <a:gd name="T72" fmla="*/ 102 w 586"/>
                        <a:gd name="T73" fmla="*/ 42 h 263"/>
                        <a:gd name="T74" fmla="*/ 127 w 586"/>
                        <a:gd name="T75" fmla="*/ 25 h 263"/>
                        <a:gd name="T76" fmla="*/ 153 w 586"/>
                        <a:gd name="T77" fmla="*/ 17 h 263"/>
                        <a:gd name="T78" fmla="*/ 170 w 586"/>
                        <a:gd name="T79" fmla="*/ 25 h 263"/>
                        <a:gd name="T80" fmla="*/ 170 w 586"/>
                        <a:gd name="T81" fmla="*/ 51 h 263"/>
                        <a:gd name="T82" fmla="*/ 204 w 586"/>
                        <a:gd name="T83" fmla="*/ 34 h 263"/>
                        <a:gd name="T84" fmla="*/ 263 w 586"/>
                        <a:gd name="T85" fmla="*/ 85 h 263"/>
                        <a:gd name="T86" fmla="*/ 314 w 586"/>
                        <a:gd name="T87" fmla="*/ 85 h 263"/>
                        <a:gd name="T88" fmla="*/ 348 w 586"/>
                        <a:gd name="T89" fmla="*/ 68 h 263"/>
                        <a:gd name="T90" fmla="*/ 399 w 586"/>
                        <a:gd name="T91" fmla="*/ 42 h 263"/>
                        <a:gd name="T92" fmla="*/ 475 w 586"/>
                        <a:gd name="T93" fmla="*/ 25 h 263"/>
                        <a:gd name="T94" fmla="*/ 475 w 586"/>
                        <a:gd name="T95" fmla="*/ 59 h 263"/>
                        <a:gd name="T96" fmla="*/ 492 w 586"/>
                        <a:gd name="T97" fmla="*/ 68 h 263"/>
                        <a:gd name="T98" fmla="*/ 526 w 586"/>
                        <a:gd name="T99" fmla="*/ 59 h 263"/>
                        <a:gd name="T100" fmla="*/ 543 w 586"/>
                        <a:gd name="T101" fmla="*/ 93 h 263"/>
                        <a:gd name="T102" fmla="*/ 569 w 586"/>
                        <a:gd name="T103" fmla="*/ 102 h 263"/>
                        <a:gd name="T104" fmla="*/ 577 w 586"/>
                        <a:gd name="T105" fmla="*/ 110 h 263"/>
                        <a:gd name="T106" fmla="*/ 543 w 586"/>
                        <a:gd name="T107" fmla="*/ 119 h 263"/>
                        <a:gd name="T108" fmla="*/ 509 w 586"/>
                        <a:gd name="T109" fmla="*/ 119 h 263"/>
                        <a:gd name="T110" fmla="*/ 475 w 586"/>
                        <a:gd name="T111" fmla="*/ 127 h 263"/>
                        <a:gd name="T112" fmla="*/ 424 w 586"/>
                        <a:gd name="T113" fmla="*/ 136 h 263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586"/>
                        <a:gd name="T172" fmla="*/ 0 h 263"/>
                        <a:gd name="T173" fmla="*/ 586 w 586"/>
                        <a:gd name="T174" fmla="*/ 263 h 263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586" h="263">
                          <a:moveTo>
                            <a:pt x="407" y="136"/>
                          </a:moveTo>
                          <a:lnTo>
                            <a:pt x="399" y="136"/>
                          </a:lnTo>
                          <a:lnTo>
                            <a:pt x="407" y="144"/>
                          </a:lnTo>
                          <a:lnTo>
                            <a:pt x="390" y="144"/>
                          </a:lnTo>
                          <a:lnTo>
                            <a:pt x="373" y="144"/>
                          </a:lnTo>
                          <a:lnTo>
                            <a:pt x="365" y="153"/>
                          </a:lnTo>
                          <a:lnTo>
                            <a:pt x="365" y="161"/>
                          </a:lnTo>
                          <a:lnTo>
                            <a:pt x="356" y="170"/>
                          </a:lnTo>
                          <a:lnTo>
                            <a:pt x="348" y="170"/>
                          </a:lnTo>
                          <a:lnTo>
                            <a:pt x="348" y="178"/>
                          </a:lnTo>
                          <a:lnTo>
                            <a:pt x="340" y="186"/>
                          </a:lnTo>
                          <a:lnTo>
                            <a:pt x="340" y="178"/>
                          </a:lnTo>
                          <a:lnTo>
                            <a:pt x="348" y="161"/>
                          </a:lnTo>
                          <a:lnTo>
                            <a:pt x="331" y="161"/>
                          </a:lnTo>
                          <a:lnTo>
                            <a:pt x="314" y="178"/>
                          </a:lnTo>
                          <a:lnTo>
                            <a:pt x="297" y="186"/>
                          </a:lnTo>
                          <a:lnTo>
                            <a:pt x="289" y="203"/>
                          </a:lnTo>
                          <a:lnTo>
                            <a:pt x="280" y="220"/>
                          </a:lnTo>
                          <a:lnTo>
                            <a:pt x="263" y="254"/>
                          </a:lnTo>
                          <a:lnTo>
                            <a:pt x="263" y="263"/>
                          </a:lnTo>
                          <a:lnTo>
                            <a:pt x="255" y="263"/>
                          </a:lnTo>
                          <a:lnTo>
                            <a:pt x="246" y="254"/>
                          </a:lnTo>
                          <a:lnTo>
                            <a:pt x="255" y="254"/>
                          </a:lnTo>
                          <a:lnTo>
                            <a:pt x="255" y="246"/>
                          </a:lnTo>
                          <a:lnTo>
                            <a:pt x="255" y="229"/>
                          </a:lnTo>
                          <a:lnTo>
                            <a:pt x="246" y="229"/>
                          </a:lnTo>
                          <a:lnTo>
                            <a:pt x="238" y="229"/>
                          </a:lnTo>
                          <a:lnTo>
                            <a:pt x="238" y="237"/>
                          </a:lnTo>
                          <a:lnTo>
                            <a:pt x="238" y="229"/>
                          </a:lnTo>
                          <a:lnTo>
                            <a:pt x="238" y="220"/>
                          </a:lnTo>
                          <a:lnTo>
                            <a:pt x="238" y="212"/>
                          </a:lnTo>
                          <a:lnTo>
                            <a:pt x="238" y="203"/>
                          </a:lnTo>
                          <a:lnTo>
                            <a:pt x="238" y="195"/>
                          </a:lnTo>
                          <a:lnTo>
                            <a:pt x="238" y="186"/>
                          </a:lnTo>
                          <a:lnTo>
                            <a:pt x="229" y="186"/>
                          </a:lnTo>
                          <a:lnTo>
                            <a:pt x="221" y="178"/>
                          </a:lnTo>
                          <a:lnTo>
                            <a:pt x="212" y="178"/>
                          </a:lnTo>
                          <a:lnTo>
                            <a:pt x="204" y="178"/>
                          </a:lnTo>
                          <a:lnTo>
                            <a:pt x="212" y="170"/>
                          </a:lnTo>
                          <a:lnTo>
                            <a:pt x="212" y="161"/>
                          </a:lnTo>
                          <a:lnTo>
                            <a:pt x="204" y="161"/>
                          </a:lnTo>
                          <a:lnTo>
                            <a:pt x="195" y="161"/>
                          </a:lnTo>
                          <a:lnTo>
                            <a:pt x="187" y="161"/>
                          </a:lnTo>
                          <a:lnTo>
                            <a:pt x="187" y="153"/>
                          </a:lnTo>
                          <a:lnTo>
                            <a:pt x="178" y="161"/>
                          </a:lnTo>
                          <a:lnTo>
                            <a:pt x="178" y="153"/>
                          </a:lnTo>
                          <a:lnTo>
                            <a:pt x="170" y="153"/>
                          </a:lnTo>
                          <a:lnTo>
                            <a:pt x="161" y="153"/>
                          </a:lnTo>
                          <a:lnTo>
                            <a:pt x="161" y="161"/>
                          </a:lnTo>
                          <a:lnTo>
                            <a:pt x="153" y="153"/>
                          </a:lnTo>
                          <a:lnTo>
                            <a:pt x="144" y="153"/>
                          </a:lnTo>
                          <a:lnTo>
                            <a:pt x="136" y="153"/>
                          </a:lnTo>
                          <a:lnTo>
                            <a:pt x="127" y="144"/>
                          </a:lnTo>
                          <a:lnTo>
                            <a:pt x="119" y="144"/>
                          </a:lnTo>
                          <a:lnTo>
                            <a:pt x="42" y="127"/>
                          </a:lnTo>
                          <a:lnTo>
                            <a:pt x="25" y="119"/>
                          </a:lnTo>
                          <a:lnTo>
                            <a:pt x="17" y="110"/>
                          </a:lnTo>
                          <a:lnTo>
                            <a:pt x="17" y="102"/>
                          </a:lnTo>
                          <a:lnTo>
                            <a:pt x="8" y="102"/>
                          </a:lnTo>
                          <a:lnTo>
                            <a:pt x="8" y="93"/>
                          </a:lnTo>
                          <a:lnTo>
                            <a:pt x="0" y="102"/>
                          </a:lnTo>
                          <a:lnTo>
                            <a:pt x="0" y="93"/>
                          </a:lnTo>
                          <a:lnTo>
                            <a:pt x="34" y="76"/>
                          </a:lnTo>
                          <a:lnTo>
                            <a:pt x="42" y="68"/>
                          </a:lnTo>
                          <a:lnTo>
                            <a:pt x="51" y="59"/>
                          </a:lnTo>
                          <a:lnTo>
                            <a:pt x="85" y="51"/>
                          </a:lnTo>
                          <a:lnTo>
                            <a:pt x="102" y="42"/>
                          </a:lnTo>
                          <a:lnTo>
                            <a:pt x="110" y="34"/>
                          </a:lnTo>
                          <a:lnTo>
                            <a:pt x="119" y="34"/>
                          </a:lnTo>
                          <a:lnTo>
                            <a:pt x="127" y="25"/>
                          </a:lnTo>
                          <a:lnTo>
                            <a:pt x="127" y="17"/>
                          </a:lnTo>
                          <a:lnTo>
                            <a:pt x="153" y="0"/>
                          </a:lnTo>
                          <a:lnTo>
                            <a:pt x="153" y="17"/>
                          </a:lnTo>
                          <a:lnTo>
                            <a:pt x="161" y="17"/>
                          </a:lnTo>
                          <a:lnTo>
                            <a:pt x="161" y="25"/>
                          </a:lnTo>
                          <a:lnTo>
                            <a:pt x="170" y="25"/>
                          </a:lnTo>
                          <a:lnTo>
                            <a:pt x="170" y="34"/>
                          </a:lnTo>
                          <a:lnTo>
                            <a:pt x="170" y="51"/>
                          </a:lnTo>
                          <a:lnTo>
                            <a:pt x="195" y="34"/>
                          </a:lnTo>
                          <a:lnTo>
                            <a:pt x="187" y="42"/>
                          </a:lnTo>
                          <a:lnTo>
                            <a:pt x="204" y="34"/>
                          </a:lnTo>
                          <a:lnTo>
                            <a:pt x="212" y="34"/>
                          </a:lnTo>
                          <a:lnTo>
                            <a:pt x="238" y="42"/>
                          </a:lnTo>
                          <a:lnTo>
                            <a:pt x="263" y="85"/>
                          </a:lnTo>
                          <a:lnTo>
                            <a:pt x="289" y="85"/>
                          </a:lnTo>
                          <a:lnTo>
                            <a:pt x="297" y="76"/>
                          </a:lnTo>
                          <a:lnTo>
                            <a:pt x="314" y="85"/>
                          </a:lnTo>
                          <a:lnTo>
                            <a:pt x="323" y="76"/>
                          </a:lnTo>
                          <a:lnTo>
                            <a:pt x="331" y="85"/>
                          </a:lnTo>
                          <a:lnTo>
                            <a:pt x="348" y="68"/>
                          </a:lnTo>
                          <a:lnTo>
                            <a:pt x="373" y="51"/>
                          </a:lnTo>
                          <a:lnTo>
                            <a:pt x="399" y="42"/>
                          </a:lnTo>
                          <a:lnTo>
                            <a:pt x="433" y="42"/>
                          </a:lnTo>
                          <a:lnTo>
                            <a:pt x="450" y="34"/>
                          </a:lnTo>
                          <a:lnTo>
                            <a:pt x="475" y="25"/>
                          </a:lnTo>
                          <a:lnTo>
                            <a:pt x="475" y="34"/>
                          </a:lnTo>
                          <a:lnTo>
                            <a:pt x="475" y="59"/>
                          </a:lnTo>
                          <a:lnTo>
                            <a:pt x="475" y="68"/>
                          </a:lnTo>
                          <a:lnTo>
                            <a:pt x="484" y="59"/>
                          </a:lnTo>
                          <a:lnTo>
                            <a:pt x="492" y="68"/>
                          </a:lnTo>
                          <a:lnTo>
                            <a:pt x="509" y="59"/>
                          </a:lnTo>
                          <a:lnTo>
                            <a:pt x="518" y="68"/>
                          </a:lnTo>
                          <a:lnTo>
                            <a:pt x="526" y="59"/>
                          </a:lnTo>
                          <a:lnTo>
                            <a:pt x="535" y="59"/>
                          </a:lnTo>
                          <a:lnTo>
                            <a:pt x="552" y="85"/>
                          </a:lnTo>
                          <a:lnTo>
                            <a:pt x="543" y="93"/>
                          </a:lnTo>
                          <a:lnTo>
                            <a:pt x="552" y="93"/>
                          </a:lnTo>
                          <a:lnTo>
                            <a:pt x="560" y="93"/>
                          </a:lnTo>
                          <a:lnTo>
                            <a:pt x="569" y="102"/>
                          </a:lnTo>
                          <a:lnTo>
                            <a:pt x="577" y="110"/>
                          </a:lnTo>
                          <a:lnTo>
                            <a:pt x="586" y="119"/>
                          </a:lnTo>
                          <a:lnTo>
                            <a:pt x="560" y="119"/>
                          </a:lnTo>
                          <a:lnTo>
                            <a:pt x="543" y="119"/>
                          </a:lnTo>
                          <a:lnTo>
                            <a:pt x="526" y="127"/>
                          </a:lnTo>
                          <a:lnTo>
                            <a:pt x="518" y="119"/>
                          </a:lnTo>
                          <a:lnTo>
                            <a:pt x="509" y="119"/>
                          </a:lnTo>
                          <a:lnTo>
                            <a:pt x="509" y="144"/>
                          </a:lnTo>
                          <a:lnTo>
                            <a:pt x="501" y="136"/>
                          </a:lnTo>
                          <a:lnTo>
                            <a:pt x="475" y="127"/>
                          </a:lnTo>
                          <a:lnTo>
                            <a:pt x="450" y="119"/>
                          </a:lnTo>
                          <a:lnTo>
                            <a:pt x="441" y="119"/>
                          </a:lnTo>
                          <a:lnTo>
                            <a:pt x="424" y="136"/>
                          </a:lnTo>
                          <a:lnTo>
                            <a:pt x="407" y="136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3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3801" y="1225"/>
                      <a:ext cx="391" cy="533"/>
                    </a:xfrm>
                    <a:custGeom>
                      <a:avLst/>
                      <a:gdLst>
                        <a:gd name="T0" fmla="*/ 17 w 391"/>
                        <a:gd name="T1" fmla="*/ 516 h 533"/>
                        <a:gd name="T2" fmla="*/ 34 w 391"/>
                        <a:gd name="T3" fmla="*/ 466 h 533"/>
                        <a:gd name="T4" fmla="*/ 43 w 391"/>
                        <a:gd name="T5" fmla="*/ 398 h 533"/>
                        <a:gd name="T6" fmla="*/ 17 w 391"/>
                        <a:gd name="T7" fmla="*/ 305 h 533"/>
                        <a:gd name="T8" fmla="*/ 9 w 391"/>
                        <a:gd name="T9" fmla="*/ 271 h 533"/>
                        <a:gd name="T10" fmla="*/ 9 w 391"/>
                        <a:gd name="T11" fmla="*/ 271 h 533"/>
                        <a:gd name="T12" fmla="*/ 9 w 391"/>
                        <a:gd name="T13" fmla="*/ 245 h 533"/>
                        <a:gd name="T14" fmla="*/ 0 w 391"/>
                        <a:gd name="T15" fmla="*/ 237 h 533"/>
                        <a:gd name="T16" fmla="*/ 17 w 391"/>
                        <a:gd name="T17" fmla="*/ 194 h 533"/>
                        <a:gd name="T18" fmla="*/ 17 w 391"/>
                        <a:gd name="T19" fmla="*/ 152 h 533"/>
                        <a:gd name="T20" fmla="*/ 34 w 391"/>
                        <a:gd name="T21" fmla="*/ 135 h 533"/>
                        <a:gd name="T22" fmla="*/ 34 w 391"/>
                        <a:gd name="T23" fmla="*/ 127 h 533"/>
                        <a:gd name="T24" fmla="*/ 68 w 391"/>
                        <a:gd name="T25" fmla="*/ 84 h 533"/>
                        <a:gd name="T26" fmla="*/ 68 w 391"/>
                        <a:gd name="T27" fmla="*/ 110 h 533"/>
                        <a:gd name="T28" fmla="*/ 85 w 391"/>
                        <a:gd name="T29" fmla="*/ 135 h 533"/>
                        <a:gd name="T30" fmla="*/ 94 w 391"/>
                        <a:gd name="T31" fmla="*/ 101 h 533"/>
                        <a:gd name="T32" fmla="*/ 85 w 391"/>
                        <a:gd name="T33" fmla="*/ 67 h 533"/>
                        <a:gd name="T34" fmla="*/ 111 w 391"/>
                        <a:gd name="T35" fmla="*/ 50 h 533"/>
                        <a:gd name="T36" fmla="*/ 128 w 391"/>
                        <a:gd name="T37" fmla="*/ 50 h 533"/>
                        <a:gd name="T38" fmla="*/ 102 w 391"/>
                        <a:gd name="T39" fmla="*/ 25 h 533"/>
                        <a:gd name="T40" fmla="*/ 119 w 391"/>
                        <a:gd name="T41" fmla="*/ 17 h 533"/>
                        <a:gd name="T42" fmla="*/ 136 w 391"/>
                        <a:gd name="T43" fmla="*/ 0 h 533"/>
                        <a:gd name="T44" fmla="*/ 179 w 391"/>
                        <a:gd name="T45" fmla="*/ 8 h 533"/>
                        <a:gd name="T46" fmla="*/ 196 w 391"/>
                        <a:gd name="T47" fmla="*/ 17 h 533"/>
                        <a:gd name="T48" fmla="*/ 213 w 391"/>
                        <a:gd name="T49" fmla="*/ 25 h 533"/>
                        <a:gd name="T50" fmla="*/ 238 w 391"/>
                        <a:gd name="T51" fmla="*/ 33 h 533"/>
                        <a:gd name="T52" fmla="*/ 255 w 391"/>
                        <a:gd name="T53" fmla="*/ 33 h 533"/>
                        <a:gd name="T54" fmla="*/ 264 w 391"/>
                        <a:gd name="T55" fmla="*/ 50 h 533"/>
                        <a:gd name="T56" fmla="*/ 264 w 391"/>
                        <a:gd name="T57" fmla="*/ 50 h 533"/>
                        <a:gd name="T58" fmla="*/ 264 w 391"/>
                        <a:gd name="T59" fmla="*/ 76 h 533"/>
                        <a:gd name="T60" fmla="*/ 264 w 391"/>
                        <a:gd name="T61" fmla="*/ 84 h 533"/>
                        <a:gd name="T62" fmla="*/ 281 w 391"/>
                        <a:gd name="T63" fmla="*/ 101 h 533"/>
                        <a:gd name="T64" fmla="*/ 289 w 391"/>
                        <a:gd name="T65" fmla="*/ 144 h 533"/>
                        <a:gd name="T66" fmla="*/ 272 w 391"/>
                        <a:gd name="T67" fmla="*/ 178 h 533"/>
                        <a:gd name="T68" fmla="*/ 264 w 391"/>
                        <a:gd name="T69" fmla="*/ 203 h 533"/>
                        <a:gd name="T70" fmla="*/ 247 w 391"/>
                        <a:gd name="T71" fmla="*/ 220 h 533"/>
                        <a:gd name="T72" fmla="*/ 247 w 391"/>
                        <a:gd name="T73" fmla="*/ 254 h 533"/>
                        <a:gd name="T74" fmla="*/ 272 w 391"/>
                        <a:gd name="T75" fmla="*/ 262 h 533"/>
                        <a:gd name="T76" fmla="*/ 281 w 391"/>
                        <a:gd name="T77" fmla="*/ 245 h 533"/>
                        <a:gd name="T78" fmla="*/ 289 w 391"/>
                        <a:gd name="T79" fmla="*/ 228 h 533"/>
                        <a:gd name="T80" fmla="*/ 332 w 391"/>
                        <a:gd name="T81" fmla="*/ 194 h 533"/>
                        <a:gd name="T82" fmla="*/ 349 w 391"/>
                        <a:gd name="T83" fmla="*/ 203 h 533"/>
                        <a:gd name="T84" fmla="*/ 366 w 391"/>
                        <a:gd name="T85" fmla="*/ 237 h 533"/>
                        <a:gd name="T86" fmla="*/ 391 w 391"/>
                        <a:gd name="T87" fmla="*/ 330 h 533"/>
                        <a:gd name="T88" fmla="*/ 391 w 391"/>
                        <a:gd name="T89" fmla="*/ 355 h 533"/>
                        <a:gd name="T90" fmla="*/ 383 w 391"/>
                        <a:gd name="T91" fmla="*/ 372 h 533"/>
                        <a:gd name="T92" fmla="*/ 374 w 391"/>
                        <a:gd name="T93" fmla="*/ 364 h 533"/>
                        <a:gd name="T94" fmla="*/ 366 w 391"/>
                        <a:gd name="T95" fmla="*/ 381 h 533"/>
                        <a:gd name="T96" fmla="*/ 366 w 391"/>
                        <a:gd name="T97" fmla="*/ 398 h 533"/>
                        <a:gd name="T98" fmla="*/ 340 w 391"/>
                        <a:gd name="T99" fmla="*/ 423 h 533"/>
                        <a:gd name="T100" fmla="*/ 340 w 391"/>
                        <a:gd name="T101" fmla="*/ 457 h 533"/>
                        <a:gd name="T102" fmla="*/ 289 w 391"/>
                        <a:gd name="T103" fmla="*/ 508 h 533"/>
                        <a:gd name="T104" fmla="*/ 238 w 391"/>
                        <a:gd name="T105" fmla="*/ 516 h 533"/>
                        <a:gd name="T106" fmla="*/ 196 w 391"/>
                        <a:gd name="T107" fmla="*/ 516 h 533"/>
                        <a:gd name="T108" fmla="*/ 187 w 391"/>
                        <a:gd name="T109" fmla="*/ 516 h 533"/>
                        <a:gd name="T110" fmla="*/ 145 w 391"/>
                        <a:gd name="T111" fmla="*/ 516 h 533"/>
                        <a:gd name="T112" fmla="*/ 102 w 391"/>
                        <a:gd name="T113" fmla="*/ 525 h 533"/>
                        <a:gd name="T114" fmla="*/ 60 w 391"/>
                        <a:gd name="T115" fmla="*/ 525 h 533"/>
                        <a:gd name="T116" fmla="*/ 0 w 391"/>
                        <a:gd name="T117" fmla="*/ 533 h 533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391"/>
                        <a:gd name="T178" fmla="*/ 0 h 533"/>
                        <a:gd name="T179" fmla="*/ 391 w 391"/>
                        <a:gd name="T180" fmla="*/ 533 h 533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391" h="533">
                          <a:moveTo>
                            <a:pt x="0" y="533"/>
                          </a:moveTo>
                          <a:lnTo>
                            <a:pt x="17" y="516"/>
                          </a:lnTo>
                          <a:lnTo>
                            <a:pt x="26" y="483"/>
                          </a:lnTo>
                          <a:lnTo>
                            <a:pt x="34" y="466"/>
                          </a:lnTo>
                          <a:lnTo>
                            <a:pt x="43" y="440"/>
                          </a:lnTo>
                          <a:lnTo>
                            <a:pt x="43" y="398"/>
                          </a:lnTo>
                          <a:lnTo>
                            <a:pt x="34" y="355"/>
                          </a:lnTo>
                          <a:lnTo>
                            <a:pt x="17" y="305"/>
                          </a:lnTo>
                          <a:lnTo>
                            <a:pt x="0" y="288"/>
                          </a:lnTo>
                          <a:lnTo>
                            <a:pt x="9" y="271"/>
                          </a:lnTo>
                          <a:lnTo>
                            <a:pt x="17" y="271"/>
                          </a:lnTo>
                          <a:lnTo>
                            <a:pt x="9" y="271"/>
                          </a:lnTo>
                          <a:lnTo>
                            <a:pt x="9" y="262"/>
                          </a:lnTo>
                          <a:lnTo>
                            <a:pt x="9" y="245"/>
                          </a:lnTo>
                          <a:lnTo>
                            <a:pt x="0" y="237"/>
                          </a:lnTo>
                          <a:lnTo>
                            <a:pt x="9" y="220"/>
                          </a:lnTo>
                          <a:lnTo>
                            <a:pt x="17" y="194"/>
                          </a:lnTo>
                          <a:lnTo>
                            <a:pt x="17" y="169"/>
                          </a:lnTo>
                          <a:lnTo>
                            <a:pt x="17" y="152"/>
                          </a:lnTo>
                          <a:lnTo>
                            <a:pt x="26" y="144"/>
                          </a:lnTo>
                          <a:lnTo>
                            <a:pt x="34" y="135"/>
                          </a:lnTo>
                          <a:lnTo>
                            <a:pt x="26" y="127"/>
                          </a:lnTo>
                          <a:lnTo>
                            <a:pt x="34" y="127"/>
                          </a:lnTo>
                          <a:lnTo>
                            <a:pt x="51" y="110"/>
                          </a:lnTo>
                          <a:lnTo>
                            <a:pt x="68" y="84"/>
                          </a:lnTo>
                          <a:lnTo>
                            <a:pt x="68" y="110"/>
                          </a:lnTo>
                          <a:lnTo>
                            <a:pt x="68" y="135"/>
                          </a:lnTo>
                          <a:lnTo>
                            <a:pt x="85" y="135"/>
                          </a:lnTo>
                          <a:lnTo>
                            <a:pt x="85" y="118"/>
                          </a:lnTo>
                          <a:lnTo>
                            <a:pt x="94" y="101"/>
                          </a:lnTo>
                          <a:lnTo>
                            <a:pt x="85" y="76"/>
                          </a:lnTo>
                          <a:lnTo>
                            <a:pt x="85" y="67"/>
                          </a:lnTo>
                          <a:lnTo>
                            <a:pt x="94" y="59"/>
                          </a:lnTo>
                          <a:lnTo>
                            <a:pt x="111" y="50"/>
                          </a:lnTo>
                          <a:lnTo>
                            <a:pt x="119" y="50"/>
                          </a:lnTo>
                          <a:lnTo>
                            <a:pt x="128" y="50"/>
                          </a:lnTo>
                          <a:lnTo>
                            <a:pt x="111" y="42"/>
                          </a:lnTo>
                          <a:lnTo>
                            <a:pt x="102" y="25"/>
                          </a:lnTo>
                          <a:lnTo>
                            <a:pt x="111" y="17"/>
                          </a:lnTo>
                          <a:lnTo>
                            <a:pt x="119" y="17"/>
                          </a:lnTo>
                          <a:lnTo>
                            <a:pt x="119" y="8"/>
                          </a:lnTo>
                          <a:lnTo>
                            <a:pt x="136" y="0"/>
                          </a:lnTo>
                          <a:lnTo>
                            <a:pt x="162" y="8"/>
                          </a:lnTo>
                          <a:lnTo>
                            <a:pt x="179" y="8"/>
                          </a:lnTo>
                          <a:lnTo>
                            <a:pt x="187" y="8"/>
                          </a:lnTo>
                          <a:lnTo>
                            <a:pt x="196" y="17"/>
                          </a:lnTo>
                          <a:lnTo>
                            <a:pt x="196" y="25"/>
                          </a:lnTo>
                          <a:lnTo>
                            <a:pt x="213" y="25"/>
                          </a:lnTo>
                          <a:lnTo>
                            <a:pt x="230" y="33"/>
                          </a:lnTo>
                          <a:lnTo>
                            <a:pt x="238" y="33"/>
                          </a:lnTo>
                          <a:lnTo>
                            <a:pt x="247" y="42"/>
                          </a:lnTo>
                          <a:lnTo>
                            <a:pt x="255" y="33"/>
                          </a:lnTo>
                          <a:lnTo>
                            <a:pt x="255" y="42"/>
                          </a:lnTo>
                          <a:lnTo>
                            <a:pt x="264" y="50"/>
                          </a:lnTo>
                          <a:lnTo>
                            <a:pt x="272" y="67"/>
                          </a:lnTo>
                          <a:lnTo>
                            <a:pt x="264" y="76"/>
                          </a:lnTo>
                          <a:lnTo>
                            <a:pt x="264" y="84"/>
                          </a:lnTo>
                          <a:lnTo>
                            <a:pt x="272" y="93"/>
                          </a:lnTo>
                          <a:lnTo>
                            <a:pt x="281" y="101"/>
                          </a:lnTo>
                          <a:lnTo>
                            <a:pt x="289" y="118"/>
                          </a:lnTo>
                          <a:lnTo>
                            <a:pt x="289" y="144"/>
                          </a:lnTo>
                          <a:lnTo>
                            <a:pt x="289" y="169"/>
                          </a:lnTo>
                          <a:lnTo>
                            <a:pt x="272" y="178"/>
                          </a:lnTo>
                          <a:lnTo>
                            <a:pt x="272" y="186"/>
                          </a:lnTo>
                          <a:lnTo>
                            <a:pt x="264" y="203"/>
                          </a:lnTo>
                          <a:lnTo>
                            <a:pt x="255" y="211"/>
                          </a:lnTo>
                          <a:lnTo>
                            <a:pt x="247" y="220"/>
                          </a:lnTo>
                          <a:lnTo>
                            <a:pt x="238" y="228"/>
                          </a:lnTo>
                          <a:lnTo>
                            <a:pt x="247" y="254"/>
                          </a:lnTo>
                          <a:lnTo>
                            <a:pt x="264" y="262"/>
                          </a:lnTo>
                          <a:lnTo>
                            <a:pt x="272" y="262"/>
                          </a:lnTo>
                          <a:lnTo>
                            <a:pt x="281" y="245"/>
                          </a:lnTo>
                          <a:lnTo>
                            <a:pt x="289" y="245"/>
                          </a:lnTo>
                          <a:lnTo>
                            <a:pt x="289" y="228"/>
                          </a:lnTo>
                          <a:lnTo>
                            <a:pt x="298" y="211"/>
                          </a:lnTo>
                          <a:lnTo>
                            <a:pt x="332" y="194"/>
                          </a:lnTo>
                          <a:lnTo>
                            <a:pt x="340" y="194"/>
                          </a:lnTo>
                          <a:lnTo>
                            <a:pt x="349" y="203"/>
                          </a:lnTo>
                          <a:lnTo>
                            <a:pt x="366" y="228"/>
                          </a:lnTo>
                          <a:lnTo>
                            <a:pt x="366" y="237"/>
                          </a:lnTo>
                          <a:lnTo>
                            <a:pt x="383" y="305"/>
                          </a:lnTo>
                          <a:lnTo>
                            <a:pt x="391" y="330"/>
                          </a:lnTo>
                          <a:lnTo>
                            <a:pt x="391" y="338"/>
                          </a:lnTo>
                          <a:lnTo>
                            <a:pt x="391" y="355"/>
                          </a:lnTo>
                          <a:lnTo>
                            <a:pt x="391" y="372"/>
                          </a:lnTo>
                          <a:lnTo>
                            <a:pt x="383" y="372"/>
                          </a:lnTo>
                          <a:lnTo>
                            <a:pt x="374" y="364"/>
                          </a:lnTo>
                          <a:lnTo>
                            <a:pt x="366" y="372"/>
                          </a:lnTo>
                          <a:lnTo>
                            <a:pt x="366" y="381"/>
                          </a:lnTo>
                          <a:lnTo>
                            <a:pt x="357" y="398"/>
                          </a:lnTo>
                          <a:lnTo>
                            <a:pt x="366" y="398"/>
                          </a:lnTo>
                          <a:lnTo>
                            <a:pt x="357" y="415"/>
                          </a:lnTo>
                          <a:lnTo>
                            <a:pt x="340" y="423"/>
                          </a:lnTo>
                          <a:lnTo>
                            <a:pt x="340" y="449"/>
                          </a:lnTo>
                          <a:lnTo>
                            <a:pt x="340" y="457"/>
                          </a:lnTo>
                          <a:lnTo>
                            <a:pt x="315" y="499"/>
                          </a:lnTo>
                          <a:lnTo>
                            <a:pt x="289" y="508"/>
                          </a:lnTo>
                          <a:lnTo>
                            <a:pt x="281" y="508"/>
                          </a:lnTo>
                          <a:lnTo>
                            <a:pt x="238" y="516"/>
                          </a:lnTo>
                          <a:lnTo>
                            <a:pt x="230" y="516"/>
                          </a:lnTo>
                          <a:lnTo>
                            <a:pt x="196" y="516"/>
                          </a:lnTo>
                          <a:lnTo>
                            <a:pt x="187" y="516"/>
                          </a:lnTo>
                          <a:lnTo>
                            <a:pt x="153" y="516"/>
                          </a:lnTo>
                          <a:lnTo>
                            <a:pt x="145" y="516"/>
                          </a:lnTo>
                          <a:lnTo>
                            <a:pt x="111" y="525"/>
                          </a:lnTo>
                          <a:lnTo>
                            <a:pt x="102" y="525"/>
                          </a:lnTo>
                          <a:lnTo>
                            <a:pt x="77" y="525"/>
                          </a:lnTo>
                          <a:lnTo>
                            <a:pt x="60" y="525"/>
                          </a:lnTo>
                          <a:lnTo>
                            <a:pt x="26" y="533"/>
                          </a:lnTo>
                          <a:lnTo>
                            <a:pt x="0" y="533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34" name="Group 73"/>
                  <p:cNvGrpSpPr>
                    <a:grpSpLocks/>
                  </p:cNvGrpSpPr>
                  <p:nvPr/>
                </p:nvGrpSpPr>
                <p:grpSpPr bwMode="auto">
                  <a:xfrm>
                    <a:off x="1041400" y="1985963"/>
                    <a:ext cx="5849938" cy="3162300"/>
                    <a:chOff x="217" y="555"/>
                    <a:chExt cx="5317" cy="3288"/>
                  </a:xfrm>
                </p:grpSpPr>
                <p:sp>
                  <p:nvSpPr>
                    <p:cNvPr id="280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464" y="555"/>
                      <a:ext cx="688" cy="492"/>
                    </a:xfrm>
                    <a:custGeom>
                      <a:avLst/>
                      <a:gdLst>
                        <a:gd name="T0" fmla="*/ 212 w 688"/>
                        <a:gd name="T1" fmla="*/ 119 h 492"/>
                        <a:gd name="T2" fmla="*/ 212 w 688"/>
                        <a:gd name="T3" fmla="*/ 102 h 492"/>
                        <a:gd name="T4" fmla="*/ 195 w 688"/>
                        <a:gd name="T5" fmla="*/ 60 h 492"/>
                        <a:gd name="T6" fmla="*/ 212 w 688"/>
                        <a:gd name="T7" fmla="*/ 60 h 492"/>
                        <a:gd name="T8" fmla="*/ 221 w 688"/>
                        <a:gd name="T9" fmla="*/ 34 h 492"/>
                        <a:gd name="T10" fmla="*/ 212 w 688"/>
                        <a:gd name="T11" fmla="*/ 9 h 492"/>
                        <a:gd name="T12" fmla="*/ 586 w 688"/>
                        <a:gd name="T13" fmla="*/ 102 h 492"/>
                        <a:gd name="T14" fmla="*/ 654 w 688"/>
                        <a:gd name="T15" fmla="*/ 237 h 492"/>
                        <a:gd name="T16" fmla="*/ 628 w 688"/>
                        <a:gd name="T17" fmla="*/ 356 h 492"/>
                        <a:gd name="T18" fmla="*/ 611 w 688"/>
                        <a:gd name="T19" fmla="*/ 449 h 492"/>
                        <a:gd name="T20" fmla="*/ 611 w 688"/>
                        <a:gd name="T21" fmla="*/ 466 h 492"/>
                        <a:gd name="T22" fmla="*/ 611 w 688"/>
                        <a:gd name="T23" fmla="*/ 483 h 492"/>
                        <a:gd name="T24" fmla="*/ 518 w 688"/>
                        <a:gd name="T25" fmla="*/ 475 h 492"/>
                        <a:gd name="T26" fmla="*/ 416 w 688"/>
                        <a:gd name="T27" fmla="*/ 458 h 492"/>
                        <a:gd name="T28" fmla="*/ 390 w 688"/>
                        <a:gd name="T29" fmla="*/ 449 h 492"/>
                        <a:gd name="T30" fmla="*/ 365 w 688"/>
                        <a:gd name="T31" fmla="*/ 458 h 492"/>
                        <a:gd name="T32" fmla="*/ 331 w 688"/>
                        <a:gd name="T33" fmla="*/ 458 h 492"/>
                        <a:gd name="T34" fmla="*/ 297 w 688"/>
                        <a:gd name="T35" fmla="*/ 458 h 492"/>
                        <a:gd name="T36" fmla="*/ 280 w 688"/>
                        <a:gd name="T37" fmla="*/ 449 h 492"/>
                        <a:gd name="T38" fmla="*/ 246 w 688"/>
                        <a:gd name="T39" fmla="*/ 449 h 492"/>
                        <a:gd name="T40" fmla="*/ 229 w 688"/>
                        <a:gd name="T41" fmla="*/ 449 h 492"/>
                        <a:gd name="T42" fmla="*/ 229 w 688"/>
                        <a:gd name="T43" fmla="*/ 441 h 492"/>
                        <a:gd name="T44" fmla="*/ 212 w 688"/>
                        <a:gd name="T45" fmla="*/ 432 h 492"/>
                        <a:gd name="T46" fmla="*/ 178 w 688"/>
                        <a:gd name="T47" fmla="*/ 424 h 492"/>
                        <a:gd name="T48" fmla="*/ 161 w 688"/>
                        <a:gd name="T49" fmla="*/ 432 h 492"/>
                        <a:gd name="T50" fmla="*/ 127 w 688"/>
                        <a:gd name="T51" fmla="*/ 432 h 492"/>
                        <a:gd name="T52" fmla="*/ 102 w 688"/>
                        <a:gd name="T53" fmla="*/ 415 h 492"/>
                        <a:gd name="T54" fmla="*/ 93 w 688"/>
                        <a:gd name="T55" fmla="*/ 398 h 492"/>
                        <a:gd name="T56" fmla="*/ 93 w 688"/>
                        <a:gd name="T57" fmla="*/ 373 h 492"/>
                        <a:gd name="T58" fmla="*/ 93 w 688"/>
                        <a:gd name="T59" fmla="*/ 348 h 492"/>
                        <a:gd name="T60" fmla="*/ 68 w 688"/>
                        <a:gd name="T61" fmla="*/ 331 h 492"/>
                        <a:gd name="T62" fmla="*/ 42 w 688"/>
                        <a:gd name="T63" fmla="*/ 314 h 492"/>
                        <a:gd name="T64" fmla="*/ 0 w 688"/>
                        <a:gd name="T65" fmla="*/ 297 h 492"/>
                        <a:gd name="T66" fmla="*/ 25 w 688"/>
                        <a:gd name="T67" fmla="*/ 288 h 492"/>
                        <a:gd name="T68" fmla="*/ 25 w 688"/>
                        <a:gd name="T69" fmla="*/ 254 h 492"/>
                        <a:gd name="T70" fmla="*/ 17 w 688"/>
                        <a:gd name="T71" fmla="*/ 246 h 492"/>
                        <a:gd name="T72" fmla="*/ 25 w 688"/>
                        <a:gd name="T73" fmla="*/ 221 h 492"/>
                        <a:gd name="T74" fmla="*/ 34 w 688"/>
                        <a:gd name="T75" fmla="*/ 212 h 492"/>
                        <a:gd name="T76" fmla="*/ 25 w 688"/>
                        <a:gd name="T77" fmla="*/ 187 h 492"/>
                        <a:gd name="T78" fmla="*/ 25 w 688"/>
                        <a:gd name="T79" fmla="*/ 127 h 492"/>
                        <a:gd name="T80" fmla="*/ 25 w 688"/>
                        <a:gd name="T81" fmla="*/ 43 h 492"/>
                        <a:gd name="T82" fmla="*/ 127 w 688"/>
                        <a:gd name="T83" fmla="*/ 93 h 492"/>
                        <a:gd name="T84" fmla="*/ 170 w 688"/>
                        <a:gd name="T85" fmla="*/ 102 h 492"/>
                        <a:gd name="T86" fmla="*/ 178 w 688"/>
                        <a:gd name="T87" fmla="*/ 136 h 492"/>
                        <a:gd name="T88" fmla="*/ 161 w 688"/>
                        <a:gd name="T89" fmla="*/ 136 h 492"/>
                        <a:gd name="T90" fmla="*/ 119 w 688"/>
                        <a:gd name="T91" fmla="*/ 187 h 492"/>
                        <a:gd name="T92" fmla="*/ 127 w 688"/>
                        <a:gd name="T93" fmla="*/ 187 h 492"/>
                        <a:gd name="T94" fmla="*/ 170 w 688"/>
                        <a:gd name="T95" fmla="*/ 153 h 492"/>
                        <a:gd name="T96" fmla="*/ 187 w 688"/>
                        <a:gd name="T97" fmla="*/ 161 h 492"/>
                        <a:gd name="T98" fmla="*/ 178 w 688"/>
                        <a:gd name="T99" fmla="*/ 187 h 492"/>
                        <a:gd name="T100" fmla="*/ 170 w 688"/>
                        <a:gd name="T101" fmla="*/ 204 h 492"/>
                        <a:gd name="T102" fmla="*/ 161 w 688"/>
                        <a:gd name="T103" fmla="*/ 212 h 492"/>
                        <a:gd name="T104" fmla="*/ 153 w 688"/>
                        <a:gd name="T105" fmla="*/ 204 h 492"/>
                        <a:gd name="T106" fmla="*/ 144 w 688"/>
                        <a:gd name="T107" fmla="*/ 212 h 492"/>
                        <a:gd name="T108" fmla="*/ 119 w 688"/>
                        <a:gd name="T109" fmla="*/ 212 h 492"/>
                        <a:gd name="T110" fmla="*/ 144 w 688"/>
                        <a:gd name="T111" fmla="*/ 229 h 492"/>
                        <a:gd name="T112" fmla="*/ 170 w 688"/>
                        <a:gd name="T113" fmla="*/ 212 h 492"/>
                        <a:gd name="T114" fmla="*/ 178 w 688"/>
                        <a:gd name="T115" fmla="*/ 212 h 492"/>
                        <a:gd name="T116" fmla="*/ 187 w 688"/>
                        <a:gd name="T117" fmla="*/ 187 h 492"/>
                        <a:gd name="T118" fmla="*/ 212 w 688"/>
                        <a:gd name="T119" fmla="*/ 136 h 492"/>
                        <a:gd name="T120" fmla="*/ 212 w 688"/>
                        <a:gd name="T121" fmla="*/ 102 h 492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88"/>
                        <a:gd name="T184" fmla="*/ 0 h 492"/>
                        <a:gd name="T185" fmla="*/ 688 w 688"/>
                        <a:gd name="T186" fmla="*/ 492 h 492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88" h="492">
                          <a:moveTo>
                            <a:pt x="212" y="102"/>
                          </a:moveTo>
                          <a:lnTo>
                            <a:pt x="212" y="102"/>
                          </a:lnTo>
                          <a:lnTo>
                            <a:pt x="204" y="110"/>
                          </a:lnTo>
                          <a:lnTo>
                            <a:pt x="212" y="119"/>
                          </a:lnTo>
                          <a:lnTo>
                            <a:pt x="204" y="110"/>
                          </a:lnTo>
                          <a:lnTo>
                            <a:pt x="204" y="102"/>
                          </a:lnTo>
                          <a:lnTo>
                            <a:pt x="204" y="93"/>
                          </a:lnTo>
                          <a:lnTo>
                            <a:pt x="212" y="102"/>
                          </a:lnTo>
                          <a:lnTo>
                            <a:pt x="221" y="93"/>
                          </a:lnTo>
                          <a:lnTo>
                            <a:pt x="204" y="76"/>
                          </a:lnTo>
                          <a:lnTo>
                            <a:pt x="195" y="76"/>
                          </a:lnTo>
                          <a:lnTo>
                            <a:pt x="195" y="60"/>
                          </a:lnTo>
                          <a:lnTo>
                            <a:pt x="204" y="60"/>
                          </a:lnTo>
                          <a:lnTo>
                            <a:pt x="212" y="68"/>
                          </a:lnTo>
                          <a:lnTo>
                            <a:pt x="212" y="60"/>
                          </a:lnTo>
                          <a:lnTo>
                            <a:pt x="221" y="51"/>
                          </a:lnTo>
                          <a:lnTo>
                            <a:pt x="221" y="43"/>
                          </a:lnTo>
                          <a:lnTo>
                            <a:pt x="221" y="34"/>
                          </a:lnTo>
                          <a:lnTo>
                            <a:pt x="212" y="26"/>
                          </a:lnTo>
                          <a:lnTo>
                            <a:pt x="204" y="9"/>
                          </a:lnTo>
                          <a:lnTo>
                            <a:pt x="204" y="0"/>
                          </a:lnTo>
                          <a:lnTo>
                            <a:pt x="212" y="9"/>
                          </a:lnTo>
                          <a:lnTo>
                            <a:pt x="212" y="0"/>
                          </a:lnTo>
                          <a:lnTo>
                            <a:pt x="365" y="43"/>
                          </a:lnTo>
                          <a:lnTo>
                            <a:pt x="535" y="85"/>
                          </a:lnTo>
                          <a:lnTo>
                            <a:pt x="586" y="102"/>
                          </a:lnTo>
                          <a:lnTo>
                            <a:pt x="654" y="110"/>
                          </a:lnTo>
                          <a:lnTo>
                            <a:pt x="688" y="119"/>
                          </a:lnTo>
                          <a:lnTo>
                            <a:pt x="679" y="144"/>
                          </a:lnTo>
                          <a:lnTo>
                            <a:pt x="654" y="237"/>
                          </a:lnTo>
                          <a:lnTo>
                            <a:pt x="654" y="246"/>
                          </a:lnTo>
                          <a:lnTo>
                            <a:pt x="637" y="322"/>
                          </a:lnTo>
                          <a:lnTo>
                            <a:pt x="637" y="339"/>
                          </a:lnTo>
                          <a:lnTo>
                            <a:pt x="628" y="356"/>
                          </a:lnTo>
                          <a:lnTo>
                            <a:pt x="611" y="424"/>
                          </a:lnTo>
                          <a:lnTo>
                            <a:pt x="611" y="441"/>
                          </a:lnTo>
                          <a:lnTo>
                            <a:pt x="611" y="449"/>
                          </a:lnTo>
                          <a:lnTo>
                            <a:pt x="611" y="458"/>
                          </a:lnTo>
                          <a:lnTo>
                            <a:pt x="611" y="466"/>
                          </a:lnTo>
                          <a:lnTo>
                            <a:pt x="611" y="475"/>
                          </a:lnTo>
                          <a:lnTo>
                            <a:pt x="611" y="483"/>
                          </a:lnTo>
                          <a:lnTo>
                            <a:pt x="603" y="483"/>
                          </a:lnTo>
                          <a:lnTo>
                            <a:pt x="611" y="483"/>
                          </a:lnTo>
                          <a:lnTo>
                            <a:pt x="611" y="492"/>
                          </a:lnTo>
                          <a:lnTo>
                            <a:pt x="560" y="483"/>
                          </a:lnTo>
                          <a:lnTo>
                            <a:pt x="552" y="483"/>
                          </a:lnTo>
                          <a:lnTo>
                            <a:pt x="518" y="475"/>
                          </a:lnTo>
                          <a:lnTo>
                            <a:pt x="433" y="449"/>
                          </a:lnTo>
                          <a:lnTo>
                            <a:pt x="424" y="458"/>
                          </a:lnTo>
                          <a:lnTo>
                            <a:pt x="416" y="458"/>
                          </a:lnTo>
                          <a:lnTo>
                            <a:pt x="407" y="458"/>
                          </a:lnTo>
                          <a:lnTo>
                            <a:pt x="399" y="458"/>
                          </a:lnTo>
                          <a:lnTo>
                            <a:pt x="390" y="458"/>
                          </a:lnTo>
                          <a:lnTo>
                            <a:pt x="390" y="449"/>
                          </a:lnTo>
                          <a:lnTo>
                            <a:pt x="382" y="449"/>
                          </a:lnTo>
                          <a:lnTo>
                            <a:pt x="373" y="449"/>
                          </a:lnTo>
                          <a:lnTo>
                            <a:pt x="365" y="458"/>
                          </a:lnTo>
                          <a:lnTo>
                            <a:pt x="348" y="449"/>
                          </a:lnTo>
                          <a:lnTo>
                            <a:pt x="348" y="458"/>
                          </a:lnTo>
                          <a:lnTo>
                            <a:pt x="339" y="458"/>
                          </a:lnTo>
                          <a:lnTo>
                            <a:pt x="331" y="458"/>
                          </a:lnTo>
                          <a:lnTo>
                            <a:pt x="323" y="458"/>
                          </a:lnTo>
                          <a:lnTo>
                            <a:pt x="314" y="458"/>
                          </a:lnTo>
                          <a:lnTo>
                            <a:pt x="306" y="458"/>
                          </a:lnTo>
                          <a:lnTo>
                            <a:pt x="297" y="458"/>
                          </a:lnTo>
                          <a:lnTo>
                            <a:pt x="289" y="458"/>
                          </a:lnTo>
                          <a:lnTo>
                            <a:pt x="289" y="449"/>
                          </a:lnTo>
                          <a:lnTo>
                            <a:pt x="280" y="449"/>
                          </a:lnTo>
                          <a:lnTo>
                            <a:pt x="272" y="449"/>
                          </a:lnTo>
                          <a:lnTo>
                            <a:pt x="255" y="449"/>
                          </a:lnTo>
                          <a:lnTo>
                            <a:pt x="255" y="458"/>
                          </a:lnTo>
                          <a:lnTo>
                            <a:pt x="246" y="449"/>
                          </a:lnTo>
                          <a:lnTo>
                            <a:pt x="238" y="449"/>
                          </a:lnTo>
                          <a:lnTo>
                            <a:pt x="229" y="449"/>
                          </a:lnTo>
                          <a:lnTo>
                            <a:pt x="229" y="441"/>
                          </a:lnTo>
                          <a:lnTo>
                            <a:pt x="221" y="441"/>
                          </a:lnTo>
                          <a:lnTo>
                            <a:pt x="212" y="432"/>
                          </a:lnTo>
                          <a:lnTo>
                            <a:pt x="204" y="432"/>
                          </a:lnTo>
                          <a:lnTo>
                            <a:pt x="187" y="432"/>
                          </a:lnTo>
                          <a:lnTo>
                            <a:pt x="178" y="424"/>
                          </a:lnTo>
                          <a:lnTo>
                            <a:pt x="170" y="424"/>
                          </a:lnTo>
                          <a:lnTo>
                            <a:pt x="161" y="432"/>
                          </a:lnTo>
                          <a:lnTo>
                            <a:pt x="153" y="432"/>
                          </a:lnTo>
                          <a:lnTo>
                            <a:pt x="136" y="432"/>
                          </a:lnTo>
                          <a:lnTo>
                            <a:pt x="127" y="432"/>
                          </a:lnTo>
                          <a:lnTo>
                            <a:pt x="119" y="424"/>
                          </a:lnTo>
                          <a:lnTo>
                            <a:pt x="110" y="424"/>
                          </a:lnTo>
                          <a:lnTo>
                            <a:pt x="102" y="415"/>
                          </a:lnTo>
                          <a:lnTo>
                            <a:pt x="93" y="415"/>
                          </a:lnTo>
                          <a:lnTo>
                            <a:pt x="93" y="407"/>
                          </a:lnTo>
                          <a:lnTo>
                            <a:pt x="93" y="398"/>
                          </a:lnTo>
                          <a:lnTo>
                            <a:pt x="93" y="390"/>
                          </a:lnTo>
                          <a:lnTo>
                            <a:pt x="93" y="381"/>
                          </a:lnTo>
                          <a:lnTo>
                            <a:pt x="102" y="381"/>
                          </a:lnTo>
                          <a:lnTo>
                            <a:pt x="93" y="373"/>
                          </a:lnTo>
                          <a:lnTo>
                            <a:pt x="102" y="373"/>
                          </a:lnTo>
                          <a:lnTo>
                            <a:pt x="93" y="356"/>
                          </a:lnTo>
                          <a:lnTo>
                            <a:pt x="93" y="348"/>
                          </a:lnTo>
                          <a:lnTo>
                            <a:pt x="85" y="339"/>
                          </a:lnTo>
                          <a:lnTo>
                            <a:pt x="76" y="331"/>
                          </a:lnTo>
                          <a:lnTo>
                            <a:pt x="68" y="331"/>
                          </a:lnTo>
                          <a:lnTo>
                            <a:pt x="68" y="339"/>
                          </a:lnTo>
                          <a:lnTo>
                            <a:pt x="59" y="331"/>
                          </a:lnTo>
                          <a:lnTo>
                            <a:pt x="51" y="314"/>
                          </a:lnTo>
                          <a:lnTo>
                            <a:pt x="42" y="314"/>
                          </a:lnTo>
                          <a:lnTo>
                            <a:pt x="34" y="305"/>
                          </a:lnTo>
                          <a:lnTo>
                            <a:pt x="17" y="305"/>
                          </a:lnTo>
                          <a:lnTo>
                            <a:pt x="8" y="297"/>
                          </a:lnTo>
                          <a:lnTo>
                            <a:pt x="0" y="297"/>
                          </a:lnTo>
                          <a:lnTo>
                            <a:pt x="17" y="254"/>
                          </a:lnTo>
                          <a:lnTo>
                            <a:pt x="17" y="263"/>
                          </a:lnTo>
                          <a:lnTo>
                            <a:pt x="8" y="288"/>
                          </a:lnTo>
                          <a:lnTo>
                            <a:pt x="25" y="288"/>
                          </a:lnTo>
                          <a:lnTo>
                            <a:pt x="17" y="280"/>
                          </a:lnTo>
                          <a:lnTo>
                            <a:pt x="25" y="271"/>
                          </a:lnTo>
                          <a:lnTo>
                            <a:pt x="25" y="263"/>
                          </a:lnTo>
                          <a:lnTo>
                            <a:pt x="25" y="254"/>
                          </a:lnTo>
                          <a:lnTo>
                            <a:pt x="42" y="246"/>
                          </a:lnTo>
                          <a:lnTo>
                            <a:pt x="34" y="246"/>
                          </a:lnTo>
                          <a:lnTo>
                            <a:pt x="17" y="246"/>
                          </a:lnTo>
                          <a:lnTo>
                            <a:pt x="17" y="237"/>
                          </a:lnTo>
                          <a:lnTo>
                            <a:pt x="17" y="221"/>
                          </a:lnTo>
                          <a:lnTo>
                            <a:pt x="25" y="221"/>
                          </a:lnTo>
                          <a:lnTo>
                            <a:pt x="25" y="229"/>
                          </a:lnTo>
                          <a:lnTo>
                            <a:pt x="25" y="221"/>
                          </a:lnTo>
                          <a:lnTo>
                            <a:pt x="51" y="221"/>
                          </a:lnTo>
                          <a:lnTo>
                            <a:pt x="34" y="212"/>
                          </a:lnTo>
                          <a:lnTo>
                            <a:pt x="34" y="204"/>
                          </a:lnTo>
                          <a:lnTo>
                            <a:pt x="25" y="204"/>
                          </a:lnTo>
                          <a:lnTo>
                            <a:pt x="17" y="212"/>
                          </a:lnTo>
                          <a:lnTo>
                            <a:pt x="25" y="187"/>
                          </a:lnTo>
                          <a:lnTo>
                            <a:pt x="25" y="170"/>
                          </a:lnTo>
                          <a:lnTo>
                            <a:pt x="25" y="161"/>
                          </a:lnTo>
                          <a:lnTo>
                            <a:pt x="25" y="136"/>
                          </a:lnTo>
                          <a:lnTo>
                            <a:pt x="25" y="127"/>
                          </a:lnTo>
                          <a:lnTo>
                            <a:pt x="25" y="102"/>
                          </a:lnTo>
                          <a:lnTo>
                            <a:pt x="17" y="93"/>
                          </a:lnTo>
                          <a:lnTo>
                            <a:pt x="17" y="51"/>
                          </a:lnTo>
                          <a:lnTo>
                            <a:pt x="25" y="43"/>
                          </a:lnTo>
                          <a:lnTo>
                            <a:pt x="25" y="26"/>
                          </a:lnTo>
                          <a:lnTo>
                            <a:pt x="42" y="34"/>
                          </a:lnTo>
                          <a:lnTo>
                            <a:pt x="76" y="68"/>
                          </a:lnTo>
                          <a:lnTo>
                            <a:pt x="127" y="93"/>
                          </a:lnTo>
                          <a:lnTo>
                            <a:pt x="153" y="93"/>
                          </a:lnTo>
                          <a:lnTo>
                            <a:pt x="161" y="102"/>
                          </a:lnTo>
                          <a:lnTo>
                            <a:pt x="161" y="110"/>
                          </a:lnTo>
                          <a:lnTo>
                            <a:pt x="170" y="102"/>
                          </a:lnTo>
                          <a:lnTo>
                            <a:pt x="178" y="102"/>
                          </a:lnTo>
                          <a:lnTo>
                            <a:pt x="178" y="110"/>
                          </a:lnTo>
                          <a:lnTo>
                            <a:pt x="178" y="136"/>
                          </a:lnTo>
                          <a:lnTo>
                            <a:pt x="170" y="144"/>
                          </a:lnTo>
                          <a:lnTo>
                            <a:pt x="170" y="136"/>
                          </a:lnTo>
                          <a:lnTo>
                            <a:pt x="161" y="136"/>
                          </a:lnTo>
                          <a:lnTo>
                            <a:pt x="153" y="161"/>
                          </a:lnTo>
                          <a:lnTo>
                            <a:pt x="144" y="161"/>
                          </a:lnTo>
                          <a:lnTo>
                            <a:pt x="127" y="178"/>
                          </a:lnTo>
                          <a:lnTo>
                            <a:pt x="119" y="187"/>
                          </a:lnTo>
                          <a:lnTo>
                            <a:pt x="127" y="195"/>
                          </a:lnTo>
                          <a:lnTo>
                            <a:pt x="153" y="187"/>
                          </a:lnTo>
                          <a:lnTo>
                            <a:pt x="127" y="195"/>
                          </a:lnTo>
                          <a:lnTo>
                            <a:pt x="127" y="187"/>
                          </a:lnTo>
                          <a:lnTo>
                            <a:pt x="136" y="170"/>
                          </a:lnTo>
                          <a:lnTo>
                            <a:pt x="153" y="161"/>
                          </a:lnTo>
                          <a:lnTo>
                            <a:pt x="161" y="161"/>
                          </a:lnTo>
                          <a:lnTo>
                            <a:pt x="170" y="153"/>
                          </a:lnTo>
                          <a:lnTo>
                            <a:pt x="187" y="144"/>
                          </a:lnTo>
                          <a:lnTo>
                            <a:pt x="187" y="136"/>
                          </a:lnTo>
                          <a:lnTo>
                            <a:pt x="195" y="136"/>
                          </a:lnTo>
                          <a:lnTo>
                            <a:pt x="187" y="161"/>
                          </a:lnTo>
                          <a:lnTo>
                            <a:pt x="178" y="161"/>
                          </a:lnTo>
                          <a:lnTo>
                            <a:pt x="178" y="178"/>
                          </a:lnTo>
                          <a:lnTo>
                            <a:pt x="178" y="187"/>
                          </a:lnTo>
                          <a:lnTo>
                            <a:pt x="170" y="195"/>
                          </a:lnTo>
                          <a:lnTo>
                            <a:pt x="170" y="204"/>
                          </a:lnTo>
                          <a:lnTo>
                            <a:pt x="170" y="212"/>
                          </a:lnTo>
                          <a:lnTo>
                            <a:pt x="161" y="212"/>
                          </a:lnTo>
                          <a:lnTo>
                            <a:pt x="153" y="212"/>
                          </a:lnTo>
                          <a:lnTo>
                            <a:pt x="161" y="195"/>
                          </a:lnTo>
                          <a:lnTo>
                            <a:pt x="153" y="204"/>
                          </a:lnTo>
                          <a:lnTo>
                            <a:pt x="153" y="212"/>
                          </a:lnTo>
                          <a:lnTo>
                            <a:pt x="144" y="221"/>
                          </a:lnTo>
                          <a:lnTo>
                            <a:pt x="144" y="212"/>
                          </a:lnTo>
                          <a:lnTo>
                            <a:pt x="153" y="204"/>
                          </a:lnTo>
                          <a:lnTo>
                            <a:pt x="153" y="195"/>
                          </a:lnTo>
                          <a:lnTo>
                            <a:pt x="144" y="204"/>
                          </a:lnTo>
                          <a:lnTo>
                            <a:pt x="119" y="212"/>
                          </a:lnTo>
                          <a:lnTo>
                            <a:pt x="119" y="221"/>
                          </a:lnTo>
                          <a:lnTo>
                            <a:pt x="127" y="229"/>
                          </a:lnTo>
                          <a:lnTo>
                            <a:pt x="144" y="229"/>
                          </a:lnTo>
                          <a:lnTo>
                            <a:pt x="144" y="237"/>
                          </a:lnTo>
                          <a:lnTo>
                            <a:pt x="144" y="229"/>
                          </a:lnTo>
                          <a:lnTo>
                            <a:pt x="161" y="221"/>
                          </a:lnTo>
                          <a:lnTo>
                            <a:pt x="170" y="212"/>
                          </a:lnTo>
                          <a:lnTo>
                            <a:pt x="178" y="221"/>
                          </a:lnTo>
                          <a:lnTo>
                            <a:pt x="178" y="212"/>
                          </a:lnTo>
                          <a:lnTo>
                            <a:pt x="187" y="212"/>
                          </a:lnTo>
                          <a:lnTo>
                            <a:pt x="187" y="204"/>
                          </a:lnTo>
                          <a:lnTo>
                            <a:pt x="187" y="187"/>
                          </a:lnTo>
                          <a:lnTo>
                            <a:pt x="195" y="178"/>
                          </a:lnTo>
                          <a:lnTo>
                            <a:pt x="195" y="170"/>
                          </a:lnTo>
                          <a:lnTo>
                            <a:pt x="195" y="153"/>
                          </a:lnTo>
                          <a:lnTo>
                            <a:pt x="212" y="136"/>
                          </a:lnTo>
                          <a:lnTo>
                            <a:pt x="221" y="136"/>
                          </a:lnTo>
                          <a:lnTo>
                            <a:pt x="212" y="110"/>
                          </a:lnTo>
                          <a:lnTo>
                            <a:pt x="212" y="10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625" y="589"/>
                      <a:ext cx="17" cy="26"/>
                    </a:xfrm>
                    <a:custGeom>
                      <a:avLst/>
                      <a:gdLst>
                        <a:gd name="T0" fmla="*/ 9 w 17"/>
                        <a:gd name="T1" fmla="*/ 26 h 26"/>
                        <a:gd name="T2" fmla="*/ 0 w 17"/>
                        <a:gd name="T3" fmla="*/ 17 h 26"/>
                        <a:gd name="T4" fmla="*/ 0 w 17"/>
                        <a:gd name="T5" fmla="*/ 17 h 26"/>
                        <a:gd name="T6" fmla="*/ 0 w 17"/>
                        <a:gd name="T7" fmla="*/ 9 h 26"/>
                        <a:gd name="T8" fmla="*/ 9 w 17"/>
                        <a:gd name="T9" fmla="*/ 0 h 26"/>
                        <a:gd name="T10" fmla="*/ 9 w 17"/>
                        <a:gd name="T11" fmla="*/ 0 h 26"/>
                        <a:gd name="T12" fmla="*/ 17 w 17"/>
                        <a:gd name="T13" fmla="*/ 9 h 26"/>
                        <a:gd name="T14" fmla="*/ 9 w 17"/>
                        <a:gd name="T15" fmla="*/ 17 h 26"/>
                        <a:gd name="T16" fmla="*/ 17 w 17"/>
                        <a:gd name="T17" fmla="*/ 17 h 26"/>
                        <a:gd name="T18" fmla="*/ 9 w 17"/>
                        <a:gd name="T19" fmla="*/ 17 h 26"/>
                        <a:gd name="T20" fmla="*/ 9 w 17"/>
                        <a:gd name="T21" fmla="*/ 17 h 26"/>
                        <a:gd name="T22" fmla="*/ 9 w 17"/>
                        <a:gd name="T23" fmla="*/ 26 h 2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"/>
                        <a:gd name="T37" fmla="*/ 0 h 26"/>
                        <a:gd name="T38" fmla="*/ 17 w 17"/>
                        <a:gd name="T39" fmla="*/ 26 h 26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" h="26">
                          <a:moveTo>
                            <a:pt x="9" y="26"/>
                          </a:moveTo>
                          <a:lnTo>
                            <a:pt x="0" y="17"/>
                          </a:lnTo>
                          <a:lnTo>
                            <a:pt x="0" y="9"/>
                          </a:lnTo>
                          <a:lnTo>
                            <a:pt x="9" y="0"/>
                          </a:lnTo>
                          <a:lnTo>
                            <a:pt x="17" y="9"/>
                          </a:lnTo>
                          <a:lnTo>
                            <a:pt x="9" y="17"/>
                          </a:lnTo>
                          <a:lnTo>
                            <a:pt x="17" y="17"/>
                          </a:lnTo>
                          <a:lnTo>
                            <a:pt x="9" y="17"/>
                          </a:lnTo>
                          <a:lnTo>
                            <a:pt x="9" y="2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 76"/>
                    <p:cNvSpPr>
                      <a:spLocks/>
                    </p:cNvSpPr>
                    <p:nvPr/>
                  </p:nvSpPr>
                  <p:spPr bwMode="auto">
                    <a:xfrm>
                      <a:off x="642" y="631"/>
                      <a:ext cx="34" cy="68"/>
                    </a:xfrm>
                    <a:custGeom>
                      <a:avLst/>
                      <a:gdLst>
                        <a:gd name="T0" fmla="*/ 9 w 34"/>
                        <a:gd name="T1" fmla="*/ 9 h 68"/>
                        <a:gd name="T2" fmla="*/ 17 w 34"/>
                        <a:gd name="T3" fmla="*/ 0 h 68"/>
                        <a:gd name="T4" fmla="*/ 26 w 34"/>
                        <a:gd name="T5" fmla="*/ 0 h 68"/>
                        <a:gd name="T6" fmla="*/ 26 w 34"/>
                        <a:gd name="T7" fmla="*/ 9 h 68"/>
                        <a:gd name="T8" fmla="*/ 26 w 34"/>
                        <a:gd name="T9" fmla="*/ 17 h 68"/>
                        <a:gd name="T10" fmla="*/ 17 w 34"/>
                        <a:gd name="T11" fmla="*/ 9 h 68"/>
                        <a:gd name="T12" fmla="*/ 9 w 34"/>
                        <a:gd name="T13" fmla="*/ 17 h 68"/>
                        <a:gd name="T14" fmla="*/ 17 w 34"/>
                        <a:gd name="T15" fmla="*/ 26 h 68"/>
                        <a:gd name="T16" fmla="*/ 17 w 34"/>
                        <a:gd name="T17" fmla="*/ 43 h 68"/>
                        <a:gd name="T18" fmla="*/ 26 w 34"/>
                        <a:gd name="T19" fmla="*/ 43 h 68"/>
                        <a:gd name="T20" fmla="*/ 34 w 34"/>
                        <a:gd name="T21" fmla="*/ 51 h 68"/>
                        <a:gd name="T22" fmla="*/ 26 w 34"/>
                        <a:gd name="T23" fmla="*/ 60 h 68"/>
                        <a:gd name="T24" fmla="*/ 26 w 34"/>
                        <a:gd name="T25" fmla="*/ 68 h 68"/>
                        <a:gd name="T26" fmla="*/ 17 w 34"/>
                        <a:gd name="T27" fmla="*/ 60 h 68"/>
                        <a:gd name="T28" fmla="*/ 17 w 34"/>
                        <a:gd name="T29" fmla="*/ 51 h 68"/>
                        <a:gd name="T30" fmla="*/ 17 w 34"/>
                        <a:gd name="T31" fmla="*/ 51 h 68"/>
                        <a:gd name="T32" fmla="*/ 9 w 34"/>
                        <a:gd name="T33" fmla="*/ 43 h 68"/>
                        <a:gd name="T34" fmla="*/ 9 w 34"/>
                        <a:gd name="T35" fmla="*/ 26 h 68"/>
                        <a:gd name="T36" fmla="*/ 0 w 34"/>
                        <a:gd name="T37" fmla="*/ 17 h 68"/>
                        <a:gd name="T38" fmla="*/ 9 w 34"/>
                        <a:gd name="T39" fmla="*/ 9 h 68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34"/>
                        <a:gd name="T61" fmla="*/ 0 h 68"/>
                        <a:gd name="T62" fmla="*/ 34 w 34"/>
                        <a:gd name="T63" fmla="*/ 68 h 68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34" h="68">
                          <a:moveTo>
                            <a:pt x="9" y="9"/>
                          </a:moveTo>
                          <a:lnTo>
                            <a:pt x="17" y="0"/>
                          </a:lnTo>
                          <a:lnTo>
                            <a:pt x="26" y="0"/>
                          </a:lnTo>
                          <a:lnTo>
                            <a:pt x="26" y="9"/>
                          </a:lnTo>
                          <a:lnTo>
                            <a:pt x="26" y="17"/>
                          </a:lnTo>
                          <a:lnTo>
                            <a:pt x="17" y="9"/>
                          </a:lnTo>
                          <a:lnTo>
                            <a:pt x="9" y="17"/>
                          </a:lnTo>
                          <a:lnTo>
                            <a:pt x="17" y="26"/>
                          </a:lnTo>
                          <a:lnTo>
                            <a:pt x="17" y="43"/>
                          </a:lnTo>
                          <a:lnTo>
                            <a:pt x="26" y="43"/>
                          </a:lnTo>
                          <a:lnTo>
                            <a:pt x="34" y="51"/>
                          </a:lnTo>
                          <a:lnTo>
                            <a:pt x="26" y="60"/>
                          </a:lnTo>
                          <a:lnTo>
                            <a:pt x="26" y="68"/>
                          </a:lnTo>
                          <a:lnTo>
                            <a:pt x="17" y="60"/>
                          </a:lnTo>
                          <a:lnTo>
                            <a:pt x="17" y="51"/>
                          </a:lnTo>
                          <a:lnTo>
                            <a:pt x="9" y="43"/>
                          </a:lnTo>
                          <a:lnTo>
                            <a:pt x="9" y="26"/>
                          </a:lnTo>
                          <a:lnTo>
                            <a:pt x="0" y="17"/>
                          </a:lnTo>
                          <a:lnTo>
                            <a:pt x="9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1203" y="691"/>
                      <a:ext cx="1044" cy="661"/>
                    </a:xfrm>
                    <a:custGeom>
                      <a:avLst/>
                      <a:gdLst>
                        <a:gd name="T0" fmla="*/ 322 w 1044"/>
                        <a:gd name="T1" fmla="*/ 627 h 661"/>
                        <a:gd name="T2" fmla="*/ 322 w 1044"/>
                        <a:gd name="T3" fmla="*/ 635 h 661"/>
                        <a:gd name="T4" fmla="*/ 305 w 1044"/>
                        <a:gd name="T5" fmla="*/ 635 h 661"/>
                        <a:gd name="T6" fmla="*/ 288 w 1044"/>
                        <a:gd name="T7" fmla="*/ 635 h 661"/>
                        <a:gd name="T8" fmla="*/ 271 w 1044"/>
                        <a:gd name="T9" fmla="*/ 627 h 661"/>
                        <a:gd name="T10" fmla="*/ 254 w 1044"/>
                        <a:gd name="T11" fmla="*/ 627 h 661"/>
                        <a:gd name="T12" fmla="*/ 237 w 1044"/>
                        <a:gd name="T13" fmla="*/ 627 h 661"/>
                        <a:gd name="T14" fmla="*/ 220 w 1044"/>
                        <a:gd name="T15" fmla="*/ 627 h 661"/>
                        <a:gd name="T16" fmla="*/ 195 w 1044"/>
                        <a:gd name="T17" fmla="*/ 627 h 661"/>
                        <a:gd name="T18" fmla="*/ 186 w 1044"/>
                        <a:gd name="T19" fmla="*/ 635 h 661"/>
                        <a:gd name="T20" fmla="*/ 178 w 1044"/>
                        <a:gd name="T21" fmla="*/ 627 h 661"/>
                        <a:gd name="T22" fmla="*/ 178 w 1044"/>
                        <a:gd name="T23" fmla="*/ 601 h 661"/>
                        <a:gd name="T24" fmla="*/ 178 w 1044"/>
                        <a:gd name="T25" fmla="*/ 584 h 661"/>
                        <a:gd name="T26" fmla="*/ 161 w 1044"/>
                        <a:gd name="T27" fmla="*/ 576 h 661"/>
                        <a:gd name="T28" fmla="*/ 144 w 1044"/>
                        <a:gd name="T29" fmla="*/ 551 h 661"/>
                        <a:gd name="T30" fmla="*/ 153 w 1044"/>
                        <a:gd name="T31" fmla="*/ 542 h 661"/>
                        <a:gd name="T32" fmla="*/ 144 w 1044"/>
                        <a:gd name="T33" fmla="*/ 534 h 661"/>
                        <a:gd name="T34" fmla="*/ 136 w 1044"/>
                        <a:gd name="T35" fmla="*/ 517 h 661"/>
                        <a:gd name="T36" fmla="*/ 136 w 1044"/>
                        <a:gd name="T37" fmla="*/ 491 h 661"/>
                        <a:gd name="T38" fmla="*/ 127 w 1044"/>
                        <a:gd name="T39" fmla="*/ 474 h 661"/>
                        <a:gd name="T40" fmla="*/ 127 w 1044"/>
                        <a:gd name="T41" fmla="*/ 457 h 661"/>
                        <a:gd name="T42" fmla="*/ 119 w 1044"/>
                        <a:gd name="T43" fmla="*/ 449 h 661"/>
                        <a:gd name="T44" fmla="*/ 110 w 1044"/>
                        <a:gd name="T45" fmla="*/ 466 h 661"/>
                        <a:gd name="T46" fmla="*/ 93 w 1044"/>
                        <a:gd name="T47" fmla="*/ 466 h 661"/>
                        <a:gd name="T48" fmla="*/ 85 w 1044"/>
                        <a:gd name="T49" fmla="*/ 466 h 661"/>
                        <a:gd name="T50" fmla="*/ 68 w 1044"/>
                        <a:gd name="T51" fmla="*/ 457 h 661"/>
                        <a:gd name="T52" fmla="*/ 76 w 1044"/>
                        <a:gd name="T53" fmla="*/ 440 h 661"/>
                        <a:gd name="T54" fmla="*/ 76 w 1044"/>
                        <a:gd name="T55" fmla="*/ 423 h 661"/>
                        <a:gd name="T56" fmla="*/ 93 w 1044"/>
                        <a:gd name="T57" fmla="*/ 423 h 661"/>
                        <a:gd name="T58" fmla="*/ 85 w 1044"/>
                        <a:gd name="T59" fmla="*/ 406 h 661"/>
                        <a:gd name="T60" fmla="*/ 85 w 1044"/>
                        <a:gd name="T61" fmla="*/ 390 h 661"/>
                        <a:gd name="T62" fmla="*/ 93 w 1044"/>
                        <a:gd name="T63" fmla="*/ 381 h 661"/>
                        <a:gd name="T64" fmla="*/ 102 w 1044"/>
                        <a:gd name="T65" fmla="*/ 356 h 661"/>
                        <a:gd name="T66" fmla="*/ 110 w 1044"/>
                        <a:gd name="T67" fmla="*/ 339 h 661"/>
                        <a:gd name="T68" fmla="*/ 102 w 1044"/>
                        <a:gd name="T69" fmla="*/ 322 h 661"/>
                        <a:gd name="T70" fmla="*/ 85 w 1044"/>
                        <a:gd name="T71" fmla="*/ 313 h 661"/>
                        <a:gd name="T72" fmla="*/ 76 w 1044"/>
                        <a:gd name="T73" fmla="*/ 313 h 661"/>
                        <a:gd name="T74" fmla="*/ 68 w 1044"/>
                        <a:gd name="T75" fmla="*/ 296 h 661"/>
                        <a:gd name="T76" fmla="*/ 68 w 1044"/>
                        <a:gd name="T77" fmla="*/ 271 h 661"/>
                        <a:gd name="T78" fmla="*/ 51 w 1044"/>
                        <a:gd name="T79" fmla="*/ 254 h 661"/>
                        <a:gd name="T80" fmla="*/ 42 w 1044"/>
                        <a:gd name="T81" fmla="*/ 229 h 661"/>
                        <a:gd name="T82" fmla="*/ 25 w 1044"/>
                        <a:gd name="T83" fmla="*/ 220 h 661"/>
                        <a:gd name="T84" fmla="*/ 8 w 1044"/>
                        <a:gd name="T85" fmla="*/ 203 h 661"/>
                        <a:gd name="T86" fmla="*/ 17 w 1044"/>
                        <a:gd name="T87" fmla="*/ 195 h 661"/>
                        <a:gd name="T88" fmla="*/ 17 w 1044"/>
                        <a:gd name="T89" fmla="*/ 178 h 661"/>
                        <a:gd name="T90" fmla="*/ 17 w 1044"/>
                        <a:gd name="T91" fmla="*/ 152 h 661"/>
                        <a:gd name="T92" fmla="*/ 0 w 1044"/>
                        <a:gd name="T93" fmla="*/ 127 h 661"/>
                        <a:gd name="T94" fmla="*/ 136 w 1044"/>
                        <a:gd name="T95" fmla="*/ 25 h 661"/>
                        <a:gd name="T96" fmla="*/ 577 w 1044"/>
                        <a:gd name="T97" fmla="*/ 101 h 661"/>
                        <a:gd name="T98" fmla="*/ 1044 w 1044"/>
                        <a:gd name="T99" fmla="*/ 152 h 661"/>
                        <a:gd name="T100" fmla="*/ 1027 w 1044"/>
                        <a:gd name="T101" fmla="*/ 364 h 661"/>
                        <a:gd name="T102" fmla="*/ 1010 w 1044"/>
                        <a:gd name="T103" fmla="*/ 551 h 661"/>
                        <a:gd name="T104" fmla="*/ 908 w 1044"/>
                        <a:gd name="T105" fmla="*/ 652 h 661"/>
                        <a:gd name="T106" fmla="*/ 586 w 1044"/>
                        <a:gd name="T107" fmla="*/ 618 h 661"/>
                        <a:gd name="T108" fmla="*/ 365 w 1044"/>
                        <a:gd name="T109" fmla="*/ 584 h 661"/>
                        <a:gd name="T110" fmla="*/ 348 w 1044"/>
                        <a:gd name="T111" fmla="*/ 644 h 661"/>
                        <a:gd name="T112" fmla="*/ 348 w 1044"/>
                        <a:gd name="T113" fmla="*/ 627 h 661"/>
                        <a:gd name="T114" fmla="*/ 339 w 1044"/>
                        <a:gd name="T115" fmla="*/ 618 h 661"/>
                        <a:gd name="T116" fmla="*/ 331 w 1044"/>
                        <a:gd name="T117" fmla="*/ 618 h 661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044"/>
                        <a:gd name="T178" fmla="*/ 0 h 661"/>
                        <a:gd name="T179" fmla="*/ 1044 w 1044"/>
                        <a:gd name="T180" fmla="*/ 661 h 661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044" h="661">
                          <a:moveTo>
                            <a:pt x="322" y="618"/>
                          </a:moveTo>
                          <a:lnTo>
                            <a:pt x="322" y="618"/>
                          </a:lnTo>
                          <a:lnTo>
                            <a:pt x="322" y="627"/>
                          </a:lnTo>
                          <a:lnTo>
                            <a:pt x="314" y="627"/>
                          </a:lnTo>
                          <a:lnTo>
                            <a:pt x="314" y="635"/>
                          </a:lnTo>
                          <a:lnTo>
                            <a:pt x="322" y="635"/>
                          </a:lnTo>
                          <a:lnTo>
                            <a:pt x="314" y="635"/>
                          </a:lnTo>
                          <a:lnTo>
                            <a:pt x="305" y="635"/>
                          </a:lnTo>
                          <a:lnTo>
                            <a:pt x="297" y="627"/>
                          </a:lnTo>
                          <a:lnTo>
                            <a:pt x="297" y="635"/>
                          </a:lnTo>
                          <a:lnTo>
                            <a:pt x="288" y="635"/>
                          </a:lnTo>
                          <a:lnTo>
                            <a:pt x="280" y="627"/>
                          </a:lnTo>
                          <a:lnTo>
                            <a:pt x="271" y="627"/>
                          </a:lnTo>
                          <a:lnTo>
                            <a:pt x="263" y="627"/>
                          </a:lnTo>
                          <a:lnTo>
                            <a:pt x="254" y="627"/>
                          </a:lnTo>
                          <a:lnTo>
                            <a:pt x="254" y="618"/>
                          </a:lnTo>
                          <a:lnTo>
                            <a:pt x="246" y="618"/>
                          </a:lnTo>
                          <a:lnTo>
                            <a:pt x="246" y="627"/>
                          </a:lnTo>
                          <a:lnTo>
                            <a:pt x="237" y="627"/>
                          </a:lnTo>
                          <a:lnTo>
                            <a:pt x="237" y="635"/>
                          </a:lnTo>
                          <a:lnTo>
                            <a:pt x="229" y="635"/>
                          </a:lnTo>
                          <a:lnTo>
                            <a:pt x="229" y="627"/>
                          </a:lnTo>
                          <a:lnTo>
                            <a:pt x="220" y="627"/>
                          </a:lnTo>
                          <a:lnTo>
                            <a:pt x="212" y="627"/>
                          </a:lnTo>
                          <a:lnTo>
                            <a:pt x="203" y="618"/>
                          </a:lnTo>
                          <a:lnTo>
                            <a:pt x="203" y="627"/>
                          </a:lnTo>
                          <a:lnTo>
                            <a:pt x="195" y="627"/>
                          </a:lnTo>
                          <a:lnTo>
                            <a:pt x="195" y="635"/>
                          </a:lnTo>
                          <a:lnTo>
                            <a:pt x="186" y="635"/>
                          </a:lnTo>
                          <a:lnTo>
                            <a:pt x="186" y="627"/>
                          </a:lnTo>
                          <a:lnTo>
                            <a:pt x="178" y="627"/>
                          </a:lnTo>
                          <a:lnTo>
                            <a:pt x="178" y="618"/>
                          </a:lnTo>
                          <a:lnTo>
                            <a:pt x="178" y="610"/>
                          </a:lnTo>
                          <a:lnTo>
                            <a:pt x="178" y="601"/>
                          </a:lnTo>
                          <a:lnTo>
                            <a:pt x="178" y="593"/>
                          </a:lnTo>
                          <a:lnTo>
                            <a:pt x="178" y="584"/>
                          </a:lnTo>
                          <a:lnTo>
                            <a:pt x="170" y="576"/>
                          </a:lnTo>
                          <a:lnTo>
                            <a:pt x="161" y="576"/>
                          </a:lnTo>
                          <a:lnTo>
                            <a:pt x="153" y="576"/>
                          </a:lnTo>
                          <a:lnTo>
                            <a:pt x="153" y="567"/>
                          </a:lnTo>
                          <a:lnTo>
                            <a:pt x="144" y="551"/>
                          </a:lnTo>
                          <a:lnTo>
                            <a:pt x="153" y="551"/>
                          </a:lnTo>
                          <a:lnTo>
                            <a:pt x="153" y="542"/>
                          </a:lnTo>
                          <a:lnTo>
                            <a:pt x="153" y="534"/>
                          </a:lnTo>
                          <a:lnTo>
                            <a:pt x="144" y="534"/>
                          </a:lnTo>
                          <a:lnTo>
                            <a:pt x="153" y="534"/>
                          </a:lnTo>
                          <a:lnTo>
                            <a:pt x="144" y="534"/>
                          </a:lnTo>
                          <a:lnTo>
                            <a:pt x="144" y="525"/>
                          </a:lnTo>
                          <a:lnTo>
                            <a:pt x="136" y="517"/>
                          </a:lnTo>
                          <a:lnTo>
                            <a:pt x="136" y="508"/>
                          </a:lnTo>
                          <a:lnTo>
                            <a:pt x="136" y="500"/>
                          </a:lnTo>
                          <a:lnTo>
                            <a:pt x="136" y="491"/>
                          </a:lnTo>
                          <a:lnTo>
                            <a:pt x="136" y="483"/>
                          </a:lnTo>
                          <a:lnTo>
                            <a:pt x="136" y="474"/>
                          </a:lnTo>
                          <a:lnTo>
                            <a:pt x="127" y="474"/>
                          </a:lnTo>
                          <a:lnTo>
                            <a:pt x="136" y="466"/>
                          </a:lnTo>
                          <a:lnTo>
                            <a:pt x="127" y="466"/>
                          </a:lnTo>
                          <a:lnTo>
                            <a:pt x="127" y="457"/>
                          </a:lnTo>
                          <a:lnTo>
                            <a:pt x="119" y="449"/>
                          </a:lnTo>
                          <a:lnTo>
                            <a:pt x="119" y="457"/>
                          </a:lnTo>
                          <a:lnTo>
                            <a:pt x="110" y="457"/>
                          </a:lnTo>
                          <a:lnTo>
                            <a:pt x="110" y="466"/>
                          </a:lnTo>
                          <a:lnTo>
                            <a:pt x="102" y="466"/>
                          </a:lnTo>
                          <a:lnTo>
                            <a:pt x="93" y="466"/>
                          </a:lnTo>
                          <a:lnTo>
                            <a:pt x="93" y="474"/>
                          </a:lnTo>
                          <a:lnTo>
                            <a:pt x="85" y="474"/>
                          </a:lnTo>
                          <a:lnTo>
                            <a:pt x="85" y="466"/>
                          </a:lnTo>
                          <a:lnTo>
                            <a:pt x="76" y="466"/>
                          </a:lnTo>
                          <a:lnTo>
                            <a:pt x="76" y="457"/>
                          </a:lnTo>
                          <a:lnTo>
                            <a:pt x="68" y="457"/>
                          </a:lnTo>
                          <a:lnTo>
                            <a:pt x="68" y="449"/>
                          </a:lnTo>
                          <a:lnTo>
                            <a:pt x="76" y="449"/>
                          </a:lnTo>
                          <a:lnTo>
                            <a:pt x="76" y="440"/>
                          </a:lnTo>
                          <a:lnTo>
                            <a:pt x="76" y="432"/>
                          </a:lnTo>
                          <a:lnTo>
                            <a:pt x="76" y="423"/>
                          </a:lnTo>
                          <a:lnTo>
                            <a:pt x="85" y="423"/>
                          </a:lnTo>
                          <a:lnTo>
                            <a:pt x="93" y="423"/>
                          </a:lnTo>
                          <a:lnTo>
                            <a:pt x="85" y="415"/>
                          </a:lnTo>
                          <a:lnTo>
                            <a:pt x="93" y="406"/>
                          </a:lnTo>
                          <a:lnTo>
                            <a:pt x="85" y="406"/>
                          </a:lnTo>
                          <a:lnTo>
                            <a:pt x="85" y="398"/>
                          </a:lnTo>
                          <a:lnTo>
                            <a:pt x="93" y="390"/>
                          </a:lnTo>
                          <a:lnTo>
                            <a:pt x="85" y="390"/>
                          </a:lnTo>
                          <a:lnTo>
                            <a:pt x="85" y="381"/>
                          </a:lnTo>
                          <a:lnTo>
                            <a:pt x="93" y="381"/>
                          </a:lnTo>
                          <a:lnTo>
                            <a:pt x="93" y="373"/>
                          </a:lnTo>
                          <a:lnTo>
                            <a:pt x="102" y="356"/>
                          </a:lnTo>
                          <a:lnTo>
                            <a:pt x="102" y="347"/>
                          </a:lnTo>
                          <a:lnTo>
                            <a:pt x="110" y="339"/>
                          </a:lnTo>
                          <a:lnTo>
                            <a:pt x="110" y="330"/>
                          </a:lnTo>
                          <a:lnTo>
                            <a:pt x="110" y="322"/>
                          </a:lnTo>
                          <a:lnTo>
                            <a:pt x="102" y="322"/>
                          </a:lnTo>
                          <a:lnTo>
                            <a:pt x="93" y="322"/>
                          </a:lnTo>
                          <a:lnTo>
                            <a:pt x="85" y="322"/>
                          </a:lnTo>
                          <a:lnTo>
                            <a:pt x="85" y="313"/>
                          </a:lnTo>
                          <a:lnTo>
                            <a:pt x="93" y="313"/>
                          </a:lnTo>
                          <a:lnTo>
                            <a:pt x="85" y="305"/>
                          </a:lnTo>
                          <a:lnTo>
                            <a:pt x="76" y="313"/>
                          </a:lnTo>
                          <a:lnTo>
                            <a:pt x="76" y="305"/>
                          </a:lnTo>
                          <a:lnTo>
                            <a:pt x="76" y="296"/>
                          </a:lnTo>
                          <a:lnTo>
                            <a:pt x="68" y="296"/>
                          </a:lnTo>
                          <a:lnTo>
                            <a:pt x="68" y="288"/>
                          </a:lnTo>
                          <a:lnTo>
                            <a:pt x="68" y="279"/>
                          </a:lnTo>
                          <a:lnTo>
                            <a:pt x="68" y="271"/>
                          </a:lnTo>
                          <a:lnTo>
                            <a:pt x="59" y="271"/>
                          </a:lnTo>
                          <a:lnTo>
                            <a:pt x="59" y="262"/>
                          </a:lnTo>
                          <a:lnTo>
                            <a:pt x="51" y="262"/>
                          </a:lnTo>
                          <a:lnTo>
                            <a:pt x="51" y="254"/>
                          </a:lnTo>
                          <a:lnTo>
                            <a:pt x="42" y="245"/>
                          </a:lnTo>
                          <a:lnTo>
                            <a:pt x="42" y="237"/>
                          </a:lnTo>
                          <a:lnTo>
                            <a:pt x="42" y="229"/>
                          </a:lnTo>
                          <a:lnTo>
                            <a:pt x="34" y="229"/>
                          </a:lnTo>
                          <a:lnTo>
                            <a:pt x="25" y="229"/>
                          </a:lnTo>
                          <a:lnTo>
                            <a:pt x="25" y="220"/>
                          </a:lnTo>
                          <a:lnTo>
                            <a:pt x="25" y="212"/>
                          </a:lnTo>
                          <a:lnTo>
                            <a:pt x="17" y="212"/>
                          </a:lnTo>
                          <a:lnTo>
                            <a:pt x="8" y="203"/>
                          </a:lnTo>
                          <a:lnTo>
                            <a:pt x="17" y="203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17" y="195"/>
                          </a:lnTo>
                          <a:lnTo>
                            <a:pt x="17" y="186"/>
                          </a:lnTo>
                          <a:lnTo>
                            <a:pt x="17" y="178"/>
                          </a:lnTo>
                          <a:lnTo>
                            <a:pt x="17" y="169"/>
                          </a:lnTo>
                          <a:lnTo>
                            <a:pt x="17" y="161"/>
                          </a:lnTo>
                          <a:lnTo>
                            <a:pt x="17" y="152"/>
                          </a:lnTo>
                          <a:lnTo>
                            <a:pt x="8" y="152"/>
                          </a:lnTo>
                          <a:lnTo>
                            <a:pt x="8" y="144"/>
                          </a:lnTo>
                          <a:lnTo>
                            <a:pt x="0" y="135"/>
                          </a:lnTo>
                          <a:lnTo>
                            <a:pt x="0" y="127"/>
                          </a:lnTo>
                          <a:lnTo>
                            <a:pt x="8" y="101"/>
                          </a:lnTo>
                          <a:lnTo>
                            <a:pt x="17" y="68"/>
                          </a:lnTo>
                          <a:lnTo>
                            <a:pt x="25" y="0"/>
                          </a:lnTo>
                          <a:lnTo>
                            <a:pt x="136" y="25"/>
                          </a:lnTo>
                          <a:lnTo>
                            <a:pt x="195" y="34"/>
                          </a:lnTo>
                          <a:lnTo>
                            <a:pt x="348" y="68"/>
                          </a:lnTo>
                          <a:lnTo>
                            <a:pt x="424" y="76"/>
                          </a:lnTo>
                          <a:lnTo>
                            <a:pt x="475" y="85"/>
                          </a:lnTo>
                          <a:lnTo>
                            <a:pt x="577" y="101"/>
                          </a:lnTo>
                          <a:lnTo>
                            <a:pt x="688" y="118"/>
                          </a:lnTo>
                          <a:lnTo>
                            <a:pt x="773" y="127"/>
                          </a:lnTo>
                          <a:lnTo>
                            <a:pt x="866" y="135"/>
                          </a:lnTo>
                          <a:lnTo>
                            <a:pt x="951" y="144"/>
                          </a:lnTo>
                          <a:lnTo>
                            <a:pt x="1044" y="152"/>
                          </a:lnTo>
                          <a:lnTo>
                            <a:pt x="1036" y="195"/>
                          </a:lnTo>
                          <a:lnTo>
                            <a:pt x="1036" y="229"/>
                          </a:lnTo>
                          <a:lnTo>
                            <a:pt x="1027" y="279"/>
                          </a:lnTo>
                          <a:lnTo>
                            <a:pt x="1027" y="356"/>
                          </a:lnTo>
                          <a:lnTo>
                            <a:pt x="1027" y="364"/>
                          </a:lnTo>
                          <a:lnTo>
                            <a:pt x="1019" y="449"/>
                          </a:lnTo>
                          <a:lnTo>
                            <a:pt x="1019" y="466"/>
                          </a:lnTo>
                          <a:lnTo>
                            <a:pt x="1010" y="500"/>
                          </a:lnTo>
                          <a:lnTo>
                            <a:pt x="1010" y="542"/>
                          </a:lnTo>
                          <a:lnTo>
                            <a:pt x="1010" y="551"/>
                          </a:lnTo>
                          <a:lnTo>
                            <a:pt x="1002" y="635"/>
                          </a:lnTo>
                          <a:lnTo>
                            <a:pt x="1002" y="661"/>
                          </a:lnTo>
                          <a:lnTo>
                            <a:pt x="993" y="661"/>
                          </a:lnTo>
                          <a:lnTo>
                            <a:pt x="908" y="652"/>
                          </a:lnTo>
                          <a:lnTo>
                            <a:pt x="823" y="644"/>
                          </a:lnTo>
                          <a:lnTo>
                            <a:pt x="798" y="644"/>
                          </a:lnTo>
                          <a:lnTo>
                            <a:pt x="654" y="627"/>
                          </a:lnTo>
                          <a:lnTo>
                            <a:pt x="620" y="618"/>
                          </a:lnTo>
                          <a:lnTo>
                            <a:pt x="586" y="618"/>
                          </a:lnTo>
                          <a:lnTo>
                            <a:pt x="475" y="601"/>
                          </a:lnTo>
                          <a:lnTo>
                            <a:pt x="458" y="601"/>
                          </a:lnTo>
                          <a:lnTo>
                            <a:pt x="424" y="593"/>
                          </a:lnTo>
                          <a:lnTo>
                            <a:pt x="365" y="584"/>
                          </a:lnTo>
                          <a:lnTo>
                            <a:pt x="356" y="627"/>
                          </a:lnTo>
                          <a:lnTo>
                            <a:pt x="356" y="652"/>
                          </a:lnTo>
                          <a:lnTo>
                            <a:pt x="356" y="644"/>
                          </a:lnTo>
                          <a:lnTo>
                            <a:pt x="348" y="644"/>
                          </a:lnTo>
                          <a:lnTo>
                            <a:pt x="348" y="635"/>
                          </a:lnTo>
                          <a:lnTo>
                            <a:pt x="339" y="635"/>
                          </a:lnTo>
                          <a:lnTo>
                            <a:pt x="339" y="627"/>
                          </a:lnTo>
                          <a:lnTo>
                            <a:pt x="348" y="627"/>
                          </a:lnTo>
                          <a:lnTo>
                            <a:pt x="339" y="627"/>
                          </a:lnTo>
                          <a:lnTo>
                            <a:pt x="339" y="618"/>
                          </a:lnTo>
                          <a:lnTo>
                            <a:pt x="339" y="610"/>
                          </a:lnTo>
                          <a:lnTo>
                            <a:pt x="331" y="610"/>
                          </a:lnTo>
                          <a:lnTo>
                            <a:pt x="331" y="618"/>
                          </a:lnTo>
                          <a:lnTo>
                            <a:pt x="322" y="610"/>
                          </a:lnTo>
                          <a:lnTo>
                            <a:pt x="322" y="61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5160" y="733"/>
                      <a:ext cx="374" cy="585"/>
                    </a:xfrm>
                    <a:custGeom>
                      <a:avLst/>
                      <a:gdLst>
                        <a:gd name="T0" fmla="*/ 162 w 374"/>
                        <a:gd name="T1" fmla="*/ 475 h 585"/>
                        <a:gd name="T2" fmla="*/ 153 w 374"/>
                        <a:gd name="T3" fmla="*/ 466 h 585"/>
                        <a:gd name="T4" fmla="*/ 145 w 374"/>
                        <a:gd name="T5" fmla="*/ 483 h 585"/>
                        <a:gd name="T6" fmla="*/ 136 w 374"/>
                        <a:gd name="T7" fmla="*/ 475 h 585"/>
                        <a:gd name="T8" fmla="*/ 128 w 374"/>
                        <a:gd name="T9" fmla="*/ 509 h 585"/>
                        <a:gd name="T10" fmla="*/ 119 w 374"/>
                        <a:gd name="T11" fmla="*/ 542 h 585"/>
                        <a:gd name="T12" fmla="*/ 94 w 374"/>
                        <a:gd name="T13" fmla="*/ 585 h 585"/>
                        <a:gd name="T14" fmla="*/ 77 w 374"/>
                        <a:gd name="T15" fmla="*/ 559 h 585"/>
                        <a:gd name="T16" fmla="*/ 68 w 374"/>
                        <a:gd name="T17" fmla="*/ 551 h 585"/>
                        <a:gd name="T18" fmla="*/ 68 w 374"/>
                        <a:gd name="T19" fmla="*/ 534 h 585"/>
                        <a:gd name="T20" fmla="*/ 68 w 374"/>
                        <a:gd name="T21" fmla="*/ 525 h 585"/>
                        <a:gd name="T22" fmla="*/ 34 w 374"/>
                        <a:gd name="T23" fmla="*/ 441 h 585"/>
                        <a:gd name="T24" fmla="*/ 9 w 374"/>
                        <a:gd name="T25" fmla="*/ 314 h 585"/>
                        <a:gd name="T26" fmla="*/ 17 w 374"/>
                        <a:gd name="T27" fmla="*/ 305 h 585"/>
                        <a:gd name="T28" fmla="*/ 34 w 374"/>
                        <a:gd name="T29" fmla="*/ 297 h 585"/>
                        <a:gd name="T30" fmla="*/ 43 w 374"/>
                        <a:gd name="T31" fmla="*/ 246 h 585"/>
                        <a:gd name="T32" fmla="*/ 51 w 374"/>
                        <a:gd name="T33" fmla="*/ 220 h 585"/>
                        <a:gd name="T34" fmla="*/ 43 w 374"/>
                        <a:gd name="T35" fmla="*/ 203 h 585"/>
                        <a:gd name="T36" fmla="*/ 43 w 374"/>
                        <a:gd name="T37" fmla="*/ 170 h 585"/>
                        <a:gd name="T38" fmla="*/ 43 w 374"/>
                        <a:gd name="T39" fmla="*/ 119 h 585"/>
                        <a:gd name="T40" fmla="*/ 102 w 374"/>
                        <a:gd name="T41" fmla="*/ 26 h 585"/>
                        <a:gd name="T42" fmla="*/ 162 w 374"/>
                        <a:gd name="T43" fmla="*/ 9 h 585"/>
                        <a:gd name="T44" fmla="*/ 221 w 374"/>
                        <a:gd name="T45" fmla="*/ 17 h 585"/>
                        <a:gd name="T46" fmla="*/ 264 w 374"/>
                        <a:gd name="T47" fmla="*/ 161 h 585"/>
                        <a:gd name="T48" fmla="*/ 272 w 374"/>
                        <a:gd name="T49" fmla="*/ 187 h 585"/>
                        <a:gd name="T50" fmla="*/ 289 w 374"/>
                        <a:gd name="T51" fmla="*/ 195 h 585"/>
                        <a:gd name="T52" fmla="*/ 298 w 374"/>
                        <a:gd name="T53" fmla="*/ 203 h 585"/>
                        <a:gd name="T54" fmla="*/ 315 w 374"/>
                        <a:gd name="T55" fmla="*/ 237 h 585"/>
                        <a:gd name="T56" fmla="*/ 340 w 374"/>
                        <a:gd name="T57" fmla="*/ 237 h 585"/>
                        <a:gd name="T58" fmla="*/ 357 w 374"/>
                        <a:gd name="T59" fmla="*/ 263 h 585"/>
                        <a:gd name="T60" fmla="*/ 357 w 374"/>
                        <a:gd name="T61" fmla="*/ 297 h 585"/>
                        <a:gd name="T62" fmla="*/ 332 w 374"/>
                        <a:gd name="T63" fmla="*/ 314 h 585"/>
                        <a:gd name="T64" fmla="*/ 306 w 374"/>
                        <a:gd name="T65" fmla="*/ 331 h 585"/>
                        <a:gd name="T66" fmla="*/ 298 w 374"/>
                        <a:gd name="T67" fmla="*/ 339 h 585"/>
                        <a:gd name="T68" fmla="*/ 289 w 374"/>
                        <a:gd name="T69" fmla="*/ 356 h 585"/>
                        <a:gd name="T70" fmla="*/ 264 w 374"/>
                        <a:gd name="T71" fmla="*/ 356 h 585"/>
                        <a:gd name="T72" fmla="*/ 255 w 374"/>
                        <a:gd name="T73" fmla="*/ 381 h 585"/>
                        <a:gd name="T74" fmla="*/ 230 w 374"/>
                        <a:gd name="T75" fmla="*/ 381 h 585"/>
                        <a:gd name="T76" fmla="*/ 230 w 374"/>
                        <a:gd name="T77" fmla="*/ 356 h 585"/>
                        <a:gd name="T78" fmla="*/ 213 w 374"/>
                        <a:gd name="T79" fmla="*/ 348 h 585"/>
                        <a:gd name="T80" fmla="*/ 213 w 374"/>
                        <a:gd name="T81" fmla="*/ 373 h 585"/>
                        <a:gd name="T82" fmla="*/ 213 w 374"/>
                        <a:gd name="T83" fmla="*/ 424 h 585"/>
                        <a:gd name="T84" fmla="*/ 196 w 374"/>
                        <a:gd name="T85" fmla="*/ 432 h 585"/>
                        <a:gd name="T86" fmla="*/ 179 w 374"/>
                        <a:gd name="T87" fmla="*/ 458 h 585"/>
                        <a:gd name="T88" fmla="*/ 170 w 374"/>
                        <a:gd name="T89" fmla="*/ 441 h 585"/>
                        <a:gd name="T90" fmla="*/ 170 w 374"/>
                        <a:gd name="T91" fmla="*/ 475 h 585"/>
                        <a:gd name="T92" fmla="*/ 153 w 374"/>
                        <a:gd name="T93" fmla="*/ 441 h 585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w 374"/>
                        <a:gd name="T142" fmla="*/ 0 h 585"/>
                        <a:gd name="T143" fmla="*/ 374 w 374"/>
                        <a:gd name="T144" fmla="*/ 585 h 585"/>
                      </a:gdLst>
                      <a:ahLst/>
                      <a:cxnLst>
                        <a:cxn ang="T94">
                          <a:pos x="T0" y="T1"/>
                        </a:cxn>
                        <a:cxn ang="T95">
                          <a:pos x="T2" y="T3"/>
                        </a:cxn>
                        <a:cxn ang="T96">
                          <a:pos x="T4" y="T5"/>
                        </a:cxn>
                        <a:cxn ang="T97">
                          <a:pos x="T6" y="T7"/>
                        </a:cxn>
                        <a:cxn ang="T98">
                          <a:pos x="T8" y="T9"/>
                        </a:cxn>
                        <a:cxn ang="T99">
                          <a:pos x="T10" y="T11"/>
                        </a:cxn>
                        <a:cxn ang="T100">
                          <a:pos x="T12" y="T13"/>
                        </a:cxn>
                        <a:cxn ang="T101">
                          <a:pos x="T14" y="T15"/>
                        </a:cxn>
                        <a:cxn ang="T102">
                          <a:pos x="T16" y="T17"/>
                        </a:cxn>
                        <a:cxn ang="T103">
                          <a:pos x="T18" y="T19"/>
                        </a:cxn>
                        <a:cxn ang="T104">
                          <a:pos x="T20" y="T21"/>
                        </a:cxn>
                        <a:cxn ang="T105">
                          <a:pos x="T22" y="T23"/>
                        </a:cxn>
                        <a:cxn ang="T106">
                          <a:pos x="T24" y="T25"/>
                        </a:cxn>
                        <a:cxn ang="T107">
                          <a:pos x="T26" y="T27"/>
                        </a:cxn>
                        <a:cxn ang="T108">
                          <a:pos x="T28" y="T29"/>
                        </a:cxn>
                        <a:cxn ang="T109">
                          <a:pos x="T30" y="T31"/>
                        </a:cxn>
                        <a:cxn ang="T110">
                          <a:pos x="T32" y="T33"/>
                        </a:cxn>
                        <a:cxn ang="T111">
                          <a:pos x="T34" y="T35"/>
                        </a:cxn>
                        <a:cxn ang="T112">
                          <a:pos x="T36" y="T37"/>
                        </a:cxn>
                        <a:cxn ang="T113">
                          <a:pos x="T38" y="T39"/>
                        </a:cxn>
                        <a:cxn ang="T114">
                          <a:pos x="T40" y="T41"/>
                        </a:cxn>
                        <a:cxn ang="T115">
                          <a:pos x="T42" y="T43"/>
                        </a:cxn>
                        <a:cxn ang="T116">
                          <a:pos x="T44" y="T45"/>
                        </a:cxn>
                        <a:cxn ang="T117">
                          <a:pos x="T46" y="T47"/>
                        </a:cxn>
                        <a:cxn ang="T118">
                          <a:pos x="T48" y="T49"/>
                        </a:cxn>
                        <a:cxn ang="T119">
                          <a:pos x="T50" y="T51"/>
                        </a:cxn>
                        <a:cxn ang="T120">
                          <a:pos x="T52" y="T53"/>
                        </a:cxn>
                        <a:cxn ang="T121">
                          <a:pos x="T54" y="T55"/>
                        </a:cxn>
                        <a:cxn ang="T122">
                          <a:pos x="T56" y="T57"/>
                        </a:cxn>
                        <a:cxn ang="T123">
                          <a:pos x="T58" y="T59"/>
                        </a:cxn>
                        <a:cxn ang="T124">
                          <a:pos x="T60" y="T61"/>
                        </a:cxn>
                        <a:cxn ang="T125">
                          <a:pos x="T62" y="T63"/>
                        </a:cxn>
                        <a:cxn ang="T126">
                          <a:pos x="T64" y="T65"/>
                        </a:cxn>
                        <a:cxn ang="T127">
                          <a:pos x="T66" y="T67"/>
                        </a:cxn>
                        <a:cxn ang="T128">
                          <a:pos x="T68" y="T69"/>
                        </a:cxn>
                        <a:cxn ang="T129">
                          <a:pos x="T70" y="T71"/>
                        </a:cxn>
                        <a:cxn ang="T130">
                          <a:pos x="T72" y="T73"/>
                        </a:cxn>
                        <a:cxn ang="T131">
                          <a:pos x="T74" y="T75"/>
                        </a:cxn>
                        <a:cxn ang="T132">
                          <a:pos x="T76" y="T77"/>
                        </a:cxn>
                        <a:cxn ang="T133">
                          <a:pos x="T78" y="T79"/>
                        </a:cxn>
                        <a:cxn ang="T134">
                          <a:pos x="T80" y="T81"/>
                        </a:cxn>
                        <a:cxn ang="T135">
                          <a:pos x="T82" y="T83"/>
                        </a:cxn>
                        <a:cxn ang="T136">
                          <a:pos x="T84" y="T85"/>
                        </a:cxn>
                        <a:cxn ang="T137">
                          <a:pos x="T86" y="T87"/>
                        </a:cxn>
                        <a:cxn ang="T138">
                          <a:pos x="T88" y="T89"/>
                        </a:cxn>
                        <a:cxn ang="T139">
                          <a:pos x="T90" y="T91"/>
                        </a:cxn>
                        <a:cxn ang="T140">
                          <a:pos x="T92" y="T93"/>
                        </a:cxn>
                      </a:cxnLst>
                      <a:rect l="T141" t="T142" r="T143" b="T144"/>
                      <a:pathLst>
                        <a:path w="374" h="585">
                          <a:moveTo>
                            <a:pt x="153" y="441"/>
                          </a:moveTo>
                          <a:lnTo>
                            <a:pt x="153" y="449"/>
                          </a:lnTo>
                          <a:lnTo>
                            <a:pt x="162" y="475"/>
                          </a:lnTo>
                          <a:lnTo>
                            <a:pt x="162" y="483"/>
                          </a:lnTo>
                          <a:lnTo>
                            <a:pt x="153" y="466"/>
                          </a:lnTo>
                          <a:lnTo>
                            <a:pt x="153" y="475"/>
                          </a:lnTo>
                          <a:lnTo>
                            <a:pt x="145" y="483"/>
                          </a:lnTo>
                          <a:lnTo>
                            <a:pt x="145" y="475"/>
                          </a:lnTo>
                          <a:lnTo>
                            <a:pt x="136" y="475"/>
                          </a:lnTo>
                          <a:lnTo>
                            <a:pt x="128" y="483"/>
                          </a:lnTo>
                          <a:lnTo>
                            <a:pt x="128" y="500"/>
                          </a:lnTo>
                          <a:lnTo>
                            <a:pt x="128" y="509"/>
                          </a:lnTo>
                          <a:lnTo>
                            <a:pt x="119" y="517"/>
                          </a:lnTo>
                          <a:lnTo>
                            <a:pt x="128" y="534"/>
                          </a:lnTo>
                          <a:lnTo>
                            <a:pt x="119" y="542"/>
                          </a:lnTo>
                          <a:lnTo>
                            <a:pt x="111" y="551"/>
                          </a:lnTo>
                          <a:lnTo>
                            <a:pt x="111" y="585"/>
                          </a:lnTo>
                          <a:lnTo>
                            <a:pt x="94" y="585"/>
                          </a:lnTo>
                          <a:lnTo>
                            <a:pt x="94" y="576"/>
                          </a:lnTo>
                          <a:lnTo>
                            <a:pt x="94" y="568"/>
                          </a:lnTo>
                          <a:lnTo>
                            <a:pt x="77" y="559"/>
                          </a:lnTo>
                          <a:lnTo>
                            <a:pt x="68" y="551"/>
                          </a:lnTo>
                          <a:lnTo>
                            <a:pt x="68" y="542"/>
                          </a:lnTo>
                          <a:lnTo>
                            <a:pt x="68" y="534"/>
                          </a:lnTo>
                          <a:lnTo>
                            <a:pt x="68" y="525"/>
                          </a:lnTo>
                          <a:lnTo>
                            <a:pt x="60" y="500"/>
                          </a:lnTo>
                          <a:lnTo>
                            <a:pt x="34" y="441"/>
                          </a:lnTo>
                          <a:lnTo>
                            <a:pt x="26" y="398"/>
                          </a:lnTo>
                          <a:lnTo>
                            <a:pt x="0" y="314"/>
                          </a:lnTo>
                          <a:lnTo>
                            <a:pt x="9" y="314"/>
                          </a:lnTo>
                          <a:lnTo>
                            <a:pt x="17" y="322"/>
                          </a:lnTo>
                          <a:lnTo>
                            <a:pt x="17" y="314"/>
                          </a:lnTo>
                          <a:lnTo>
                            <a:pt x="17" y="305"/>
                          </a:lnTo>
                          <a:lnTo>
                            <a:pt x="17" y="297"/>
                          </a:lnTo>
                          <a:lnTo>
                            <a:pt x="34" y="297"/>
                          </a:lnTo>
                          <a:lnTo>
                            <a:pt x="26" y="280"/>
                          </a:lnTo>
                          <a:lnTo>
                            <a:pt x="34" y="263"/>
                          </a:lnTo>
                          <a:lnTo>
                            <a:pt x="43" y="246"/>
                          </a:lnTo>
                          <a:lnTo>
                            <a:pt x="43" y="237"/>
                          </a:lnTo>
                          <a:lnTo>
                            <a:pt x="51" y="220"/>
                          </a:lnTo>
                          <a:lnTo>
                            <a:pt x="43" y="220"/>
                          </a:lnTo>
                          <a:lnTo>
                            <a:pt x="43" y="203"/>
                          </a:lnTo>
                          <a:lnTo>
                            <a:pt x="43" y="195"/>
                          </a:lnTo>
                          <a:lnTo>
                            <a:pt x="34" y="187"/>
                          </a:lnTo>
                          <a:lnTo>
                            <a:pt x="43" y="170"/>
                          </a:lnTo>
                          <a:lnTo>
                            <a:pt x="51" y="153"/>
                          </a:lnTo>
                          <a:lnTo>
                            <a:pt x="43" y="136"/>
                          </a:lnTo>
                          <a:lnTo>
                            <a:pt x="43" y="119"/>
                          </a:lnTo>
                          <a:lnTo>
                            <a:pt x="85" y="9"/>
                          </a:lnTo>
                          <a:lnTo>
                            <a:pt x="102" y="9"/>
                          </a:lnTo>
                          <a:lnTo>
                            <a:pt x="102" y="26"/>
                          </a:lnTo>
                          <a:lnTo>
                            <a:pt x="119" y="34"/>
                          </a:lnTo>
                          <a:lnTo>
                            <a:pt x="145" y="9"/>
                          </a:lnTo>
                          <a:lnTo>
                            <a:pt x="162" y="9"/>
                          </a:lnTo>
                          <a:lnTo>
                            <a:pt x="162" y="0"/>
                          </a:lnTo>
                          <a:lnTo>
                            <a:pt x="170" y="0"/>
                          </a:lnTo>
                          <a:lnTo>
                            <a:pt x="221" y="17"/>
                          </a:lnTo>
                          <a:lnTo>
                            <a:pt x="264" y="153"/>
                          </a:lnTo>
                          <a:lnTo>
                            <a:pt x="264" y="161"/>
                          </a:lnTo>
                          <a:lnTo>
                            <a:pt x="264" y="170"/>
                          </a:lnTo>
                          <a:lnTo>
                            <a:pt x="264" y="178"/>
                          </a:lnTo>
                          <a:lnTo>
                            <a:pt x="272" y="187"/>
                          </a:lnTo>
                          <a:lnTo>
                            <a:pt x="272" y="195"/>
                          </a:lnTo>
                          <a:lnTo>
                            <a:pt x="272" y="187"/>
                          </a:lnTo>
                          <a:lnTo>
                            <a:pt x="289" y="195"/>
                          </a:lnTo>
                          <a:lnTo>
                            <a:pt x="306" y="187"/>
                          </a:lnTo>
                          <a:lnTo>
                            <a:pt x="306" y="203"/>
                          </a:lnTo>
                          <a:lnTo>
                            <a:pt x="298" y="203"/>
                          </a:lnTo>
                          <a:lnTo>
                            <a:pt x="315" y="220"/>
                          </a:lnTo>
                          <a:lnTo>
                            <a:pt x="315" y="229"/>
                          </a:lnTo>
                          <a:lnTo>
                            <a:pt x="315" y="237"/>
                          </a:lnTo>
                          <a:lnTo>
                            <a:pt x="332" y="246"/>
                          </a:lnTo>
                          <a:lnTo>
                            <a:pt x="332" y="237"/>
                          </a:lnTo>
                          <a:lnTo>
                            <a:pt x="340" y="237"/>
                          </a:lnTo>
                          <a:lnTo>
                            <a:pt x="349" y="237"/>
                          </a:lnTo>
                          <a:lnTo>
                            <a:pt x="357" y="254"/>
                          </a:lnTo>
                          <a:lnTo>
                            <a:pt x="357" y="263"/>
                          </a:lnTo>
                          <a:lnTo>
                            <a:pt x="374" y="271"/>
                          </a:lnTo>
                          <a:lnTo>
                            <a:pt x="374" y="280"/>
                          </a:lnTo>
                          <a:lnTo>
                            <a:pt x="357" y="297"/>
                          </a:lnTo>
                          <a:lnTo>
                            <a:pt x="349" y="305"/>
                          </a:lnTo>
                          <a:lnTo>
                            <a:pt x="340" y="297"/>
                          </a:lnTo>
                          <a:lnTo>
                            <a:pt x="332" y="314"/>
                          </a:lnTo>
                          <a:lnTo>
                            <a:pt x="323" y="322"/>
                          </a:lnTo>
                          <a:lnTo>
                            <a:pt x="306" y="331"/>
                          </a:lnTo>
                          <a:lnTo>
                            <a:pt x="306" y="339"/>
                          </a:lnTo>
                          <a:lnTo>
                            <a:pt x="298" y="339"/>
                          </a:lnTo>
                          <a:lnTo>
                            <a:pt x="298" y="356"/>
                          </a:lnTo>
                          <a:lnTo>
                            <a:pt x="289" y="356"/>
                          </a:lnTo>
                          <a:lnTo>
                            <a:pt x="281" y="348"/>
                          </a:lnTo>
                          <a:lnTo>
                            <a:pt x="272" y="348"/>
                          </a:lnTo>
                          <a:lnTo>
                            <a:pt x="264" y="356"/>
                          </a:lnTo>
                          <a:lnTo>
                            <a:pt x="255" y="356"/>
                          </a:lnTo>
                          <a:lnTo>
                            <a:pt x="247" y="364"/>
                          </a:lnTo>
                          <a:lnTo>
                            <a:pt x="255" y="381"/>
                          </a:lnTo>
                          <a:lnTo>
                            <a:pt x="238" y="381"/>
                          </a:lnTo>
                          <a:lnTo>
                            <a:pt x="230" y="381"/>
                          </a:lnTo>
                          <a:lnTo>
                            <a:pt x="230" y="373"/>
                          </a:lnTo>
                          <a:lnTo>
                            <a:pt x="230" y="356"/>
                          </a:lnTo>
                          <a:lnTo>
                            <a:pt x="221" y="348"/>
                          </a:lnTo>
                          <a:lnTo>
                            <a:pt x="221" y="339"/>
                          </a:lnTo>
                          <a:lnTo>
                            <a:pt x="213" y="348"/>
                          </a:lnTo>
                          <a:lnTo>
                            <a:pt x="221" y="356"/>
                          </a:lnTo>
                          <a:lnTo>
                            <a:pt x="221" y="364"/>
                          </a:lnTo>
                          <a:lnTo>
                            <a:pt x="213" y="373"/>
                          </a:lnTo>
                          <a:lnTo>
                            <a:pt x="221" y="390"/>
                          </a:lnTo>
                          <a:lnTo>
                            <a:pt x="213" y="398"/>
                          </a:lnTo>
                          <a:lnTo>
                            <a:pt x="213" y="424"/>
                          </a:lnTo>
                          <a:lnTo>
                            <a:pt x="204" y="441"/>
                          </a:lnTo>
                          <a:lnTo>
                            <a:pt x="196" y="432"/>
                          </a:lnTo>
                          <a:lnTo>
                            <a:pt x="187" y="432"/>
                          </a:lnTo>
                          <a:lnTo>
                            <a:pt x="187" y="449"/>
                          </a:lnTo>
                          <a:lnTo>
                            <a:pt x="179" y="458"/>
                          </a:lnTo>
                          <a:lnTo>
                            <a:pt x="170" y="466"/>
                          </a:lnTo>
                          <a:lnTo>
                            <a:pt x="170" y="449"/>
                          </a:lnTo>
                          <a:lnTo>
                            <a:pt x="170" y="441"/>
                          </a:lnTo>
                          <a:lnTo>
                            <a:pt x="162" y="449"/>
                          </a:lnTo>
                          <a:lnTo>
                            <a:pt x="162" y="458"/>
                          </a:lnTo>
                          <a:lnTo>
                            <a:pt x="170" y="475"/>
                          </a:lnTo>
                          <a:lnTo>
                            <a:pt x="162" y="475"/>
                          </a:lnTo>
                          <a:lnTo>
                            <a:pt x="153" y="44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5424" y="1089"/>
                      <a:ext cx="25" cy="25"/>
                    </a:xfrm>
                    <a:custGeom>
                      <a:avLst/>
                      <a:gdLst>
                        <a:gd name="T0" fmla="*/ 0 w 25"/>
                        <a:gd name="T1" fmla="*/ 8 h 25"/>
                        <a:gd name="T2" fmla="*/ 8 w 25"/>
                        <a:gd name="T3" fmla="*/ 8 h 25"/>
                        <a:gd name="T4" fmla="*/ 0 w 25"/>
                        <a:gd name="T5" fmla="*/ 0 h 25"/>
                        <a:gd name="T6" fmla="*/ 17 w 25"/>
                        <a:gd name="T7" fmla="*/ 0 h 25"/>
                        <a:gd name="T8" fmla="*/ 25 w 25"/>
                        <a:gd name="T9" fmla="*/ 8 h 25"/>
                        <a:gd name="T10" fmla="*/ 8 w 25"/>
                        <a:gd name="T11" fmla="*/ 17 h 25"/>
                        <a:gd name="T12" fmla="*/ 17 w 25"/>
                        <a:gd name="T13" fmla="*/ 25 h 25"/>
                        <a:gd name="T14" fmla="*/ 8 w 25"/>
                        <a:gd name="T15" fmla="*/ 25 h 25"/>
                        <a:gd name="T16" fmla="*/ 0 w 25"/>
                        <a:gd name="T17" fmla="*/ 8 h 2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25"/>
                        <a:gd name="T29" fmla="*/ 25 w 25"/>
                        <a:gd name="T30" fmla="*/ 25 h 2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25">
                          <a:moveTo>
                            <a:pt x="0" y="8"/>
                          </a:moveTo>
                          <a:lnTo>
                            <a:pt x="8" y="8"/>
                          </a:lnTo>
                          <a:lnTo>
                            <a:pt x="0" y="0"/>
                          </a:lnTo>
                          <a:lnTo>
                            <a:pt x="17" y="0"/>
                          </a:lnTo>
                          <a:lnTo>
                            <a:pt x="25" y="8"/>
                          </a:lnTo>
                          <a:lnTo>
                            <a:pt x="8" y="17"/>
                          </a:lnTo>
                          <a:lnTo>
                            <a:pt x="17" y="25"/>
                          </a:lnTo>
                          <a:lnTo>
                            <a:pt x="8" y="25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2213" y="843"/>
                      <a:ext cx="671" cy="415"/>
                    </a:xfrm>
                    <a:custGeom>
                      <a:avLst/>
                      <a:gdLst>
                        <a:gd name="T0" fmla="*/ 382 w 671"/>
                        <a:gd name="T1" fmla="*/ 415 h 415"/>
                        <a:gd name="T2" fmla="*/ 179 w 671"/>
                        <a:gd name="T3" fmla="*/ 399 h 415"/>
                        <a:gd name="T4" fmla="*/ 0 w 671"/>
                        <a:gd name="T5" fmla="*/ 390 h 415"/>
                        <a:gd name="T6" fmla="*/ 9 w 671"/>
                        <a:gd name="T7" fmla="*/ 297 h 415"/>
                        <a:gd name="T8" fmla="*/ 17 w 671"/>
                        <a:gd name="T9" fmla="*/ 127 h 415"/>
                        <a:gd name="T10" fmla="*/ 34 w 671"/>
                        <a:gd name="T11" fmla="*/ 0 h 415"/>
                        <a:gd name="T12" fmla="*/ 247 w 671"/>
                        <a:gd name="T13" fmla="*/ 17 h 415"/>
                        <a:gd name="T14" fmla="*/ 459 w 671"/>
                        <a:gd name="T15" fmla="*/ 26 h 415"/>
                        <a:gd name="T16" fmla="*/ 612 w 671"/>
                        <a:gd name="T17" fmla="*/ 34 h 415"/>
                        <a:gd name="T18" fmla="*/ 620 w 671"/>
                        <a:gd name="T19" fmla="*/ 51 h 415"/>
                        <a:gd name="T20" fmla="*/ 620 w 671"/>
                        <a:gd name="T21" fmla="*/ 60 h 415"/>
                        <a:gd name="T22" fmla="*/ 620 w 671"/>
                        <a:gd name="T23" fmla="*/ 60 h 415"/>
                        <a:gd name="T24" fmla="*/ 620 w 671"/>
                        <a:gd name="T25" fmla="*/ 68 h 415"/>
                        <a:gd name="T26" fmla="*/ 620 w 671"/>
                        <a:gd name="T27" fmla="*/ 77 h 415"/>
                        <a:gd name="T28" fmla="*/ 620 w 671"/>
                        <a:gd name="T29" fmla="*/ 85 h 415"/>
                        <a:gd name="T30" fmla="*/ 620 w 671"/>
                        <a:gd name="T31" fmla="*/ 85 h 415"/>
                        <a:gd name="T32" fmla="*/ 620 w 671"/>
                        <a:gd name="T33" fmla="*/ 85 h 415"/>
                        <a:gd name="T34" fmla="*/ 620 w 671"/>
                        <a:gd name="T35" fmla="*/ 93 h 415"/>
                        <a:gd name="T36" fmla="*/ 620 w 671"/>
                        <a:gd name="T37" fmla="*/ 102 h 415"/>
                        <a:gd name="T38" fmla="*/ 620 w 671"/>
                        <a:gd name="T39" fmla="*/ 102 h 415"/>
                        <a:gd name="T40" fmla="*/ 620 w 671"/>
                        <a:gd name="T41" fmla="*/ 110 h 415"/>
                        <a:gd name="T42" fmla="*/ 620 w 671"/>
                        <a:gd name="T43" fmla="*/ 110 h 415"/>
                        <a:gd name="T44" fmla="*/ 620 w 671"/>
                        <a:gd name="T45" fmla="*/ 119 h 415"/>
                        <a:gd name="T46" fmla="*/ 620 w 671"/>
                        <a:gd name="T47" fmla="*/ 119 h 415"/>
                        <a:gd name="T48" fmla="*/ 620 w 671"/>
                        <a:gd name="T49" fmla="*/ 119 h 415"/>
                        <a:gd name="T50" fmla="*/ 620 w 671"/>
                        <a:gd name="T51" fmla="*/ 127 h 415"/>
                        <a:gd name="T52" fmla="*/ 620 w 671"/>
                        <a:gd name="T53" fmla="*/ 127 h 415"/>
                        <a:gd name="T54" fmla="*/ 620 w 671"/>
                        <a:gd name="T55" fmla="*/ 136 h 415"/>
                        <a:gd name="T56" fmla="*/ 620 w 671"/>
                        <a:gd name="T57" fmla="*/ 144 h 415"/>
                        <a:gd name="T58" fmla="*/ 629 w 671"/>
                        <a:gd name="T59" fmla="*/ 153 h 415"/>
                        <a:gd name="T60" fmla="*/ 629 w 671"/>
                        <a:gd name="T61" fmla="*/ 170 h 415"/>
                        <a:gd name="T62" fmla="*/ 629 w 671"/>
                        <a:gd name="T63" fmla="*/ 178 h 415"/>
                        <a:gd name="T64" fmla="*/ 637 w 671"/>
                        <a:gd name="T65" fmla="*/ 195 h 415"/>
                        <a:gd name="T66" fmla="*/ 646 w 671"/>
                        <a:gd name="T67" fmla="*/ 204 h 415"/>
                        <a:gd name="T68" fmla="*/ 646 w 671"/>
                        <a:gd name="T69" fmla="*/ 221 h 415"/>
                        <a:gd name="T70" fmla="*/ 646 w 671"/>
                        <a:gd name="T71" fmla="*/ 229 h 415"/>
                        <a:gd name="T72" fmla="*/ 646 w 671"/>
                        <a:gd name="T73" fmla="*/ 238 h 415"/>
                        <a:gd name="T74" fmla="*/ 646 w 671"/>
                        <a:gd name="T75" fmla="*/ 246 h 415"/>
                        <a:gd name="T76" fmla="*/ 646 w 671"/>
                        <a:gd name="T77" fmla="*/ 254 h 415"/>
                        <a:gd name="T78" fmla="*/ 646 w 671"/>
                        <a:gd name="T79" fmla="*/ 271 h 415"/>
                        <a:gd name="T80" fmla="*/ 646 w 671"/>
                        <a:gd name="T81" fmla="*/ 280 h 415"/>
                        <a:gd name="T82" fmla="*/ 646 w 671"/>
                        <a:gd name="T83" fmla="*/ 288 h 415"/>
                        <a:gd name="T84" fmla="*/ 646 w 671"/>
                        <a:gd name="T85" fmla="*/ 288 h 415"/>
                        <a:gd name="T86" fmla="*/ 646 w 671"/>
                        <a:gd name="T87" fmla="*/ 297 h 415"/>
                        <a:gd name="T88" fmla="*/ 646 w 671"/>
                        <a:gd name="T89" fmla="*/ 314 h 415"/>
                        <a:gd name="T90" fmla="*/ 646 w 671"/>
                        <a:gd name="T91" fmla="*/ 331 h 415"/>
                        <a:gd name="T92" fmla="*/ 654 w 671"/>
                        <a:gd name="T93" fmla="*/ 339 h 415"/>
                        <a:gd name="T94" fmla="*/ 654 w 671"/>
                        <a:gd name="T95" fmla="*/ 356 h 415"/>
                        <a:gd name="T96" fmla="*/ 663 w 671"/>
                        <a:gd name="T97" fmla="*/ 365 h 415"/>
                        <a:gd name="T98" fmla="*/ 663 w 671"/>
                        <a:gd name="T99" fmla="*/ 382 h 415"/>
                        <a:gd name="T100" fmla="*/ 671 w 671"/>
                        <a:gd name="T101" fmla="*/ 399 h 415"/>
                        <a:gd name="T102" fmla="*/ 663 w 671"/>
                        <a:gd name="T103" fmla="*/ 415 h 415"/>
                        <a:gd name="T104" fmla="*/ 535 w 671"/>
                        <a:gd name="T105" fmla="*/ 415 h 415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671"/>
                        <a:gd name="T160" fmla="*/ 0 h 415"/>
                        <a:gd name="T161" fmla="*/ 671 w 671"/>
                        <a:gd name="T162" fmla="*/ 415 h 415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671" h="415">
                          <a:moveTo>
                            <a:pt x="476" y="415"/>
                          </a:moveTo>
                          <a:lnTo>
                            <a:pt x="450" y="415"/>
                          </a:lnTo>
                          <a:lnTo>
                            <a:pt x="382" y="415"/>
                          </a:lnTo>
                          <a:lnTo>
                            <a:pt x="374" y="415"/>
                          </a:lnTo>
                          <a:lnTo>
                            <a:pt x="315" y="407"/>
                          </a:lnTo>
                          <a:lnTo>
                            <a:pt x="179" y="399"/>
                          </a:lnTo>
                          <a:lnTo>
                            <a:pt x="94" y="399"/>
                          </a:lnTo>
                          <a:lnTo>
                            <a:pt x="0" y="390"/>
                          </a:lnTo>
                          <a:lnTo>
                            <a:pt x="0" y="348"/>
                          </a:lnTo>
                          <a:lnTo>
                            <a:pt x="9" y="314"/>
                          </a:lnTo>
                          <a:lnTo>
                            <a:pt x="9" y="297"/>
                          </a:lnTo>
                          <a:lnTo>
                            <a:pt x="17" y="212"/>
                          </a:lnTo>
                          <a:lnTo>
                            <a:pt x="17" y="204"/>
                          </a:lnTo>
                          <a:lnTo>
                            <a:pt x="17" y="127"/>
                          </a:lnTo>
                          <a:lnTo>
                            <a:pt x="26" y="77"/>
                          </a:lnTo>
                          <a:lnTo>
                            <a:pt x="26" y="43"/>
                          </a:lnTo>
                          <a:lnTo>
                            <a:pt x="34" y="0"/>
                          </a:lnTo>
                          <a:lnTo>
                            <a:pt x="128" y="9"/>
                          </a:lnTo>
                          <a:lnTo>
                            <a:pt x="204" y="17"/>
                          </a:lnTo>
                          <a:lnTo>
                            <a:pt x="247" y="17"/>
                          </a:lnTo>
                          <a:lnTo>
                            <a:pt x="357" y="26"/>
                          </a:lnTo>
                          <a:lnTo>
                            <a:pt x="416" y="26"/>
                          </a:lnTo>
                          <a:lnTo>
                            <a:pt x="459" y="26"/>
                          </a:lnTo>
                          <a:lnTo>
                            <a:pt x="552" y="26"/>
                          </a:lnTo>
                          <a:lnTo>
                            <a:pt x="612" y="26"/>
                          </a:lnTo>
                          <a:lnTo>
                            <a:pt x="612" y="34"/>
                          </a:lnTo>
                          <a:lnTo>
                            <a:pt x="620" y="43"/>
                          </a:lnTo>
                          <a:lnTo>
                            <a:pt x="620" y="51"/>
                          </a:lnTo>
                          <a:lnTo>
                            <a:pt x="620" y="60"/>
                          </a:lnTo>
                          <a:lnTo>
                            <a:pt x="620" y="68"/>
                          </a:lnTo>
                          <a:lnTo>
                            <a:pt x="620" y="77"/>
                          </a:lnTo>
                          <a:lnTo>
                            <a:pt x="620" y="85"/>
                          </a:lnTo>
                          <a:lnTo>
                            <a:pt x="620" y="93"/>
                          </a:lnTo>
                          <a:lnTo>
                            <a:pt x="620" y="102"/>
                          </a:lnTo>
                          <a:lnTo>
                            <a:pt x="620" y="110"/>
                          </a:lnTo>
                          <a:lnTo>
                            <a:pt x="620" y="119"/>
                          </a:lnTo>
                          <a:lnTo>
                            <a:pt x="620" y="127"/>
                          </a:lnTo>
                          <a:lnTo>
                            <a:pt x="620" y="136"/>
                          </a:lnTo>
                          <a:lnTo>
                            <a:pt x="620" y="144"/>
                          </a:lnTo>
                          <a:lnTo>
                            <a:pt x="629" y="153"/>
                          </a:lnTo>
                          <a:lnTo>
                            <a:pt x="629" y="161"/>
                          </a:lnTo>
                          <a:lnTo>
                            <a:pt x="629" y="170"/>
                          </a:lnTo>
                          <a:lnTo>
                            <a:pt x="637" y="178"/>
                          </a:lnTo>
                          <a:lnTo>
                            <a:pt x="629" y="178"/>
                          </a:lnTo>
                          <a:lnTo>
                            <a:pt x="637" y="178"/>
                          </a:lnTo>
                          <a:lnTo>
                            <a:pt x="637" y="187"/>
                          </a:lnTo>
                          <a:lnTo>
                            <a:pt x="637" y="195"/>
                          </a:lnTo>
                          <a:lnTo>
                            <a:pt x="646" y="204"/>
                          </a:lnTo>
                          <a:lnTo>
                            <a:pt x="646" y="212"/>
                          </a:lnTo>
                          <a:lnTo>
                            <a:pt x="646" y="221"/>
                          </a:lnTo>
                          <a:lnTo>
                            <a:pt x="646" y="229"/>
                          </a:lnTo>
                          <a:lnTo>
                            <a:pt x="646" y="238"/>
                          </a:lnTo>
                          <a:lnTo>
                            <a:pt x="646" y="246"/>
                          </a:lnTo>
                          <a:lnTo>
                            <a:pt x="646" y="254"/>
                          </a:lnTo>
                          <a:lnTo>
                            <a:pt x="646" y="263"/>
                          </a:lnTo>
                          <a:lnTo>
                            <a:pt x="646" y="271"/>
                          </a:lnTo>
                          <a:lnTo>
                            <a:pt x="646" y="280"/>
                          </a:lnTo>
                          <a:lnTo>
                            <a:pt x="646" y="288"/>
                          </a:lnTo>
                          <a:lnTo>
                            <a:pt x="654" y="288"/>
                          </a:lnTo>
                          <a:lnTo>
                            <a:pt x="654" y="297"/>
                          </a:lnTo>
                          <a:lnTo>
                            <a:pt x="646" y="297"/>
                          </a:lnTo>
                          <a:lnTo>
                            <a:pt x="654" y="305"/>
                          </a:lnTo>
                          <a:lnTo>
                            <a:pt x="646" y="305"/>
                          </a:lnTo>
                          <a:lnTo>
                            <a:pt x="646" y="314"/>
                          </a:lnTo>
                          <a:lnTo>
                            <a:pt x="646" y="322"/>
                          </a:lnTo>
                          <a:lnTo>
                            <a:pt x="646" y="331"/>
                          </a:lnTo>
                          <a:lnTo>
                            <a:pt x="654" y="331"/>
                          </a:lnTo>
                          <a:lnTo>
                            <a:pt x="654" y="339"/>
                          </a:lnTo>
                          <a:lnTo>
                            <a:pt x="654" y="348"/>
                          </a:lnTo>
                          <a:lnTo>
                            <a:pt x="654" y="356"/>
                          </a:lnTo>
                          <a:lnTo>
                            <a:pt x="663" y="365"/>
                          </a:lnTo>
                          <a:lnTo>
                            <a:pt x="663" y="382"/>
                          </a:lnTo>
                          <a:lnTo>
                            <a:pt x="663" y="390"/>
                          </a:lnTo>
                          <a:lnTo>
                            <a:pt x="671" y="399"/>
                          </a:lnTo>
                          <a:lnTo>
                            <a:pt x="663" y="407"/>
                          </a:lnTo>
                          <a:lnTo>
                            <a:pt x="663" y="415"/>
                          </a:lnTo>
                          <a:lnTo>
                            <a:pt x="612" y="415"/>
                          </a:lnTo>
                          <a:lnTo>
                            <a:pt x="544" y="415"/>
                          </a:lnTo>
                          <a:lnTo>
                            <a:pt x="535" y="415"/>
                          </a:lnTo>
                          <a:lnTo>
                            <a:pt x="476" y="41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179" y="1233"/>
                      <a:ext cx="714" cy="475"/>
                    </a:xfrm>
                    <a:custGeom>
                      <a:avLst/>
                      <a:gdLst>
                        <a:gd name="T0" fmla="*/ 51 w 714"/>
                        <a:gd name="T1" fmla="*/ 381 h 475"/>
                        <a:gd name="T2" fmla="*/ 9 w 714"/>
                        <a:gd name="T3" fmla="*/ 314 h 475"/>
                        <a:gd name="T4" fmla="*/ 9 w 714"/>
                        <a:gd name="T5" fmla="*/ 220 h 475"/>
                        <a:gd name="T6" fmla="*/ 26 w 714"/>
                        <a:gd name="T7" fmla="*/ 119 h 475"/>
                        <a:gd name="T8" fmla="*/ 34 w 714"/>
                        <a:gd name="T9" fmla="*/ 0 h 475"/>
                        <a:gd name="T10" fmla="*/ 213 w 714"/>
                        <a:gd name="T11" fmla="*/ 9 h 475"/>
                        <a:gd name="T12" fmla="*/ 416 w 714"/>
                        <a:gd name="T13" fmla="*/ 25 h 475"/>
                        <a:gd name="T14" fmla="*/ 569 w 714"/>
                        <a:gd name="T15" fmla="*/ 25 h 475"/>
                        <a:gd name="T16" fmla="*/ 697 w 714"/>
                        <a:gd name="T17" fmla="*/ 25 h 475"/>
                        <a:gd name="T18" fmla="*/ 697 w 714"/>
                        <a:gd name="T19" fmla="*/ 51 h 475"/>
                        <a:gd name="T20" fmla="*/ 680 w 714"/>
                        <a:gd name="T21" fmla="*/ 76 h 475"/>
                        <a:gd name="T22" fmla="*/ 688 w 714"/>
                        <a:gd name="T23" fmla="*/ 93 h 475"/>
                        <a:gd name="T24" fmla="*/ 705 w 714"/>
                        <a:gd name="T25" fmla="*/ 110 h 475"/>
                        <a:gd name="T26" fmla="*/ 705 w 714"/>
                        <a:gd name="T27" fmla="*/ 153 h 475"/>
                        <a:gd name="T28" fmla="*/ 705 w 714"/>
                        <a:gd name="T29" fmla="*/ 212 h 475"/>
                        <a:gd name="T30" fmla="*/ 705 w 714"/>
                        <a:gd name="T31" fmla="*/ 339 h 475"/>
                        <a:gd name="T32" fmla="*/ 697 w 714"/>
                        <a:gd name="T33" fmla="*/ 347 h 475"/>
                        <a:gd name="T34" fmla="*/ 705 w 714"/>
                        <a:gd name="T35" fmla="*/ 356 h 475"/>
                        <a:gd name="T36" fmla="*/ 697 w 714"/>
                        <a:gd name="T37" fmla="*/ 373 h 475"/>
                        <a:gd name="T38" fmla="*/ 697 w 714"/>
                        <a:gd name="T39" fmla="*/ 381 h 475"/>
                        <a:gd name="T40" fmla="*/ 705 w 714"/>
                        <a:gd name="T41" fmla="*/ 390 h 475"/>
                        <a:gd name="T42" fmla="*/ 705 w 714"/>
                        <a:gd name="T43" fmla="*/ 398 h 475"/>
                        <a:gd name="T44" fmla="*/ 705 w 714"/>
                        <a:gd name="T45" fmla="*/ 407 h 475"/>
                        <a:gd name="T46" fmla="*/ 697 w 714"/>
                        <a:gd name="T47" fmla="*/ 424 h 475"/>
                        <a:gd name="T48" fmla="*/ 697 w 714"/>
                        <a:gd name="T49" fmla="*/ 432 h 475"/>
                        <a:gd name="T50" fmla="*/ 688 w 714"/>
                        <a:gd name="T51" fmla="*/ 441 h 475"/>
                        <a:gd name="T52" fmla="*/ 697 w 714"/>
                        <a:gd name="T53" fmla="*/ 449 h 475"/>
                        <a:gd name="T54" fmla="*/ 705 w 714"/>
                        <a:gd name="T55" fmla="*/ 466 h 475"/>
                        <a:gd name="T56" fmla="*/ 705 w 714"/>
                        <a:gd name="T57" fmla="*/ 475 h 475"/>
                        <a:gd name="T58" fmla="*/ 697 w 714"/>
                        <a:gd name="T59" fmla="*/ 466 h 475"/>
                        <a:gd name="T60" fmla="*/ 697 w 714"/>
                        <a:gd name="T61" fmla="*/ 466 h 475"/>
                        <a:gd name="T62" fmla="*/ 688 w 714"/>
                        <a:gd name="T63" fmla="*/ 458 h 475"/>
                        <a:gd name="T64" fmla="*/ 680 w 714"/>
                        <a:gd name="T65" fmla="*/ 449 h 475"/>
                        <a:gd name="T66" fmla="*/ 671 w 714"/>
                        <a:gd name="T67" fmla="*/ 441 h 475"/>
                        <a:gd name="T68" fmla="*/ 663 w 714"/>
                        <a:gd name="T69" fmla="*/ 441 h 475"/>
                        <a:gd name="T70" fmla="*/ 646 w 714"/>
                        <a:gd name="T71" fmla="*/ 432 h 475"/>
                        <a:gd name="T72" fmla="*/ 637 w 714"/>
                        <a:gd name="T73" fmla="*/ 424 h 475"/>
                        <a:gd name="T74" fmla="*/ 629 w 714"/>
                        <a:gd name="T75" fmla="*/ 424 h 475"/>
                        <a:gd name="T76" fmla="*/ 612 w 714"/>
                        <a:gd name="T77" fmla="*/ 424 h 475"/>
                        <a:gd name="T78" fmla="*/ 603 w 714"/>
                        <a:gd name="T79" fmla="*/ 424 h 475"/>
                        <a:gd name="T80" fmla="*/ 586 w 714"/>
                        <a:gd name="T81" fmla="*/ 424 h 475"/>
                        <a:gd name="T82" fmla="*/ 578 w 714"/>
                        <a:gd name="T83" fmla="*/ 424 h 475"/>
                        <a:gd name="T84" fmla="*/ 569 w 714"/>
                        <a:gd name="T85" fmla="*/ 432 h 475"/>
                        <a:gd name="T86" fmla="*/ 552 w 714"/>
                        <a:gd name="T87" fmla="*/ 432 h 475"/>
                        <a:gd name="T88" fmla="*/ 552 w 714"/>
                        <a:gd name="T89" fmla="*/ 424 h 475"/>
                        <a:gd name="T90" fmla="*/ 518 w 714"/>
                        <a:gd name="T91" fmla="*/ 415 h 475"/>
                        <a:gd name="T92" fmla="*/ 425 w 714"/>
                        <a:gd name="T93" fmla="*/ 398 h 475"/>
                        <a:gd name="T94" fmla="*/ 187 w 714"/>
                        <a:gd name="T95" fmla="*/ 390 h 475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714"/>
                        <a:gd name="T145" fmla="*/ 0 h 475"/>
                        <a:gd name="T146" fmla="*/ 714 w 714"/>
                        <a:gd name="T147" fmla="*/ 475 h 475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714" h="475">
                          <a:moveTo>
                            <a:pt x="119" y="381"/>
                          </a:moveTo>
                          <a:lnTo>
                            <a:pt x="94" y="381"/>
                          </a:lnTo>
                          <a:lnTo>
                            <a:pt x="51" y="381"/>
                          </a:lnTo>
                          <a:lnTo>
                            <a:pt x="0" y="373"/>
                          </a:lnTo>
                          <a:lnTo>
                            <a:pt x="9" y="314"/>
                          </a:lnTo>
                          <a:lnTo>
                            <a:pt x="9" y="263"/>
                          </a:lnTo>
                          <a:lnTo>
                            <a:pt x="9" y="229"/>
                          </a:lnTo>
                          <a:lnTo>
                            <a:pt x="9" y="220"/>
                          </a:lnTo>
                          <a:lnTo>
                            <a:pt x="17" y="170"/>
                          </a:lnTo>
                          <a:lnTo>
                            <a:pt x="17" y="119"/>
                          </a:lnTo>
                          <a:lnTo>
                            <a:pt x="26" y="119"/>
                          </a:lnTo>
                          <a:lnTo>
                            <a:pt x="26" y="93"/>
                          </a:lnTo>
                          <a:lnTo>
                            <a:pt x="34" y="9"/>
                          </a:lnTo>
                          <a:lnTo>
                            <a:pt x="34" y="0"/>
                          </a:lnTo>
                          <a:lnTo>
                            <a:pt x="128" y="9"/>
                          </a:lnTo>
                          <a:lnTo>
                            <a:pt x="213" y="9"/>
                          </a:lnTo>
                          <a:lnTo>
                            <a:pt x="349" y="17"/>
                          </a:lnTo>
                          <a:lnTo>
                            <a:pt x="408" y="25"/>
                          </a:lnTo>
                          <a:lnTo>
                            <a:pt x="416" y="25"/>
                          </a:lnTo>
                          <a:lnTo>
                            <a:pt x="484" y="25"/>
                          </a:lnTo>
                          <a:lnTo>
                            <a:pt x="510" y="25"/>
                          </a:lnTo>
                          <a:lnTo>
                            <a:pt x="569" y="25"/>
                          </a:lnTo>
                          <a:lnTo>
                            <a:pt x="578" y="25"/>
                          </a:lnTo>
                          <a:lnTo>
                            <a:pt x="646" y="25"/>
                          </a:lnTo>
                          <a:lnTo>
                            <a:pt x="697" y="25"/>
                          </a:lnTo>
                          <a:lnTo>
                            <a:pt x="697" y="42"/>
                          </a:lnTo>
                          <a:lnTo>
                            <a:pt x="697" y="51"/>
                          </a:lnTo>
                          <a:lnTo>
                            <a:pt x="680" y="68"/>
                          </a:lnTo>
                          <a:lnTo>
                            <a:pt x="671" y="68"/>
                          </a:lnTo>
                          <a:lnTo>
                            <a:pt x="680" y="76"/>
                          </a:lnTo>
                          <a:lnTo>
                            <a:pt x="680" y="85"/>
                          </a:lnTo>
                          <a:lnTo>
                            <a:pt x="688" y="93"/>
                          </a:lnTo>
                          <a:lnTo>
                            <a:pt x="697" y="102"/>
                          </a:lnTo>
                          <a:lnTo>
                            <a:pt x="705" y="102"/>
                          </a:lnTo>
                          <a:lnTo>
                            <a:pt x="705" y="110"/>
                          </a:lnTo>
                          <a:lnTo>
                            <a:pt x="714" y="110"/>
                          </a:lnTo>
                          <a:lnTo>
                            <a:pt x="705" y="153"/>
                          </a:lnTo>
                          <a:lnTo>
                            <a:pt x="705" y="178"/>
                          </a:lnTo>
                          <a:lnTo>
                            <a:pt x="705" y="195"/>
                          </a:lnTo>
                          <a:lnTo>
                            <a:pt x="705" y="212"/>
                          </a:lnTo>
                          <a:lnTo>
                            <a:pt x="705" y="254"/>
                          </a:lnTo>
                          <a:lnTo>
                            <a:pt x="705" y="297"/>
                          </a:lnTo>
                          <a:lnTo>
                            <a:pt x="705" y="339"/>
                          </a:lnTo>
                          <a:lnTo>
                            <a:pt x="697" y="339"/>
                          </a:lnTo>
                          <a:lnTo>
                            <a:pt x="697" y="347"/>
                          </a:lnTo>
                          <a:lnTo>
                            <a:pt x="697" y="356"/>
                          </a:lnTo>
                          <a:lnTo>
                            <a:pt x="705" y="356"/>
                          </a:lnTo>
                          <a:lnTo>
                            <a:pt x="697" y="364"/>
                          </a:lnTo>
                          <a:lnTo>
                            <a:pt x="697" y="373"/>
                          </a:lnTo>
                          <a:lnTo>
                            <a:pt x="697" y="381"/>
                          </a:lnTo>
                          <a:lnTo>
                            <a:pt x="705" y="381"/>
                          </a:lnTo>
                          <a:lnTo>
                            <a:pt x="705" y="390"/>
                          </a:lnTo>
                          <a:lnTo>
                            <a:pt x="705" y="398"/>
                          </a:lnTo>
                          <a:lnTo>
                            <a:pt x="705" y="407"/>
                          </a:lnTo>
                          <a:lnTo>
                            <a:pt x="705" y="415"/>
                          </a:lnTo>
                          <a:lnTo>
                            <a:pt x="697" y="415"/>
                          </a:lnTo>
                          <a:lnTo>
                            <a:pt x="697" y="424"/>
                          </a:lnTo>
                          <a:lnTo>
                            <a:pt x="697" y="432"/>
                          </a:lnTo>
                          <a:lnTo>
                            <a:pt x="688" y="441"/>
                          </a:lnTo>
                          <a:lnTo>
                            <a:pt x="697" y="441"/>
                          </a:lnTo>
                          <a:lnTo>
                            <a:pt x="697" y="449"/>
                          </a:lnTo>
                          <a:lnTo>
                            <a:pt x="705" y="458"/>
                          </a:lnTo>
                          <a:lnTo>
                            <a:pt x="705" y="466"/>
                          </a:lnTo>
                          <a:lnTo>
                            <a:pt x="705" y="475"/>
                          </a:lnTo>
                          <a:lnTo>
                            <a:pt x="697" y="466"/>
                          </a:lnTo>
                          <a:lnTo>
                            <a:pt x="697" y="475"/>
                          </a:lnTo>
                          <a:lnTo>
                            <a:pt x="697" y="466"/>
                          </a:lnTo>
                          <a:lnTo>
                            <a:pt x="688" y="458"/>
                          </a:lnTo>
                          <a:lnTo>
                            <a:pt x="688" y="449"/>
                          </a:lnTo>
                          <a:lnTo>
                            <a:pt x="680" y="449"/>
                          </a:lnTo>
                          <a:lnTo>
                            <a:pt x="671" y="441"/>
                          </a:lnTo>
                          <a:lnTo>
                            <a:pt x="663" y="441"/>
                          </a:lnTo>
                          <a:lnTo>
                            <a:pt x="654" y="441"/>
                          </a:lnTo>
                          <a:lnTo>
                            <a:pt x="646" y="432"/>
                          </a:lnTo>
                          <a:lnTo>
                            <a:pt x="637" y="432"/>
                          </a:lnTo>
                          <a:lnTo>
                            <a:pt x="637" y="424"/>
                          </a:lnTo>
                          <a:lnTo>
                            <a:pt x="629" y="424"/>
                          </a:lnTo>
                          <a:lnTo>
                            <a:pt x="620" y="424"/>
                          </a:lnTo>
                          <a:lnTo>
                            <a:pt x="612" y="424"/>
                          </a:lnTo>
                          <a:lnTo>
                            <a:pt x="603" y="424"/>
                          </a:lnTo>
                          <a:lnTo>
                            <a:pt x="595" y="424"/>
                          </a:lnTo>
                          <a:lnTo>
                            <a:pt x="586" y="424"/>
                          </a:lnTo>
                          <a:lnTo>
                            <a:pt x="578" y="424"/>
                          </a:lnTo>
                          <a:lnTo>
                            <a:pt x="569" y="432"/>
                          </a:lnTo>
                          <a:lnTo>
                            <a:pt x="561" y="432"/>
                          </a:lnTo>
                          <a:lnTo>
                            <a:pt x="552" y="432"/>
                          </a:lnTo>
                          <a:lnTo>
                            <a:pt x="552" y="424"/>
                          </a:lnTo>
                          <a:lnTo>
                            <a:pt x="535" y="424"/>
                          </a:lnTo>
                          <a:lnTo>
                            <a:pt x="527" y="415"/>
                          </a:lnTo>
                          <a:lnTo>
                            <a:pt x="518" y="415"/>
                          </a:lnTo>
                          <a:lnTo>
                            <a:pt x="518" y="407"/>
                          </a:lnTo>
                          <a:lnTo>
                            <a:pt x="450" y="407"/>
                          </a:lnTo>
                          <a:lnTo>
                            <a:pt x="425" y="398"/>
                          </a:lnTo>
                          <a:lnTo>
                            <a:pt x="357" y="398"/>
                          </a:lnTo>
                          <a:lnTo>
                            <a:pt x="264" y="398"/>
                          </a:lnTo>
                          <a:lnTo>
                            <a:pt x="187" y="390"/>
                          </a:lnTo>
                          <a:lnTo>
                            <a:pt x="119" y="38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1491" y="1275"/>
                      <a:ext cx="705" cy="594"/>
                    </a:xfrm>
                    <a:custGeom>
                      <a:avLst/>
                      <a:gdLst>
                        <a:gd name="T0" fmla="*/ 671 w 705"/>
                        <a:gd name="T1" fmla="*/ 500 h 594"/>
                        <a:gd name="T2" fmla="*/ 671 w 705"/>
                        <a:gd name="T3" fmla="*/ 517 h 594"/>
                        <a:gd name="T4" fmla="*/ 671 w 705"/>
                        <a:gd name="T5" fmla="*/ 543 h 594"/>
                        <a:gd name="T6" fmla="*/ 663 w 705"/>
                        <a:gd name="T7" fmla="*/ 594 h 594"/>
                        <a:gd name="T8" fmla="*/ 578 w 705"/>
                        <a:gd name="T9" fmla="*/ 585 h 594"/>
                        <a:gd name="T10" fmla="*/ 552 w 705"/>
                        <a:gd name="T11" fmla="*/ 577 h 594"/>
                        <a:gd name="T12" fmla="*/ 459 w 705"/>
                        <a:gd name="T13" fmla="*/ 568 h 594"/>
                        <a:gd name="T14" fmla="*/ 451 w 705"/>
                        <a:gd name="T15" fmla="*/ 568 h 594"/>
                        <a:gd name="T16" fmla="*/ 400 w 705"/>
                        <a:gd name="T17" fmla="*/ 560 h 594"/>
                        <a:gd name="T18" fmla="*/ 357 w 705"/>
                        <a:gd name="T19" fmla="*/ 560 h 594"/>
                        <a:gd name="T20" fmla="*/ 298 w 705"/>
                        <a:gd name="T21" fmla="*/ 551 h 594"/>
                        <a:gd name="T22" fmla="*/ 187 w 705"/>
                        <a:gd name="T23" fmla="*/ 534 h 594"/>
                        <a:gd name="T24" fmla="*/ 94 w 705"/>
                        <a:gd name="T25" fmla="*/ 526 h 594"/>
                        <a:gd name="T26" fmla="*/ 94 w 705"/>
                        <a:gd name="T27" fmla="*/ 526 h 594"/>
                        <a:gd name="T28" fmla="*/ 0 w 705"/>
                        <a:gd name="T29" fmla="*/ 509 h 594"/>
                        <a:gd name="T30" fmla="*/ 0 w 705"/>
                        <a:gd name="T31" fmla="*/ 475 h 594"/>
                        <a:gd name="T32" fmla="*/ 9 w 705"/>
                        <a:gd name="T33" fmla="*/ 433 h 594"/>
                        <a:gd name="T34" fmla="*/ 17 w 705"/>
                        <a:gd name="T35" fmla="*/ 382 h 594"/>
                        <a:gd name="T36" fmla="*/ 26 w 705"/>
                        <a:gd name="T37" fmla="*/ 314 h 594"/>
                        <a:gd name="T38" fmla="*/ 43 w 705"/>
                        <a:gd name="T39" fmla="*/ 246 h 594"/>
                        <a:gd name="T40" fmla="*/ 43 w 705"/>
                        <a:gd name="T41" fmla="*/ 221 h 594"/>
                        <a:gd name="T42" fmla="*/ 51 w 705"/>
                        <a:gd name="T43" fmla="*/ 187 h 594"/>
                        <a:gd name="T44" fmla="*/ 60 w 705"/>
                        <a:gd name="T45" fmla="*/ 128 h 594"/>
                        <a:gd name="T46" fmla="*/ 68 w 705"/>
                        <a:gd name="T47" fmla="*/ 68 h 594"/>
                        <a:gd name="T48" fmla="*/ 68 w 705"/>
                        <a:gd name="T49" fmla="*/ 43 h 594"/>
                        <a:gd name="T50" fmla="*/ 77 w 705"/>
                        <a:gd name="T51" fmla="*/ 0 h 594"/>
                        <a:gd name="T52" fmla="*/ 136 w 705"/>
                        <a:gd name="T53" fmla="*/ 9 h 594"/>
                        <a:gd name="T54" fmla="*/ 136 w 705"/>
                        <a:gd name="T55" fmla="*/ 9 h 594"/>
                        <a:gd name="T56" fmla="*/ 170 w 705"/>
                        <a:gd name="T57" fmla="*/ 17 h 594"/>
                        <a:gd name="T58" fmla="*/ 187 w 705"/>
                        <a:gd name="T59" fmla="*/ 17 h 594"/>
                        <a:gd name="T60" fmla="*/ 298 w 705"/>
                        <a:gd name="T61" fmla="*/ 34 h 594"/>
                        <a:gd name="T62" fmla="*/ 332 w 705"/>
                        <a:gd name="T63" fmla="*/ 34 h 594"/>
                        <a:gd name="T64" fmla="*/ 366 w 705"/>
                        <a:gd name="T65" fmla="*/ 43 h 594"/>
                        <a:gd name="T66" fmla="*/ 510 w 705"/>
                        <a:gd name="T67" fmla="*/ 60 h 594"/>
                        <a:gd name="T68" fmla="*/ 535 w 705"/>
                        <a:gd name="T69" fmla="*/ 60 h 594"/>
                        <a:gd name="T70" fmla="*/ 620 w 705"/>
                        <a:gd name="T71" fmla="*/ 68 h 594"/>
                        <a:gd name="T72" fmla="*/ 620 w 705"/>
                        <a:gd name="T73" fmla="*/ 68 h 594"/>
                        <a:gd name="T74" fmla="*/ 705 w 705"/>
                        <a:gd name="T75" fmla="*/ 77 h 594"/>
                        <a:gd name="T76" fmla="*/ 705 w 705"/>
                        <a:gd name="T77" fmla="*/ 128 h 594"/>
                        <a:gd name="T78" fmla="*/ 697 w 705"/>
                        <a:gd name="T79" fmla="*/ 178 h 594"/>
                        <a:gd name="T80" fmla="*/ 697 w 705"/>
                        <a:gd name="T81" fmla="*/ 187 h 594"/>
                        <a:gd name="T82" fmla="*/ 697 w 705"/>
                        <a:gd name="T83" fmla="*/ 221 h 594"/>
                        <a:gd name="T84" fmla="*/ 697 w 705"/>
                        <a:gd name="T85" fmla="*/ 272 h 594"/>
                        <a:gd name="T86" fmla="*/ 697 w 705"/>
                        <a:gd name="T87" fmla="*/ 272 h 594"/>
                        <a:gd name="T88" fmla="*/ 688 w 705"/>
                        <a:gd name="T89" fmla="*/ 331 h 594"/>
                        <a:gd name="T90" fmla="*/ 680 w 705"/>
                        <a:gd name="T91" fmla="*/ 382 h 594"/>
                        <a:gd name="T92" fmla="*/ 680 w 705"/>
                        <a:gd name="T93" fmla="*/ 458 h 594"/>
                        <a:gd name="T94" fmla="*/ 671 w 705"/>
                        <a:gd name="T95" fmla="*/ 500 h 594"/>
                        <a:gd name="T96" fmla="*/ 671 w 705"/>
                        <a:gd name="T97" fmla="*/ 500 h 594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705"/>
                        <a:gd name="T148" fmla="*/ 0 h 594"/>
                        <a:gd name="T149" fmla="*/ 705 w 705"/>
                        <a:gd name="T150" fmla="*/ 594 h 594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705" h="594">
                          <a:moveTo>
                            <a:pt x="671" y="500"/>
                          </a:moveTo>
                          <a:lnTo>
                            <a:pt x="671" y="517"/>
                          </a:lnTo>
                          <a:lnTo>
                            <a:pt x="671" y="543"/>
                          </a:lnTo>
                          <a:lnTo>
                            <a:pt x="663" y="594"/>
                          </a:lnTo>
                          <a:lnTo>
                            <a:pt x="578" y="585"/>
                          </a:lnTo>
                          <a:lnTo>
                            <a:pt x="552" y="577"/>
                          </a:lnTo>
                          <a:lnTo>
                            <a:pt x="459" y="568"/>
                          </a:lnTo>
                          <a:lnTo>
                            <a:pt x="451" y="568"/>
                          </a:lnTo>
                          <a:lnTo>
                            <a:pt x="400" y="560"/>
                          </a:lnTo>
                          <a:lnTo>
                            <a:pt x="357" y="560"/>
                          </a:lnTo>
                          <a:lnTo>
                            <a:pt x="298" y="551"/>
                          </a:lnTo>
                          <a:lnTo>
                            <a:pt x="187" y="534"/>
                          </a:lnTo>
                          <a:lnTo>
                            <a:pt x="94" y="526"/>
                          </a:lnTo>
                          <a:lnTo>
                            <a:pt x="0" y="509"/>
                          </a:lnTo>
                          <a:lnTo>
                            <a:pt x="0" y="475"/>
                          </a:lnTo>
                          <a:lnTo>
                            <a:pt x="9" y="433"/>
                          </a:lnTo>
                          <a:lnTo>
                            <a:pt x="17" y="382"/>
                          </a:lnTo>
                          <a:lnTo>
                            <a:pt x="26" y="314"/>
                          </a:lnTo>
                          <a:lnTo>
                            <a:pt x="43" y="246"/>
                          </a:lnTo>
                          <a:lnTo>
                            <a:pt x="43" y="221"/>
                          </a:lnTo>
                          <a:lnTo>
                            <a:pt x="51" y="187"/>
                          </a:lnTo>
                          <a:lnTo>
                            <a:pt x="60" y="128"/>
                          </a:lnTo>
                          <a:lnTo>
                            <a:pt x="68" y="68"/>
                          </a:lnTo>
                          <a:lnTo>
                            <a:pt x="68" y="43"/>
                          </a:lnTo>
                          <a:lnTo>
                            <a:pt x="77" y="0"/>
                          </a:lnTo>
                          <a:lnTo>
                            <a:pt x="136" y="9"/>
                          </a:lnTo>
                          <a:lnTo>
                            <a:pt x="170" y="17"/>
                          </a:lnTo>
                          <a:lnTo>
                            <a:pt x="187" y="17"/>
                          </a:lnTo>
                          <a:lnTo>
                            <a:pt x="298" y="34"/>
                          </a:lnTo>
                          <a:lnTo>
                            <a:pt x="332" y="34"/>
                          </a:lnTo>
                          <a:lnTo>
                            <a:pt x="366" y="43"/>
                          </a:lnTo>
                          <a:lnTo>
                            <a:pt x="510" y="60"/>
                          </a:lnTo>
                          <a:lnTo>
                            <a:pt x="535" y="60"/>
                          </a:lnTo>
                          <a:lnTo>
                            <a:pt x="620" y="68"/>
                          </a:lnTo>
                          <a:lnTo>
                            <a:pt x="705" y="77"/>
                          </a:lnTo>
                          <a:lnTo>
                            <a:pt x="705" y="128"/>
                          </a:lnTo>
                          <a:lnTo>
                            <a:pt x="697" y="178"/>
                          </a:lnTo>
                          <a:lnTo>
                            <a:pt x="697" y="187"/>
                          </a:lnTo>
                          <a:lnTo>
                            <a:pt x="697" y="221"/>
                          </a:lnTo>
                          <a:lnTo>
                            <a:pt x="697" y="272"/>
                          </a:lnTo>
                          <a:lnTo>
                            <a:pt x="688" y="331"/>
                          </a:lnTo>
                          <a:lnTo>
                            <a:pt x="680" y="382"/>
                          </a:lnTo>
                          <a:lnTo>
                            <a:pt x="680" y="458"/>
                          </a:lnTo>
                          <a:lnTo>
                            <a:pt x="671" y="50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3207" y="1123"/>
                      <a:ext cx="510" cy="568"/>
                    </a:xfrm>
                    <a:custGeom>
                      <a:avLst/>
                      <a:gdLst>
                        <a:gd name="T0" fmla="*/ 450 w 510"/>
                        <a:gd name="T1" fmla="*/ 263 h 568"/>
                        <a:gd name="T2" fmla="*/ 450 w 510"/>
                        <a:gd name="T3" fmla="*/ 280 h 568"/>
                        <a:gd name="T4" fmla="*/ 467 w 510"/>
                        <a:gd name="T5" fmla="*/ 280 h 568"/>
                        <a:gd name="T6" fmla="*/ 493 w 510"/>
                        <a:gd name="T7" fmla="*/ 246 h 568"/>
                        <a:gd name="T8" fmla="*/ 510 w 510"/>
                        <a:gd name="T9" fmla="*/ 246 h 568"/>
                        <a:gd name="T10" fmla="*/ 501 w 510"/>
                        <a:gd name="T11" fmla="*/ 330 h 568"/>
                        <a:gd name="T12" fmla="*/ 484 w 510"/>
                        <a:gd name="T13" fmla="*/ 415 h 568"/>
                        <a:gd name="T14" fmla="*/ 484 w 510"/>
                        <a:gd name="T15" fmla="*/ 474 h 568"/>
                        <a:gd name="T16" fmla="*/ 493 w 510"/>
                        <a:gd name="T17" fmla="*/ 517 h 568"/>
                        <a:gd name="T18" fmla="*/ 450 w 510"/>
                        <a:gd name="T19" fmla="*/ 551 h 568"/>
                        <a:gd name="T20" fmla="*/ 348 w 510"/>
                        <a:gd name="T21" fmla="*/ 559 h 568"/>
                        <a:gd name="T22" fmla="*/ 246 w 510"/>
                        <a:gd name="T23" fmla="*/ 568 h 568"/>
                        <a:gd name="T24" fmla="*/ 221 w 510"/>
                        <a:gd name="T25" fmla="*/ 559 h 568"/>
                        <a:gd name="T26" fmla="*/ 204 w 510"/>
                        <a:gd name="T27" fmla="*/ 542 h 568"/>
                        <a:gd name="T28" fmla="*/ 178 w 510"/>
                        <a:gd name="T29" fmla="*/ 525 h 568"/>
                        <a:gd name="T30" fmla="*/ 170 w 510"/>
                        <a:gd name="T31" fmla="*/ 491 h 568"/>
                        <a:gd name="T32" fmla="*/ 178 w 510"/>
                        <a:gd name="T33" fmla="*/ 466 h 568"/>
                        <a:gd name="T34" fmla="*/ 161 w 510"/>
                        <a:gd name="T35" fmla="*/ 449 h 568"/>
                        <a:gd name="T36" fmla="*/ 161 w 510"/>
                        <a:gd name="T37" fmla="*/ 415 h 568"/>
                        <a:gd name="T38" fmla="*/ 153 w 510"/>
                        <a:gd name="T39" fmla="*/ 381 h 568"/>
                        <a:gd name="T40" fmla="*/ 127 w 510"/>
                        <a:gd name="T41" fmla="*/ 373 h 568"/>
                        <a:gd name="T42" fmla="*/ 102 w 510"/>
                        <a:gd name="T43" fmla="*/ 347 h 568"/>
                        <a:gd name="T44" fmla="*/ 93 w 510"/>
                        <a:gd name="T45" fmla="*/ 330 h 568"/>
                        <a:gd name="T46" fmla="*/ 59 w 510"/>
                        <a:gd name="T47" fmla="*/ 322 h 568"/>
                        <a:gd name="T48" fmla="*/ 34 w 510"/>
                        <a:gd name="T49" fmla="*/ 305 h 568"/>
                        <a:gd name="T50" fmla="*/ 17 w 510"/>
                        <a:gd name="T51" fmla="*/ 271 h 568"/>
                        <a:gd name="T52" fmla="*/ 17 w 510"/>
                        <a:gd name="T53" fmla="*/ 263 h 568"/>
                        <a:gd name="T54" fmla="*/ 17 w 510"/>
                        <a:gd name="T55" fmla="*/ 237 h 568"/>
                        <a:gd name="T56" fmla="*/ 17 w 510"/>
                        <a:gd name="T57" fmla="*/ 220 h 568"/>
                        <a:gd name="T58" fmla="*/ 25 w 510"/>
                        <a:gd name="T59" fmla="*/ 195 h 568"/>
                        <a:gd name="T60" fmla="*/ 17 w 510"/>
                        <a:gd name="T61" fmla="*/ 178 h 568"/>
                        <a:gd name="T62" fmla="*/ 8 w 510"/>
                        <a:gd name="T63" fmla="*/ 161 h 568"/>
                        <a:gd name="T64" fmla="*/ 17 w 510"/>
                        <a:gd name="T65" fmla="*/ 144 h 568"/>
                        <a:gd name="T66" fmla="*/ 34 w 510"/>
                        <a:gd name="T67" fmla="*/ 127 h 568"/>
                        <a:gd name="T68" fmla="*/ 51 w 510"/>
                        <a:gd name="T69" fmla="*/ 119 h 568"/>
                        <a:gd name="T70" fmla="*/ 51 w 510"/>
                        <a:gd name="T71" fmla="*/ 68 h 568"/>
                        <a:gd name="T72" fmla="*/ 76 w 510"/>
                        <a:gd name="T73" fmla="*/ 34 h 568"/>
                        <a:gd name="T74" fmla="*/ 187 w 510"/>
                        <a:gd name="T75" fmla="*/ 0 h 568"/>
                        <a:gd name="T76" fmla="*/ 204 w 510"/>
                        <a:gd name="T77" fmla="*/ 42 h 568"/>
                        <a:gd name="T78" fmla="*/ 229 w 510"/>
                        <a:gd name="T79" fmla="*/ 51 h 568"/>
                        <a:gd name="T80" fmla="*/ 238 w 510"/>
                        <a:gd name="T81" fmla="*/ 51 h 568"/>
                        <a:gd name="T82" fmla="*/ 246 w 510"/>
                        <a:gd name="T83" fmla="*/ 68 h 568"/>
                        <a:gd name="T84" fmla="*/ 357 w 510"/>
                        <a:gd name="T85" fmla="*/ 102 h 568"/>
                        <a:gd name="T86" fmla="*/ 365 w 510"/>
                        <a:gd name="T87" fmla="*/ 102 h 568"/>
                        <a:gd name="T88" fmla="*/ 382 w 510"/>
                        <a:gd name="T89" fmla="*/ 110 h 568"/>
                        <a:gd name="T90" fmla="*/ 391 w 510"/>
                        <a:gd name="T91" fmla="*/ 102 h 568"/>
                        <a:gd name="T92" fmla="*/ 399 w 510"/>
                        <a:gd name="T93" fmla="*/ 102 h 568"/>
                        <a:gd name="T94" fmla="*/ 408 w 510"/>
                        <a:gd name="T95" fmla="*/ 110 h 568"/>
                        <a:gd name="T96" fmla="*/ 425 w 510"/>
                        <a:gd name="T97" fmla="*/ 110 h 568"/>
                        <a:gd name="T98" fmla="*/ 433 w 510"/>
                        <a:gd name="T99" fmla="*/ 119 h 568"/>
                        <a:gd name="T100" fmla="*/ 433 w 510"/>
                        <a:gd name="T101" fmla="*/ 127 h 568"/>
                        <a:gd name="T102" fmla="*/ 459 w 510"/>
                        <a:gd name="T103" fmla="*/ 135 h 568"/>
                        <a:gd name="T104" fmla="*/ 459 w 510"/>
                        <a:gd name="T105" fmla="*/ 144 h 568"/>
                        <a:gd name="T106" fmla="*/ 459 w 510"/>
                        <a:gd name="T107" fmla="*/ 152 h 568"/>
                        <a:gd name="T108" fmla="*/ 459 w 510"/>
                        <a:gd name="T109" fmla="*/ 161 h 568"/>
                        <a:gd name="T110" fmla="*/ 459 w 510"/>
                        <a:gd name="T111" fmla="*/ 178 h 568"/>
                        <a:gd name="T112" fmla="*/ 459 w 510"/>
                        <a:gd name="T113" fmla="*/ 186 h 568"/>
                        <a:gd name="T114" fmla="*/ 476 w 510"/>
                        <a:gd name="T115" fmla="*/ 178 h 568"/>
                        <a:gd name="T116" fmla="*/ 476 w 510"/>
                        <a:gd name="T117" fmla="*/ 195 h 568"/>
                        <a:gd name="T118" fmla="*/ 476 w 510"/>
                        <a:gd name="T119" fmla="*/ 212 h 568"/>
                        <a:gd name="T120" fmla="*/ 484 w 510"/>
                        <a:gd name="T121" fmla="*/ 229 h 568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510"/>
                        <a:gd name="T184" fmla="*/ 0 h 568"/>
                        <a:gd name="T185" fmla="*/ 510 w 510"/>
                        <a:gd name="T186" fmla="*/ 568 h 568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510" h="568">
                          <a:moveTo>
                            <a:pt x="476" y="229"/>
                          </a:moveTo>
                          <a:lnTo>
                            <a:pt x="467" y="237"/>
                          </a:lnTo>
                          <a:lnTo>
                            <a:pt x="467" y="246"/>
                          </a:lnTo>
                          <a:lnTo>
                            <a:pt x="450" y="263"/>
                          </a:lnTo>
                          <a:lnTo>
                            <a:pt x="450" y="271"/>
                          </a:lnTo>
                          <a:lnTo>
                            <a:pt x="459" y="280"/>
                          </a:lnTo>
                          <a:lnTo>
                            <a:pt x="450" y="280"/>
                          </a:lnTo>
                          <a:lnTo>
                            <a:pt x="459" y="288"/>
                          </a:lnTo>
                          <a:lnTo>
                            <a:pt x="467" y="280"/>
                          </a:lnTo>
                          <a:lnTo>
                            <a:pt x="476" y="271"/>
                          </a:lnTo>
                          <a:lnTo>
                            <a:pt x="476" y="263"/>
                          </a:lnTo>
                          <a:lnTo>
                            <a:pt x="484" y="246"/>
                          </a:lnTo>
                          <a:lnTo>
                            <a:pt x="493" y="246"/>
                          </a:lnTo>
                          <a:lnTo>
                            <a:pt x="501" y="237"/>
                          </a:lnTo>
                          <a:lnTo>
                            <a:pt x="510" y="246"/>
                          </a:lnTo>
                          <a:lnTo>
                            <a:pt x="510" y="263"/>
                          </a:lnTo>
                          <a:lnTo>
                            <a:pt x="501" y="288"/>
                          </a:lnTo>
                          <a:lnTo>
                            <a:pt x="501" y="313"/>
                          </a:lnTo>
                          <a:lnTo>
                            <a:pt x="501" y="330"/>
                          </a:lnTo>
                          <a:lnTo>
                            <a:pt x="493" y="339"/>
                          </a:lnTo>
                          <a:lnTo>
                            <a:pt x="484" y="364"/>
                          </a:lnTo>
                          <a:lnTo>
                            <a:pt x="493" y="398"/>
                          </a:lnTo>
                          <a:lnTo>
                            <a:pt x="484" y="415"/>
                          </a:lnTo>
                          <a:lnTo>
                            <a:pt x="484" y="424"/>
                          </a:lnTo>
                          <a:lnTo>
                            <a:pt x="476" y="440"/>
                          </a:lnTo>
                          <a:lnTo>
                            <a:pt x="476" y="457"/>
                          </a:lnTo>
                          <a:lnTo>
                            <a:pt x="484" y="474"/>
                          </a:lnTo>
                          <a:lnTo>
                            <a:pt x="484" y="483"/>
                          </a:lnTo>
                          <a:lnTo>
                            <a:pt x="484" y="491"/>
                          </a:lnTo>
                          <a:lnTo>
                            <a:pt x="493" y="508"/>
                          </a:lnTo>
                          <a:lnTo>
                            <a:pt x="493" y="517"/>
                          </a:lnTo>
                          <a:lnTo>
                            <a:pt x="493" y="525"/>
                          </a:lnTo>
                          <a:lnTo>
                            <a:pt x="493" y="551"/>
                          </a:lnTo>
                          <a:lnTo>
                            <a:pt x="459" y="551"/>
                          </a:lnTo>
                          <a:lnTo>
                            <a:pt x="450" y="551"/>
                          </a:lnTo>
                          <a:lnTo>
                            <a:pt x="408" y="559"/>
                          </a:lnTo>
                          <a:lnTo>
                            <a:pt x="391" y="559"/>
                          </a:lnTo>
                          <a:lnTo>
                            <a:pt x="348" y="559"/>
                          </a:lnTo>
                          <a:lnTo>
                            <a:pt x="306" y="559"/>
                          </a:lnTo>
                          <a:lnTo>
                            <a:pt x="297" y="559"/>
                          </a:lnTo>
                          <a:lnTo>
                            <a:pt x="246" y="568"/>
                          </a:lnTo>
                          <a:lnTo>
                            <a:pt x="229" y="568"/>
                          </a:lnTo>
                          <a:lnTo>
                            <a:pt x="229" y="559"/>
                          </a:lnTo>
                          <a:lnTo>
                            <a:pt x="221" y="559"/>
                          </a:lnTo>
                          <a:lnTo>
                            <a:pt x="221" y="551"/>
                          </a:lnTo>
                          <a:lnTo>
                            <a:pt x="212" y="551"/>
                          </a:lnTo>
                          <a:lnTo>
                            <a:pt x="204" y="542"/>
                          </a:lnTo>
                          <a:lnTo>
                            <a:pt x="195" y="542"/>
                          </a:lnTo>
                          <a:lnTo>
                            <a:pt x="187" y="542"/>
                          </a:lnTo>
                          <a:lnTo>
                            <a:pt x="187" y="534"/>
                          </a:lnTo>
                          <a:lnTo>
                            <a:pt x="178" y="525"/>
                          </a:lnTo>
                          <a:lnTo>
                            <a:pt x="178" y="517"/>
                          </a:lnTo>
                          <a:lnTo>
                            <a:pt x="178" y="508"/>
                          </a:lnTo>
                          <a:lnTo>
                            <a:pt x="178" y="500"/>
                          </a:lnTo>
                          <a:lnTo>
                            <a:pt x="170" y="491"/>
                          </a:lnTo>
                          <a:lnTo>
                            <a:pt x="178" y="483"/>
                          </a:lnTo>
                          <a:lnTo>
                            <a:pt x="178" y="474"/>
                          </a:lnTo>
                          <a:lnTo>
                            <a:pt x="178" y="466"/>
                          </a:lnTo>
                          <a:lnTo>
                            <a:pt x="170" y="457"/>
                          </a:lnTo>
                          <a:lnTo>
                            <a:pt x="170" y="449"/>
                          </a:lnTo>
                          <a:lnTo>
                            <a:pt x="161" y="449"/>
                          </a:lnTo>
                          <a:lnTo>
                            <a:pt x="170" y="440"/>
                          </a:lnTo>
                          <a:lnTo>
                            <a:pt x="161" y="432"/>
                          </a:lnTo>
                          <a:lnTo>
                            <a:pt x="161" y="415"/>
                          </a:lnTo>
                          <a:lnTo>
                            <a:pt x="161" y="407"/>
                          </a:lnTo>
                          <a:lnTo>
                            <a:pt x="161" y="398"/>
                          </a:lnTo>
                          <a:lnTo>
                            <a:pt x="153" y="381"/>
                          </a:lnTo>
                          <a:lnTo>
                            <a:pt x="144" y="381"/>
                          </a:lnTo>
                          <a:lnTo>
                            <a:pt x="136" y="373"/>
                          </a:lnTo>
                          <a:lnTo>
                            <a:pt x="127" y="373"/>
                          </a:lnTo>
                          <a:lnTo>
                            <a:pt x="119" y="373"/>
                          </a:lnTo>
                          <a:lnTo>
                            <a:pt x="110" y="364"/>
                          </a:lnTo>
                          <a:lnTo>
                            <a:pt x="102" y="356"/>
                          </a:lnTo>
                          <a:lnTo>
                            <a:pt x="102" y="347"/>
                          </a:lnTo>
                          <a:lnTo>
                            <a:pt x="93" y="339"/>
                          </a:lnTo>
                          <a:lnTo>
                            <a:pt x="93" y="330"/>
                          </a:lnTo>
                          <a:lnTo>
                            <a:pt x="85" y="330"/>
                          </a:lnTo>
                          <a:lnTo>
                            <a:pt x="68" y="322"/>
                          </a:lnTo>
                          <a:lnTo>
                            <a:pt x="59" y="322"/>
                          </a:lnTo>
                          <a:lnTo>
                            <a:pt x="59" y="313"/>
                          </a:lnTo>
                          <a:lnTo>
                            <a:pt x="42" y="305"/>
                          </a:lnTo>
                          <a:lnTo>
                            <a:pt x="34" y="305"/>
                          </a:lnTo>
                          <a:lnTo>
                            <a:pt x="34" y="296"/>
                          </a:lnTo>
                          <a:lnTo>
                            <a:pt x="17" y="288"/>
                          </a:lnTo>
                          <a:lnTo>
                            <a:pt x="17" y="271"/>
                          </a:lnTo>
                          <a:lnTo>
                            <a:pt x="17" y="263"/>
                          </a:lnTo>
                          <a:lnTo>
                            <a:pt x="17" y="254"/>
                          </a:lnTo>
                          <a:lnTo>
                            <a:pt x="17" y="246"/>
                          </a:lnTo>
                          <a:lnTo>
                            <a:pt x="17" y="237"/>
                          </a:lnTo>
                          <a:lnTo>
                            <a:pt x="17" y="229"/>
                          </a:lnTo>
                          <a:lnTo>
                            <a:pt x="17" y="220"/>
                          </a:lnTo>
                          <a:lnTo>
                            <a:pt x="17" y="212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17" y="186"/>
                          </a:lnTo>
                          <a:lnTo>
                            <a:pt x="17" y="178"/>
                          </a:lnTo>
                          <a:lnTo>
                            <a:pt x="8" y="186"/>
                          </a:lnTo>
                          <a:lnTo>
                            <a:pt x="0" y="178"/>
                          </a:lnTo>
                          <a:lnTo>
                            <a:pt x="0" y="169"/>
                          </a:lnTo>
                          <a:lnTo>
                            <a:pt x="8" y="161"/>
                          </a:lnTo>
                          <a:lnTo>
                            <a:pt x="8" y="152"/>
                          </a:lnTo>
                          <a:lnTo>
                            <a:pt x="17" y="144"/>
                          </a:lnTo>
                          <a:lnTo>
                            <a:pt x="25" y="135"/>
                          </a:lnTo>
                          <a:lnTo>
                            <a:pt x="34" y="135"/>
                          </a:lnTo>
                          <a:lnTo>
                            <a:pt x="34" y="127"/>
                          </a:lnTo>
                          <a:lnTo>
                            <a:pt x="42" y="127"/>
                          </a:lnTo>
                          <a:lnTo>
                            <a:pt x="42" y="119"/>
                          </a:lnTo>
                          <a:lnTo>
                            <a:pt x="51" y="127"/>
                          </a:lnTo>
                          <a:lnTo>
                            <a:pt x="51" y="119"/>
                          </a:lnTo>
                          <a:lnTo>
                            <a:pt x="51" y="102"/>
                          </a:lnTo>
                          <a:lnTo>
                            <a:pt x="51" y="68"/>
                          </a:lnTo>
                          <a:lnTo>
                            <a:pt x="51" y="42"/>
                          </a:lnTo>
                          <a:lnTo>
                            <a:pt x="59" y="42"/>
                          </a:lnTo>
                          <a:lnTo>
                            <a:pt x="68" y="25"/>
                          </a:lnTo>
                          <a:lnTo>
                            <a:pt x="76" y="34"/>
                          </a:lnTo>
                          <a:lnTo>
                            <a:pt x="85" y="34"/>
                          </a:lnTo>
                          <a:lnTo>
                            <a:pt x="119" y="25"/>
                          </a:lnTo>
                          <a:lnTo>
                            <a:pt x="178" y="0"/>
                          </a:lnTo>
                          <a:lnTo>
                            <a:pt x="187" y="0"/>
                          </a:lnTo>
                          <a:lnTo>
                            <a:pt x="187" y="8"/>
                          </a:lnTo>
                          <a:lnTo>
                            <a:pt x="170" y="42"/>
                          </a:lnTo>
                          <a:lnTo>
                            <a:pt x="187" y="34"/>
                          </a:lnTo>
                          <a:lnTo>
                            <a:pt x="204" y="42"/>
                          </a:lnTo>
                          <a:lnTo>
                            <a:pt x="221" y="42"/>
                          </a:lnTo>
                          <a:lnTo>
                            <a:pt x="221" y="51"/>
                          </a:lnTo>
                          <a:lnTo>
                            <a:pt x="229" y="42"/>
                          </a:lnTo>
                          <a:lnTo>
                            <a:pt x="229" y="51"/>
                          </a:lnTo>
                          <a:lnTo>
                            <a:pt x="238" y="51"/>
                          </a:lnTo>
                          <a:lnTo>
                            <a:pt x="238" y="59"/>
                          </a:lnTo>
                          <a:lnTo>
                            <a:pt x="246" y="68"/>
                          </a:lnTo>
                          <a:lnTo>
                            <a:pt x="263" y="76"/>
                          </a:lnTo>
                          <a:lnTo>
                            <a:pt x="340" y="93"/>
                          </a:lnTo>
                          <a:lnTo>
                            <a:pt x="348" y="93"/>
                          </a:lnTo>
                          <a:lnTo>
                            <a:pt x="357" y="102"/>
                          </a:lnTo>
                          <a:lnTo>
                            <a:pt x="365" y="102"/>
                          </a:lnTo>
                          <a:lnTo>
                            <a:pt x="374" y="102"/>
                          </a:lnTo>
                          <a:lnTo>
                            <a:pt x="382" y="110"/>
                          </a:lnTo>
                          <a:lnTo>
                            <a:pt x="382" y="102"/>
                          </a:lnTo>
                          <a:lnTo>
                            <a:pt x="391" y="102"/>
                          </a:lnTo>
                          <a:lnTo>
                            <a:pt x="399" y="102"/>
                          </a:lnTo>
                          <a:lnTo>
                            <a:pt x="399" y="110"/>
                          </a:lnTo>
                          <a:lnTo>
                            <a:pt x="408" y="102"/>
                          </a:lnTo>
                          <a:lnTo>
                            <a:pt x="408" y="110"/>
                          </a:lnTo>
                          <a:lnTo>
                            <a:pt x="416" y="110"/>
                          </a:lnTo>
                          <a:lnTo>
                            <a:pt x="425" y="110"/>
                          </a:lnTo>
                          <a:lnTo>
                            <a:pt x="433" y="110"/>
                          </a:lnTo>
                          <a:lnTo>
                            <a:pt x="433" y="119"/>
                          </a:lnTo>
                          <a:lnTo>
                            <a:pt x="425" y="127"/>
                          </a:lnTo>
                          <a:lnTo>
                            <a:pt x="433" y="127"/>
                          </a:lnTo>
                          <a:lnTo>
                            <a:pt x="442" y="127"/>
                          </a:lnTo>
                          <a:lnTo>
                            <a:pt x="450" y="135"/>
                          </a:lnTo>
                          <a:lnTo>
                            <a:pt x="459" y="135"/>
                          </a:lnTo>
                          <a:lnTo>
                            <a:pt x="459" y="144"/>
                          </a:lnTo>
                          <a:lnTo>
                            <a:pt x="459" y="152"/>
                          </a:lnTo>
                          <a:lnTo>
                            <a:pt x="459" y="161"/>
                          </a:lnTo>
                          <a:lnTo>
                            <a:pt x="459" y="169"/>
                          </a:lnTo>
                          <a:lnTo>
                            <a:pt x="459" y="178"/>
                          </a:lnTo>
                          <a:lnTo>
                            <a:pt x="459" y="186"/>
                          </a:lnTo>
                          <a:lnTo>
                            <a:pt x="459" y="178"/>
                          </a:lnTo>
                          <a:lnTo>
                            <a:pt x="467" y="178"/>
                          </a:lnTo>
                          <a:lnTo>
                            <a:pt x="476" y="178"/>
                          </a:lnTo>
                          <a:lnTo>
                            <a:pt x="476" y="195"/>
                          </a:lnTo>
                          <a:lnTo>
                            <a:pt x="476" y="203"/>
                          </a:lnTo>
                          <a:lnTo>
                            <a:pt x="467" y="203"/>
                          </a:lnTo>
                          <a:lnTo>
                            <a:pt x="476" y="212"/>
                          </a:lnTo>
                          <a:lnTo>
                            <a:pt x="484" y="212"/>
                          </a:lnTo>
                          <a:lnTo>
                            <a:pt x="484" y="220"/>
                          </a:lnTo>
                          <a:lnTo>
                            <a:pt x="484" y="229"/>
                          </a:lnTo>
                          <a:lnTo>
                            <a:pt x="476" y="22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 84"/>
                    <p:cNvSpPr>
                      <a:spLocks/>
                    </p:cNvSpPr>
                    <p:nvPr/>
                  </p:nvSpPr>
                  <p:spPr bwMode="auto">
                    <a:xfrm>
                      <a:off x="3708" y="1309"/>
                      <a:ext cx="34" cy="60"/>
                    </a:xfrm>
                    <a:custGeom>
                      <a:avLst/>
                      <a:gdLst>
                        <a:gd name="T0" fmla="*/ 34 w 34"/>
                        <a:gd name="T1" fmla="*/ 0 h 60"/>
                        <a:gd name="T2" fmla="*/ 34 w 34"/>
                        <a:gd name="T3" fmla="*/ 0 h 60"/>
                        <a:gd name="T4" fmla="*/ 34 w 34"/>
                        <a:gd name="T5" fmla="*/ 0 h 60"/>
                        <a:gd name="T6" fmla="*/ 34 w 34"/>
                        <a:gd name="T7" fmla="*/ 9 h 60"/>
                        <a:gd name="T8" fmla="*/ 34 w 34"/>
                        <a:gd name="T9" fmla="*/ 0 h 60"/>
                        <a:gd name="T10" fmla="*/ 34 w 34"/>
                        <a:gd name="T11" fmla="*/ 17 h 60"/>
                        <a:gd name="T12" fmla="*/ 26 w 34"/>
                        <a:gd name="T13" fmla="*/ 17 h 60"/>
                        <a:gd name="T14" fmla="*/ 34 w 34"/>
                        <a:gd name="T15" fmla="*/ 26 h 60"/>
                        <a:gd name="T16" fmla="*/ 26 w 34"/>
                        <a:gd name="T17" fmla="*/ 26 h 60"/>
                        <a:gd name="T18" fmla="*/ 34 w 34"/>
                        <a:gd name="T19" fmla="*/ 26 h 60"/>
                        <a:gd name="T20" fmla="*/ 26 w 34"/>
                        <a:gd name="T21" fmla="*/ 26 h 60"/>
                        <a:gd name="T22" fmla="*/ 26 w 34"/>
                        <a:gd name="T23" fmla="*/ 34 h 60"/>
                        <a:gd name="T24" fmla="*/ 26 w 34"/>
                        <a:gd name="T25" fmla="*/ 43 h 60"/>
                        <a:gd name="T26" fmla="*/ 17 w 34"/>
                        <a:gd name="T27" fmla="*/ 51 h 60"/>
                        <a:gd name="T28" fmla="*/ 9 w 34"/>
                        <a:gd name="T29" fmla="*/ 60 h 60"/>
                        <a:gd name="T30" fmla="*/ 9 w 34"/>
                        <a:gd name="T31" fmla="*/ 60 h 60"/>
                        <a:gd name="T32" fmla="*/ 0 w 34"/>
                        <a:gd name="T33" fmla="*/ 51 h 60"/>
                        <a:gd name="T34" fmla="*/ 9 w 34"/>
                        <a:gd name="T35" fmla="*/ 34 h 60"/>
                        <a:gd name="T36" fmla="*/ 9 w 34"/>
                        <a:gd name="T37" fmla="*/ 34 h 60"/>
                        <a:gd name="T38" fmla="*/ 17 w 34"/>
                        <a:gd name="T39" fmla="*/ 17 h 60"/>
                        <a:gd name="T40" fmla="*/ 17 w 34"/>
                        <a:gd name="T41" fmla="*/ 17 h 60"/>
                        <a:gd name="T42" fmla="*/ 26 w 34"/>
                        <a:gd name="T43" fmla="*/ 0 h 60"/>
                        <a:gd name="T44" fmla="*/ 34 w 34"/>
                        <a:gd name="T45" fmla="*/ 0 h 6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34"/>
                        <a:gd name="T70" fmla="*/ 0 h 60"/>
                        <a:gd name="T71" fmla="*/ 34 w 34"/>
                        <a:gd name="T72" fmla="*/ 60 h 6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34" h="60">
                          <a:moveTo>
                            <a:pt x="34" y="0"/>
                          </a:moveTo>
                          <a:lnTo>
                            <a:pt x="34" y="0"/>
                          </a:lnTo>
                          <a:lnTo>
                            <a:pt x="34" y="9"/>
                          </a:lnTo>
                          <a:lnTo>
                            <a:pt x="34" y="0"/>
                          </a:lnTo>
                          <a:lnTo>
                            <a:pt x="34" y="17"/>
                          </a:lnTo>
                          <a:lnTo>
                            <a:pt x="26" y="17"/>
                          </a:lnTo>
                          <a:lnTo>
                            <a:pt x="34" y="26"/>
                          </a:lnTo>
                          <a:lnTo>
                            <a:pt x="26" y="26"/>
                          </a:lnTo>
                          <a:lnTo>
                            <a:pt x="34" y="26"/>
                          </a:lnTo>
                          <a:lnTo>
                            <a:pt x="26" y="26"/>
                          </a:lnTo>
                          <a:lnTo>
                            <a:pt x="26" y="34"/>
                          </a:lnTo>
                          <a:lnTo>
                            <a:pt x="26" y="43"/>
                          </a:lnTo>
                          <a:lnTo>
                            <a:pt x="17" y="51"/>
                          </a:lnTo>
                          <a:lnTo>
                            <a:pt x="9" y="60"/>
                          </a:lnTo>
                          <a:lnTo>
                            <a:pt x="0" y="51"/>
                          </a:lnTo>
                          <a:lnTo>
                            <a:pt x="9" y="34"/>
                          </a:lnTo>
                          <a:lnTo>
                            <a:pt x="17" y="17"/>
                          </a:lnTo>
                          <a:lnTo>
                            <a:pt x="26" y="0"/>
                          </a:lnTo>
                          <a:lnTo>
                            <a:pt x="34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956" y="674"/>
                      <a:ext cx="603" cy="983"/>
                    </a:xfrm>
                    <a:custGeom>
                      <a:avLst/>
                      <a:gdLst>
                        <a:gd name="T0" fmla="*/ 51 w 603"/>
                        <a:gd name="T1" fmla="*/ 644 h 983"/>
                        <a:gd name="T2" fmla="*/ 60 w 603"/>
                        <a:gd name="T3" fmla="*/ 627 h 983"/>
                        <a:gd name="T4" fmla="*/ 60 w 603"/>
                        <a:gd name="T5" fmla="*/ 601 h 983"/>
                        <a:gd name="T6" fmla="*/ 51 w 603"/>
                        <a:gd name="T7" fmla="*/ 584 h 983"/>
                        <a:gd name="T8" fmla="*/ 43 w 603"/>
                        <a:gd name="T9" fmla="*/ 576 h 983"/>
                        <a:gd name="T10" fmla="*/ 60 w 603"/>
                        <a:gd name="T11" fmla="*/ 551 h 983"/>
                        <a:gd name="T12" fmla="*/ 85 w 603"/>
                        <a:gd name="T13" fmla="*/ 525 h 983"/>
                        <a:gd name="T14" fmla="*/ 94 w 603"/>
                        <a:gd name="T15" fmla="*/ 508 h 983"/>
                        <a:gd name="T16" fmla="*/ 102 w 603"/>
                        <a:gd name="T17" fmla="*/ 491 h 983"/>
                        <a:gd name="T18" fmla="*/ 136 w 603"/>
                        <a:gd name="T19" fmla="*/ 449 h 983"/>
                        <a:gd name="T20" fmla="*/ 145 w 603"/>
                        <a:gd name="T21" fmla="*/ 415 h 983"/>
                        <a:gd name="T22" fmla="*/ 119 w 603"/>
                        <a:gd name="T23" fmla="*/ 381 h 983"/>
                        <a:gd name="T24" fmla="*/ 119 w 603"/>
                        <a:gd name="T25" fmla="*/ 347 h 983"/>
                        <a:gd name="T26" fmla="*/ 119 w 603"/>
                        <a:gd name="T27" fmla="*/ 322 h 983"/>
                        <a:gd name="T28" fmla="*/ 162 w 603"/>
                        <a:gd name="T29" fmla="*/ 118 h 983"/>
                        <a:gd name="T30" fmla="*/ 247 w 603"/>
                        <a:gd name="T31" fmla="*/ 144 h 983"/>
                        <a:gd name="T32" fmla="*/ 264 w 603"/>
                        <a:gd name="T33" fmla="*/ 169 h 983"/>
                        <a:gd name="T34" fmla="*/ 264 w 603"/>
                        <a:gd name="T35" fmla="*/ 195 h 983"/>
                        <a:gd name="T36" fmla="*/ 272 w 603"/>
                        <a:gd name="T37" fmla="*/ 220 h 983"/>
                        <a:gd name="T38" fmla="*/ 264 w 603"/>
                        <a:gd name="T39" fmla="*/ 229 h 983"/>
                        <a:gd name="T40" fmla="*/ 281 w 603"/>
                        <a:gd name="T41" fmla="*/ 246 h 983"/>
                        <a:gd name="T42" fmla="*/ 298 w 603"/>
                        <a:gd name="T43" fmla="*/ 271 h 983"/>
                        <a:gd name="T44" fmla="*/ 315 w 603"/>
                        <a:gd name="T45" fmla="*/ 296 h 983"/>
                        <a:gd name="T46" fmla="*/ 323 w 603"/>
                        <a:gd name="T47" fmla="*/ 313 h 983"/>
                        <a:gd name="T48" fmla="*/ 332 w 603"/>
                        <a:gd name="T49" fmla="*/ 322 h 983"/>
                        <a:gd name="T50" fmla="*/ 349 w 603"/>
                        <a:gd name="T51" fmla="*/ 339 h 983"/>
                        <a:gd name="T52" fmla="*/ 357 w 603"/>
                        <a:gd name="T53" fmla="*/ 356 h 983"/>
                        <a:gd name="T54" fmla="*/ 340 w 603"/>
                        <a:gd name="T55" fmla="*/ 390 h 983"/>
                        <a:gd name="T56" fmla="*/ 332 w 603"/>
                        <a:gd name="T57" fmla="*/ 398 h 983"/>
                        <a:gd name="T58" fmla="*/ 332 w 603"/>
                        <a:gd name="T59" fmla="*/ 415 h 983"/>
                        <a:gd name="T60" fmla="*/ 332 w 603"/>
                        <a:gd name="T61" fmla="*/ 432 h 983"/>
                        <a:gd name="T62" fmla="*/ 323 w 603"/>
                        <a:gd name="T63" fmla="*/ 440 h 983"/>
                        <a:gd name="T64" fmla="*/ 323 w 603"/>
                        <a:gd name="T65" fmla="*/ 466 h 983"/>
                        <a:gd name="T66" fmla="*/ 323 w 603"/>
                        <a:gd name="T67" fmla="*/ 474 h 983"/>
                        <a:gd name="T68" fmla="*/ 340 w 603"/>
                        <a:gd name="T69" fmla="*/ 491 h 983"/>
                        <a:gd name="T70" fmla="*/ 357 w 603"/>
                        <a:gd name="T71" fmla="*/ 483 h 983"/>
                        <a:gd name="T72" fmla="*/ 366 w 603"/>
                        <a:gd name="T73" fmla="*/ 466 h 983"/>
                        <a:gd name="T74" fmla="*/ 374 w 603"/>
                        <a:gd name="T75" fmla="*/ 483 h 983"/>
                        <a:gd name="T76" fmla="*/ 383 w 603"/>
                        <a:gd name="T77" fmla="*/ 491 h 983"/>
                        <a:gd name="T78" fmla="*/ 383 w 603"/>
                        <a:gd name="T79" fmla="*/ 525 h 983"/>
                        <a:gd name="T80" fmla="*/ 391 w 603"/>
                        <a:gd name="T81" fmla="*/ 551 h 983"/>
                        <a:gd name="T82" fmla="*/ 400 w 603"/>
                        <a:gd name="T83" fmla="*/ 559 h 983"/>
                        <a:gd name="T84" fmla="*/ 391 w 603"/>
                        <a:gd name="T85" fmla="*/ 568 h 983"/>
                        <a:gd name="T86" fmla="*/ 408 w 603"/>
                        <a:gd name="T87" fmla="*/ 593 h 983"/>
                        <a:gd name="T88" fmla="*/ 425 w 603"/>
                        <a:gd name="T89" fmla="*/ 610 h 983"/>
                        <a:gd name="T90" fmla="*/ 425 w 603"/>
                        <a:gd name="T91" fmla="*/ 635 h 983"/>
                        <a:gd name="T92" fmla="*/ 433 w 603"/>
                        <a:gd name="T93" fmla="*/ 652 h 983"/>
                        <a:gd name="T94" fmla="*/ 450 w 603"/>
                        <a:gd name="T95" fmla="*/ 644 h 983"/>
                        <a:gd name="T96" fmla="*/ 476 w 603"/>
                        <a:gd name="T97" fmla="*/ 644 h 983"/>
                        <a:gd name="T98" fmla="*/ 493 w 603"/>
                        <a:gd name="T99" fmla="*/ 635 h 983"/>
                        <a:gd name="T100" fmla="*/ 510 w 603"/>
                        <a:gd name="T101" fmla="*/ 644 h 983"/>
                        <a:gd name="T102" fmla="*/ 535 w 603"/>
                        <a:gd name="T103" fmla="*/ 652 h 983"/>
                        <a:gd name="T104" fmla="*/ 561 w 603"/>
                        <a:gd name="T105" fmla="*/ 652 h 983"/>
                        <a:gd name="T106" fmla="*/ 561 w 603"/>
                        <a:gd name="T107" fmla="*/ 644 h 983"/>
                        <a:gd name="T108" fmla="*/ 569 w 603"/>
                        <a:gd name="T109" fmla="*/ 635 h 983"/>
                        <a:gd name="T110" fmla="*/ 578 w 603"/>
                        <a:gd name="T111" fmla="*/ 627 h 983"/>
                        <a:gd name="T112" fmla="*/ 595 w 603"/>
                        <a:gd name="T113" fmla="*/ 644 h 983"/>
                        <a:gd name="T114" fmla="*/ 595 w 603"/>
                        <a:gd name="T115" fmla="*/ 661 h 983"/>
                        <a:gd name="T116" fmla="*/ 578 w 603"/>
                        <a:gd name="T117" fmla="*/ 822 h 983"/>
                        <a:gd name="T118" fmla="*/ 450 w 603"/>
                        <a:gd name="T119" fmla="*/ 966 h 983"/>
                        <a:gd name="T120" fmla="*/ 0 w 603"/>
                        <a:gd name="T121" fmla="*/ 873 h 983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03"/>
                        <a:gd name="T184" fmla="*/ 0 h 983"/>
                        <a:gd name="T185" fmla="*/ 603 w 603"/>
                        <a:gd name="T186" fmla="*/ 983 h 983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03" h="983">
                          <a:moveTo>
                            <a:pt x="43" y="661"/>
                          </a:moveTo>
                          <a:lnTo>
                            <a:pt x="43" y="652"/>
                          </a:lnTo>
                          <a:lnTo>
                            <a:pt x="51" y="644"/>
                          </a:lnTo>
                          <a:lnTo>
                            <a:pt x="51" y="635"/>
                          </a:lnTo>
                          <a:lnTo>
                            <a:pt x="60" y="635"/>
                          </a:lnTo>
                          <a:lnTo>
                            <a:pt x="60" y="627"/>
                          </a:lnTo>
                          <a:lnTo>
                            <a:pt x="60" y="618"/>
                          </a:lnTo>
                          <a:lnTo>
                            <a:pt x="60" y="610"/>
                          </a:lnTo>
                          <a:lnTo>
                            <a:pt x="68" y="610"/>
                          </a:lnTo>
                          <a:lnTo>
                            <a:pt x="68" y="601"/>
                          </a:lnTo>
                          <a:lnTo>
                            <a:pt x="60" y="601"/>
                          </a:lnTo>
                          <a:lnTo>
                            <a:pt x="60" y="593"/>
                          </a:lnTo>
                          <a:lnTo>
                            <a:pt x="51" y="593"/>
                          </a:lnTo>
                          <a:lnTo>
                            <a:pt x="51" y="584"/>
                          </a:lnTo>
                          <a:lnTo>
                            <a:pt x="51" y="593"/>
                          </a:lnTo>
                          <a:lnTo>
                            <a:pt x="43" y="584"/>
                          </a:lnTo>
                          <a:lnTo>
                            <a:pt x="43" y="576"/>
                          </a:lnTo>
                          <a:lnTo>
                            <a:pt x="43" y="568"/>
                          </a:lnTo>
                          <a:lnTo>
                            <a:pt x="51" y="568"/>
                          </a:lnTo>
                          <a:lnTo>
                            <a:pt x="51" y="559"/>
                          </a:lnTo>
                          <a:lnTo>
                            <a:pt x="60" y="551"/>
                          </a:lnTo>
                          <a:lnTo>
                            <a:pt x="68" y="534"/>
                          </a:lnTo>
                          <a:lnTo>
                            <a:pt x="77" y="525"/>
                          </a:lnTo>
                          <a:lnTo>
                            <a:pt x="85" y="525"/>
                          </a:lnTo>
                          <a:lnTo>
                            <a:pt x="85" y="517"/>
                          </a:lnTo>
                          <a:lnTo>
                            <a:pt x="94" y="517"/>
                          </a:lnTo>
                          <a:lnTo>
                            <a:pt x="94" y="508"/>
                          </a:lnTo>
                          <a:lnTo>
                            <a:pt x="94" y="500"/>
                          </a:lnTo>
                          <a:lnTo>
                            <a:pt x="102" y="500"/>
                          </a:lnTo>
                          <a:lnTo>
                            <a:pt x="102" y="491"/>
                          </a:lnTo>
                          <a:lnTo>
                            <a:pt x="111" y="491"/>
                          </a:lnTo>
                          <a:lnTo>
                            <a:pt x="111" y="483"/>
                          </a:lnTo>
                          <a:lnTo>
                            <a:pt x="119" y="474"/>
                          </a:lnTo>
                          <a:lnTo>
                            <a:pt x="119" y="466"/>
                          </a:lnTo>
                          <a:lnTo>
                            <a:pt x="136" y="449"/>
                          </a:lnTo>
                          <a:lnTo>
                            <a:pt x="145" y="440"/>
                          </a:lnTo>
                          <a:lnTo>
                            <a:pt x="145" y="432"/>
                          </a:lnTo>
                          <a:lnTo>
                            <a:pt x="145" y="423"/>
                          </a:lnTo>
                          <a:lnTo>
                            <a:pt x="145" y="415"/>
                          </a:lnTo>
                          <a:lnTo>
                            <a:pt x="136" y="407"/>
                          </a:lnTo>
                          <a:lnTo>
                            <a:pt x="136" y="398"/>
                          </a:lnTo>
                          <a:lnTo>
                            <a:pt x="128" y="398"/>
                          </a:lnTo>
                          <a:lnTo>
                            <a:pt x="119" y="390"/>
                          </a:lnTo>
                          <a:lnTo>
                            <a:pt x="119" y="381"/>
                          </a:lnTo>
                          <a:lnTo>
                            <a:pt x="119" y="373"/>
                          </a:lnTo>
                          <a:lnTo>
                            <a:pt x="119" y="364"/>
                          </a:lnTo>
                          <a:lnTo>
                            <a:pt x="111" y="364"/>
                          </a:lnTo>
                          <a:lnTo>
                            <a:pt x="119" y="364"/>
                          </a:lnTo>
                          <a:lnTo>
                            <a:pt x="119" y="356"/>
                          </a:lnTo>
                          <a:lnTo>
                            <a:pt x="119" y="347"/>
                          </a:lnTo>
                          <a:lnTo>
                            <a:pt x="119" y="339"/>
                          </a:lnTo>
                          <a:lnTo>
                            <a:pt x="119" y="330"/>
                          </a:lnTo>
                          <a:lnTo>
                            <a:pt x="119" y="322"/>
                          </a:lnTo>
                          <a:lnTo>
                            <a:pt x="119" y="305"/>
                          </a:lnTo>
                          <a:lnTo>
                            <a:pt x="136" y="237"/>
                          </a:lnTo>
                          <a:lnTo>
                            <a:pt x="145" y="220"/>
                          </a:lnTo>
                          <a:lnTo>
                            <a:pt x="145" y="203"/>
                          </a:lnTo>
                          <a:lnTo>
                            <a:pt x="162" y="127"/>
                          </a:lnTo>
                          <a:lnTo>
                            <a:pt x="162" y="118"/>
                          </a:lnTo>
                          <a:lnTo>
                            <a:pt x="187" y="25"/>
                          </a:lnTo>
                          <a:lnTo>
                            <a:pt x="196" y="0"/>
                          </a:lnTo>
                          <a:lnTo>
                            <a:pt x="272" y="17"/>
                          </a:lnTo>
                          <a:lnTo>
                            <a:pt x="264" y="85"/>
                          </a:lnTo>
                          <a:lnTo>
                            <a:pt x="255" y="118"/>
                          </a:lnTo>
                          <a:lnTo>
                            <a:pt x="247" y="144"/>
                          </a:lnTo>
                          <a:lnTo>
                            <a:pt x="247" y="152"/>
                          </a:lnTo>
                          <a:lnTo>
                            <a:pt x="255" y="161"/>
                          </a:lnTo>
                          <a:lnTo>
                            <a:pt x="255" y="169"/>
                          </a:lnTo>
                          <a:lnTo>
                            <a:pt x="264" y="169"/>
                          </a:lnTo>
                          <a:lnTo>
                            <a:pt x="264" y="178"/>
                          </a:lnTo>
                          <a:lnTo>
                            <a:pt x="264" y="186"/>
                          </a:lnTo>
                          <a:lnTo>
                            <a:pt x="264" y="195"/>
                          </a:lnTo>
                          <a:lnTo>
                            <a:pt x="264" y="203"/>
                          </a:lnTo>
                          <a:lnTo>
                            <a:pt x="264" y="212"/>
                          </a:lnTo>
                          <a:lnTo>
                            <a:pt x="272" y="212"/>
                          </a:lnTo>
                          <a:lnTo>
                            <a:pt x="272" y="220"/>
                          </a:lnTo>
                          <a:lnTo>
                            <a:pt x="264" y="220"/>
                          </a:lnTo>
                          <a:lnTo>
                            <a:pt x="255" y="220"/>
                          </a:lnTo>
                          <a:lnTo>
                            <a:pt x="264" y="229"/>
                          </a:lnTo>
                          <a:lnTo>
                            <a:pt x="272" y="229"/>
                          </a:lnTo>
                          <a:lnTo>
                            <a:pt x="272" y="237"/>
                          </a:lnTo>
                          <a:lnTo>
                            <a:pt x="272" y="246"/>
                          </a:lnTo>
                          <a:lnTo>
                            <a:pt x="281" y="246"/>
                          </a:lnTo>
                          <a:lnTo>
                            <a:pt x="289" y="246"/>
                          </a:lnTo>
                          <a:lnTo>
                            <a:pt x="289" y="254"/>
                          </a:lnTo>
                          <a:lnTo>
                            <a:pt x="289" y="262"/>
                          </a:lnTo>
                          <a:lnTo>
                            <a:pt x="298" y="271"/>
                          </a:lnTo>
                          <a:lnTo>
                            <a:pt x="298" y="279"/>
                          </a:lnTo>
                          <a:lnTo>
                            <a:pt x="306" y="279"/>
                          </a:lnTo>
                          <a:lnTo>
                            <a:pt x="306" y="288"/>
                          </a:lnTo>
                          <a:lnTo>
                            <a:pt x="315" y="288"/>
                          </a:lnTo>
                          <a:lnTo>
                            <a:pt x="315" y="296"/>
                          </a:lnTo>
                          <a:lnTo>
                            <a:pt x="315" y="305"/>
                          </a:lnTo>
                          <a:lnTo>
                            <a:pt x="315" y="313"/>
                          </a:lnTo>
                          <a:lnTo>
                            <a:pt x="323" y="313"/>
                          </a:lnTo>
                          <a:lnTo>
                            <a:pt x="323" y="322"/>
                          </a:lnTo>
                          <a:lnTo>
                            <a:pt x="323" y="330"/>
                          </a:lnTo>
                          <a:lnTo>
                            <a:pt x="332" y="322"/>
                          </a:lnTo>
                          <a:lnTo>
                            <a:pt x="340" y="330"/>
                          </a:lnTo>
                          <a:lnTo>
                            <a:pt x="332" y="330"/>
                          </a:lnTo>
                          <a:lnTo>
                            <a:pt x="332" y="339"/>
                          </a:lnTo>
                          <a:lnTo>
                            <a:pt x="340" y="339"/>
                          </a:lnTo>
                          <a:lnTo>
                            <a:pt x="349" y="339"/>
                          </a:lnTo>
                          <a:lnTo>
                            <a:pt x="357" y="339"/>
                          </a:lnTo>
                          <a:lnTo>
                            <a:pt x="357" y="347"/>
                          </a:lnTo>
                          <a:lnTo>
                            <a:pt x="357" y="356"/>
                          </a:lnTo>
                          <a:lnTo>
                            <a:pt x="349" y="364"/>
                          </a:lnTo>
                          <a:lnTo>
                            <a:pt x="349" y="373"/>
                          </a:lnTo>
                          <a:lnTo>
                            <a:pt x="340" y="390"/>
                          </a:lnTo>
                          <a:lnTo>
                            <a:pt x="340" y="398"/>
                          </a:lnTo>
                          <a:lnTo>
                            <a:pt x="332" y="398"/>
                          </a:lnTo>
                          <a:lnTo>
                            <a:pt x="332" y="407"/>
                          </a:lnTo>
                          <a:lnTo>
                            <a:pt x="340" y="407"/>
                          </a:lnTo>
                          <a:lnTo>
                            <a:pt x="332" y="415"/>
                          </a:lnTo>
                          <a:lnTo>
                            <a:pt x="332" y="423"/>
                          </a:lnTo>
                          <a:lnTo>
                            <a:pt x="340" y="423"/>
                          </a:lnTo>
                          <a:lnTo>
                            <a:pt x="332" y="432"/>
                          </a:lnTo>
                          <a:lnTo>
                            <a:pt x="340" y="440"/>
                          </a:lnTo>
                          <a:lnTo>
                            <a:pt x="332" y="440"/>
                          </a:lnTo>
                          <a:lnTo>
                            <a:pt x="323" y="440"/>
                          </a:lnTo>
                          <a:lnTo>
                            <a:pt x="323" y="449"/>
                          </a:lnTo>
                          <a:lnTo>
                            <a:pt x="323" y="457"/>
                          </a:lnTo>
                          <a:lnTo>
                            <a:pt x="323" y="466"/>
                          </a:lnTo>
                          <a:lnTo>
                            <a:pt x="315" y="466"/>
                          </a:lnTo>
                          <a:lnTo>
                            <a:pt x="315" y="474"/>
                          </a:lnTo>
                          <a:lnTo>
                            <a:pt x="323" y="474"/>
                          </a:lnTo>
                          <a:lnTo>
                            <a:pt x="323" y="483"/>
                          </a:lnTo>
                          <a:lnTo>
                            <a:pt x="332" y="483"/>
                          </a:lnTo>
                          <a:lnTo>
                            <a:pt x="332" y="491"/>
                          </a:lnTo>
                          <a:lnTo>
                            <a:pt x="340" y="491"/>
                          </a:lnTo>
                          <a:lnTo>
                            <a:pt x="340" y="483"/>
                          </a:lnTo>
                          <a:lnTo>
                            <a:pt x="349" y="483"/>
                          </a:lnTo>
                          <a:lnTo>
                            <a:pt x="357" y="483"/>
                          </a:lnTo>
                          <a:lnTo>
                            <a:pt x="357" y="474"/>
                          </a:lnTo>
                          <a:lnTo>
                            <a:pt x="366" y="474"/>
                          </a:lnTo>
                          <a:lnTo>
                            <a:pt x="366" y="466"/>
                          </a:lnTo>
                          <a:lnTo>
                            <a:pt x="374" y="474"/>
                          </a:lnTo>
                          <a:lnTo>
                            <a:pt x="374" y="483"/>
                          </a:lnTo>
                          <a:lnTo>
                            <a:pt x="383" y="483"/>
                          </a:lnTo>
                          <a:lnTo>
                            <a:pt x="374" y="491"/>
                          </a:lnTo>
                          <a:lnTo>
                            <a:pt x="383" y="491"/>
                          </a:lnTo>
                          <a:lnTo>
                            <a:pt x="383" y="500"/>
                          </a:lnTo>
                          <a:lnTo>
                            <a:pt x="383" y="508"/>
                          </a:lnTo>
                          <a:lnTo>
                            <a:pt x="383" y="517"/>
                          </a:lnTo>
                          <a:lnTo>
                            <a:pt x="383" y="525"/>
                          </a:lnTo>
                          <a:lnTo>
                            <a:pt x="383" y="534"/>
                          </a:lnTo>
                          <a:lnTo>
                            <a:pt x="391" y="542"/>
                          </a:lnTo>
                          <a:lnTo>
                            <a:pt x="391" y="551"/>
                          </a:lnTo>
                          <a:lnTo>
                            <a:pt x="400" y="551"/>
                          </a:lnTo>
                          <a:lnTo>
                            <a:pt x="391" y="551"/>
                          </a:lnTo>
                          <a:lnTo>
                            <a:pt x="400" y="551"/>
                          </a:lnTo>
                          <a:lnTo>
                            <a:pt x="400" y="559"/>
                          </a:lnTo>
                          <a:lnTo>
                            <a:pt x="400" y="568"/>
                          </a:lnTo>
                          <a:lnTo>
                            <a:pt x="391" y="568"/>
                          </a:lnTo>
                          <a:lnTo>
                            <a:pt x="400" y="584"/>
                          </a:lnTo>
                          <a:lnTo>
                            <a:pt x="400" y="593"/>
                          </a:lnTo>
                          <a:lnTo>
                            <a:pt x="408" y="593"/>
                          </a:lnTo>
                          <a:lnTo>
                            <a:pt x="417" y="593"/>
                          </a:lnTo>
                          <a:lnTo>
                            <a:pt x="425" y="601"/>
                          </a:lnTo>
                          <a:lnTo>
                            <a:pt x="425" y="610"/>
                          </a:lnTo>
                          <a:lnTo>
                            <a:pt x="425" y="618"/>
                          </a:lnTo>
                          <a:lnTo>
                            <a:pt x="425" y="627"/>
                          </a:lnTo>
                          <a:lnTo>
                            <a:pt x="425" y="635"/>
                          </a:lnTo>
                          <a:lnTo>
                            <a:pt x="425" y="644"/>
                          </a:lnTo>
                          <a:lnTo>
                            <a:pt x="433" y="644"/>
                          </a:lnTo>
                          <a:lnTo>
                            <a:pt x="433" y="652"/>
                          </a:lnTo>
                          <a:lnTo>
                            <a:pt x="442" y="652"/>
                          </a:lnTo>
                          <a:lnTo>
                            <a:pt x="442" y="644"/>
                          </a:lnTo>
                          <a:lnTo>
                            <a:pt x="450" y="644"/>
                          </a:lnTo>
                          <a:lnTo>
                            <a:pt x="450" y="635"/>
                          </a:lnTo>
                          <a:lnTo>
                            <a:pt x="459" y="644"/>
                          </a:lnTo>
                          <a:lnTo>
                            <a:pt x="467" y="644"/>
                          </a:lnTo>
                          <a:lnTo>
                            <a:pt x="476" y="644"/>
                          </a:lnTo>
                          <a:lnTo>
                            <a:pt x="476" y="652"/>
                          </a:lnTo>
                          <a:lnTo>
                            <a:pt x="484" y="652"/>
                          </a:lnTo>
                          <a:lnTo>
                            <a:pt x="484" y="644"/>
                          </a:lnTo>
                          <a:lnTo>
                            <a:pt x="493" y="644"/>
                          </a:lnTo>
                          <a:lnTo>
                            <a:pt x="493" y="635"/>
                          </a:lnTo>
                          <a:lnTo>
                            <a:pt x="501" y="635"/>
                          </a:lnTo>
                          <a:lnTo>
                            <a:pt x="501" y="644"/>
                          </a:lnTo>
                          <a:lnTo>
                            <a:pt x="510" y="644"/>
                          </a:lnTo>
                          <a:lnTo>
                            <a:pt x="518" y="644"/>
                          </a:lnTo>
                          <a:lnTo>
                            <a:pt x="527" y="644"/>
                          </a:lnTo>
                          <a:lnTo>
                            <a:pt x="535" y="652"/>
                          </a:lnTo>
                          <a:lnTo>
                            <a:pt x="544" y="652"/>
                          </a:lnTo>
                          <a:lnTo>
                            <a:pt x="544" y="644"/>
                          </a:lnTo>
                          <a:lnTo>
                            <a:pt x="552" y="652"/>
                          </a:lnTo>
                          <a:lnTo>
                            <a:pt x="561" y="652"/>
                          </a:lnTo>
                          <a:lnTo>
                            <a:pt x="569" y="652"/>
                          </a:lnTo>
                          <a:lnTo>
                            <a:pt x="561" y="652"/>
                          </a:lnTo>
                          <a:lnTo>
                            <a:pt x="561" y="644"/>
                          </a:lnTo>
                          <a:lnTo>
                            <a:pt x="569" y="644"/>
                          </a:lnTo>
                          <a:lnTo>
                            <a:pt x="569" y="635"/>
                          </a:lnTo>
                          <a:lnTo>
                            <a:pt x="569" y="627"/>
                          </a:lnTo>
                          <a:lnTo>
                            <a:pt x="578" y="635"/>
                          </a:lnTo>
                          <a:lnTo>
                            <a:pt x="578" y="627"/>
                          </a:lnTo>
                          <a:lnTo>
                            <a:pt x="586" y="627"/>
                          </a:lnTo>
                          <a:lnTo>
                            <a:pt x="586" y="635"/>
                          </a:lnTo>
                          <a:lnTo>
                            <a:pt x="586" y="644"/>
                          </a:lnTo>
                          <a:lnTo>
                            <a:pt x="595" y="644"/>
                          </a:lnTo>
                          <a:lnTo>
                            <a:pt x="586" y="644"/>
                          </a:lnTo>
                          <a:lnTo>
                            <a:pt x="586" y="652"/>
                          </a:lnTo>
                          <a:lnTo>
                            <a:pt x="595" y="652"/>
                          </a:lnTo>
                          <a:lnTo>
                            <a:pt x="595" y="661"/>
                          </a:lnTo>
                          <a:lnTo>
                            <a:pt x="603" y="661"/>
                          </a:lnTo>
                          <a:lnTo>
                            <a:pt x="603" y="669"/>
                          </a:lnTo>
                          <a:lnTo>
                            <a:pt x="595" y="729"/>
                          </a:lnTo>
                          <a:lnTo>
                            <a:pt x="586" y="788"/>
                          </a:lnTo>
                          <a:lnTo>
                            <a:pt x="578" y="822"/>
                          </a:lnTo>
                          <a:lnTo>
                            <a:pt x="578" y="847"/>
                          </a:lnTo>
                          <a:lnTo>
                            <a:pt x="561" y="915"/>
                          </a:lnTo>
                          <a:lnTo>
                            <a:pt x="552" y="983"/>
                          </a:lnTo>
                          <a:lnTo>
                            <a:pt x="510" y="974"/>
                          </a:lnTo>
                          <a:lnTo>
                            <a:pt x="459" y="966"/>
                          </a:lnTo>
                          <a:lnTo>
                            <a:pt x="450" y="966"/>
                          </a:lnTo>
                          <a:lnTo>
                            <a:pt x="374" y="949"/>
                          </a:lnTo>
                          <a:lnTo>
                            <a:pt x="272" y="932"/>
                          </a:lnTo>
                          <a:lnTo>
                            <a:pt x="255" y="932"/>
                          </a:lnTo>
                          <a:lnTo>
                            <a:pt x="179" y="915"/>
                          </a:lnTo>
                          <a:lnTo>
                            <a:pt x="94" y="898"/>
                          </a:lnTo>
                          <a:lnTo>
                            <a:pt x="0" y="873"/>
                          </a:lnTo>
                          <a:lnTo>
                            <a:pt x="43" y="66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2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4965" y="1097"/>
                      <a:ext cx="178" cy="322"/>
                    </a:xfrm>
                    <a:custGeom>
                      <a:avLst/>
                      <a:gdLst>
                        <a:gd name="T0" fmla="*/ 76 w 178"/>
                        <a:gd name="T1" fmla="*/ 314 h 322"/>
                        <a:gd name="T2" fmla="*/ 59 w 178"/>
                        <a:gd name="T3" fmla="*/ 246 h 322"/>
                        <a:gd name="T4" fmla="*/ 51 w 178"/>
                        <a:gd name="T5" fmla="*/ 221 h 322"/>
                        <a:gd name="T6" fmla="*/ 51 w 178"/>
                        <a:gd name="T7" fmla="*/ 212 h 322"/>
                        <a:gd name="T8" fmla="*/ 42 w 178"/>
                        <a:gd name="T9" fmla="*/ 221 h 322"/>
                        <a:gd name="T10" fmla="*/ 42 w 178"/>
                        <a:gd name="T11" fmla="*/ 195 h 322"/>
                        <a:gd name="T12" fmla="*/ 34 w 178"/>
                        <a:gd name="T13" fmla="*/ 178 h 322"/>
                        <a:gd name="T14" fmla="*/ 25 w 178"/>
                        <a:gd name="T15" fmla="*/ 161 h 322"/>
                        <a:gd name="T16" fmla="*/ 25 w 178"/>
                        <a:gd name="T17" fmla="*/ 153 h 322"/>
                        <a:gd name="T18" fmla="*/ 25 w 178"/>
                        <a:gd name="T19" fmla="*/ 145 h 322"/>
                        <a:gd name="T20" fmla="*/ 25 w 178"/>
                        <a:gd name="T21" fmla="*/ 111 h 322"/>
                        <a:gd name="T22" fmla="*/ 17 w 178"/>
                        <a:gd name="T23" fmla="*/ 94 h 322"/>
                        <a:gd name="T24" fmla="*/ 8 w 178"/>
                        <a:gd name="T25" fmla="*/ 85 h 322"/>
                        <a:gd name="T26" fmla="*/ 8 w 178"/>
                        <a:gd name="T27" fmla="*/ 77 h 322"/>
                        <a:gd name="T28" fmla="*/ 8 w 178"/>
                        <a:gd name="T29" fmla="*/ 60 h 322"/>
                        <a:gd name="T30" fmla="*/ 0 w 178"/>
                        <a:gd name="T31" fmla="*/ 43 h 322"/>
                        <a:gd name="T32" fmla="*/ 127 w 178"/>
                        <a:gd name="T33" fmla="*/ 9 h 322"/>
                        <a:gd name="T34" fmla="*/ 170 w 178"/>
                        <a:gd name="T35" fmla="*/ 9 h 322"/>
                        <a:gd name="T36" fmla="*/ 161 w 178"/>
                        <a:gd name="T37" fmla="*/ 26 h 322"/>
                        <a:gd name="T38" fmla="*/ 170 w 178"/>
                        <a:gd name="T39" fmla="*/ 43 h 322"/>
                        <a:gd name="T40" fmla="*/ 178 w 178"/>
                        <a:gd name="T41" fmla="*/ 51 h 322"/>
                        <a:gd name="T42" fmla="*/ 178 w 178"/>
                        <a:gd name="T43" fmla="*/ 60 h 322"/>
                        <a:gd name="T44" fmla="*/ 170 w 178"/>
                        <a:gd name="T45" fmla="*/ 68 h 322"/>
                        <a:gd name="T46" fmla="*/ 170 w 178"/>
                        <a:gd name="T47" fmla="*/ 77 h 322"/>
                        <a:gd name="T48" fmla="*/ 161 w 178"/>
                        <a:gd name="T49" fmla="*/ 85 h 322"/>
                        <a:gd name="T50" fmla="*/ 153 w 178"/>
                        <a:gd name="T51" fmla="*/ 94 h 322"/>
                        <a:gd name="T52" fmla="*/ 144 w 178"/>
                        <a:gd name="T53" fmla="*/ 102 h 322"/>
                        <a:gd name="T54" fmla="*/ 144 w 178"/>
                        <a:gd name="T55" fmla="*/ 119 h 322"/>
                        <a:gd name="T56" fmla="*/ 144 w 178"/>
                        <a:gd name="T57" fmla="*/ 128 h 322"/>
                        <a:gd name="T58" fmla="*/ 144 w 178"/>
                        <a:gd name="T59" fmla="*/ 136 h 322"/>
                        <a:gd name="T60" fmla="*/ 144 w 178"/>
                        <a:gd name="T61" fmla="*/ 145 h 322"/>
                        <a:gd name="T62" fmla="*/ 144 w 178"/>
                        <a:gd name="T63" fmla="*/ 153 h 322"/>
                        <a:gd name="T64" fmla="*/ 144 w 178"/>
                        <a:gd name="T65" fmla="*/ 170 h 322"/>
                        <a:gd name="T66" fmla="*/ 136 w 178"/>
                        <a:gd name="T67" fmla="*/ 195 h 322"/>
                        <a:gd name="T68" fmla="*/ 136 w 178"/>
                        <a:gd name="T69" fmla="*/ 212 h 322"/>
                        <a:gd name="T70" fmla="*/ 136 w 178"/>
                        <a:gd name="T71" fmla="*/ 229 h 322"/>
                        <a:gd name="T72" fmla="*/ 136 w 178"/>
                        <a:gd name="T73" fmla="*/ 238 h 322"/>
                        <a:gd name="T74" fmla="*/ 144 w 178"/>
                        <a:gd name="T75" fmla="*/ 263 h 322"/>
                        <a:gd name="T76" fmla="*/ 144 w 178"/>
                        <a:gd name="T77" fmla="*/ 272 h 322"/>
                        <a:gd name="T78" fmla="*/ 144 w 178"/>
                        <a:gd name="T79" fmla="*/ 280 h 322"/>
                        <a:gd name="T80" fmla="*/ 144 w 178"/>
                        <a:gd name="T81" fmla="*/ 297 h 322"/>
                        <a:gd name="T82" fmla="*/ 153 w 178"/>
                        <a:gd name="T83" fmla="*/ 306 h 322"/>
                        <a:gd name="T84" fmla="*/ 102 w 178"/>
                        <a:gd name="T85" fmla="*/ 314 h 322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178"/>
                        <a:gd name="T130" fmla="*/ 0 h 322"/>
                        <a:gd name="T131" fmla="*/ 178 w 178"/>
                        <a:gd name="T132" fmla="*/ 322 h 322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178" h="322">
                          <a:moveTo>
                            <a:pt x="76" y="322"/>
                          </a:moveTo>
                          <a:lnTo>
                            <a:pt x="76" y="322"/>
                          </a:lnTo>
                          <a:lnTo>
                            <a:pt x="76" y="314"/>
                          </a:lnTo>
                          <a:lnTo>
                            <a:pt x="68" y="297"/>
                          </a:lnTo>
                          <a:lnTo>
                            <a:pt x="59" y="246"/>
                          </a:lnTo>
                          <a:lnTo>
                            <a:pt x="59" y="221"/>
                          </a:lnTo>
                          <a:lnTo>
                            <a:pt x="51" y="221"/>
                          </a:lnTo>
                          <a:lnTo>
                            <a:pt x="51" y="212"/>
                          </a:lnTo>
                          <a:lnTo>
                            <a:pt x="42" y="212"/>
                          </a:lnTo>
                          <a:lnTo>
                            <a:pt x="42" y="221"/>
                          </a:lnTo>
                          <a:lnTo>
                            <a:pt x="34" y="212"/>
                          </a:lnTo>
                          <a:lnTo>
                            <a:pt x="42" y="204"/>
                          </a:lnTo>
                          <a:lnTo>
                            <a:pt x="42" y="195"/>
                          </a:lnTo>
                          <a:lnTo>
                            <a:pt x="34" y="195"/>
                          </a:lnTo>
                          <a:lnTo>
                            <a:pt x="34" y="178"/>
                          </a:lnTo>
                          <a:lnTo>
                            <a:pt x="25" y="170"/>
                          </a:lnTo>
                          <a:lnTo>
                            <a:pt x="25" y="161"/>
                          </a:lnTo>
                          <a:lnTo>
                            <a:pt x="25" y="153"/>
                          </a:lnTo>
                          <a:lnTo>
                            <a:pt x="25" y="145"/>
                          </a:lnTo>
                          <a:lnTo>
                            <a:pt x="25" y="136"/>
                          </a:lnTo>
                          <a:lnTo>
                            <a:pt x="25" y="119"/>
                          </a:lnTo>
                          <a:lnTo>
                            <a:pt x="25" y="111"/>
                          </a:lnTo>
                          <a:lnTo>
                            <a:pt x="17" y="102"/>
                          </a:lnTo>
                          <a:lnTo>
                            <a:pt x="17" y="94"/>
                          </a:lnTo>
                          <a:lnTo>
                            <a:pt x="8" y="94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8" y="60"/>
                          </a:lnTo>
                          <a:lnTo>
                            <a:pt x="8" y="51"/>
                          </a:lnTo>
                          <a:lnTo>
                            <a:pt x="0" y="43"/>
                          </a:lnTo>
                          <a:lnTo>
                            <a:pt x="17" y="34"/>
                          </a:lnTo>
                          <a:lnTo>
                            <a:pt x="76" y="26"/>
                          </a:lnTo>
                          <a:lnTo>
                            <a:pt x="127" y="9"/>
                          </a:lnTo>
                          <a:lnTo>
                            <a:pt x="161" y="0"/>
                          </a:lnTo>
                          <a:lnTo>
                            <a:pt x="170" y="9"/>
                          </a:lnTo>
                          <a:lnTo>
                            <a:pt x="161" y="26"/>
                          </a:lnTo>
                          <a:lnTo>
                            <a:pt x="161" y="34"/>
                          </a:lnTo>
                          <a:lnTo>
                            <a:pt x="170" y="43"/>
                          </a:lnTo>
                          <a:lnTo>
                            <a:pt x="178" y="51"/>
                          </a:lnTo>
                          <a:lnTo>
                            <a:pt x="170" y="60"/>
                          </a:lnTo>
                          <a:lnTo>
                            <a:pt x="178" y="60"/>
                          </a:lnTo>
                          <a:lnTo>
                            <a:pt x="178" y="68"/>
                          </a:lnTo>
                          <a:lnTo>
                            <a:pt x="170" y="68"/>
                          </a:lnTo>
                          <a:lnTo>
                            <a:pt x="170" y="77"/>
                          </a:lnTo>
                          <a:lnTo>
                            <a:pt x="161" y="85"/>
                          </a:lnTo>
                          <a:lnTo>
                            <a:pt x="161" y="94"/>
                          </a:lnTo>
                          <a:lnTo>
                            <a:pt x="153" y="94"/>
                          </a:lnTo>
                          <a:lnTo>
                            <a:pt x="144" y="94"/>
                          </a:lnTo>
                          <a:lnTo>
                            <a:pt x="144" y="102"/>
                          </a:lnTo>
                          <a:lnTo>
                            <a:pt x="144" y="111"/>
                          </a:lnTo>
                          <a:lnTo>
                            <a:pt x="144" y="119"/>
                          </a:lnTo>
                          <a:lnTo>
                            <a:pt x="144" y="128"/>
                          </a:lnTo>
                          <a:lnTo>
                            <a:pt x="144" y="136"/>
                          </a:lnTo>
                          <a:lnTo>
                            <a:pt x="144" y="145"/>
                          </a:lnTo>
                          <a:lnTo>
                            <a:pt x="144" y="153"/>
                          </a:lnTo>
                          <a:lnTo>
                            <a:pt x="144" y="161"/>
                          </a:lnTo>
                          <a:lnTo>
                            <a:pt x="144" y="170"/>
                          </a:lnTo>
                          <a:lnTo>
                            <a:pt x="136" y="178"/>
                          </a:lnTo>
                          <a:lnTo>
                            <a:pt x="136" y="195"/>
                          </a:lnTo>
                          <a:lnTo>
                            <a:pt x="136" y="204"/>
                          </a:lnTo>
                          <a:lnTo>
                            <a:pt x="136" y="212"/>
                          </a:lnTo>
                          <a:lnTo>
                            <a:pt x="136" y="221"/>
                          </a:lnTo>
                          <a:lnTo>
                            <a:pt x="136" y="229"/>
                          </a:lnTo>
                          <a:lnTo>
                            <a:pt x="136" y="238"/>
                          </a:lnTo>
                          <a:lnTo>
                            <a:pt x="136" y="255"/>
                          </a:lnTo>
                          <a:lnTo>
                            <a:pt x="144" y="255"/>
                          </a:lnTo>
                          <a:lnTo>
                            <a:pt x="144" y="263"/>
                          </a:lnTo>
                          <a:lnTo>
                            <a:pt x="144" y="272"/>
                          </a:lnTo>
                          <a:lnTo>
                            <a:pt x="144" y="280"/>
                          </a:lnTo>
                          <a:lnTo>
                            <a:pt x="144" y="289"/>
                          </a:lnTo>
                          <a:lnTo>
                            <a:pt x="144" y="297"/>
                          </a:lnTo>
                          <a:lnTo>
                            <a:pt x="153" y="306"/>
                          </a:lnTo>
                          <a:lnTo>
                            <a:pt x="110" y="314"/>
                          </a:lnTo>
                          <a:lnTo>
                            <a:pt x="102" y="314"/>
                          </a:lnTo>
                          <a:lnTo>
                            <a:pt x="76" y="32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3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2825" y="826"/>
                      <a:ext cx="662" cy="746"/>
                    </a:xfrm>
                    <a:custGeom>
                      <a:avLst/>
                      <a:gdLst>
                        <a:gd name="T0" fmla="*/ 382 w 662"/>
                        <a:gd name="T1" fmla="*/ 746 h 746"/>
                        <a:gd name="T2" fmla="*/ 272 w 662"/>
                        <a:gd name="T3" fmla="*/ 746 h 746"/>
                        <a:gd name="T4" fmla="*/ 153 w 662"/>
                        <a:gd name="T5" fmla="*/ 746 h 746"/>
                        <a:gd name="T6" fmla="*/ 59 w 662"/>
                        <a:gd name="T7" fmla="*/ 661 h 746"/>
                        <a:gd name="T8" fmla="*/ 68 w 662"/>
                        <a:gd name="T9" fmla="*/ 517 h 746"/>
                        <a:gd name="T10" fmla="*/ 42 w 662"/>
                        <a:gd name="T11" fmla="*/ 500 h 746"/>
                        <a:gd name="T12" fmla="*/ 34 w 662"/>
                        <a:gd name="T13" fmla="*/ 475 h 746"/>
                        <a:gd name="T14" fmla="*/ 51 w 662"/>
                        <a:gd name="T15" fmla="*/ 432 h 746"/>
                        <a:gd name="T16" fmla="*/ 51 w 662"/>
                        <a:gd name="T17" fmla="*/ 399 h 746"/>
                        <a:gd name="T18" fmla="*/ 42 w 662"/>
                        <a:gd name="T19" fmla="*/ 373 h 746"/>
                        <a:gd name="T20" fmla="*/ 42 w 662"/>
                        <a:gd name="T21" fmla="*/ 348 h 746"/>
                        <a:gd name="T22" fmla="*/ 34 w 662"/>
                        <a:gd name="T23" fmla="*/ 331 h 746"/>
                        <a:gd name="T24" fmla="*/ 42 w 662"/>
                        <a:gd name="T25" fmla="*/ 305 h 746"/>
                        <a:gd name="T26" fmla="*/ 34 w 662"/>
                        <a:gd name="T27" fmla="*/ 305 h 746"/>
                        <a:gd name="T28" fmla="*/ 34 w 662"/>
                        <a:gd name="T29" fmla="*/ 288 h 746"/>
                        <a:gd name="T30" fmla="*/ 34 w 662"/>
                        <a:gd name="T31" fmla="*/ 263 h 746"/>
                        <a:gd name="T32" fmla="*/ 34 w 662"/>
                        <a:gd name="T33" fmla="*/ 246 h 746"/>
                        <a:gd name="T34" fmla="*/ 34 w 662"/>
                        <a:gd name="T35" fmla="*/ 238 h 746"/>
                        <a:gd name="T36" fmla="*/ 25 w 662"/>
                        <a:gd name="T37" fmla="*/ 212 h 746"/>
                        <a:gd name="T38" fmla="*/ 25 w 662"/>
                        <a:gd name="T39" fmla="*/ 195 h 746"/>
                        <a:gd name="T40" fmla="*/ 17 w 662"/>
                        <a:gd name="T41" fmla="*/ 170 h 746"/>
                        <a:gd name="T42" fmla="*/ 8 w 662"/>
                        <a:gd name="T43" fmla="*/ 153 h 746"/>
                        <a:gd name="T44" fmla="*/ 8 w 662"/>
                        <a:gd name="T45" fmla="*/ 144 h 746"/>
                        <a:gd name="T46" fmla="*/ 8 w 662"/>
                        <a:gd name="T47" fmla="*/ 136 h 746"/>
                        <a:gd name="T48" fmla="*/ 8 w 662"/>
                        <a:gd name="T49" fmla="*/ 136 h 746"/>
                        <a:gd name="T50" fmla="*/ 8 w 662"/>
                        <a:gd name="T51" fmla="*/ 127 h 746"/>
                        <a:gd name="T52" fmla="*/ 8 w 662"/>
                        <a:gd name="T53" fmla="*/ 119 h 746"/>
                        <a:gd name="T54" fmla="*/ 8 w 662"/>
                        <a:gd name="T55" fmla="*/ 119 h 746"/>
                        <a:gd name="T56" fmla="*/ 8 w 662"/>
                        <a:gd name="T57" fmla="*/ 102 h 746"/>
                        <a:gd name="T58" fmla="*/ 8 w 662"/>
                        <a:gd name="T59" fmla="*/ 102 h 746"/>
                        <a:gd name="T60" fmla="*/ 8 w 662"/>
                        <a:gd name="T61" fmla="*/ 85 h 746"/>
                        <a:gd name="T62" fmla="*/ 8 w 662"/>
                        <a:gd name="T63" fmla="*/ 77 h 746"/>
                        <a:gd name="T64" fmla="*/ 8 w 662"/>
                        <a:gd name="T65" fmla="*/ 68 h 746"/>
                        <a:gd name="T66" fmla="*/ 68 w 662"/>
                        <a:gd name="T67" fmla="*/ 43 h 746"/>
                        <a:gd name="T68" fmla="*/ 221 w 662"/>
                        <a:gd name="T69" fmla="*/ 60 h 746"/>
                        <a:gd name="T70" fmla="*/ 255 w 662"/>
                        <a:gd name="T71" fmla="*/ 94 h 746"/>
                        <a:gd name="T72" fmla="*/ 323 w 662"/>
                        <a:gd name="T73" fmla="*/ 102 h 746"/>
                        <a:gd name="T74" fmla="*/ 390 w 662"/>
                        <a:gd name="T75" fmla="*/ 102 h 746"/>
                        <a:gd name="T76" fmla="*/ 407 w 662"/>
                        <a:gd name="T77" fmla="*/ 110 h 746"/>
                        <a:gd name="T78" fmla="*/ 424 w 662"/>
                        <a:gd name="T79" fmla="*/ 127 h 746"/>
                        <a:gd name="T80" fmla="*/ 467 w 662"/>
                        <a:gd name="T81" fmla="*/ 136 h 746"/>
                        <a:gd name="T82" fmla="*/ 518 w 662"/>
                        <a:gd name="T83" fmla="*/ 153 h 746"/>
                        <a:gd name="T84" fmla="*/ 577 w 662"/>
                        <a:gd name="T85" fmla="*/ 144 h 746"/>
                        <a:gd name="T86" fmla="*/ 645 w 662"/>
                        <a:gd name="T87" fmla="*/ 153 h 746"/>
                        <a:gd name="T88" fmla="*/ 586 w 662"/>
                        <a:gd name="T89" fmla="*/ 195 h 746"/>
                        <a:gd name="T90" fmla="*/ 441 w 662"/>
                        <a:gd name="T91" fmla="*/ 339 h 746"/>
                        <a:gd name="T92" fmla="*/ 433 w 662"/>
                        <a:gd name="T93" fmla="*/ 416 h 746"/>
                        <a:gd name="T94" fmla="*/ 424 w 662"/>
                        <a:gd name="T95" fmla="*/ 424 h 746"/>
                        <a:gd name="T96" fmla="*/ 399 w 662"/>
                        <a:gd name="T97" fmla="*/ 441 h 746"/>
                        <a:gd name="T98" fmla="*/ 382 w 662"/>
                        <a:gd name="T99" fmla="*/ 466 h 746"/>
                        <a:gd name="T100" fmla="*/ 407 w 662"/>
                        <a:gd name="T101" fmla="*/ 492 h 746"/>
                        <a:gd name="T102" fmla="*/ 399 w 662"/>
                        <a:gd name="T103" fmla="*/ 509 h 746"/>
                        <a:gd name="T104" fmla="*/ 399 w 662"/>
                        <a:gd name="T105" fmla="*/ 534 h 746"/>
                        <a:gd name="T106" fmla="*/ 399 w 662"/>
                        <a:gd name="T107" fmla="*/ 560 h 746"/>
                        <a:gd name="T108" fmla="*/ 399 w 662"/>
                        <a:gd name="T109" fmla="*/ 585 h 746"/>
                        <a:gd name="T110" fmla="*/ 441 w 662"/>
                        <a:gd name="T111" fmla="*/ 610 h 746"/>
                        <a:gd name="T112" fmla="*/ 475 w 662"/>
                        <a:gd name="T113" fmla="*/ 627 h 746"/>
                        <a:gd name="T114" fmla="*/ 484 w 662"/>
                        <a:gd name="T115" fmla="*/ 653 h 746"/>
                        <a:gd name="T116" fmla="*/ 518 w 662"/>
                        <a:gd name="T117" fmla="*/ 670 h 746"/>
                        <a:gd name="T118" fmla="*/ 543 w 662"/>
                        <a:gd name="T119" fmla="*/ 712 h 746"/>
                        <a:gd name="T120" fmla="*/ 509 w 662"/>
                        <a:gd name="T121" fmla="*/ 737 h 74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662"/>
                        <a:gd name="T184" fmla="*/ 0 h 746"/>
                        <a:gd name="T185" fmla="*/ 662 w 662"/>
                        <a:gd name="T186" fmla="*/ 746 h 746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662" h="746">
                          <a:moveTo>
                            <a:pt x="501" y="737"/>
                          </a:moveTo>
                          <a:lnTo>
                            <a:pt x="467" y="737"/>
                          </a:lnTo>
                          <a:lnTo>
                            <a:pt x="433" y="746"/>
                          </a:lnTo>
                          <a:lnTo>
                            <a:pt x="424" y="746"/>
                          </a:lnTo>
                          <a:lnTo>
                            <a:pt x="382" y="746"/>
                          </a:lnTo>
                          <a:lnTo>
                            <a:pt x="340" y="746"/>
                          </a:lnTo>
                          <a:lnTo>
                            <a:pt x="323" y="746"/>
                          </a:lnTo>
                          <a:lnTo>
                            <a:pt x="297" y="746"/>
                          </a:lnTo>
                          <a:lnTo>
                            <a:pt x="272" y="746"/>
                          </a:lnTo>
                          <a:lnTo>
                            <a:pt x="246" y="746"/>
                          </a:lnTo>
                          <a:lnTo>
                            <a:pt x="212" y="746"/>
                          </a:lnTo>
                          <a:lnTo>
                            <a:pt x="204" y="746"/>
                          </a:lnTo>
                          <a:lnTo>
                            <a:pt x="161" y="746"/>
                          </a:lnTo>
                          <a:lnTo>
                            <a:pt x="153" y="746"/>
                          </a:lnTo>
                          <a:lnTo>
                            <a:pt x="119" y="746"/>
                          </a:lnTo>
                          <a:lnTo>
                            <a:pt x="102" y="746"/>
                          </a:lnTo>
                          <a:lnTo>
                            <a:pt x="59" y="746"/>
                          </a:lnTo>
                          <a:lnTo>
                            <a:pt x="59" y="704"/>
                          </a:lnTo>
                          <a:lnTo>
                            <a:pt x="59" y="661"/>
                          </a:lnTo>
                          <a:lnTo>
                            <a:pt x="59" y="619"/>
                          </a:lnTo>
                          <a:lnTo>
                            <a:pt x="59" y="602"/>
                          </a:lnTo>
                          <a:lnTo>
                            <a:pt x="59" y="585"/>
                          </a:lnTo>
                          <a:lnTo>
                            <a:pt x="59" y="560"/>
                          </a:lnTo>
                          <a:lnTo>
                            <a:pt x="68" y="517"/>
                          </a:lnTo>
                          <a:lnTo>
                            <a:pt x="59" y="517"/>
                          </a:lnTo>
                          <a:lnTo>
                            <a:pt x="59" y="509"/>
                          </a:lnTo>
                          <a:lnTo>
                            <a:pt x="51" y="509"/>
                          </a:lnTo>
                          <a:lnTo>
                            <a:pt x="42" y="500"/>
                          </a:lnTo>
                          <a:lnTo>
                            <a:pt x="34" y="492"/>
                          </a:lnTo>
                          <a:lnTo>
                            <a:pt x="34" y="483"/>
                          </a:lnTo>
                          <a:lnTo>
                            <a:pt x="25" y="475"/>
                          </a:lnTo>
                          <a:lnTo>
                            <a:pt x="34" y="475"/>
                          </a:lnTo>
                          <a:lnTo>
                            <a:pt x="51" y="458"/>
                          </a:lnTo>
                          <a:lnTo>
                            <a:pt x="51" y="449"/>
                          </a:lnTo>
                          <a:lnTo>
                            <a:pt x="51" y="432"/>
                          </a:lnTo>
                          <a:lnTo>
                            <a:pt x="51" y="424"/>
                          </a:lnTo>
                          <a:lnTo>
                            <a:pt x="59" y="416"/>
                          </a:lnTo>
                          <a:lnTo>
                            <a:pt x="51" y="407"/>
                          </a:lnTo>
                          <a:lnTo>
                            <a:pt x="51" y="399"/>
                          </a:lnTo>
                          <a:lnTo>
                            <a:pt x="51" y="382"/>
                          </a:lnTo>
                          <a:lnTo>
                            <a:pt x="42" y="373"/>
                          </a:lnTo>
                          <a:lnTo>
                            <a:pt x="42" y="365"/>
                          </a:lnTo>
                          <a:lnTo>
                            <a:pt x="42" y="356"/>
                          </a:lnTo>
                          <a:lnTo>
                            <a:pt x="42" y="348"/>
                          </a:lnTo>
                          <a:lnTo>
                            <a:pt x="34" y="348"/>
                          </a:lnTo>
                          <a:lnTo>
                            <a:pt x="34" y="339"/>
                          </a:lnTo>
                          <a:lnTo>
                            <a:pt x="34" y="331"/>
                          </a:lnTo>
                          <a:lnTo>
                            <a:pt x="34" y="322"/>
                          </a:lnTo>
                          <a:lnTo>
                            <a:pt x="42" y="322"/>
                          </a:lnTo>
                          <a:lnTo>
                            <a:pt x="34" y="314"/>
                          </a:lnTo>
                          <a:lnTo>
                            <a:pt x="42" y="314"/>
                          </a:lnTo>
                          <a:lnTo>
                            <a:pt x="42" y="305"/>
                          </a:lnTo>
                          <a:lnTo>
                            <a:pt x="34" y="305"/>
                          </a:lnTo>
                          <a:lnTo>
                            <a:pt x="34" y="297"/>
                          </a:lnTo>
                          <a:lnTo>
                            <a:pt x="34" y="288"/>
                          </a:lnTo>
                          <a:lnTo>
                            <a:pt x="34" y="280"/>
                          </a:lnTo>
                          <a:lnTo>
                            <a:pt x="34" y="271"/>
                          </a:lnTo>
                          <a:lnTo>
                            <a:pt x="34" y="263"/>
                          </a:lnTo>
                          <a:lnTo>
                            <a:pt x="34" y="255"/>
                          </a:lnTo>
                          <a:lnTo>
                            <a:pt x="34" y="246"/>
                          </a:lnTo>
                          <a:lnTo>
                            <a:pt x="34" y="238"/>
                          </a:lnTo>
                          <a:lnTo>
                            <a:pt x="34" y="229"/>
                          </a:lnTo>
                          <a:lnTo>
                            <a:pt x="34" y="221"/>
                          </a:lnTo>
                          <a:lnTo>
                            <a:pt x="25" y="212"/>
                          </a:lnTo>
                          <a:lnTo>
                            <a:pt x="25" y="204"/>
                          </a:lnTo>
                          <a:lnTo>
                            <a:pt x="25" y="195"/>
                          </a:lnTo>
                          <a:lnTo>
                            <a:pt x="17" y="195"/>
                          </a:lnTo>
                          <a:lnTo>
                            <a:pt x="25" y="195"/>
                          </a:lnTo>
                          <a:lnTo>
                            <a:pt x="17" y="187"/>
                          </a:lnTo>
                          <a:lnTo>
                            <a:pt x="17" y="178"/>
                          </a:lnTo>
                          <a:lnTo>
                            <a:pt x="17" y="170"/>
                          </a:lnTo>
                          <a:lnTo>
                            <a:pt x="8" y="161"/>
                          </a:lnTo>
                          <a:lnTo>
                            <a:pt x="8" y="153"/>
                          </a:lnTo>
                          <a:lnTo>
                            <a:pt x="8" y="144"/>
                          </a:lnTo>
                          <a:lnTo>
                            <a:pt x="8" y="136"/>
                          </a:lnTo>
                          <a:lnTo>
                            <a:pt x="8" y="127"/>
                          </a:lnTo>
                          <a:lnTo>
                            <a:pt x="8" y="119"/>
                          </a:lnTo>
                          <a:lnTo>
                            <a:pt x="8" y="110"/>
                          </a:lnTo>
                          <a:lnTo>
                            <a:pt x="8" y="102"/>
                          </a:lnTo>
                          <a:lnTo>
                            <a:pt x="8" y="94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8" y="60"/>
                          </a:lnTo>
                          <a:lnTo>
                            <a:pt x="0" y="51"/>
                          </a:lnTo>
                          <a:lnTo>
                            <a:pt x="0" y="43"/>
                          </a:lnTo>
                          <a:lnTo>
                            <a:pt x="68" y="43"/>
                          </a:lnTo>
                          <a:lnTo>
                            <a:pt x="170" y="43"/>
                          </a:lnTo>
                          <a:lnTo>
                            <a:pt x="178" y="43"/>
                          </a:lnTo>
                          <a:lnTo>
                            <a:pt x="178" y="0"/>
                          </a:lnTo>
                          <a:lnTo>
                            <a:pt x="204" y="0"/>
                          </a:lnTo>
                          <a:lnTo>
                            <a:pt x="221" y="60"/>
                          </a:lnTo>
                          <a:lnTo>
                            <a:pt x="221" y="77"/>
                          </a:lnTo>
                          <a:lnTo>
                            <a:pt x="229" y="85"/>
                          </a:lnTo>
                          <a:lnTo>
                            <a:pt x="238" y="85"/>
                          </a:lnTo>
                          <a:lnTo>
                            <a:pt x="255" y="85"/>
                          </a:lnTo>
                          <a:lnTo>
                            <a:pt x="255" y="94"/>
                          </a:lnTo>
                          <a:lnTo>
                            <a:pt x="289" y="94"/>
                          </a:lnTo>
                          <a:lnTo>
                            <a:pt x="297" y="102"/>
                          </a:lnTo>
                          <a:lnTo>
                            <a:pt x="297" y="110"/>
                          </a:lnTo>
                          <a:lnTo>
                            <a:pt x="323" y="102"/>
                          </a:lnTo>
                          <a:lnTo>
                            <a:pt x="323" y="94"/>
                          </a:lnTo>
                          <a:lnTo>
                            <a:pt x="340" y="94"/>
                          </a:lnTo>
                          <a:lnTo>
                            <a:pt x="356" y="94"/>
                          </a:lnTo>
                          <a:lnTo>
                            <a:pt x="365" y="94"/>
                          </a:lnTo>
                          <a:lnTo>
                            <a:pt x="390" y="102"/>
                          </a:lnTo>
                          <a:lnTo>
                            <a:pt x="399" y="102"/>
                          </a:lnTo>
                          <a:lnTo>
                            <a:pt x="390" y="102"/>
                          </a:lnTo>
                          <a:lnTo>
                            <a:pt x="390" y="110"/>
                          </a:lnTo>
                          <a:lnTo>
                            <a:pt x="407" y="110"/>
                          </a:lnTo>
                          <a:lnTo>
                            <a:pt x="407" y="119"/>
                          </a:lnTo>
                          <a:lnTo>
                            <a:pt x="416" y="136"/>
                          </a:lnTo>
                          <a:lnTo>
                            <a:pt x="424" y="136"/>
                          </a:lnTo>
                          <a:lnTo>
                            <a:pt x="424" y="127"/>
                          </a:lnTo>
                          <a:lnTo>
                            <a:pt x="424" y="119"/>
                          </a:lnTo>
                          <a:lnTo>
                            <a:pt x="441" y="119"/>
                          </a:lnTo>
                          <a:lnTo>
                            <a:pt x="450" y="119"/>
                          </a:lnTo>
                          <a:lnTo>
                            <a:pt x="450" y="136"/>
                          </a:lnTo>
                          <a:lnTo>
                            <a:pt x="467" y="136"/>
                          </a:lnTo>
                          <a:lnTo>
                            <a:pt x="475" y="144"/>
                          </a:lnTo>
                          <a:lnTo>
                            <a:pt x="475" y="153"/>
                          </a:lnTo>
                          <a:lnTo>
                            <a:pt x="492" y="153"/>
                          </a:lnTo>
                          <a:lnTo>
                            <a:pt x="492" y="161"/>
                          </a:lnTo>
                          <a:lnTo>
                            <a:pt x="518" y="153"/>
                          </a:lnTo>
                          <a:lnTo>
                            <a:pt x="535" y="136"/>
                          </a:lnTo>
                          <a:lnTo>
                            <a:pt x="552" y="127"/>
                          </a:lnTo>
                          <a:lnTo>
                            <a:pt x="560" y="153"/>
                          </a:lnTo>
                          <a:lnTo>
                            <a:pt x="577" y="144"/>
                          </a:lnTo>
                          <a:lnTo>
                            <a:pt x="611" y="144"/>
                          </a:lnTo>
                          <a:lnTo>
                            <a:pt x="620" y="144"/>
                          </a:lnTo>
                          <a:lnTo>
                            <a:pt x="628" y="153"/>
                          </a:lnTo>
                          <a:lnTo>
                            <a:pt x="637" y="161"/>
                          </a:lnTo>
                          <a:lnTo>
                            <a:pt x="645" y="153"/>
                          </a:lnTo>
                          <a:lnTo>
                            <a:pt x="662" y="153"/>
                          </a:lnTo>
                          <a:lnTo>
                            <a:pt x="654" y="153"/>
                          </a:lnTo>
                          <a:lnTo>
                            <a:pt x="654" y="161"/>
                          </a:lnTo>
                          <a:lnTo>
                            <a:pt x="628" y="178"/>
                          </a:lnTo>
                          <a:lnTo>
                            <a:pt x="586" y="195"/>
                          </a:lnTo>
                          <a:lnTo>
                            <a:pt x="543" y="229"/>
                          </a:lnTo>
                          <a:lnTo>
                            <a:pt x="501" y="271"/>
                          </a:lnTo>
                          <a:lnTo>
                            <a:pt x="475" y="305"/>
                          </a:lnTo>
                          <a:lnTo>
                            <a:pt x="450" y="322"/>
                          </a:lnTo>
                          <a:lnTo>
                            <a:pt x="441" y="339"/>
                          </a:lnTo>
                          <a:lnTo>
                            <a:pt x="433" y="339"/>
                          </a:lnTo>
                          <a:lnTo>
                            <a:pt x="433" y="365"/>
                          </a:lnTo>
                          <a:lnTo>
                            <a:pt x="433" y="399"/>
                          </a:lnTo>
                          <a:lnTo>
                            <a:pt x="433" y="416"/>
                          </a:lnTo>
                          <a:lnTo>
                            <a:pt x="433" y="424"/>
                          </a:lnTo>
                          <a:lnTo>
                            <a:pt x="424" y="416"/>
                          </a:lnTo>
                          <a:lnTo>
                            <a:pt x="424" y="424"/>
                          </a:lnTo>
                          <a:lnTo>
                            <a:pt x="416" y="424"/>
                          </a:lnTo>
                          <a:lnTo>
                            <a:pt x="416" y="432"/>
                          </a:lnTo>
                          <a:lnTo>
                            <a:pt x="407" y="432"/>
                          </a:lnTo>
                          <a:lnTo>
                            <a:pt x="399" y="441"/>
                          </a:lnTo>
                          <a:lnTo>
                            <a:pt x="390" y="449"/>
                          </a:lnTo>
                          <a:lnTo>
                            <a:pt x="390" y="458"/>
                          </a:lnTo>
                          <a:lnTo>
                            <a:pt x="382" y="466"/>
                          </a:lnTo>
                          <a:lnTo>
                            <a:pt x="382" y="475"/>
                          </a:lnTo>
                          <a:lnTo>
                            <a:pt x="390" y="483"/>
                          </a:lnTo>
                          <a:lnTo>
                            <a:pt x="399" y="475"/>
                          </a:lnTo>
                          <a:lnTo>
                            <a:pt x="399" y="483"/>
                          </a:lnTo>
                          <a:lnTo>
                            <a:pt x="407" y="492"/>
                          </a:lnTo>
                          <a:lnTo>
                            <a:pt x="407" y="500"/>
                          </a:lnTo>
                          <a:lnTo>
                            <a:pt x="399" y="509"/>
                          </a:lnTo>
                          <a:lnTo>
                            <a:pt x="399" y="517"/>
                          </a:lnTo>
                          <a:lnTo>
                            <a:pt x="399" y="526"/>
                          </a:lnTo>
                          <a:lnTo>
                            <a:pt x="399" y="534"/>
                          </a:lnTo>
                          <a:lnTo>
                            <a:pt x="399" y="543"/>
                          </a:lnTo>
                          <a:lnTo>
                            <a:pt x="399" y="551"/>
                          </a:lnTo>
                          <a:lnTo>
                            <a:pt x="399" y="560"/>
                          </a:lnTo>
                          <a:lnTo>
                            <a:pt x="399" y="568"/>
                          </a:lnTo>
                          <a:lnTo>
                            <a:pt x="399" y="585"/>
                          </a:lnTo>
                          <a:lnTo>
                            <a:pt x="416" y="593"/>
                          </a:lnTo>
                          <a:lnTo>
                            <a:pt x="416" y="602"/>
                          </a:lnTo>
                          <a:lnTo>
                            <a:pt x="424" y="602"/>
                          </a:lnTo>
                          <a:lnTo>
                            <a:pt x="441" y="610"/>
                          </a:lnTo>
                          <a:lnTo>
                            <a:pt x="441" y="619"/>
                          </a:lnTo>
                          <a:lnTo>
                            <a:pt x="450" y="619"/>
                          </a:lnTo>
                          <a:lnTo>
                            <a:pt x="467" y="627"/>
                          </a:lnTo>
                          <a:lnTo>
                            <a:pt x="475" y="627"/>
                          </a:lnTo>
                          <a:lnTo>
                            <a:pt x="475" y="636"/>
                          </a:lnTo>
                          <a:lnTo>
                            <a:pt x="484" y="644"/>
                          </a:lnTo>
                          <a:lnTo>
                            <a:pt x="484" y="653"/>
                          </a:lnTo>
                          <a:lnTo>
                            <a:pt x="492" y="661"/>
                          </a:lnTo>
                          <a:lnTo>
                            <a:pt x="501" y="670"/>
                          </a:lnTo>
                          <a:lnTo>
                            <a:pt x="509" y="670"/>
                          </a:lnTo>
                          <a:lnTo>
                            <a:pt x="518" y="670"/>
                          </a:lnTo>
                          <a:lnTo>
                            <a:pt x="526" y="678"/>
                          </a:lnTo>
                          <a:lnTo>
                            <a:pt x="535" y="678"/>
                          </a:lnTo>
                          <a:lnTo>
                            <a:pt x="543" y="695"/>
                          </a:lnTo>
                          <a:lnTo>
                            <a:pt x="543" y="704"/>
                          </a:lnTo>
                          <a:lnTo>
                            <a:pt x="543" y="712"/>
                          </a:lnTo>
                          <a:lnTo>
                            <a:pt x="543" y="729"/>
                          </a:lnTo>
                          <a:lnTo>
                            <a:pt x="552" y="737"/>
                          </a:lnTo>
                          <a:lnTo>
                            <a:pt x="509" y="737"/>
                          </a:lnTo>
                          <a:lnTo>
                            <a:pt x="501" y="73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4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285" y="860"/>
                      <a:ext cx="816" cy="687"/>
                    </a:xfrm>
                    <a:custGeom>
                      <a:avLst/>
                      <a:gdLst>
                        <a:gd name="T0" fmla="*/ 68 w 816"/>
                        <a:gd name="T1" fmla="*/ 534 h 687"/>
                        <a:gd name="T2" fmla="*/ 0 w 816"/>
                        <a:gd name="T3" fmla="*/ 475 h 687"/>
                        <a:gd name="T4" fmla="*/ 9 w 816"/>
                        <a:gd name="T5" fmla="*/ 398 h 687"/>
                        <a:gd name="T6" fmla="*/ 60 w 816"/>
                        <a:gd name="T7" fmla="*/ 331 h 687"/>
                        <a:gd name="T8" fmla="*/ 119 w 816"/>
                        <a:gd name="T9" fmla="*/ 195 h 687"/>
                        <a:gd name="T10" fmla="*/ 162 w 816"/>
                        <a:gd name="T11" fmla="*/ 93 h 687"/>
                        <a:gd name="T12" fmla="*/ 162 w 816"/>
                        <a:gd name="T13" fmla="*/ 85 h 687"/>
                        <a:gd name="T14" fmla="*/ 179 w 816"/>
                        <a:gd name="T15" fmla="*/ 34 h 687"/>
                        <a:gd name="T16" fmla="*/ 204 w 816"/>
                        <a:gd name="T17" fmla="*/ 17 h 687"/>
                        <a:gd name="T18" fmla="*/ 213 w 816"/>
                        <a:gd name="T19" fmla="*/ 17 h 687"/>
                        <a:gd name="T20" fmla="*/ 247 w 816"/>
                        <a:gd name="T21" fmla="*/ 34 h 687"/>
                        <a:gd name="T22" fmla="*/ 264 w 816"/>
                        <a:gd name="T23" fmla="*/ 34 h 687"/>
                        <a:gd name="T24" fmla="*/ 281 w 816"/>
                        <a:gd name="T25" fmla="*/ 68 h 687"/>
                        <a:gd name="T26" fmla="*/ 272 w 816"/>
                        <a:gd name="T27" fmla="*/ 85 h 687"/>
                        <a:gd name="T28" fmla="*/ 272 w 816"/>
                        <a:gd name="T29" fmla="*/ 110 h 687"/>
                        <a:gd name="T30" fmla="*/ 306 w 816"/>
                        <a:gd name="T31" fmla="*/ 127 h 687"/>
                        <a:gd name="T32" fmla="*/ 332 w 816"/>
                        <a:gd name="T33" fmla="*/ 127 h 687"/>
                        <a:gd name="T34" fmla="*/ 357 w 816"/>
                        <a:gd name="T35" fmla="*/ 119 h 687"/>
                        <a:gd name="T36" fmla="*/ 383 w 816"/>
                        <a:gd name="T37" fmla="*/ 127 h 687"/>
                        <a:gd name="T38" fmla="*/ 400 w 816"/>
                        <a:gd name="T39" fmla="*/ 136 h 687"/>
                        <a:gd name="T40" fmla="*/ 408 w 816"/>
                        <a:gd name="T41" fmla="*/ 144 h 687"/>
                        <a:gd name="T42" fmla="*/ 425 w 816"/>
                        <a:gd name="T43" fmla="*/ 144 h 687"/>
                        <a:gd name="T44" fmla="*/ 451 w 816"/>
                        <a:gd name="T45" fmla="*/ 144 h 687"/>
                        <a:gd name="T46" fmla="*/ 468 w 816"/>
                        <a:gd name="T47" fmla="*/ 153 h 687"/>
                        <a:gd name="T48" fmla="*/ 502 w 816"/>
                        <a:gd name="T49" fmla="*/ 153 h 687"/>
                        <a:gd name="T50" fmla="*/ 527 w 816"/>
                        <a:gd name="T51" fmla="*/ 144 h 687"/>
                        <a:gd name="T52" fmla="*/ 561 w 816"/>
                        <a:gd name="T53" fmla="*/ 144 h 687"/>
                        <a:gd name="T54" fmla="*/ 586 w 816"/>
                        <a:gd name="T55" fmla="*/ 153 h 687"/>
                        <a:gd name="T56" fmla="*/ 697 w 816"/>
                        <a:gd name="T57" fmla="*/ 170 h 687"/>
                        <a:gd name="T58" fmla="*/ 790 w 816"/>
                        <a:gd name="T59" fmla="*/ 187 h 687"/>
                        <a:gd name="T60" fmla="*/ 799 w 816"/>
                        <a:gd name="T61" fmla="*/ 212 h 687"/>
                        <a:gd name="T62" fmla="*/ 816 w 816"/>
                        <a:gd name="T63" fmla="*/ 229 h 687"/>
                        <a:gd name="T64" fmla="*/ 807 w 816"/>
                        <a:gd name="T65" fmla="*/ 263 h 687"/>
                        <a:gd name="T66" fmla="*/ 782 w 816"/>
                        <a:gd name="T67" fmla="*/ 297 h 687"/>
                        <a:gd name="T68" fmla="*/ 773 w 816"/>
                        <a:gd name="T69" fmla="*/ 314 h 687"/>
                        <a:gd name="T70" fmla="*/ 765 w 816"/>
                        <a:gd name="T71" fmla="*/ 322 h 687"/>
                        <a:gd name="T72" fmla="*/ 765 w 816"/>
                        <a:gd name="T73" fmla="*/ 331 h 687"/>
                        <a:gd name="T74" fmla="*/ 748 w 816"/>
                        <a:gd name="T75" fmla="*/ 339 h 687"/>
                        <a:gd name="T76" fmla="*/ 731 w 816"/>
                        <a:gd name="T77" fmla="*/ 365 h 687"/>
                        <a:gd name="T78" fmla="*/ 722 w 816"/>
                        <a:gd name="T79" fmla="*/ 373 h 687"/>
                        <a:gd name="T80" fmla="*/ 714 w 816"/>
                        <a:gd name="T81" fmla="*/ 398 h 687"/>
                        <a:gd name="T82" fmla="*/ 722 w 816"/>
                        <a:gd name="T83" fmla="*/ 398 h 687"/>
                        <a:gd name="T84" fmla="*/ 731 w 816"/>
                        <a:gd name="T85" fmla="*/ 407 h 687"/>
                        <a:gd name="T86" fmla="*/ 739 w 816"/>
                        <a:gd name="T87" fmla="*/ 415 h 687"/>
                        <a:gd name="T88" fmla="*/ 731 w 816"/>
                        <a:gd name="T89" fmla="*/ 432 h 687"/>
                        <a:gd name="T90" fmla="*/ 722 w 816"/>
                        <a:gd name="T91" fmla="*/ 449 h 687"/>
                        <a:gd name="T92" fmla="*/ 722 w 816"/>
                        <a:gd name="T93" fmla="*/ 458 h 687"/>
                        <a:gd name="T94" fmla="*/ 714 w 816"/>
                        <a:gd name="T95" fmla="*/ 475 h 687"/>
                        <a:gd name="T96" fmla="*/ 451 w 816"/>
                        <a:gd name="T97" fmla="*/ 636 h 687"/>
                        <a:gd name="T98" fmla="*/ 264 w 816"/>
                        <a:gd name="T99" fmla="*/ 585 h 687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816"/>
                        <a:gd name="T151" fmla="*/ 0 h 687"/>
                        <a:gd name="T152" fmla="*/ 816 w 816"/>
                        <a:gd name="T153" fmla="*/ 687 h 687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816" h="687">
                          <a:moveTo>
                            <a:pt x="264" y="585"/>
                          </a:moveTo>
                          <a:lnTo>
                            <a:pt x="187" y="568"/>
                          </a:lnTo>
                          <a:lnTo>
                            <a:pt x="102" y="543"/>
                          </a:lnTo>
                          <a:lnTo>
                            <a:pt x="68" y="534"/>
                          </a:lnTo>
                          <a:lnTo>
                            <a:pt x="43" y="526"/>
                          </a:lnTo>
                          <a:lnTo>
                            <a:pt x="9" y="517"/>
                          </a:lnTo>
                          <a:lnTo>
                            <a:pt x="0" y="500"/>
                          </a:lnTo>
                          <a:lnTo>
                            <a:pt x="0" y="475"/>
                          </a:lnTo>
                          <a:lnTo>
                            <a:pt x="0" y="458"/>
                          </a:lnTo>
                          <a:lnTo>
                            <a:pt x="9" y="441"/>
                          </a:lnTo>
                          <a:lnTo>
                            <a:pt x="17" y="432"/>
                          </a:lnTo>
                          <a:lnTo>
                            <a:pt x="9" y="398"/>
                          </a:lnTo>
                          <a:lnTo>
                            <a:pt x="17" y="390"/>
                          </a:lnTo>
                          <a:lnTo>
                            <a:pt x="43" y="356"/>
                          </a:lnTo>
                          <a:lnTo>
                            <a:pt x="43" y="348"/>
                          </a:lnTo>
                          <a:lnTo>
                            <a:pt x="60" y="331"/>
                          </a:lnTo>
                          <a:lnTo>
                            <a:pt x="68" y="314"/>
                          </a:lnTo>
                          <a:lnTo>
                            <a:pt x="85" y="288"/>
                          </a:lnTo>
                          <a:lnTo>
                            <a:pt x="102" y="237"/>
                          </a:lnTo>
                          <a:lnTo>
                            <a:pt x="119" y="195"/>
                          </a:lnTo>
                          <a:lnTo>
                            <a:pt x="128" y="170"/>
                          </a:lnTo>
                          <a:lnTo>
                            <a:pt x="136" y="144"/>
                          </a:lnTo>
                          <a:lnTo>
                            <a:pt x="153" y="119"/>
                          </a:lnTo>
                          <a:lnTo>
                            <a:pt x="162" y="93"/>
                          </a:lnTo>
                          <a:lnTo>
                            <a:pt x="170" y="93"/>
                          </a:lnTo>
                          <a:lnTo>
                            <a:pt x="162" y="85"/>
                          </a:lnTo>
                          <a:lnTo>
                            <a:pt x="170" y="68"/>
                          </a:lnTo>
                          <a:lnTo>
                            <a:pt x="170" y="60"/>
                          </a:lnTo>
                          <a:lnTo>
                            <a:pt x="179" y="43"/>
                          </a:lnTo>
                          <a:lnTo>
                            <a:pt x="179" y="34"/>
                          </a:lnTo>
                          <a:lnTo>
                            <a:pt x="187" y="26"/>
                          </a:lnTo>
                          <a:lnTo>
                            <a:pt x="187" y="0"/>
                          </a:lnTo>
                          <a:lnTo>
                            <a:pt x="196" y="17"/>
                          </a:lnTo>
                          <a:lnTo>
                            <a:pt x="204" y="17"/>
                          </a:lnTo>
                          <a:lnTo>
                            <a:pt x="196" y="9"/>
                          </a:lnTo>
                          <a:lnTo>
                            <a:pt x="204" y="9"/>
                          </a:lnTo>
                          <a:lnTo>
                            <a:pt x="204" y="17"/>
                          </a:lnTo>
                          <a:lnTo>
                            <a:pt x="213" y="17"/>
                          </a:lnTo>
                          <a:lnTo>
                            <a:pt x="230" y="9"/>
                          </a:lnTo>
                          <a:lnTo>
                            <a:pt x="238" y="26"/>
                          </a:lnTo>
                          <a:lnTo>
                            <a:pt x="247" y="34"/>
                          </a:lnTo>
                          <a:lnTo>
                            <a:pt x="247" y="26"/>
                          </a:lnTo>
                          <a:lnTo>
                            <a:pt x="255" y="26"/>
                          </a:lnTo>
                          <a:lnTo>
                            <a:pt x="264" y="34"/>
                          </a:lnTo>
                          <a:lnTo>
                            <a:pt x="272" y="43"/>
                          </a:lnTo>
                          <a:lnTo>
                            <a:pt x="272" y="51"/>
                          </a:lnTo>
                          <a:lnTo>
                            <a:pt x="281" y="68"/>
                          </a:lnTo>
                          <a:lnTo>
                            <a:pt x="272" y="68"/>
                          </a:lnTo>
                          <a:lnTo>
                            <a:pt x="281" y="76"/>
                          </a:lnTo>
                          <a:lnTo>
                            <a:pt x="272" y="76"/>
                          </a:lnTo>
                          <a:lnTo>
                            <a:pt x="272" y="85"/>
                          </a:lnTo>
                          <a:lnTo>
                            <a:pt x="272" y="93"/>
                          </a:lnTo>
                          <a:lnTo>
                            <a:pt x="272" y="102"/>
                          </a:lnTo>
                          <a:lnTo>
                            <a:pt x="272" y="110"/>
                          </a:lnTo>
                          <a:lnTo>
                            <a:pt x="281" y="110"/>
                          </a:lnTo>
                          <a:lnTo>
                            <a:pt x="289" y="119"/>
                          </a:lnTo>
                          <a:lnTo>
                            <a:pt x="298" y="119"/>
                          </a:lnTo>
                          <a:lnTo>
                            <a:pt x="306" y="127"/>
                          </a:lnTo>
                          <a:lnTo>
                            <a:pt x="315" y="127"/>
                          </a:lnTo>
                          <a:lnTo>
                            <a:pt x="332" y="127"/>
                          </a:lnTo>
                          <a:lnTo>
                            <a:pt x="340" y="127"/>
                          </a:lnTo>
                          <a:lnTo>
                            <a:pt x="349" y="119"/>
                          </a:lnTo>
                          <a:lnTo>
                            <a:pt x="357" y="119"/>
                          </a:lnTo>
                          <a:lnTo>
                            <a:pt x="366" y="127"/>
                          </a:lnTo>
                          <a:lnTo>
                            <a:pt x="383" y="127"/>
                          </a:lnTo>
                          <a:lnTo>
                            <a:pt x="391" y="127"/>
                          </a:lnTo>
                          <a:lnTo>
                            <a:pt x="400" y="136"/>
                          </a:lnTo>
                          <a:lnTo>
                            <a:pt x="408" y="136"/>
                          </a:lnTo>
                          <a:lnTo>
                            <a:pt x="408" y="144"/>
                          </a:lnTo>
                          <a:lnTo>
                            <a:pt x="417" y="144"/>
                          </a:lnTo>
                          <a:lnTo>
                            <a:pt x="425" y="144"/>
                          </a:lnTo>
                          <a:lnTo>
                            <a:pt x="434" y="153"/>
                          </a:lnTo>
                          <a:lnTo>
                            <a:pt x="434" y="144"/>
                          </a:lnTo>
                          <a:lnTo>
                            <a:pt x="451" y="144"/>
                          </a:lnTo>
                          <a:lnTo>
                            <a:pt x="459" y="144"/>
                          </a:lnTo>
                          <a:lnTo>
                            <a:pt x="468" y="144"/>
                          </a:lnTo>
                          <a:lnTo>
                            <a:pt x="468" y="153"/>
                          </a:lnTo>
                          <a:lnTo>
                            <a:pt x="476" y="153"/>
                          </a:lnTo>
                          <a:lnTo>
                            <a:pt x="485" y="153"/>
                          </a:lnTo>
                          <a:lnTo>
                            <a:pt x="493" y="153"/>
                          </a:lnTo>
                          <a:lnTo>
                            <a:pt x="502" y="153"/>
                          </a:lnTo>
                          <a:lnTo>
                            <a:pt x="510" y="153"/>
                          </a:lnTo>
                          <a:lnTo>
                            <a:pt x="518" y="153"/>
                          </a:lnTo>
                          <a:lnTo>
                            <a:pt x="527" y="153"/>
                          </a:lnTo>
                          <a:lnTo>
                            <a:pt x="527" y="144"/>
                          </a:lnTo>
                          <a:lnTo>
                            <a:pt x="544" y="153"/>
                          </a:lnTo>
                          <a:lnTo>
                            <a:pt x="552" y="144"/>
                          </a:lnTo>
                          <a:lnTo>
                            <a:pt x="561" y="144"/>
                          </a:lnTo>
                          <a:lnTo>
                            <a:pt x="569" y="144"/>
                          </a:lnTo>
                          <a:lnTo>
                            <a:pt x="569" y="153"/>
                          </a:lnTo>
                          <a:lnTo>
                            <a:pt x="578" y="153"/>
                          </a:lnTo>
                          <a:lnTo>
                            <a:pt x="586" y="153"/>
                          </a:lnTo>
                          <a:lnTo>
                            <a:pt x="595" y="153"/>
                          </a:lnTo>
                          <a:lnTo>
                            <a:pt x="603" y="153"/>
                          </a:lnTo>
                          <a:lnTo>
                            <a:pt x="612" y="144"/>
                          </a:lnTo>
                          <a:lnTo>
                            <a:pt x="697" y="170"/>
                          </a:lnTo>
                          <a:lnTo>
                            <a:pt x="731" y="178"/>
                          </a:lnTo>
                          <a:lnTo>
                            <a:pt x="739" y="178"/>
                          </a:lnTo>
                          <a:lnTo>
                            <a:pt x="790" y="187"/>
                          </a:lnTo>
                          <a:lnTo>
                            <a:pt x="790" y="195"/>
                          </a:lnTo>
                          <a:lnTo>
                            <a:pt x="790" y="204"/>
                          </a:lnTo>
                          <a:lnTo>
                            <a:pt x="799" y="212"/>
                          </a:lnTo>
                          <a:lnTo>
                            <a:pt x="807" y="212"/>
                          </a:lnTo>
                          <a:lnTo>
                            <a:pt x="807" y="221"/>
                          </a:lnTo>
                          <a:lnTo>
                            <a:pt x="816" y="229"/>
                          </a:lnTo>
                          <a:lnTo>
                            <a:pt x="816" y="237"/>
                          </a:lnTo>
                          <a:lnTo>
                            <a:pt x="816" y="246"/>
                          </a:lnTo>
                          <a:lnTo>
                            <a:pt x="816" y="254"/>
                          </a:lnTo>
                          <a:lnTo>
                            <a:pt x="807" y="263"/>
                          </a:lnTo>
                          <a:lnTo>
                            <a:pt x="790" y="280"/>
                          </a:lnTo>
                          <a:lnTo>
                            <a:pt x="790" y="288"/>
                          </a:lnTo>
                          <a:lnTo>
                            <a:pt x="782" y="297"/>
                          </a:lnTo>
                          <a:lnTo>
                            <a:pt x="782" y="305"/>
                          </a:lnTo>
                          <a:lnTo>
                            <a:pt x="773" y="305"/>
                          </a:lnTo>
                          <a:lnTo>
                            <a:pt x="773" y="314"/>
                          </a:lnTo>
                          <a:lnTo>
                            <a:pt x="765" y="314"/>
                          </a:lnTo>
                          <a:lnTo>
                            <a:pt x="765" y="322"/>
                          </a:lnTo>
                          <a:lnTo>
                            <a:pt x="765" y="331"/>
                          </a:lnTo>
                          <a:lnTo>
                            <a:pt x="756" y="331"/>
                          </a:lnTo>
                          <a:lnTo>
                            <a:pt x="756" y="339"/>
                          </a:lnTo>
                          <a:lnTo>
                            <a:pt x="748" y="339"/>
                          </a:lnTo>
                          <a:lnTo>
                            <a:pt x="739" y="348"/>
                          </a:lnTo>
                          <a:lnTo>
                            <a:pt x="731" y="365"/>
                          </a:lnTo>
                          <a:lnTo>
                            <a:pt x="722" y="373"/>
                          </a:lnTo>
                          <a:lnTo>
                            <a:pt x="722" y="382"/>
                          </a:lnTo>
                          <a:lnTo>
                            <a:pt x="714" y="382"/>
                          </a:lnTo>
                          <a:lnTo>
                            <a:pt x="714" y="390"/>
                          </a:lnTo>
                          <a:lnTo>
                            <a:pt x="714" y="398"/>
                          </a:lnTo>
                          <a:lnTo>
                            <a:pt x="722" y="407"/>
                          </a:lnTo>
                          <a:lnTo>
                            <a:pt x="722" y="398"/>
                          </a:lnTo>
                          <a:lnTo>
                            <a:pt x="722" y="407"/>
                          </a:lnTo>
                          <a:lnTo>
                            <a:pt x="731" y="407"/>
                          </a:lnTo>
                          <a:lnTo>
                            <a:pt x="731" y="415"/>
                          </a:lnTo>
                          <a:lnTo>
                            <a:pt x="739" y="415"/>
                          </a:lnTo>
                          <a:lnTo>
                            <a:pt x="739" y="424"/>
                          </a:lnTo>
                          <a:lnTo>
                            <a:pt x="731" y="424"/>
                          </a:lnTo>
                          <a:lnTo>
                            <a:pt x="731" y="432"/>
                          </a:lnTo>
                          <a:lnTo>
                            <a:pt x="731" y="441"/>
                          </a:lnTo>
                          <a:lnTo>
                            <a:pt x="731" y="449"/>
                          </a:lnTo>
                          <a:lnTo>
                            <a:pt x="722" y="449"/>
                          </a:lnTo>
                          <a:lnTo>
                            <a:pt x="722" y="458"/>
                          </a:lnTo>
                          <a:lnTo>
                            <a:pt x="714" y="466"/>
                          </a:lnTo>
                          <a:lnTo>
                            <a:pt x="714" y="475"/>
                          </a:lnTo>
                          <a:lnTo>
                            <a:pt x="671" y="687"/>
                          </a:lnTo>
                          <a:lnTo>
                            <a:pt x="561" y="661"/>
                          </a:lnTo>
                          <a:lnTo>
                            <a:pt x="459" y="636"/>
                          </a:lnTo>
                          <a:lnTo>
                            <a:pt x="451" y="636"/>
                          </a:lnTo>
                          <a:lnTo>
                            <a:pt x="391" y="627"/>
                          </a:lnTo>
                          <a:lnTo>
                            <a:pt x="315" y="602"/>
                          </a:lnTo>
                          <a:lnTo>
                            <a:pt x="264" y="58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5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101" y="1047"/>
                      <a:ext cx="161" cy="356"/>
                    </a:xfrm>
                    <a:custGeom>
                      <a:avLst/>
                      <a:gdLst>
                        <a:gd name="T0" fmla="*/ 17 w 161"/>
                        <a:gd name="T1" fmla="*/ 356 h 356"/>
                        <a:gd name="T2" fmla="*/ 17 w 161"/>
                        <a:gd name="T3" fmla="*/ 356 h 356"/>
                        <a:gd name="T4" fmla="*/ 8 w 161"/>
                        <a:gd name="T5" fmla="*/ 347 h 356"/>
                        <a:gd name="T6" fmla="*/ 8 w 161"/>
                        <a:gd name="T7" fmla="*/ 339 h 356"/>
                        <a:gd name="T8" fmla="*/ 8 w 161"/>
                        <a:gd name="T9" fmla="*/ 330 h 356"/>
                        <a:gd name="T10" fmla="*/ 8 w 161"/>
                        <a:gd name="T11" fmla="*/ 322 h 356"/>
                        <a:gd name="T12" fmla="*/ 8 w 161"/>
                        <a:gd name="T13" fmla="*/ 313 h 356"/>
                        <a:gd name="T14" fmla="*/ 8 w 161"/>
                        <a:gd name="T15" fmla="*/ 305 h 356"/>
                        <a:gd name="T16" fmla="*/ 0 w 161"/>
                        <a:gd name="T17" fmla="*/ 288 h 356"/>
                        <a:gd name="T18" fmla="*/ 0 w 161"/>
                        <a:gd name="T19" fmla="*/ 279 h 356"/>
                        <a:gd name="T20" fmla="*/ 0 w 161"/>
                        <a:gd name="T21" fmla="*/ 271 h 356"/>
                        <a:gd name="T22" fmla="*/ 0 w 161"/>
                        <a:gd name="T23" fmla="*/ 262 h 356"/>
                        <a:gd name="T24" fmla="*/ 0 w 161"/>
                        <a:gd name="T25" fmla="*/ 245 h 356"/>
                        <a:gd name="T26" fmla="*/ 0 w 161"/>
                        <a:gd name="T27" fmla="*/ 228 h 356"/>
                        <a:gd name="T28" fmla="*/ 8 w 161"/>
                        <a:gd name="T29" fmla="*/ 220 h 356"/>
                        <a:gd name="T30" fmla="*/ 8 w 161"/>
                        <a:gd name="T31" fmla="*/ 211 h 356"/>
                        <a:gd name="T32" fmla="*/ 8 w 161"/>
                        <a:gd name="T33" fmla="*/ 203 h 356"/>
                        <a:gd name="T34" fmla="*/ 8 w 161"/>
                        <a:gd name="T35" fmla="*/ 195 h 356"/>
                        <a:gd name="T36" fmla="*/ 8 w 161"/>
                        <a:gd name="T37" fmla="*/ 186 h 356"/>
                        <a:gd name="T38" fmla="*/ 8 w 161"/>
                        <a:gd name="T39" fmla="*/ 186 h 356"/>
                        <a:gd name="T40" fmla="*/ 8 w 161"/>
                        <a:gd name="T41" fmla="*/ 178 h 356"/>
                        <a:gd name="T42" fmla="*/ 8 w 161"/>
                        <a:gd name="T43" fmla="*/ 169 h 356"/>
                        <a:gd name="T44" fmla="*/ 8 w 161"/>
                        <a:gd name="T45" fmla="*/ 161 h 356"/>
                        <a:gd name="T46" fmla="*/ 8 w 161"/>
                        <a:gd name="T47" fmla="*/ 152 h 356"/>
                        <a:gd name="T48" fmla="*/ 8 w 161"/>
                        <a:gd name="T49" fmla="*/ 144 h 356"/>
                        <a:gd name="T50" fmla="*/ 17 w 161"/>
                        <a:gd name="T51" fmla="*/ 144 h 356"/>
                        <a:gd name="T52" fmla="*/ 25 w 161"/>
                        <a:gd name="T53" fmla="*/ 135 h 356"/>
                        <a:gd name="T54" fmla="*/ 25 w 161"/>
                        <a:gd name="T55" fmla="*/ 135 h 356"/>
                        <a:gd name="T56" fmla="*/ 34 w 161"/>
                        <a:gd name="T57" fmla="*/ 127 h 356"/>
                        <a:gd name="T58" fmla="*/ 34 w 161"/>
                        <a:gd name="T59" fmla="*/ 118 h 356"/>
                        <a:gd name="T60" fmla="*/ 42 w 161"/>
                        <a:gd name="T61" fmla="*/ 118 h 356"/>
                        <a:gd name="T62" fmla="*/ 34 w 161"/>
                        <a:gd name="T63" fmla="*/ 110 h 356"/>
                        <a:gd name="T64" fmla="*/ 42 w 161"/>
                        <a:gd name="T65" fmla="*/ 101 h 356"/>
                        <a:gd name="T66" fmla="*/ 34 w 161"/>
                        <a:gd name="T67" fmla="*/ 93 h 356"/>
                        <a:gd name="T68" fmla="*/ 34 w 161"/>
                        <a:gd name="T69" fmla="*/ 93 h 356"/>
                        <a:gd name="T70" fmla="*/ 25 w 161"/>
                        <a:gd name="T71" fmla="*/ 76 h 356"/>
                        <a:gd name="T72" fmla="*/ 34 w 161"/>
                        <a:gd name="T73" fmla="*/ 59 h 356"/>
                        <a:gd name="T74" fmla="*/ 25 w 161"/>
                        <a:gd name="T75" fmla="*/ 50 h 356"/>
                        <a:gd name="T76" fmla="*/ 25 w 161"/>
                        <a:gd name="T77" fmla="*/ 42 h 356"/>
                        <a:gd name="T78" fmla="*/ 34 w 161"/>
                        <a:gd name="T79" fmla="*/ 25 h 356"/>
                        <a:gd name="T80" fmla="*/ 34 w 161"/>
                        <a:gd name="T81" fmla="*/ 17 h 356"/>
                        <a:gd name="T82" fmla="*/ 51 w 161"/>
                        <a:gd name="T83" fmla="*/ 17 h 356"/>
                        <a:gd name="T84" fmla="*/ 85 w 161"/>
                        <a:gd name="T85" fmla="*/ 84 h 356"/>
                        <a:gd name="T86" fmla="*/ 119 w 161"/>
                        <a:gd name="T87" fmla="*/ 186 h 356"/>
                        <a:gd name="T88" fmla="*/ 127 w 161"/>
                        <a:gd name="T89" fmla="*/ 211 h 356"/>
                        <a:gd name="T90" fmla="*/ 127 w 161"/>
                        <a:gd name="T91" fmla="*/ 220 h 356"/>
                        <a:gd name="T92" fmla="*/ 127 w 161"/>
                        <a:gd name="T93" fmla="*/ 228 h 356"/>
                        <a:gd name="T94" fmla="*/ 127 w 161"/>
                        <a:gd name="T95" fmla="*/ 237 h 356"/>
                        <a:gd name="T96" fmla="*/ 136 w 161"/>
                        <a:gd name="T97" fmla="*/ 245 h 356"/>
                        <a:gd name="T98" fmla="*/ 153 w 161"/>
                        <a:gd name="T99" fmla="*/ 254 h 356"/>
                        <a:gd name="T100" fmla="*/ 153 w 161"/>
                        <a:gd name="T101" fmla="*/ 271 h 356"/>
                        <a:gd name="T102" fmla="*/ 144 w 161"/>
                        <a:gd name="T103" fmla="*/ 271 h 356"/>
                        <a:gd name="T104" fmla="*/ 153 w 161"/>
                        <a:gd name="T105" fmla="*/ 279 h 356"/>
                        <a:gd name="T106" fmla="*/ 161 w 161"/>
                        <a:gd name="T107" fmla="*/ 271 h 356"/>
                        <a:gd name="T108" fmla="*/ 161 w 161"/>
                        <a:gd name="T109" fmla="*/ 296 h 356"/>
                        <a:gd name="T110" fmla="*/ 153 w 161"/>
                        <a:gd name="T111" fmla="*/ 296 h 356"/>
                        <a:gd name="T112" fmla="*/ 144 w 161"/>
                        <a:gd name="T113" fmla="*/ 313 h 356"/>
                        <a:gd name="T114" fmla="*/ 127 w 161"/>
                        <a:gd name="T115" fmla="*/ 313 h 356"/>
                        <a:gd name="T116" fmla="*/ 127 w 161"/>
                        <a:gd name="T117" fmla="*/ 322 h 356"/>
                        <a:gd name="T118" fmla="*/ 127 w 161"/>
                        <a:gd name="T119" fmla="*/ 330 h 356"/>
                        <a:gd name="T120" fmla="*/ 68 w 161"/>
                        <a:gd name="T121" fmla="*/ 347 h 356"/>
                        <a:gd name="T122" fmla="*/ 34 w 161"/>
                        <a:gd name="T123" fmla="*/ 356 h 35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161"/>
                        <a:gd name="T187" fmla="*/ 0 h 356"/>
                        <a:gd name="T188" fmla="*/ 161 w 161"/>
                        <a:gd name="T189" fmla="*/ 356 h 356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161" h="356">
                          <a:moveTo>
                            <a:pt x="34" y="356"/>
                          </a:moveTo>
                          <a:lnTo>
                            <a:pt x="17" y="356"/>
                          </a:lnTo>
                          <a:lnTo>
                            <a:pt x="8" y="347"/>
                          </a:lnTo>
                          <a:lnTo>
                            <a:pt x="8" y="339"/>
                          </a:lnTo>
                          <a:lnTo>
                            <a:pt x="8" y="330"/>
                          </a:lnTo>
                          <a:lnTo>
                            <a:pt x="8" y="322"/>
                          </a:lnTo>
                          <a:lnTo>
                            <a:pt x="8" y="313"/>
                          </a:lnTo>
                          <a:lnTo>
                            <a:pt x="8" y="305"/>
                          </a:lnTo>
                          <a:lnTo>
                            <a:pt x="0" y="305"/>
                          </a:lnTo>
                          <a:lnTo>
                            <a:pt x="0" y="288"/>
                          </a:lnTo>
                          <a:lnTo>
                            <a:pt x="0" y="279"/>
                          </a:lnTo>
                          <a:lnTo>
                            <a:pt x="0" y="271"/>
                          </a:lnTo>
                          <a:lnTo>
                            <a:pt x="0" y="262"/>
                          </a:lnTo>
                          <a:lnTo>
                            <a:pt x="0" y="254"/>
                          </a:lnTo>
                          <a:lnTo>
                            <a:pt x="0" y="245"/>
                          </a:lnTo>
                          <a:lnTo>
                            <a:pt x="0" y="228"/>
                          </a:lnTo>
                          <a:lnTo>
                            <a:pt x="8" y="220"/>
                          </a:lnTo>
                          <a:lnTo>
                            <a:pt x="8" y="211"/>
                          </a:lnTo>
                          <a:lnTo>
                            <a:pt x="8" y="203"/>
                          </a:lnTo>
                          <a:lnTo>
                            <a:pt x="8" y="195"/>
                          </a:lnTo>
                          <a:lnTo>
                            <a:pt x="8" y="186"/>
                          </a:lnTo>
                          <a:lnTo>
                            <a:pt x="8" y="178"/>
                          </a:lnTo>
                          <a:lnTo>
                            <a:pt x="8" y="169"/>
                          </a:lnTo>
                          <a:lnTo>
                            <a:pt x="8" y="161"/>
                          </a:lnTo>
                          <a:lnTo>
                            <a:pt x="8" y="152"/>
                          </a:lnTo>
                          <a:lnTo>
                            <a:pt x="8" y="144"/>
                          </a:lnTo>
                          <a:lnTo>
                            <a:pt x="17" y="144"/>
                          </a:lnTo>
                          <a:lnTo>
                            <a:pt x="25" y="144"/>
                          </a:lnTo>
                          <a:lnTo>
                            <a:pt x="25" y="135"/>
                          </a:lnTo>
                          <a:lnTo>
                            <a:pt x="34" y="127"/>
                          </a:lnTo>
                          <a:lnTo>
                            <a:pt x="34" y="118"/>
                          </a:lnTo>
                          <a:lnTo>
                            <a:pt x="42" y="118"/>
                          </a:lnTo>
                          <a:lnTo>
                            <a:pt x="42" y="110"/>
                          </a:lnTo>
                          <a:lnTo>
                            <a:pt x="34" y="110"/>
                          </a:lnTo>
                          <a:lnTo>
                            <a:pt x="42" y="101"/>
                          </a:lnTo>
                          <a:lnTo>
                            <a:pt x="34" y="93"/>
                          </a:lnTo>
                          <a:lnTo>
                            <a:pt x="25" y="84"/>
                          </a:lnTo>
                          <a:lnTo>
                            <a:pt x="25" y="76"/>
                          </a:lnTo>
                          <a:lnTo>
                            <a:pt x="34" y="59"/>
                          </a:lnTo>
                          <a:lnTo>
                            <a:pt x="25" y="50"/>
                          </a:lnTo>
                          <a:lnTo>
                            <a:pt x="25" y="42"/>
                          </a:lnTo>
                          <a:lnTo>
                            <a:pt x="34" y="34"/>
                          </a:lnTo>
                          <a:lnTo>
                            <a:pt x="34" y="25"/>
                          </a:lnTo>
                          <a:lnTo>
                            <a:pt x="25" y="17"/>
                          </a:lnTo>
                          <a:lnTo>
                            <a:pt x="34" y="17"/>
                          </a:lnTo>
                          <a:lnTo>
                            <a:pt x="34" y="8"/>
                          </a:lnTo>
                          <a:lnTo>
                            <a:pt x="51" y="17"/>
                          </a:lnTo>
                          <a:lnTo>
                            <a:pt x="59" y="0"/>
                          </a:lnTo>
                          <a:lnTo>
                            <a:pt x="85" y="84"/>
                          </a:lnTo>
                          <a:lnTo>
                            <a:pt x="93" y="127"/>
                          </a:lnTo>
                          <a:lnTo>
                            <a:pt x="119" y="186"/>
                          </a:lnTo>
                          <a:lnTo>
                            <a:pt x="127" y="211"/>
                          </a:lnTo>
                          <a:lnTo>
                            <a:pt x="127" y="220"/>
                          </a:lnTo>
                          <a:lnTo>
                            <a:pt x="127" y="228"/>
                          </a:lnTo>
                          <a:lnTo>
                            <a:pt x="127" y="237"/>
                          </a:lnTo>
                          <a:lnTo>
                            <a:pt x="136" y="245"/>
                          </a:lnTo>
                          <a:lnTo>
                            <a:pt x="153" y="254"/>
                          </a:lnTo>
                          <a:lnTo>
                            <a:pt x="153" y="262"/>
                          </a:lnTo>
                          <a:lnTo>
                            <a:pt x="153" y="271"/>
                          </a:lnTo>
                          <a:lnTo>
                            <a:pt x="144" y="271"/>
                          </a:lnTo>
                          <a:lnTo>
                            <a:pt x="153" y="279"/>
                          </a:lnTo>
                          <a:lnTo>
                            <a:pt x="153" y="271"/>
                          </a:lnTo>
                          <a:lnTo>
                            <a:pt x="161" y="271"/>
                          </a:lnTo>
                          <a:lnTo>
                            <a:pt x="161" y="296"/>
                          </a:lnTo>
                          <a:lnTo>
                            <a:pt x="153" y="296"/>
                          </a:lnTo>
                          <a:lnTo>
                            <a:pt x="144" y="305"/>
                          </a:lnTo>
                          <a:lnTo>
                            <a:pt x="144" y="313"/>
                          </a:lnTo>
                          <a:lnTo>
                            <a:pt x="136" y="313"/>
                          </a:lnTo>
                          <a:lnTo>
                            <a:pt x="127" y="313"/>
                          </a:lnTo>
                          <a:lnTo>
                            <a:pt x="136" y="322"/>
                          </a:lnTo>
                          <a:lnTo>
                            <a:pt x="127" y="322"/>
                          </a:lnTo>
                          <a:lnTo>
                            <a:pt x="127" y="330"/>
                          </a:lnTo>
                          <a:lnTo>
                            <a:pt x="68" y="347"/>
                          </a:lnTo>
                          <a:lnTo>
                            <a:pt x="34" y="35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6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2867" y="1563"/>
                      <a:ext cx="620" cy="407"/>
                    </a:xfrm>
                    <a:custGeom>
                      <a:avLst/>
                      <a:gdLst>
                        <a:gd name="T0" fmla="*/ 527 w 620"/>
                        <a:gd name="T1" fmla="*/ 373 h 407"/>
                        <a:gd name="T2" fmla="*/ 510 w 620"/>
                        <a:gd name="T3" fmla="*/ 382 h 407"/>
                        <a:gd name="T4" fmla="*/ 510 w 620"/>
                        <a:gd name="T5" fmla="*/ 399 h 407"/>
                        <a:gd name="T6" fmla="*/ 501 w 620"/>
                        <a:gd name="T7" fmla="*/ 407 h 407"/>
                        <a:gd name="T8" fmla="*/ 493 w 620"/>
                        <a:gd name="T9" fmla="*/ 399 h 407"/>
                        <a:gd name="T10" fmla="*/ 493 w 620"/>
                        <a:gd name="T11" fmla="*/ 390 h 407"/>
                        <a:gd name="T12" fmla="*/ 476 w 620"/>
                        <a:gd name="T13" fmla="*/ 382 h 407"/>
                        <a:gd name="T14" fmla="*/ 433 w 620"/>
                        <a:gd name="T15" fmla="*/ 382 h 407"/>
                        <a:gd name="T16" fmla="*/ 340 w 620"/>
                        <a:gd name="T17" fmla="*/ 382 h 407"/>
                        <a:gd name="T18" fmla="*/ 255 w 620"/>
                        <a:gd name="T19" fmla="*/ 390 h 407"/>
                        <a:gd name="T20" fmla="*/ 170 w 620"/>
                        <a:gd name="T21" fmla="*/ 390 h 407"/>
                        <a:gd name="T22" fmla="*/ 85 w 620"/>
                        <a:gd name="T23" fmla="*/ 382 h 407"/>
                        <a:gd name="T24" fmla="*/ 77 w 620"/>
                        <a:gd name="T25" fmla="*/ 356 h 407"/>
                        <a:gd name="T26" fmla="*/ 77 w 620"/>
                        <a:gd name="T27" fmla="*/ 331 h 407"/>
                        <a:gd name="T28" fmla="*/ 77 w 620"/>
                        <a:gd name="T29" fmla="*/ 314 h 407"/>
                        <a:gd name="T30" fmla="*/ 68 w 620"/>
                        <a:gd name="T31" fmla="*/ 306 h 407"/>
                        <a:gd name="T32" fmla="*/ 77 w 620"/>
                        <a:gd name="T33" fmla="*/ 297 h 407"/>
                        <a:gd name="T34" fmla="*/ 68 w 620"/>
                        <a:gd name="T35" fmla="*/ 272 h 407"/>
                        <a:gd name="T36" fmla="*/ 60 w 620"/>
                        <a:gd name="T37" fmla="*/ 272 h 407"/>
                        <a:gd name="T38" fmla="*/ 51 w 620"/>
                        <a:gd name="T39" fmla="*/ 263 h 407"/>
                        <a:gd name="T40" fmla="*/ 51 w 620"/>
                        <a:gd name="T41" fmla="*/ 255 h 407"/>
                        <a:gd name="T42" fmla="*/ 51 w 620"/>
                        <a:gd name="T43" fmla="*/ 238 h 407"/>
                        <a:gd name="T44" fmla="*/ 51 w 620"/>
                        <a:gd name="T45" fmla="*/ 221 h 407"/>
                        <a:gd name="T46" fmla="*/ 43 w 620"/>
                        <a:gd name="T47" fmla="*/ 204 h 407"/>
                        <a:gd name="T48" fmla="*/ 34 w 620"/>
                        <a:gd name="T49" fmla="*/ 187 h 407"/>
                        <a:gd name="T50" fmla="*/ 34 w 620"/>
                        <a:gd name="T51" fmla="*/ 170 h 407"/>
                        <a:gd name="T52" fmla="*/ 26 w 620"/>
                        <a:gd name="T53" fmla="*/ 161 h 407"/>
                        <a:gd name="T54" fmla="*/ 26 w 620"/>
                        <a:gd name="T55" fmla="*/ 145 h 407"/>
                        <a:gd name="T56" fmla="*/ 17 w 620"/>
                        <a:gd name="T57" fmla="*/ 136 h 407"/>
                        <a:gd name="T58" fmla="*/ 9 w 620"/>
                        <a:gd name="T59" fmla="*/ 119 h 407"/>
                        <a:gd name="T60" fmla="*/ 9 w 620"/>
                        <a:gd name="T61" fmla="*/ 102 h 407"/>
                        <a:gd name="T62" fmla="*/ 9 w 620"/>
                        <a:gd name="T63" fmla="*/ 94 h 407"/>
                        <a:gd name="T64" fmla="*/ 17 w 620"/>
                        <a:gd name="T65" fmla="*/ 77 h 407"/>
                        <a:gd name="T66" fmla="*/ 17 w 620"/>
                        <a:gd name="T67" fmla="*/ 68 h 407"/>
                        <a:gd name="T68" fmla="*/ 9 w 620"/>
                        <a:gd name="T69" fmla="*/ 51 h 407"/>
                        <a:gd name="T70" fmla="*/ 9 w 620"/>
                        <a:gd name="T71" fmla="*/ 34 h 407"/>
                        <a:gd name="T72" fmla="*/ 9 w 620"/>
                        <a:gd name="T73" fmla="*/ 26 h 407"/>
                        <a:gd name="T74" fmla="*/ 17 w 620"/>
                        <a:gd name="T75" fmla="*/ 9 h 407"/>
                        <a:gd name="T76" fmla="*/ 119 w 620"/>
                        <a:gd name="T77" fmla="*/ 9 h 407"/>
                        <a:gd name="T78" fmla="*/ 230 w 620"/>
                        <a:gd name="T79" fmla="*/ 9 h 407"/>
                        <a:gd name="T80" fmla="*/ 340 w 620"/>
                        <a:gd name="T81" fmla="*/ 9 h 407"/>
                        <a:gd name="T82" fmla="*/ 425 w 620"/>
                        <a:gd name="T83" fmla="*/ 0 h 407"/>
                        <a:gd name="T84" fmla="*/ 501 w 620"/>
                        <a:gd name="T85" fmla="*/ 9 h 407"/>
                        <a:gd name="T86" fmla="*/ 518 w 620"/>
                        <a:gd name="T87" fmla="*/ 26 h 407"/>
                        <a:gd name="T88" fmla="*/ 510 w 620"/>
                        <a:gd name="T89" fmla="*/ 51 h 407"/>
                        <a:gd name="T90" fmla="*/ 518 w 620"/>
                        <a:gd name="T91" fmla="*/ 85 h 407"/>
                        <a:gd name="T92" fmla="*/ 544 w 620"/>
                        <a:gd name="T93" fmla="*/ 102 h 407"/>
                        <a:gd name="T94" fmla="*/ 561 w 620"/>
                        <a:gd name="T95" fmla="*/ 119 h 407"/>
                        <a:gd name="T96" fmla="*/ 569 w 620"/>
                        <a:gd name="T97" fmla="*/ 128 h 407"/>
                        <a:gd name="T98" fmla="*/ 586 w 620"/>
                        <a:gd name="T99" fmla="*/ 145 h 407"/>
                        <a:gd name="T100" fmla="*/ 595 w 620"/>
                        <a:gd name="T101" fmla="*/ 161 h 407"/>
                        <a:gd name="T102" fmla="*/ 612 w 620"/>
                        <a:gd name="T103" fmla="*/ 170 h 407"/>
                        <a:gd name="T104" fmla="*/ 620 w 620"/>
                        <a:gd name="T105" fmla="*/ 187 h 407"/>
                        <a:gd name="T106" fmla="*/ 612 w 620"/>
                        <a:gd name="T107" fmla="*/ 221 h 407"/>
                        <a:gd name="T108" fmla="*/ 603 w 620"/>
                        <a:gd name="T109" fmla="*/ 238 h 407"/>
                        <a:gd name="T110" fmla="*/ 595 w 620"/>
                        <a:gd name="T111" fmla="*/ 255 h 407"/>
                        <a:gd name="T112" fmla="*/ 569 w 620"/>
                        <a:gd name="T113" fmla="*/ 263 h 407"/>
                        <a:gd name="T114" fmla="*/ 544 w 620"/>
                        <a:gd name="T115" fmla="*/ 263 h 407"/>
                        <a:gd name="T116" fmla="*/ 535 w 620"/>
                        <a:gd name="T117" fmla="*/ 289 h 407"/>
                        <a:gd name="T118" fmla="*/ 544 w 620"/>
                        <a:gd name="T119" fmla="*/ 306 h 407"/>
                        <a:gd name="T120" fmla="*/ 544 w 620"/>
                        <a:gd name="T121" fmla="*/ 331 h 407"/>
                        <a:gd name="T122" fmla="*/ 535 w 620"/>
                        <a:gd name="T123" fmla="*/ 365 h 407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620"/>
                        <a:gd name="T187" fmla="*/ 0 h 407"/>
                        <a:gd name="T188" fmla="*/ 620 w 620"/>
                        <a:gd name="T189" fmla="*/ 407 h 407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620" h="407">
                          <a:moveTo>
                            <a:pt x="535" y="365"/>
                          </a:moveTo>
                          <a:lnTo>
                            <a:pt x="535" y="365"/>
                          </a:lnTo>
                          <a:lnTo>
                            <a:pt x="527" y="365"/>
                          </a:lnTo>
                          <a:lnTo>
                            <a:pt x="527" y="373"/>
                          </a:lnTo>
                          <a:lnTo>
                            <a:pt x="518" y="373"/>
                          </a:lnTo>
                          <a:lnTo>
                            <a:pt x="510" y="373"/>
                          </a:lnTo>
                          <a:lnTo>
                            <a:pt x="510" y="382"/>
                          </a:lnTo>
                          <a:lnTo>
                            <a:pt x="510" y="390"/>
                          </a:lnTo>
                          <a:lnTo>
                            <a:pt x="510" y="399"/>
                          </a:lnTo>
                          <a:lnTo>
                            <a:pt x="510" y="407"/>
                          </a:lnTo>
                          <a:lnTo>
                            <a:pt x="501" y="407"/>
                          </a:lnTo>
                          <a:lnTo>
                            <a:pt x="501" y="399"/>
                          </a:lnTo>
                          <a:lnTo>
                            <a:pt x="493" y="399"/>
                          </a:lnTo>
                          <a:lnTo>
                            <a:pt x="493" y="390"/>
                          </a:lnTo>
                          <a:lnTo>
                            <a:pt x="484" y="390"/>
                          </a:lnTo>
                          <a:lnTo>
                            <a:pt x="484" y="382"/>
                          </a:lnTo>
                          <a:lnTo>
                            <a:pt x="476" y="382"/>
                          </a:lnTo>
                          <a:lnTo>
                            <a:pt x="476" y="373"/>
                          </a:lnTo>
                          <a:lnTo>
                            <a:pt x="459" y="373"/>
                          </a:lnTo>
                          <a:lnTo>
                            <a:pt x="433" y="382"/>
                          </a:lnTo>
                          <a:lnTo>
                            <a:pt x="416" y="382"/>
                          </a:lnTo>
                          <a:lnTo>
                            <a:pt x="391" y="382"/>
                          </a:lnTo>
                          <a:lnTo>
                            <a:pt x="382" y="382"/>
                          </a:lnTo>
                          <a:lnTo>
                            <a:pt x="340" y="382"/>
                          </a:lnTo>
                          <a:lnTo>
                            <a:pt x="314" y="382"/>
                          </a:lnTo>
                          <a:lnTo>
                            <a:pt x="298" y="382"/>
                          </a:lnTo>
                          <a:lnTo>
                            <a:pt x="281" y="390"/>
                          </a:lnTo>
                          <a:lnTo>
                            <a:pt x="255" y="390"/>
                          </a:lnTo>
                          <a:lnTo>
                            <a:pt x="230" y="390"/>
                          </a:lnTo>
                          <a:lnTo>
                            <a:pt x="213" y="390"/>
                          </a:lnTo>
                          <a:lnTo>
                            <a:pt x="196" y="390"/>
                          </a:lnTo>
                          <a:lnTo>
                            <a:pt x="170" y="390"/>
                          </a:lnTo>
                          <a:lnTo>
                            <a:pt x="136" y="390"/>
                          </a:lnTo>
                          <a:lnTo>
                            <a:pt x="119" y="390"/>
                          </a:lnTo>
                          <a:lnTo>
                            <a:pt x="85" y="390"/>
                          </a:lnTo>
                          <a:lnTo>
                            <a:pt x="85" y="382"/>
                          </a:lnTo>
                          <a:lnTo>
                            <a:pt x="77" y="373"/>
                          </a:lnTo>
                          <a:lnTo>
                            <a:pt x="77" y="365"/>
                          </a:lnTo>
                          <a:lnTo>
                            <a:pt x="77" y="356"/>
                          </a:lnTo>
                          <a:lnTo>
                            <a:pt x="77" y="348"/>
                          </a:lnTo>
                          <a:lnTo>
                            <a:pt x="77" y="339"/>
                          </a:lnTo>
                          <a:lnTo>
                            <a:pt x="77" y="331"/>
                          </a:lnTo>
                          <a:lnTo>
                            <a:pt x="77" y="322"/>
                          </a:lnTo>
                          <a:lnTo>
                            <a:pt x="77" y="314"/>
                          </a:lnTo>
                          <a:lnTo>
                            <a:pt x="68" y="314"/>
                          </a:lnTo>
                          <a:lnTo>
                            <a:pt x="68" y="306"/>
                          </a:lnTo>
                          <a:lnTo>
                            <a:pt x="68" y="297"/>
                          </a:lnTo>
                          <a:lnTo>
                            <a:pt x="77" y="297"/>
                          </a:lnTo>
                          <a:lnTo>
                            <a:pt x="68" y="289"/>
                          </a:lnTo>
                          <a:lnTo>
                            <a:pt x="68" y="280"/>
                          </a:lnTo>
                          <a:lnTo>
                            <a:pt x="68" y="272"/>
                          </a:lnTo>
                          <a:lnTo>
                            <a:pt x="60" y="272"/>
                          </a:lnTo>
                          <a:lnTo>
                            <a:pt x="60" y="263"/>
                          </a:lnTo>
                          <a:lnTo>
                            <a:pt x="60" y="272"/>
                          </a:lnTo>
                          <a:lnTo>
                            <a:pt x="51" y="263"/>
                          </a:lnTo>
                          <a:lnTo>
                            <a:pt x="51" y="255"/>
                          </a:lnTo>
                          <a:lnTo>
                            <a:pt x="51" y="246"/>
                          </a:lnTo>
                          <a:lnTo>
                            <a:pt x="51" y="238"/>
                          </a:lnTo>
                          <a:lnTo>
                            <a:pt x="60" y="229"/>
                          </a:lnTo>
                          <a:lnTo>
                            <a:pt x="51" y="221"/>
                          </a:lnTo>
                          <a:lnTo>
                            <a:pt x="51" y="212"/>
                          </a:lnTo>
                          <a:lnTo>
                            <a:pt x="43" y="212"/>
                          </a:lnTo>
                          <a:lnTo>
                            <a:pt x="43" y="204"/>
                          </a:lnTo>
                          <a:lnTo>
                            <a:pt x="34" y="204"/>
                          </a:lnTo>
                          <a:lnTo>
                            <a:pt x="34" y="187"/>
                          </a:lnTo>
                          <a:lnTo>
                            <a:pt x="26" y="187"/>
                          </a:lnTo>
                          <a:lnTo>
                            <a:pt x="26" y="178"/>
                          </a:lnTo>
                          <a:lnTo>
                            <a:pt x="34" y="178"/>
                          </a:lnTo>
                          <a:lnTo>
                            <a:pt x="34" y="170"/>
                          </a:lnTo>
                          <a:lnTo>
                            <a:pt x="26" y="170"/>
                          </a:lnTo>
                          <a:lnTo>
                            <a:pt x="26" y="161"/>
                          </a:lnTo>
                          <a:lnTo>
                            <a:pt x="26" y="153"/>
                          </a:lnTo>
                          <a:lnTo>
                            <a:pt x="26" y="145"/>
                          </a:lnTo>
                          <a:lnTo>
                            <a:pt x="17" y="145"/>
                          </a:lnTo>
                          <a:lnTo>
                            <a:pt x="17" y="136"/>
                          </a:lnTo>
                          <a:lnTo>
                            <a:pt x="17" y="128"/>
                          </a:lnTo>
                          <a:lnTo>
                            <a:pt x="9" y="119"/>
                          </a:lnTo>
                          <a:lnTo>
                            <a:pt x="9" y="111"/>
                          </a:lnTo>
                          <a:lnTo>
                            <a:pt x="0" y="111"/>
                          </a:lnTo>
                          <a:lnTo>
                            <a:pt x="9" y="102"/>
                          </a:lnTo>
                          <a:lnTo>
                            <a:pt x="9" y="94"/>
                          </a:lnTo>
                          <a:lnTo>
                            <a:pt x="9" y="85"/>
                          </a:lnTo>
                          <a:lnTo>
                            <a:pt x="17" y="85"/>
                          </a:lnTo>
                          <a:lnTo>
                            <a:pt x="17" y="77"/>
                          </a:lnTo>
                          <a:lnTo>
                            <a:pt x="17" y="68"/>
                          </a:lnTo>
                          <a:lnTo>
                            <a:pt x="17" y="60"/>
                          </a:lnTo>
                          <a:lnTo>
                            <a:pt x="17" y="51"/>
                          </a:lnTo>
                          <a:lnTo>
                            <a:pt x="9" y="51"/>
                          </a:lnTo>
                          <a:lnTo>
                            <a:pt x="9" y="43"/>
                          </a:lnTo>
                          <a:lnTo>
                            <a:pt x="9" y="34"/>
                          </a:lnTo>
                          <a:lnTo>
                            <a:pt x="17" y="26"/>
                          </a:lnTo>
                          <a:lnTo>
                            <a:pt x="9" y="26"/>
                          </a:lnTo>
                          <a:lnTo>
                            <a:pt x="9" y="17"/>
                          </a:lnTo>
                          <a:lnTo>
                            <a:pt x="9" y="9"/>
                          </a:lnTo>
                          <a:lnTo>
                            <a:pt x="17" y="9"/>
                          </a:lnTo>
                          <a:lnTo>
                            <a:pt x="60" y="9"/>
                          </a:lnTo>
                          <a:lnTo>
                            <a:pt x="77" y="9"/>
                          </a:lnTo>
                          <a:lnTo>
                            <a:pt x="111" y="9"/>
                          </a:lnTo>
                          <a:lnTo>
                            <a:pt x="119" y="9"/>
                          </a:lnTo>
                          <a:lnTo>
                            <a:pt x="162" y="9"/>
                          </a:lnTo>
                          <a:lnTo>
                            <a:pt x="170" y="9"/>
                          </a:lnTo>
                          <a:lnTo>
                            <a:pt x="204" y="9"/>
                          </a:lnTo>
                          <a:lnTo>
                            <a:pt x="230" y="9"/>
                          </a:lnTo>
                          <a:lnTo>
                            <a:pt x="255" y="9"/>
                          </a:lnTo>
                          <a:lnTo>
                            <a:pt x="281" y="9"/>
                          </a:lnTo>
                          <a:lnTo>
                            <a:pt x="298" y="9"/>
                          </a:lnTo>
                          <a:lnTo>
                            <a:pt x="340" y="9"/>
                          </a:lnTo>
                          <a:lnTo>
                            <a:pt x="382" y="9"/>
                          </a:lnTo>
                          <a:lnTo>
                            <a:pt x="391" y="9"/>
                          </a:lnTo>
                          <a:lnTo>
                            <a:pt x="425" y="0"/>
                          </a:lnTo>
                          <a:lnTo>
                            <a:pt x="459" y="0"/>
                          </a:lnTo>
                          <a:lnTo>
                            <a:pt x="467" y="0"/>
                          </a:lnTo>
                          <a:lnTo>
                            <a:pt x="510" y="0"/>
                          </a:lnTo>
                          <a:lnTo>
                            <a:pt x="501" y="9"/>
                          </a:lnTo>
                          <a:lnTo>
                            <a:pt x="510" y="9"/>
                          </a:lnTo>
                          <a:lnTo>
                            <a:pt x="510" y="17"/>
                          </a:lnTo>
                          <a:lnTo>
                            <a:pt x="518" y="26"/>
                          </a:lnTo>
                          <a:lnTo>
                            <a:pt x="518" y="34"/>
                          </a:lnTo>
                          <a:lnTo>
                            <a:pt x="518" y="43"/>
                          </a:lnTo>
                          <a:lnTo>
                            <a:pt x="510" y="51"/>
                          </a:lnTo>
                          <a:lnTo>
                            <a:pt x="518" y="60"/>
                          </a:lnTo>
                          <a:lnTo>
                            <a:pt x="518" y="68"/>
                          </a:lnTo>
                          <a:lnTo>
                            <a:pt x="518" y="77"/>
                          </a:lnTo>
                          <a:lnTo>
                            <a:pt x="518" y="85"/>
                          </a:lnTo>
                          <a:lnTo>
                            <a:pt x="527" y="94"/>
                          </a:lnTo>
                          <a:lnTo>
                            <a:pt x="527" y="102"/>
                          </a:lnTo>
                          <a:lnTo>
                            <a:pt x="535" y="102"/>
                          </a:lnTo>
                          <a:lnTo>
                            <a:pt x="544" y="102"/>
                          </a:lnTo>
                          <a:lnTo>
                            <a:pt x="552" y="111"/>
                          </a:lnTo>
                          <a:lnTo>
                            <a:pt x="561" y="111"/>
                          </a:lnTo>
                          <a:lnTo>
                            <a:pt x="561" y="119"/>
                          </a:lnTo>
                          <a:lnTo>
                            <a:pt x="569" y="119"/>
                          </a:lnTo>
                          <a:lnTo>
                            <a:pt x="569" y="128"/>
                          </a:lnTo>
                          <a:lnTo>
                            <a:pt x="569" y="136"/>
                          </a:lnTo>
                          <a:lnTo>
                            <a:pt x="578" y="136"/>
                          </a:lnTo>
                          <a:lnTo>
                            <a:pt x="586" y="145"/>
                          </a:lnTo>
                          <a:lnTo>
                            <a:pt x="586" y="153"/>
                          </a:lnTo>
                          <a:lnTo>
                            <a:pt x="595" y="161"/>
                          </a:lnTo>
                          <a:lnTo>
                            <a:pt x="603" y="161"/>
                          </a:lnTo>
                          <a:lnTo>
                            <a:pt x="612" y="170"/>
                          </a:lnTo>
                          <a:lnTo>
                            <a:pt x="612" y="178"/>
                          </a:lnTo>
                          <a:lnTo>
                            <a:pt x="620" y="187"/>
                          </a:lnTo>
                          <a:lnTo>
                            <a:pt x="620" y="195"/>
                          </a:lnTo>
                          <a:lnTo>
                            <a:pt x="612" y="212"/>
                          </a:lnTo>
                          <a:lnTo>
                            <a:pt x="612" y="221"/>
                          </a:lnTo>
                          <a:lnTo>
                            <a:pt x="603" y="221"/>
                          </a:lnTo>
                          <a:lnTo>
                            <a:pt x="603" y="229"/>
                          </a:lnTo>
                          <a:lnTo>
                            <a:pt x="603" y="238"/>
                          </a:lnTo>
                          <a:lnTo>
                            <a:pt x="603" y="246"/>
                          </a:lnTo>
                          <a:lnTo>
                            <a:pt x="595" y="246"/>
                          </a:lnTo>
                          <a:lnTo>
                            <a:pt x="595" y="255"/>
                          </a:lnTo>
                          <a:lnTo>
                            <a:pt x="586" y="255"/>
                          </a:lnTo>
                          <a:lnTo>
                            <a:pt x="578" y="255"/>
                          </a:lnTo>
                          <a:lnTo>
                            <a:pt x="569" y="263"/>
                          </a:lnTo>
                          <a:lnTo>
                            <a:pt x="561" y="263"/>
                          </a:lnTo>
                          <a:lnTo>
                            <a:pt x="552" y="263"/>
                          </a:lnTo>
                          <a:lnTo>
                            <a:pt x="544" y="272"/>
                          </a:lnTo>
                          <a:lnTo>
                            <a:pt x="544" y="263"/>
                          </a:lnTo>
                          <a:lnTo>
                            <a:pt x="535" y="272"/>
                          </a:lnTo>
                          <a:lnTo>
                            <a:pt x="535" y="280"/>
                          </a:lnTo>
                          <a:lnTo>
                            <a:pt x="535" y="289"/>
                          </a:lnTo>
                          <a:lnTo>
                            <a:pt x="535" y="297"/>
                          </a:lnTo>
                          <a:lnTo>
                            <a:pt x="544" y="297"/>
                          </a:lnTo>
                          <a:lnTo>
                            <a:pt x="544" y="306"/>
                          </a:lnTo>
                          <a:lnTo>
                            <a:pt x="544" y="314"/>
                          </a:lnTo>
                          <a:lnTo>
                            <a:pt x="544" y="331"/>
                          </a:lnTo>
                          <a:lnTo>
                            <a:pt x="544" y="339"/>
                          </a:lnTo>
                          <a:lnTo>
                            <a:pt x="535" y="348"/>
                          </a:lnTo>
                          <a:lnTo>
                            <a:pt x="535" y="356"/>
                          </a:lnTo>
                          <a:lnTo>
                            <a:pt x="535" y="36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7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041" y="1343"/>
                      <a:ext cx="340" cy="178"/>
                    </a:xfrm>
                    <a:custGeom>
                      <a:avLst/>
                      <a:gdLst>
                        <a:gd name="T0" fmla="*/ 213 w 340"/>
                        <a:gd name="T1" fmla="*/ 153 h 178"/>
                        <a:gd name="T2" fmla="*/ 204 w 340"/>
                        <a:gd name="T3" fmla="*/ 144 h 178"/>
                        <a:gd name="T4" fmla="*/ 204 w 340"/>
                        <a:gd name="T5" fmla="*/ 136 h 178"/>
                        <a:gd name="T6" fmla="*/ 196 w 340"/>
                        <a:gd name="T7" fmla="*/ 127 h 178"/>
                        <a:gd name="T8" fmla="*/ 187 w 340"/>
                        <a:gd name="T9" fmla="*/ 127 h 178"/>
                        <a:gd name="T10" fmla="*/ 162 w 340"/>
                        <a:gd name="T11" fmla="*/ 136 h 178"/>
                        <a:gd name="T12" fmla="*/ 128 w 340"/>
                        <a:gd name="T13" fmla="*/ 136 h 178"/>
                        <a:gd name="T14" fmla="*/ 85 w 340"/>
                        <a:gd name="T15" fmla="*/ 153 h 178"/>
                        <a:gd name="T16" fmla="*/ 85 w 340"/>
                        <a:gd name="T17" fmla="*/ 153 h 178"/>
                        <a:gd name="T18" fmla="*/ 68 w 340"/>
                        <a:gd name="T19" fmla="*/ 153 h 178"/>
                        <a:gd name="T20" fmla="*/ 68 w 340"/>
                        <a:gd name="T21" fmla="*/ 161 h 178"/>
                        <a:gd name="T22" fmla="*/ 51 w 340"/>
                        <a:gd name="T23" fmla="*/ 161 h 178"/>
                        <a:gd name="T24" fmla="*/ 0 w 340"/>
                        <a:gd name="T25" fmla="*/ 170 h 178"/>
                        <a:gd name="T26" fmla="*/ 0 w 340"/>
                        <a:gd name="T27" fmla="*/ 110 h 178"/>
                        <a:gd name="T28" fmla="*/ 26 w 340"/>
                        <a:gd name="T29" fmla="*/ 68 h 178"/>
                        <a:gd name="T30" fmla="*/ 77 w 340"/>
                        <a:gd name="T31" fmla="*/ 60 h 178"/>
                        <a:gd name="T32" fmla="*/ 128 w 340"/>
                        <a:gd name="T33" fmla="*/ 51 h 178"/>
                        <a:gd name="T34" fmla="*/ 187 w 340"/>
                        <a:gd name="T35" fmla="*/ 34 h 178"/>
                        <a:gd name="T36" fmla="*/ 187 w 340"/>
                        <a:gd name="T37" fmla="*/ 26 h 178"/>
                        <a:gd name="T38" fmla="*/ 187 w 340"/>
                        <a:gd name="T39" fmla="*/ 17 h 178"/>
                        <a:gd name="T40" fmla="*/ 204 w 340"/>
                        <a:gd name="T41" fmla="*/ 17 h 178"/>
                        <a:gd name="T42" fmla="*/ 213 w 340"/>
                        <a:gd name="T43" fmla="*/ 0 h 178"/>
                        <a:gd name="T44" fmla="*/ 221 w 340"/>
                        <a:gd name="T45" fmla="*/ 0 h 178"/>
                        <a:gd name="T46" fmla="*/ 238 w 340"/>
                        <a:gd name="T47" fmla="*/ 26 h 178"/>
                        <a:gd name="T48" fmla="*/ 247 w 340"/>
                        <a:gd name="T49" fmla="*/ 34 h 178"/>
                        <a:gd name="T50" fmla="*/ 230 w 340"/>
                        <a:gd name="T51" fmla="*/ 60 h 178"/>
                        <a:gd name="T52" fmla="*/ 221 w 340"/>
                        <a:gd name="T53" fmla="*/ 76 h 178"/>
                        <a:gd name="T54" fmla="*/ 238 w 340"/>
                        <a:gd name="T55" fmla="*/ 76 h 178"/>
                        <a:gd name="T56" fmla="*/ 247 w 340"/>
                        <a:gd name="T57" fmla="*/ 76 h 178"/>
                        <a:gd name="T58" fmla="*/ 272 w 340"/>
                        <a:gd name="T59" fmla="*/ 110 h 178"/>
                        <a:gd name="T60" fmla="*/ 281 w 340"/>
                        <a:gd name="T61" fmla="*/ 127 h 178"/>
                        <a:gd name="T62" fmla="*/ 306 w 340"/>
                        <a:gd name="T63" fmla="*/ 127 h 178"/>
                        <a:gd name="T64" fmla="*/ 315 w 340"/>
                        <a:gd name="T65" fmla="*/ 127 h 178"/>
                        <a:gd name="T66" fmla="*/ 332 w 340"/>
                        <a:gd name="T67" fmla="*/ 110 h 178"/>
                        <a:gd name="T68" fmla="*/ 298 w 340"/>
                        <a:gd name="T69" fmla="*/ 85 h 178"/>
                        <a:gd name="T70" fmla="*/ 323 w 340"/>
                        <a:gd name="T71" fmla="*/ 85 h 178"/>
                        <a:gd name="T72" fmla="*/ 340 w 340"/>
                        <a:gd name="T73" fmla="*/ 119 h 178"/>
                        <a:gd name="T74" fmla="*/ 306 w 340"/>
                        <a:gd name="T75" fmla="*/ 144 h 178"/>
                        <a:gd name="T76" fmla="*/ 281 w 340"/>
                        <a:gd name="T77" fmla="*/ 161 h 178"/>
                        <a:gd name="T78" fmla="*/ 281 w 340"/>
                        <a:gd name="T79" fmla="*/ 136 h 178"/>
                        <a:gd name="T80" fmla="*/ 255 w 340"/>
                        <a:gd name="T81" fmla="*/ 161 h 178"/>
                        <a:gd name="T82" fmla="*/ 238 w 340"/>
                        <a:gd name="T83" fmla="*/ 178 h 178"/>
                        <a:gd name="T84" fmla="*/ 230 w 340"/>
                        <a:gd name="T85" fmla="*/ 161 h 178"/>
                        <a:gd name="T86" fmla="*/ 221 w 340"/>
                        <a:gd name="T87" fmla="*/ 153 h 178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340"/>
                        <a:gd name="T133" fmla="*/ 0 h 178"/>
                        <a:gd name="T134" fmla="*/ 340 w 340"/>
                        <a:gd name="T135" fmla="*/ 178 h 178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340" h="178">
                          <a:moveTo>
                            <a:pt x="213" y="153"/>
                          </a:moveTo>
                          <a:lnTo>
                            <a:pt x="213" y="153"/>
                          </a:lnTo>
                          <a:lnTo>
                            <a:pt x="213" y="144"/>
                          </a:lnTo>
                          <a:lnTo>
                            <a:pt x="204" y="144"/>
                          </a:lnTo>
                          <a:lnTo>
                            <a:pt x="204" y="136"/>
                          </a:lnTo>
                          <a:lnTo>
                            <a:pt x="196" y="127"/>
                          </a:lnTo>
                          <a:lnTo>
                            <a:pt x="196" y="119"/>
                          </a:lnTo>
                          <a:lnTo>
                            <a:pt x="187" y="127"/>
                          </a:lnTo>
                          <a:lnTo>
                            <a:pt x="162" y="136"/>
                          </a:lnTo>
                          <a:lnTo>
                            <a:pt x="136" y="136"/>
                          </a:lnTo>
                          <a:lnTo>
                            <a:pt x="128" y="136"/>
                          </a:lnTo>
                          <a:lnTo>
                            <a:pt x="94" y="144"/>
                          </a:lnTo>
                          <a:lnTo>
                            <a:pt x="85" y="153"/>
                          </a:lnTo>
                          <a:lnTo>
                            <a:pt x="68" y="153"/>
                          </a:lnTo>
                          <a:lnTo>
                            <a:pt x="68" y="161"/>
                          </a:lnTo>
                          <a:lnTo>
                            <a:pt x="68" y="153"/>
                          </a:lnTo>
                          <a:lnTo>
                            <a:pt x="51" y="161"/>
                          </a:lnTo>
                          <a:lnTo>
                            <a:pt x="43" y="161"/>
                          </a:lnTo>
                          <a:lnTo>
                            <a:pt x="0" y="170"/>
                          </a:lnTo>
                          <a:lnTo>
                            <a:pt x="0" y="161"/>
                          </a:lnTo>
                          <a:lnTo>
                            <a:pt x="0" y="110"/>
                          </a:lnTo>
                          <a:lnTo>
                            <a:pt x="0" y="76"/>
                          </a:lnTo>
                          <a:lnTo>
                            <a:pt x="26" y="68"/>
                          </a:lnTo>
                          <a:lnTo>
                            <a:pt x="34" y="68"/>
                          </a:lnTo>
                          <a:lnTo>
                            <a:pt x="77" y="60"/>
                          </a:lnTo>
                          <a:lnTo>
                            <a:pt x="94" y="60"/>
                          </a:lnTo>
                          <a:lnTo>
                            <a:pt x="128" y="51"/>
                          </a:lnTo>
                          <a:lnTo>
                            <a:pt x="187" y="34"/>
                          </a:lnTo>
                          <a:lnTo>
                            <a:pt x="187" y="26"/>
                          </a:lnTo>
                          <a:lnTo>
                            <a:pt x="196" y="26"/>
                          </a:lnTo>
                          <a:lnTo>
                            <a:pt x="187" y="17"/>
                          </a:lnTo>
                          <a:lnTo>
                            <a:pt x="196" y="17"/>
                          </a:lnTo>
                          <a:lnTo>
                            <a:pt x="204" y="17"/>
                          </a:lnTo>
                          <a:lnTo>
                            <a:pt x="204" y="9"/>
                          </a:lnTo>
                          <a:lnTo>
                            <a:pt x="213" y="0"/>
                          </a:lnTo>
                          <a:lnTo>
                            <a:pt x="221" y="0"/>
                          </a:lnTo>
                          <a:lnTo>
                            <a:pt x="238" y="26"/>
                          </a:lnTo>
                          <a:lnTo>
                            <a:pt x="247" y="26"/>
                          </a:lnTo>
                          <a:lnTo>
                            <a:pt x="247" y="34"/>
                          </a:lnTo>
                          <a:lnTo>
                            <a:pt x="230" y="43"/>
                          </a:lnTo>
                          <a:lnTo>
                            <a:pt x="230" y="60"/>
                          </a:lnTo>
                          <a:lnTo>
                            <a:pt x="221" y="60"/>
                          </a:lnTo>
                          <a:lnTo>
                            <a:pt x="221" y="76"/>
                          </a:lnTo>
                          <a:lnTo>
                            <a:pt x="230" y="85"/>
                          </a:lnTo>
                          <a:lnTo>
                            <a:pt x="238" y="76"/>
                          </a:lnTo>
                          <a:lnTo>
                            <a:pt x="247" y="76"/>
                          </a:lnTo>
                          <a:lnTo>
                            <a:pt x="255" y="85"/>
                          </a:lnTo>
                          <a:lnTo>
                            <a:pt x="272" y="110"/>
                          </a:lnTo>
                          <a:lnTo>
                            <a:pt x="281" y="110"/>
                          </a:lnTo>
                          <a:lnTo>
                            <a:pt x="281" y="127"/>
                          </a:lnTo>
                          <a:lnTo>
                            <a:pt x="298" y="136"/>
                          </a:lnTo>
                          <a:lnTo>
                            <a:pt x="306" y="127"/>
                          </a:lnTo>
                          <a:lnTo>
                            <a:pt x="306" y="136"/>
                          </a:lnTo>
                          <a:lnTo>
                            <a:pt x="315" y="127"/>
                          </a:lnTo>
                          <a:lnTo>
                            <a:pt x="332" y="119"/>
                          </a:lnTo>
                          <a:lnTo>
                            <a:pt x="332" y="110"/>
                          </a:lnTo>
                          <a:lnTo>
                            <a:pt x="315" y="93"/>
                          </a:lnTo>
                          <a:lnTo>
                            <a:pt x="298" y="85"/>
                          </a:lnTo>
                          <a:lnTo>
                            <a:pt x="315" y="85"/>
                          </a:lnTo>
                          <a:lnTo>
                            <a:pt x="323" y="85"/>
                          </a:lnTo>
                          <a:lnTo>
                            <a:pt x="332" y="102"/>
                          </a:lnTo>
                          <a:lnTo>
                            <a:pt x="340" y="119"/>
                          </a:lnTo>
                          <a:lnTo>
                            <a:pt x="340" y="127"/>
                          </a:lnTo>
                          <a:lnTo>
                            <a:pt x="306" y="144"/>
                          </a:lnTo>
                          <a:lnTo>
                            <a:pt x="298" y="153"/>
                          </a:lnTo>
                          <a:lnTo>
                            <a:pt x="281" y="161"/>
                          </a:lnTo>
                          <a:lnTo>
                            <a:pt x="281" y="136"/>
                          </a:lnTo>
                          <a:lnTo>
                            <a:pt x="264" y="161"/>
                          </a:lnTo>
                          <a:lnTo>
                            <a:pt x="255" y="161"/>
                          </a:lnTo>
                          <a:lnTo>
                            <a:pt x="247" y="178"/>
                          </a:lnTo>
                          <a:lnTo>
                            <a:pt x="238" y="178"/>
                          </a:lnTo>
                          <a:lnTo>
                            <a:pt x="230" y="161"/>
                          </a:lnTo>
                          <a:lnTo>
                            <a:pt x="221" y="153"/>
                          </a:lnTo>
                          <a:lnTo>
                            <a:pt x="213" y="153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8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313" y="1513"/>
                      <a:ext cx="34" cy="25"/>
                    </a:xfrm>
                    <a:custGeom>
                      <a:avLst/>
                      <a:gdLst>
                        <a:gd name="T0" fmla="*/ 17 w 34"/>
                        <a:gd name="T1" fmla="*/ 8 h 25"/>
                        <a:gd name="T2" fmla="*/ 17 w 34"/>
                        <a:gd name="T3" fmla="*/ 0 h 25"/>
                        <a:gd name="T4" fmla="*/ 26 w 34"/>
                        <a:gd name="T5" fmla="*/ 8 h 25"/>
                        <a:gd name="T6" fmla="*/ 17 w 34"/>
                        <a:gd name="T7" fmla="*/ 8 h 25"/>
                        <a:gd name="T8" fmla="*/ 26 w 34"/>
                        <a:gd name="T9" fmla="*/ 8 h 25"/>
                        <a:gd name="T10" fmla="*/ 34 w 34"/>
                        <a:gd name="T11" fmla="*/ 17 h 25"/>
                        <a:gd name="T12" fmla="*/ 9 w 34"/>
                        <a:gd name="T13" fmla="*/ 25 h 25"/>
                        <a:gd name="T14" fmla="*/ 9 w 34"/>
                        <a:gd name="T15" fmla="*/ 25 h 25"/>
                        <a:gd name="T16" fmla="*/ 0 w 34"/>
                        <a:gd name="T17" fmla="*/ 25 h 25"/>
                        <a:gd name="T18" fmla="*/ 0 w 34"/>
                        <a:gd name="T19" fmla="*/ 17 h 25"/>
                        <a:gd name="T20" fmla="*/ 9 w 34"/>
                        <a:gd name="T21" fmla="*/ 25 h 25"/>
                        <a:gd name="T22" fmla="*/ 9 w 34"/>
                        <a:gd name="T23" fmla="*/ 17 h 25"/>
                        <a:gd name="T24" fmla="*/ 9 w 34"/>
                        <a:gd name="T25" fmla="*/ 8 h 25"/>
                        <a:gd name="T26" fmla="*/ 17 w 34"/>
                        <a:gd name="T27" fmla="*/ 0 h 25"/>
                        <a:gd name="T28" fmla="*/ 17 w 34"/>
                        <a:gd name="T29" fmla="*/ 8 h 25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34"/>
                        <a:gd name="T46" fmla="*/ 0 h 25"/>
                        <a:gd name="T47" fmla="*/ 34 w 34"/>
                        <a:gd name="T48" fmla="*/ 25 h 25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34" h="25">
                          <a:moveTo>
                            <a:pt x="17" y="8"/>
                          </a:moveTo>
                          <a:lnTo>
                            <a:pt x="17" y="0"/>
                          </a:lnTo>
                          <a:lnTo>
                            <a:pt x="26" y="8"/>
                          </a:lnTo>
                          <a:lnTo>
                            <a:pt x="17" y="8"/>
                          </a:lnTo>
                          <a:lnTo>
                            <a:pt x="26" y="8"/>
                          </a:lnTo>
                          <a:lnTo>
                            <a:pt x="34" y="17"/>
                          </a:lnTo>
                          <a:lnTo>
                            <a:pt x="9" y="25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9" y="25"/>
                          </a:lnTo>
                          <a:lnTo>
                            <a:pt x="9" y="17"/>
                          </a:lnTo>
                          <a:lnTo>
                            <a:pt x="9" y="8"/>
                          </a:lnTo>
                          <a:lnTo>
                            <a:pt x="17" y="0"/>
                          </a:lnTo>
                          <a:lnTo>
                            <a:pt x="17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9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5373" y="1513"/>
                      <a:ext cx="25" cy="17"/>
                    </a:xfrm>
                    <a:custGeom>
                      <a:avLst/>
                      <a:gdLst>
                        <a:gd name="T0" fmla="*/ 17 w 25"/>
                        <a:gd name="T1" fmla="*/ 8 h 17"/>
                        <a:gd name="T2" fmla="*/ 17 w 25"/>
                        <a:gd name="T3" fmla="*/ 0 h 17"/>
                        <a:gd name="T4" fmla="*/ 17 w 25"/>
                        <a:gd name="T5" fmla="*/ 0 h 17"/>
                        <a:gd name="T6" fmla="*/ 8 w 25"/>
                        <a:gd name="T7" fmla="*/ 8 h 17"/>
                        <a:gd name="T8" fmla="*/ 17 w 25"/>
                        <a:gd name="T9" fmla="*/ 0 h 17"/>
                        <a:gd name="T10" fmla="*/ 8 w 25"/>
                        <a:gd name="T11" fmla="*/ 0 h 17"/>
                        <a:gd name="T12" fmla="*/ 25 w 25"/>
                        <a:gd name="T13" fmla="*/ 8 h 17"/>
                        <a:gd name="T14" fmla="*/ 25 w 25"/>
                        <a:gd name="T15" fmla="*/ 8 h 17"/>
                        <a:gd name="T16" fmla="*/ 8 w 25"/>
                        <a:gd name="T17" fmla="*/ 17 h 17"/>
                        <a:gd name="T18" fmla="*/ 0 w 25"/>
                        <a:gd name="T19" fmla="*/ 17 h 17"/>
                        <a:gd name="T20" fmla="*/ 0 w 25"/>
                        <a:gd name="T21" fmla="*/ 17 h 17"/>
                        <a:gd name="T22" fmla="*/ 8 w 25"/>
                        <a:gd name="T23" fmla="*/ 8 h 17"/>
                        <a:gd name="T24" fmla="*/ 17 w 25"/>
                        <a:gd name="T25" fmla="*/ 8 h 1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5"/>
                        <a:gd name="T40" fmla="*/ 0 h 17"/>
                        <a:gd name="T41" fmla="*/ 25 w 25"/>
                        <a:gd name="T42" fmla="*/ 17 h 1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5" h="17">
                          <a:moveTo>
                            <a:pt x="17" y="8"/>
                          </a:moveTo>
                          <a:lnTo>
                            <a:pt x="17" y="0"/>
                          </a:lnTo>
                          <a:lnTo>
                            <a:pt x="8" y="8"/>
                          </a:lnTo>
                          <a:lnTo>
                            <a:pt x="17" y="0"/>
                          </a:lnTo>
                          <a:lnTo>
                            <a:pt x="8" y="0"/>
                          </a:lnTo>
                          <a:lnTo>
                            <a:pt x="25" y="8"/>
                          </a:lnTo>
                          <a:lnTo>
                            <a:pt x="8" y="17"/>
                          </a:lnTo>
                          <a:lnTo>
                            <a:pt x="0" y="17"/>
                          </a:lnTo>
                          <a:lnTo>
                            <a:pt x="8" y="8"/>
                          </a:lnTo>
                          <a:lnTo>
                            <a:pt x="17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0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2154" y="1606"/>
                      <a:ext cx="841" cy="424"/>
                    </a:xfrm>
                    <a:custGeom>
                      <a:avLst/>
                      <a:gdLst>
                        <a:gd name="T0" fmla="*/ 195 w 841"/>
                        <a:gd name="T1" fmla="*/ 347 h 424"/>
                        <a:gd name="T2" fmla="*/ 144 w 841"/>
                        <a:gd name="T3" fmla="*/ 271 h 424"/>
                        <a:gd name="T4" fmla="*/ 0 w 841"/>
                        <a:gd name="T5" fmla="*/ 263 h 424"/>
                        <a:gd name="T6" fmla="*/ 17 w 841"/>
                        <a:gd name="T7" fmla="*/ 127 h 424"/>
                        <a:gd name="T8" fmla="*/ 119 w 841"/>
                        <a:gd name="T9" fmla="*/ 8 h 424"/>
                        <a:gd name="T10" fmla="*/ 382 w 841"/>
                        <a:gd name="T11" fmla="*/ 25 h 424"/>
                        <a:gd name="T12" fmla="*/ 543 w 841"/>
                        <a:gd name="T13" fmla="*/ 42 h 424"/>
                        <a:gd name="T14" fmla="*/ 577 w 841"/>
                        <a:gd name="T15" fmla="*/ 51 h 424"/>
                        <a:gd name="T16" fmla="*/ 594 w 841"/>
                        <a:gd name="T17" fmla="*/ 59 h 424"/>
                        <a:gd name="T18" fmla="*/ 603 w 841"/>
                        <a:gd name="T19" fmla="*/ 51 h 424"/>
                        <a:gd name="T20" fmla="*/ 620 w 841"/>
                        <a:gd name="T21" fmla="*/ 51 h 424"/>
                        <a:gd name="T22" fmla="*/ 637 w 841"/>
                        <a:gd name="T23" fmla="*/ 51 h 424"/>
                        <a:gd name="T24" fmla="*/ 654 w 841"/>
                        <a:gd name="T25" fmla="*/ 51 h 424"/>
                        <a:gd name="T26" fmla="*/ 662 w 841"/>
                        <a:gd name="T27" fmla="*/ 59 h 424"/>
                        <a:gd name="T28" fmla="*/ 688 w 841"/>
                        <a:gd name="T29" fmla="*/ 68 h 424"/>
                        <a:gd name="T30" fmla="*/ 696 w 841"/>
                        <a:gd name="T31" fmla="*/ 68 h 424"/>
                        <a:gd name="T32" fmla="*/ 713 w 841"/>
                        <a:gd name="T33" fmla="*/ 76 h 424"/>
                        <a:gd name="T34" fmla="*/ 713 w 841"/>
                        <a:gd name="T35" fmla="*/ 85 h 424"/>
                        <a:gd name="T36" fmla="*/ 722 w 841"/>
                        <a:gd name="T37" fmla="*/ 93 h 424"/>
                        <a:gd name="T38" fmla="*/ 739 w 841"/>
                        <a:gd name="T39" fmla="*/ 102 h 424"/>
                        <a:gd name="T40" fmla="*/ 739 w 841"/>
                        <a:gd name="T41" fmla="*/ 118 h 424"/>
                        <a:gd name="T42" fmla="*/ 747 w 841"/>
                        <a:gd name="T43" fmla="*/ 127 h 424"/>
                        <a:gd name="T44" fmla="*/ 747 w 841"/>
                        <a:gd name="T45" fmla="*/ 144 h 424"/>
                        <a:gd name="T46" fmla="*/ 756 w 841"/>
                        <a:gd name="T47" fmla="*/ 161 h 424"/>
                        <a:gd name="T48" fmla="*/ 764 w 841"/>
                        <a:gd name="T49" fmla="*/ 178 h 424"/>
                        <a:gd name="T50" fmla="*/ 764 w 841"/>
                        <a:gd name="T51" fmla="*/ 195 h 424"/>
                        <a:gd name="T52" fmla="*/ 764 w 841"/>
                        <a:gd name="T53" fmla="*/ 212 h 424"/>
                        <a:gd name="T54" fmla="*/ 764 w 841"/>
                        <a:gd name="T55" fmla="*/ 220 h 424"/>
                        <a:gd name="T56" fmla="*/ 773 w 841"/>
                        <a:gd name="T57" fmla="*/ 229 h 424"/>
                        <a:gd name="T58" fmla="*/ 781 w 841"/>
                        <a:gd name="T59" fmla="*/ 229 h 424"/>
                        <a:gd name="T60" fmla="*/ 790 w 841"/>
                        <a:gd name="T61" fmla="*/ 254 h 424"/>
                        <a:gd name="T62" fmla="*/ 781 w 841"/>
                        <a:gd name="T63" fmla="*/ 263 h 424"/>
                        <a:gd name="T64" fmla="*/ 790 w 841"/>
                        <a:gd name="T65" fmla="*/ 271 h 424"/>
                        <a:gd name="T66" fmla="*/ 790 w 841"/>
                        <a:gd name="T67" fmla="*/ 288 h 424"/>
                        <a:gd name="T68" fmla="*/ 790 w 841"/>
                        <a:gd name="T69" fmla="*/ 313 h 424"/>
                        <a:gd name="T70" fmla="*/ 798 w 841"/>
                        <a:gd name="T71" fmla="*/ 339 h 424"/>
                        <a:gd name="T72" fmla="*/ 807 w 841"/>
                        <a:gd name="T73" fmla="*/ 356 h 424"/>
                        <a:gd name="T74" fmla="*/ 807 w 841"/>
                        <a:gd name="T75" fmla="*/ 356 h 424"/>
                        <a:gd name="T76" fmla="*/ 815 w 841"/>
                        <a:gd name="T77" fmla="*/ 373 h 424"/>
                        <a:gd name="T78" fmla="*/ 807 w 841"/>
                        <a:gd name="T79" fmla="*/ 381 h 424"/>
                        <a:gd name="T80" fmla="*/ 824 w 841"/>
                        <a:gd name="T81" fmla="*/ 390 h 424"/>
                        <a:gd name="T82" fmla="*/ 832 w 841"/>
                        <a:gd name="T83" fmla="*/ 407 h 424"/>
                        <a:gd name="T84" fmla="*/ 841 w 841"/>
                        <a:gd name="T85" fmla="*/ 415 h 424"/>
                        <a:gd name="T86" fmla="*/ 798 w 841"/>
                        <a:gd name="T87" fmla="*/ 424 h 424"/>
                        <a:gd name="T88" fmla="*/ 696 w 841"/>
                        <a:gd name="T89" fmla="*/ 424 h 424"/>
                        <a:gd name="T90" fmla="*/ 586 w 841"/>
                        <a:gd name="T91" fmla="*/ 415 h 424"/>
                        <a:gd name="T92" fmla="*/ 475 w 841"/>
                        <a:gd name="T93" fmla="*/ 415 h 424"/>
                        <a:gd name="T94" fmla="*/ 365 w 841"/>
                        <a:gd name="T95" fmla="*/ 415 h 424"/>
                        <a:gd name="T96" fmla="*/ 246 w 841"/>
                        <a:gd name="T97" fmla="*/ 407 h 424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w 841"/>
                        <a:gd name="T148" fmla="*/ 0 h 424"/>
                        <a:gd name="T149" fmla="*/ 841 w 841"/>
                        <a:gd name="T150" fmla="*/ 424 h 424"/>
                      </a:gdLst>
                      <a:ahLst/>
                      <a:cxnLst>
                        <a:cxn ang="T98">
                          <a:pos x="T0" y="T1"/>
                        </a:cxn>
                        <a:cxn ang="T99">
                          <a:pos x="T2" y="T3"/>
                        </a:cxn>
                        <a:cxn ang="T100">
                          <a:pos x="T4" y="T5"/>
                        </a:cxn>
                        <a:cxn ang="T101">
                          <a:pos x="T6" y="T7"/>
                        </a:cxn>
                        <a:cxn ang="T102">
                          <a:pos x="T8" y="T9"/>
                        </a:cxn>
                        <a:cxn ang="T103">
                          <a:pos x="T10" y="T11"/>
                        </a:cxn>
                        <a:cxn ang="T104">
                          <a:pos x="T12" y="T13"/>
                        </a:cxn>
                        <a:cxn ang="T105">
                          <a:pos x="T14" y="T15"/>
                        </a:cxn>
                        <a:cxn ang="T106">
                          <a:pos x="T16" y="T17"/>
                        </a:cxn>
                        <a:cxn ang="T107">
                          <a:pos x="T18" y="T19"/>
                        </a:cxn>
                        <a:cxn ang="T108">
                          <a:pos x="T20" y="T21"/>
                        </a:cxn>
                        <a:cxn ang="T109">
                          <a:pos x="T22" y="T23"/>
                        </a:cxn>
                        <a:cxn ang="T110">
                          <a:pos x="T24" y="T25"/>
                        </a:cxn>
                        <a:cxn ang="T111">
                          <a:pos x="T26" y="T27"/>
                        </a:cxn>
                        <a:cxn ang="T112">
                          <a:pos x="T28" y="T29"/>
                        </a:cxn>
                        <a:cxn ang="T113">
                          <a:pos x="T30" y="T31"/>
                        </a:cxn>
                        <a:cxn ang="T114">
                          <a:pos x="T32" y="T33"/>
                        </a:cxn>
                        <a:cxn ang="T115">
                          <a:pos x="T34" y="T35"/>
                        </a:cxn>
                        <a:cxn ang="T116">
                          <a:pos x="T36" y="T37"/>
                        </a:cxn>
                        <a:cxn ang="T117">
                          <a:pos x="T38" y="T39"/>
                        </a:cxn>
                        <a:cxn ang="T118">
                          <a:pos x="T40" y="T41"/>
                        </a:cxn>
                        <a:cxn ang="T119">
                          <a:pos x="T42" y="T43"/>
                        </a:cxn>
                        <a:cxn ang="T120">
                          <a:pos x="T44" y="T45"/>
                        </a:cxn>
                        <a:cxn ang="T121">
                          <a:pos x="T46" y="T47"/>
                        </a:cxn>
                        <a:cxn ang="T122">
                          <a:pos x="T48" y="T49"/>
                        </a:cxn>
                        <a:cxn ang="T123">
                          <a:pos x="T50" y="T51"/>
                        </a:cxn>
                        <a:cxn ang="T124">
                          <a:pos x="T52" y="T53"/>
                        </a:cxn>
                        <a:cxn ang="T125">
                          <a:pos x="T54" y="T55"/>
                        </a:cxn>
                        <a:cxn ang="T126">
                          <a:pos x="T56" y="T57"/>
                        </a:cxn>
                        <a:cxn ang="T127">
                          <a:pos x="T58" y="T59"/>
                        </a:cxn>
                        <a:cxn ang="T128">
                          <a:pos x="T60" y="T61"/>
                        </a:cxn>
                        <a:cxn ang="T129">
                          <a:pos x="T62" y="T63"/>
                        </a:cxn>
                        <a:cxn ang="T130">
                          <a:pos x="T64" y="T65"/>
                        </a:cxn>
                        <a:cxn ang="T131">
                          <a:pos x="T66" y="T67"/>
                        </a:cxn>
                        <a:cxn ang="T132">
                          <a:pos x="T68" y="T69"/>
                        </a:cxn>
                        <a:cxn ang="T133">
                          <a:pos x="T70" y="T71"/>
                        </a:cxn>
                        <a:cxn ang="T134">
                          <a:pos x="T72" y="T73"/>
                        </a:cxn>
                        <a:cxn ang="T135">
                          <a:pos x="T74" y="T75"/>
                        </a:cxn>
                        <a:cxn ang="T136">
                          <a:pos x="T76" y="T77"/>
                        </a:cxn>
                        <a:cxn ang="T137">
                          <a:pos x="T78" y="T79"/>
                        </a:cxn>
                        <a:cxn ang="T138">
                          <a:pos x="T80" y="T81"/>
                        </a:cxn>
                        <a:cxn ang="T139">
                          <a:pos x="T82" y="T83"/>
                        </a:cxn>
                        <a:cxn ang="T140">
                          <a:pos x="T84" y="T85"/>
                        </a:cxn>
                        <a:cxn ang="T141">
                          <a:pos x="T86" y="T87"/>
                        </a:cxn>
                        <a:cxn ang="T142">
                          <a:pos x="T88" y="T89"/>
                        </a:cxn>
                        <a:cxn ang="T143">
                          <a:pos x="T90" y="T91"/>
                        </a:cxn>
                        <a:cxn ang="T144">
                          <a:pos x="T92" y="T93"/>
                        </a:cxn>
                        <a:cxn ang="T145">
                          <a:pos x="T94" y="T95"/>
                        </a:cxn>
                        <a:cxn ang="T146">
                          <a:pos x="T96" y="T97"/>
                        </a:cxn>
                      </a:cxnLst>
                      <a:rect l="T147" t="T148" r="T149" b="T150"/>
                      <a:pathLst>
                        <a:path w="841" h="424">
                          <a:moveTo>
                            <a:pt x="246" y="407"/>
                          </a:moveTo>
                          <a:lnTo>
                            <a:pt x="187" y="398"/>
                          </a:lnTo>
                          <a:lnTo>
                            <a:pt x="187" y="356"/>
                          </a:lnTo>
                          <a:lnTo>
                            <a:pt x="195" y="347"/>
                          </a:lnTo>
                          <a:lnTo>
                            <a:pt x="195" y="313"/>
                          </a:lnTo>
                          <a:lnTo>
                            <a:pt x="195" y="305"/>
                          </a:lnTo>
                          <a:lnTo>
                            <a:pt x="195" y="271"/>
                          </a:lnTo>
                          <a:lnTo>
                            <a:pt x="144" y="271"/>
                          </a:lnTo>
                          <a:lnTo>
                            <a:pt x="136" y="271"/>
                          </a:lnTo>
                          <a:lnTo>
                            <a:pt x="68" y="263"/>
                          </a:lnTo>
                          <a:lnTo>
                            <a:pt x="51" y="263"/>
                          </a:lnTo>
                          <a:lnTo>
                            <a:pt x="0" y="263"/>
                          </a:lnTo>
                          <a:lnTo>
                            <a:pt x="8" y="212"/>
                          </a:lnTo>
                          <a:lnTo>
                            <a:pt x="8" y="186"/>
                          </a:lnTo>
                          <a:lnTo>
                            <a:pt x="8" y="169"/>
                          </a:lnTo>
                          <a:lnTo>
                            <a:pt x="17" y="127"/>
                          </a:lnTo>
                          <a:lnTo>
                            <a:pt x="17" y="51"/>
                          </a:lnTo>
                          <a:lnTo>
                            <a:pt x="25" y="0"/>
                          </a:lnTo>
                          <a:lnTo>
                            <a:pt x="76" y="8"/>
                          </a:lnTo>
                          <a:lnTo>
                            <a:pt x="119" y="8"/>
                          </a:lnTo>
                          <a:lnTo>
                            <a:pt x="144" y="8"/>
                          </a:lnTo>
                          <a:lnTo>
                            <a:pt x="212" y="17"/>
                          </a:lnTo>
                          <a:lnTo>
                            <a:pt x="289" y="25"/>
                          </a:lnTo>
                          <a:lnTo>
                            <a:pt x="382" y="25"/>
                          </a:lnTo>
                          <a:lnTo>
                            <a:pt x="450" y="25"/>
                          </a:lnTo>
                          <a:lnTo>
                            <a:pt x="475" y="34"/>
                          </a:lnTo>
                          <a:lnTo>
                            <a:pt x="543" y="34"/>
                          </a:lnTo>
                          <a:lnTo>
                            <a:pt x="543" y="42"/>
                          </a:lnTo>
                          <a:lnTo>
                            <a:pt x="552" y="42"/>
                          </a:lnTo>
                          <a:lnTo>
                            <a:pt x="560" y="51"/>
                          </a:lnTo>
                          <a:lnTo>
                            <a:pt x="577" y="51"/>
                          </a:lnTo>
                          <a:lnTo>
                            <a:pt x="577" y="59"/>
                          </a:lnTo>
                          <a:lnTo>
                            <a:pt x="586" y="59"/>
                          </a:lnTo>
                          <a:lnTo>
                            <a:pt x="594" y="59"/>
                          </a:lnTo>
                          <a:lnTo>
                            <a:pt x="603" y="51"/>
                          </a:lnTo>
                          <a:lnTo>
                            <a:pt x="611" y="51"/>
                          </a:lnTo>
                          <a:lnTo>
                            <a:pt x="620" y="51"/>
                          </a:lnTo>
                          <a:lnTo>
                            <a:pt x="628" y="51"/>
                          </a:lnTo>
                          <a:lnTo>
                            <a:pt x="637" y="51"/>
                          </a:lnTo>
                          <a:lnTo>
                            <a:pt x="645" y="51"/>
                          </a:lnTo>
                          <a:lnTo>
                            <a:pt x="654" y="51"/>
                          </a:lnTo>
                          <a:lnTo>
                            <a:pt x="662" y="51"/>
                          </a:lnTo>
                          <a:lnTo>
                            <a:pt x="662" y="59"/>
                          </a:lnTo>
                          <a:lnTo>
                            <a:pt x="671" y="59"/>
                          </a:lnTo>
                          <a:lnTo>
                            <a:pt x="679" y="68"/>
                          </a:lnTo>
                          <a:lnTo>
                            <a:pt x="688" y="68"/>
                          </a:lnTo>
                          <a:lnTo>
                            <a:pt x="696" y="68"/>
                          </a:lnTo>
                          <a:lnTo>
                            <a:pt x="705" y="76"/>
                          </a:lnTo>
                          <a:lnTo>
                            <a:pt x="713" y="76"/>
                          </a:lnTo>
                          <a:lnTo>
                            <a:pt x="713" y="85"/>
                          </a:lnTo>
                          <a:lnTo>
                            <a:pt x="722" y="93"/>
                          </a:lnTo>
                          <a:lnTo>
                            <a:pt x="722" y="102"/>
                          </a:lnTo>
                          <a:lnTo>
                            <a:pt x="722" y="93"/>
                          </a:lnTo>
                          <a:lnTo>
                            <a:pt x="730" y="102"/>
                          </a:lnTo>
                          <a:lnTo>
                            <a:pt x="739" y="102"/>
                          </a:lnTo>
                          <a:lnTo>
                            <a:pt x="739" y="110"/>
                          </a:lnTo>
                          <a:lnTo>
                            <a:pt x="739" y="118"/>
                          </a:lnTo>
                          <a:lnTo>
                            <a:pt x="739" y="127"/>
                          </a:lnTo>
                          <a:lnTo>
                            <a:pt x="747" y="127"/>
                          </a:lnTo>
                          <a:lnTo>
                            <a:pt x="747" y="135"/>
                          </a:lnTo>
                          <a:lnTo>
                            <a:pt x="739" y="135"/>
                          </a:lnTo>
                          <a:lnTo>
                            <a:pt x="739" y="144"/>
                          </a:lnTo>
                          <a:lnTo>
                            <a:pt x="747" y="144"/>
                          </a:lnTo>
                          <a:lnTo>
                            <a:pt x="747" y="161"/>
                          </a:lnTo>
                          <a:lnTo>
                            <a:pt x="756" y="161"/>
                          </a:lnTo>
                          <a:lnTo>
                            <a:pt x="756" y="169"/>
                          </a:lnTo>
                          <a:lnTo>
                            <a:pt x="764" y="169"/>
                          </a:lnTo>
                          <a:lnTo>
                            <a:pt x="764" y="178"/>
                          </a:lnTo>
                          <a:lnTo>
                            <a:pt x="773" y="186"/>
                          </a:lnTo>
                          <a:lnTo>
                            <a:pt x="764" y="195"/>
                          </a:lnTo>
                          <a:lnTo>
                            <a:pt x="764" y="203"/>
                          </a:lnTo>
                          <a:lnTo>
                            <a:pt x="764" y="212"/>
                          </a:lnTo>
                          <a:lnTo>
                            <a:pt x="764" y="220"/>
                          </a:lnTo>
                          <a:lnTo>
                            <a:pt x="773" y="229"/>
                          </a:lnTo>
                          <a:lnTo>
                            <a:pt x="773" y="220"/>
                          </a:lnTo>
                          <a:lnTo>
                            <a:pt x="773" y="229"/>
                          </a:lnTo>
                          <a:lnTo>
                            <a:pt x="781" y="229"/>
                          </a:lnTo>
                          <a:lnTo>
                            <a:pt x="781" y="237"/>
                          </a:lnTo>
                          <a:lnTo>
                            <a:pt x="781" y="246"/>
                          </a:lnTo>
                          <a:lnTo>
                            <a:pt x="790" y="254"/>
                          </a:lnTo>
                          <a:lnTo>
                            <a:pt x="781" y="254"/>
                          </a:lnTo>
                          <a:lnTo>
                            <a:pt x="781" y="263"/>
                          </a:lnTo>
                          <a:lnTo>
                            <a:pt x="781" y="271"/>
                          </a:lnTo>
                          <a:lnTo>
                            <a:pt x="790" y="271"/>
                          </a:lnTo>
                          <a:lnTo>
                            <a:pt x="790" y="279"/>
                          </a:lnTo>
                          <a:lnTo>
                            <a:pt x="790" y="288"/>
                          </a:lnTo>
                          <a:lnTo>
                            <a:pt x="790" y="296"/>
                          </a:lnTo>
                          <a:lnTo>
                            <a:pt x="790" y="305"/>
                          </a:lnTo>
                          <a:lnTo>
                            <a:pt x="790" y="313"/>
                          </a:lnTo>
                          <a:lnTo>
                            <a:pt x="790" y="322"/>
                          </a:lnTo>
                          <a:lnTo>
                            <a:pt x="790" y="330"/>
                          </a:lnTo>
                          <a:lnTo>
                            <a:pt x="798" y="339"/>
                          </a:lnTo>
                          <a:lnTo>
                            <a:pt x="798" y="347"/>
                          </a:lnTo>
                          <a:lnTo>
                            <a:pt x="798" y="356"/>
                          </a:lnTo>
                          <a:lnTo>
                            <a:pt x="807" y="356"/>
                          </a:lnTo>
                          <a:lnTo>
                            <a:pt x="807" y="347"/>
                          </a:lnTo>
                          <a:lnTo>
                            <a:pt x="807" y="356"/>
                          </a:lnTo>
                          <a:lnTo>
                            <a:pt x="815" y="373"/>
                          </a:lnTo>
                          <a:lnTo>
                            <a:pt x="815" y="381"/>
                          </a:lnTo>
                          <a:lnTo>
                            <a:pt x="807" y="381"/>
                          </a:lnTo>
                          <a:lnTo>
                            <a:pt x="815" y="381"/>
                          </a:lnTo>
                          <a:lnTo>
                            <a:pt x="824" y="390"/>
                          </a:lnTo>
                          <a:lnTo>
                            <a:pt x="832" y="398"/>
                          </a:lnTo>
                          <a:lnTo>
                            <a:pt x="832" y="407"/>
                          </a:lnTo>
                          <a:lnTo>
                            <a:pt x="832" y="415"/>
                          </a:lnTo>
                          <a:lnTo>
                            <a:pt x="841" y="415"/>
                          </a:lnTo>
                          <a:lnTo>
                            <a:pt x="841" y="424"/>
                          </a:lnTo>
                          <a:lnTo>
                            <a:pt x="798" y="424"/>
                          </a:lnTo>
                          <a:lnTo>
                            <a:pt x="773" y="424"/>
                          </a:lnTo>
                          <a:lnTo>
                            <a:pt x="756" y="424"/>
                          </a:lnTo>
                          <a:lnTo>
                            <a:pt x="730" y="424"/>
                          </a:lnTo>
                          <a:lnTo>
                            <a:pt x="696" y="424"/>
                          </a:lnTo>
                          <a:lnTo>
                            <a:pt x="688" y="424"/>
                          </a:lnTo>
                          <a:lnTo>
                            <a:pt x="645" y="424"/>
                          </a:lnTo>
                          <a:lnTo>
                            <a:pt x="603" y="415"/>
                          </a:lnTo>
                          <a:lnTo>
                            <a:pt x="586" y="415"/>
                          </a:lnTo>
                          <a:lnTo>
                            <a:pt x="560" y="415"/>
                          </a:lnTo>
                          <a:lnTo>
                            <a:pt x="535" y="415"/>
                          </a:lnTo>
                          <a:lnTo>
                            <a:pt x="509" y="415"/>
                          </a:lnTo>
                          <a:lnTo>
                            <a:pt x="475" y="415"/>
                          </a:lnTo>
                          <a:lnTo>
                            <a:pt x="467" y="415"/>
                          </a:lnTo>
                          <a:lnTo>
                            <a:pt x="425" y="415"/>
                          </a:lnTo>
                          <a:lnTo>
                            <a:pt x="374" y="415"/>
                          </a:lnTo>
                          <a:lnTo>
                            <a:pt x="365" y="415"/>
                          </a:lnTo>
                          <a:lnTo>
                            <a:pt x="314" y="407"/>
                          </a:lnTo>
                          <a:lnTo>
                            <a:pt x="255" y="407"/>
                          </a:lnTo>
                          <a:lnTo>
                            <a:pt x="246" y="40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1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4455" y="1140"/>
                      <a:ext cx="612" cy="551"/>
                    </a:xfrm>
                    <a:custGeom>
                      <a:avLst/>
                      <a:gdLst>
                        <a:gd name="T0" fmla="*/ 34 w 612"/>
                        <a:gd name="T1" fmla="*/ 423 h 551"/>
                        <a:gd name="T2" fmla="*/ 77 w 612"/>
                        <a:gd name="T3" fmla="*/ 381 h 551"/>
                        <a:gd name="T4" fmla="*/ 60 w 612"/>
                        <a:gd name="T5" fmla="*/ 347 h 551"/>
                        <a:gd name="T6" fmla="*/ 43 w 612"/>
                        <a:gd name="T7" fmla="*/ 322 h 551"/>
                        <a:gd name="T8" fmla="*/ 162 w 612"/>
                        <a:gd name="T9" fmla="*/ 296 h 551"/>
                        <a:gd name="T10" fmla="*/ 238 w 612"/>
                        <a:gd name="T11" fmla="*/ 288 h 551"/>
                        <a:gd name="T12" fmla="*/ 264 w 612"/>
                        <a:gd name="T13" fmla="*/ 263 h 551"/>
                        <a:gd name="T14" fmla="*/ 298 w 612"/>
                        <a:gd name="T15" fmla="*/ 229 h 551"/>
                        <a:gd name="T16" fmla="*/ 289 w 612"/>
                        <a:gd name="T17" fmla="*/ 195 h 551"/>
                        <a:gd name="T18" fmla="*/ 289 w 612"/>
                        <a:gd name="T19" fmla="*/ 169 h 551"/>
                        <a:gd name="T20" fmla="*/ 306 w 612"/>
                        <a:gd name="T21" fmla="*/ 127 h 551"/>
                        <a:gd name="T22" fmla="*/ 374 w 612"/>
                        <a:gd name="T23" fmla="*/ 42 h 551"/>
                        <a:gd name="T24" fmla="*/ 510 w 612"/>
                        <a:gd name="T25" fmla="*/ 0 h 551"/>
                        <a:gd name="T26" fmla="*/ 518 w 612"/>
                        <a:gd name="T27" fmla="*/ 17 h 551"/>
                        <a:gd name="T28" fmla="*/ 518 w 612"/>
                        <a:gd name="T29" fmla="*/ 34 h 551"/>
                        <a:gd name="T30" fmla="*/ 518 w 612"/>
                        <a:gd name="T31" fmla="*/ 42 h 551"/>
                        <a:gd name="T32" fmla="*/ 527 w 612"/>
                        <a:gd name="T33" fmla="*/ 51 h 551"/>
                        <a:gd name="T34" fmla="*/ 535 w 612"/>
                        <a:gd name="T35" fmla="*/ 68 h 551"/>
                        <a:gd name="T36" fmla="*/ 535 w 612"/>
                        <a:gd name="T37" fmla="*/ 102 h 551"/>
                        <a:gd name="T38" fmla="*/ 535 w 612"/>
                        <a:gd name="T39" fmla="*/ 110 h 551"/>
                        <a:gd name="T40" fmla="*/ 535 w 612"/>
                        <a:gd name="T41" fmla="*/ 118 h 551"/>
                        <a:gd name="T42" fmla="*/ 544 w 612"/>
                        <a:gd name="T43" fmla="*/ 135 h 551"/>
                        <a:gd name="T44" fmla="*/ 552 w 612"/>
                        <a:gd name="T45" fmla="*/ 152 h 551"/>
                        <a:gd name="T46" fmla="*/ 552 w 612"/>
                        <a:gd name="T47" fmla="*/ 178 h 551"/>
                        <a:gd name="T48" fmla="*/ 561 w 612"/>
                        <a:gd name="T49" fmla="*/ 169 h 551"/>
                        <a:gd name="T50" fmla="*/ 561 w 612"/>
                        <a:gd name="T51" fmla="*/ 178 h 551"/>
                        <a:gd name="T52" fmla="*/ 569 w 612"/>
                        <a:gd name="T53" fmla="*/ 203 h 551"/>
                        <a:gd name="T54" fmla="*/ 586 w 612"/>
                        <a:gd name="T55" fmla="*/ 271 h 551"/>
                        <a:gd name="T56" fmla="*/ 586 w 612"/>
                        <a:gd name="T57" fmla="*/ 313 h 551"/>
                        <a:gd name="T58" fmla="*/ 595 w 612"/>
                        <a:gd name="T59" fmla="*/ 415 h 551"/>
                        <a:gd name="T60" fmla="*/ 603 w 612"/>
                        <a:gd name="T61" fmla="*/ 466 h 551"/>
                        <a:gd name="T62" fmla="*/ 603 w 612"/>
                        <a:gd name="T63" fmla="*/ 508 h 551"/>
                        <a:gd name="T64" fmla="*/ 595 w 612"/>
                        <a:gd name="T65" fmla="*/ 534 h 551"/>
                        <a:gd name="T66" fmla="*/ 578 w 612"/>
                        <a:gd name="T67" fmla="*/ 551 h 551"/>
                        <a:gd name="T68" fmla="*/ 586 w 612"/>
                        <a:gd name="T69" fmla="*/ 525 h 551"/>
                        <a:gd name="T70" fmla="*/ 552 w 612"/>
                        <a:gd name="T71" fmla="*/ 500 h 551"/>
                        <a:gd name="T72" fmla="*/ 502 w 612"/>
                        <a:gd name="T73" fmla="*/ 483 h 551"/>
                        <a:gd name="T74" fmla="*/ 493 w 612"/>
                        <a:gd name="T75" fmla="*/ 474 h 551"/>
                        <a:gd name="T76" fmla="*/ 476 w 612"/>
                        <a:gd name="T77" fmla="*/ 474 h 551"/>
                        <a:gd name="T78" fmla="*/ 476 w 612"/>
                        <a:gd name="T79" fmla="*/ 474 h 551"/>
                        <a:gd name="T80" fmla="*/ 459 w 612"/>
                        <a:gd name="T81" fmla="*/ 466 h 551"/>
                        <a:gd name="T82" fmla="*/ 459 w 612"/>
                        <a:gd name="T83" fmla="*/ 457 h 551"/>
                        <a:gd name="T84" fmla="*/ 451 w 612"/>
                        <a:gd name="T85" fmla="*/ 440 h 551"/>
                        <a:gd name="T86" fmla="*/ 451 w 612"/>
                        <a:gd name="T87" fmla="*/ 432 h 551"/>
                        <a:gd name="T88" fmla="*/ 442 w 612"/>
                        <a:gd name="T89" fmla="*/ 432 h 551"/>
                        <a:gd name="T90" fmla="*/ 425 w 612"/>
                        <a:gd name="T91" fmla="*/ 423 h 551"/>
                        <a:gd name="T92" fmla="*/ 417 w 612"/>
                        <a:gd name="T93" fmla="*/ 415 h 551"/>
                        <a:gd name="T94" fmla="*/ 349 w 612"/>
                        <a:gd name="T95" fmla="*/ 432 h 551"/>
                        <a:gd name="T96" fmla="*/ 272 w 612"/>
                        <a:gd name="T97" fmla="*/ 449 h 551"/>
                        <a:gd name="T98" fmla="*/ 153 w 612"/>
                        <a:gd name="T99" fmla="*/ 474 h 551"/>
                        <a:gd name="T100" fmla="*/ 77 w 612"/>
                        <a:gd name="T101" fmla="*/ 483 h 551"/>
                        <a:gd name="T102" fmla="*/ 0 w 612"/>
                        <a:gd name="T103" fmla="*/ 466 h 551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612"/>
                        <a:gd name="T157" fmla="*/ 0 h 551"/>
                        <a:gd name="T158" fmla="*/ 612 w 612"/>
                        <a:gd name="T159" fmla="*/ 551 h 551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612" h="551">
                          <a:moveTo>
                            <a:pt x="0" y="466"/>
                          </a:moveTo>
                          <a:lnTo>
                            <a:pt x="26" y="440"/>
                          </a:lnTo>
                          <a:lnTo>
                            <a:pt x="34" y="423"/>
                          </a:lnTo>
                          <a:lnTo>
                            <a:pt x="51" y="415"/>
                          </a:lnTo>
                          <a:lnTo>
                            <a:pt x="60" y="398"/>
                          </a:lnTo>
                          <a:lnTo>
                            <a:pt x="77" y="381"/>
                          </a:lnTo>
                          <a:lnTo>
                            <a:pt x="60" y="356"/>
                          </a:lnTo>
                          <a:lnTo>
                            <a:pt x="68" y="356"/>
                          </a:lnTo>
                          <a:lnTo>
                            <a:pt x="60" y="347"/>
                          </a:lnTo>
                          <a:lnTo>
                            <a:pt x="51" y="347"/>
                          </a:lnTo>
                          <a:lnTo>
                            <a:pt x="51" y="339"/>
                          </a:lnTo>
                          <a:lnTo>
                            <a:pt x="43" y="322"/>
                          </a:lnTo>
                          <a:lnTo>
                            <a:pt x="94" y="305"/>
                          </a:lnTo>
                          <a:lnTo>
                            <a:pt x="136" y="296"/>
                          </a:lnTo>
                          <a:lnTo>
                            <a:pt x="162" y="296"/>
                          </a:lnTo>
                          <a:lnTo>
                            <a:pt x="179" y="305"/>
                          </a:lnTo>
                          <a:lnTo>
                            <a:pt x="196" y="296"/>
                          </a:lnTo>
                          <a:lnTo>
                            <a:pt x="238" y="288"/>
                          </a:lnTo>
                          <a:lnTo>
                            <a:pt x="255" y="271"/>
                          </a:lnTo>
                          <a:lnTo>
                            <a:pt x="255" y="279"/>
                          </a:lnTo>
                          <a:lnTo>
                            <a:pt x="264" y="263"/>
                          </a:lnTo>
                          <a:lnTo>
                            <a:pt x="281" y="246"/>
                          </a:lnTo>
                          <a:lnTo>
                            <a:pt x="298" y="237"/>
                          </a:lnTo>
                          <a:lnTo>
                            <a:pt x="298" y="229"/>
                          </a:lnTo>
                          <a:lnTo>
                            <a:pt x="298" y="220"/>
                          </a:lnTo>
                          <a:lnTo>
                            <a:pt x="289" y="203"/>
                          </a:lnTo>
                          <a:lnTo>
                            <a:pt x="289" y="195"/>
                          </a:lnTo>
                          <a:lnTo>
                            <a:pt x="298" y="186"/>
                          </a:lnTo>
                          <a:lnTo>
                            <a:pt x="289" y="178"/>
                          </a:lnTo>
                          <a:lnTo>
                            <a:pt x="289" y="169"/>
                          </a:lnTo>
                          <a:lnTo>
                            <a:pt x="281" y="178"/>
                          </a:lnTo>
                          <a:lnTo>
                            <a:pt x="272" y="169"/>
                          </a:lnTo>
                          <a:lnTo>
                            <a:pt x="306" y="127"/>
                          </a:lnTo>
                          <a:lnTo>
                            <a:pt x="315" y="110"/>
                          </a:lnTo>
                          <a:lnTo>
                            <a:pt x="340" y="59"/>
                          </a:lnTo>
                          <a:lnTo>
                            <a:pt x="374" y="42"/>
                          </a:lnTo>
                          <a:lnTo>
                            <a:pt x="391" y="25"/>
                          </a:lnTo>
                          <a:lnTo>
                            <a:pt x="451" y="17"/>
                          </a:lnTo>
                          <a:lnTo>
                            <a:pt x="510" y="0"/>
                          </a:lnTo>
                          <a:lnTo>
                            <a:pt x="518" y="8"/>
                          </a:lnTo>
                          <a:lnTo>
                            <a:pt x="518" y="17"/>
                          </a:lnTo>
                          <a:lnTo>
                            <a:pt x="518" y="25"/>
                          </a:lnTo>
                          <a:lnTo>
                            <a:pt x="518" y="34"/>
                          </a:lnTo>
                          <a:lnTo>
                            <a:pt x="518" y="42"/>
                          </a:lnTo>
                          <a:lnTo>
                            <a:pt x="518" y="51"/>
                          </a:lnTo>
                          <a:lnTo>
                            <a:pt x="527" y="51"/>
                          </a:lnTo>
                          <a:lnTo>
                            <a:pt x="527" y="59"/>
                          </a:lnTo>
                          <a:lnTo>
                            <a:pt x="535" y="68"/>
                          </a:lnTo>
                          <a:lnTo>
                            <a:pt x="535" y="76"/>
                          </a:lnTo>
                          <a:lnTo>
                            <a:pt x="535" y="93"/>
                          </a:lnTo>
                          <a:lnTo>
                            <a:pt x="535" y="102"/>
                          </a:lnTo>
                          <a:lnTo>
                            <a:pt x="535" y="110"/>
                          </a:lnTo>
                          <a:lnTo>
                            <a:pt x="535" y="118"/>
                          </a:lnTo>
                          <a:lnTo>
                            <a:pt x="535" y="127"/>
                          </a:lnTo>
                          <a:lnTo>
                            <a:pt x="544" y="135"/>
                          </a:lnTo>
                          <a:lnTo>
                            <a:pt x="544" y="152"/>
                          </a:lnTo>
                          <a:lnTo>
                            <a:pt x="552" y="152"/>
                          </a:lnTo>
                          <a:lnTo>
                            <a:pt x="552" y="161"/>
                          </a:lnTo>
                          <a:lnTo>
                            <a:pt x="544" y="169"/>
                          </a:lnTo>
                          <a:lnTo>
                            <a:pt x="552" y="178"/>
                          </a:lnTo>
                          <a:lnTo>
                            <a:pt x="552" y="169"/>
                          </a:lnTo>
                          <a:lnTo>
                            <a:pt x="561" y="169"/>
                          </a:lnTo>
                          <a:lnTo>
                            <a:pt x="561" y="178"/>
                          </a:lnTo>
                          <a:lnTo>
                            <a:pt x="569" y="178"/>
                          </a:lnTo>
                          <a:lnTo>
                            <a:pt x="569" y="203"/>
                          </a:lnTo>
                          <a:lnTo>
                            <a:pt x="578" y="254"/>
                          </a:lnTo>
                          <a:lnTo>
                            <a:pt x="586" y="271"/>
                          </a:lnTo>
                          <a:lnTo>
                            <a:pt x="586" y="279"/>
                          </a:lnTo>
                          <a:lnTo>
                            <a:pt x="586" y="313"/>
                          </a:lnTo>
                          <a:lnTo>
                            <a:pt x="586" y="364"/>
                          </a:lnTo>
                          <a:lnTo>
                            <a:pt x="586" y="373"/>
                          </a:lnTo>
                          <a:lnTo>
                            <a:pt x="595" y="415"/>
                          </a:lnTo>
                          <a:lnTo>
                            <a:pt x="603" y="440"/>
                          </a:lnTo>
                          <a:lnTo>
                            <a:pt x="603" y="457"/>
                          </a:lnTo>
                          <a:lnTo>
                            <a:pt x="603" y="466"/>
                          </a:lnTo>
                          <a:lnTo>
                            <a:pt x="612" y="474"/>
                          </a:lnTo>
                          <a:lnTo>
                            <a:pt x="595" y="500"/>
                          </a:lnTo>
                          <a:lnTo>
                            <a:pt x="603" y="508"/>
                          </a:lnTo>
                          <a:lnTo>
                            <a:pt x="595" y="525"/>
                          </a:lnTo>
                          <a:lnTo>
                            <a:pt x="595" y="534"/>
                          </a:lnTo>
                          <a:lnTo>
                            <a:pt x="586" y="534"/>
                          </a:lnTo>
                          <a:lnTo>
                            <a:pt x="578" y="551"/>
                          </a:lnTo>
                          <a:lnTo>
                            <a:pt x="578" y="542"/>
                          </a:lnTo>
                          <a:lnTo>
                            <a:pt x="586" y="525"/>
                          </a:lnTo>
                          <a:lnTo>
                            <a:pt x="586" y="517"/>
                          </a:lnTo>
                          <a:lnTo>
                            <a:pt x="586" y="508"/>
                          </a:lnTo>
                          <a:lnTo>
                            <a:pt x="552" y="500"/>
                          </a:lnTo>
                          <a:lnTo>
                            <a:pt x="544" y="500"/>
                          </a:lnTo>
                          <a:lnTo>
                            <a:pt x="535" y="500"/>
                          </a:lnTo>
                          <a:lnTo>
                            <a:pt x="502" y="483"/>
                          </a:lnTo>
                          <a:lnTo>
                            <a:pt x="493" y="483"/>
                          </a:lnTo>
                          <a:lnTo>
                            <a:pt x="493" y="474"/>
                          </a:lnTo>
                          <a:lnTo>
                            <a:pt x="485" y="474"/>
                          </a:lnTo>
                          <a:lnTo>
                            <a:pt x="476" y="474"/>
                          </a:lnTo>
                          <a:lnTo>
                            <a:pt x="468" y="474"/>
                          </a:lnTo>
                          <a:lnTo>
                            <a:pt x="459" y="466"/>
                          </a:lnTo>
                          <a:lnTo>
                            <a:pt x="459" y="457"/>
                          </a:lnTo>
                          <a:lnTo>
                            <a:pt x="451" y="449"/>
                          </a:lnTo>
                          <a:lnTo>
                            <a:pt x="451" y="440"/>
                          </a:lnTo>
                          <a:lnTo>
                            <a:pt x="451" y="432"/>
                          </a:lnTo>
                          <a:lnTo>
                            <a:pt x="442" y="432"/>
                          </a:lnTo>
                          <a:lnTo>
                            <a:pt x="434" y="432"/>
                          </a:lnTo>
                          <a:lnTo>
                            <a:pt x="425" y="423"/>
                          </a:lnTo>
                          <a:lnTo>
                            <a:pt x="417" y="415"/>
                          </a:lnTo>
                          <a:lnTo>
                            <a:pt x="408" y="415"/>
                          </a:lnTo>
                          <a:lnTo>
                            <a:pt x="349" y="432"/>
                          </a:lnTo>
                          <a:lnTo>
                            <a:pt x="306" y="440"/>
                          </a:lnTo>
                          <a:lnTo>
                            <a:pt x="272" y="449"/>
                          </a:lnTo>
                          <a:lnTo>
                            <a:pt x="213" y="457"/>
                          </a:lnTo>
                          <a:lnTo>
                            <a:pt x="196" y="466"/>
                          </a:lnTo>
                          <a:lnTo>
                            <a:pt x="153" y="474"/>
                          </a:lnTo>
                          <a:lnTo>
                            <a:pt x="145" y="474"/>
                          </a:lnTo>
                          <a:lnTo>
                            <a:pt x="85" y="483"/>
                          </a:lnTo>
                          <a:lnTo>
                            <a:pt x="77" y="483"/>
                          </a:lnTo>
                          <a:lnTo>
                            <a:pt x="26" y="500"/>
                          </a:lnTo>
                          <a:lnTo>
                            <a:pt x="9" y="500"/>
                          </a:lnTo>
                          <a:lnTo>
                            <a:pt x="0" y="46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2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5033" y="1597"/>
                      <a:ext cx="195" cy="111"/>
                    </a:xfrm>
                    <a:custGeom>
                      <a:avLst/>
                      <a:gdLst>
                        <a:gd name="T0" fmla="*/ 34 w 195"/>
                        <a:gd name="T1" fmla="*/ 102 h 111"/>
                        <a:gd name="T2" fmla="*/ 17 w 195"/>
                        <a:gd name="T3" fmla="*/ 111 h 111"/>
                        <a:gd name="T4" fmla="*/ 25 w 195"/>
                        <a:gd name="T5" fmla="*/ 102 h 111"/>
                        <a:gd name="T6" fmla="*/ 25 w 195"/>
                        <a:gd name="T7" fmla="*/ 102 h 111"/>
                        <a:gd name="T8" fmla="*/ 17 w 195"/>
                        <a:gd name="T9" fmla="*/ 94 h 111"/>
                        <a:gd name="T10" fmla="*/ 17 w 195"/>
                        <a:gd name="T11" fmla="*/ 102 h 111"/>
                        <a:gd name="T12" fmla="*/ 17 w 195"/>
                        <a:gd name="T13" fmla="*/ 102 h 111"/>
                        <a:gd name="T14" fmla="*/ 8 w 195"/>
                        <a:gd name="T15" fmla="*/ 111 h 111"/>
                        <a:gd name="T16" fmla="*/ 0 w 195"/>
                        <a:gd name="T17" fmla="*/ 102 h 111"/>
                        <a:gd name="T18" fmla="*/ 8 w 195"/>
                        <a:gd name="T19" fmla="*/ 85 h 111"/>
                        <a:gd name="T20" fmla="*/ 8 w 195"/>
                        <a:gd name="T21" fmla="*/ 77 h 111"/>
                        <a:gd name="T22" fmla="*/ 25 w 195"/>
                        <a:gd name="T23" fmla="*/ 77 h 111"/>
                        <a:gd name="T24" fmla="*/ 25 w 195"/>
                        <a:gd name="T25" fmla="*/ 68 h 111"/>
                        <a:gd name="T26" fmla="*/ 34 w 195"/>
                        <a:gd name="T27" fmla="*/ 60 h 111"/>
                        <a:gd name="T28" fmla="*/ 51 w 195"/>
                        <a:gd name="T29" fmla="*/ 60 h 111"/>
                        <a:gd name="T30" fmla="*/ 51 w 195"/>
                        <a:gd name="T31" fmla="*/ 51 h 111"/>
                        <a:gd name="T32" fmla="*/ 76 w 195"/>
                        <a:gd name="T33" fmla="*/ 51 h 111"/>
                        <a:gd name="T34" fmla="*/ 76 w 195"/>
                        <a:gd name="T35" fmla="*/ 43 h 111"/>
                        <a:gd name="T36" fmla="*/ 85 w 195"/>
                        <a:gd name="T37" fmla="*/ 43 h 111"/>
                        <a:gd name="T38" fmla="*/ 127 w 195"/>
                        <a:gd name="T39" fmla="*/ 26 h 111"/>
                        <a:gd name="T40" fmla="*/ 144 w 195"/>
                        <a:gd name="T41" fmla="*/ 0 h 111"/>
                        <a:gd name="T42" fmla="*/ 153 w 195"/>
                        <a:gd name="T43" fmla="*/ 0 h 111"/>
                        <a:gd name="T44" fmla="*/ 144 w 195"/>
                        <a:gd name="T45" fmla="*/ 0 h 111"/>
                        <a:gd name="T46" fmla="*/ 144 w 195"/>
                        <a:gd name="T47" fmla="*/ 17 h 111"/>
                        <a:gd name="T48" fmla="*/ 136 w 195"/>
                        <a:gd name="T49" fmla="*/ 26 h 111"/>
                        <a:gd name="T50" fmla="*/ 127 w 195"/>
                        <a:gd name="T51" fmla="*/ 34 h 111"/>
                        <a:gd name="T52" fmla="*/ 144 w 195"/>
                        <a:gd name="T53" fmla="*/ 34 h 111"/>
                        <a:gd name="T54" fmla="*/ 153 w 195"/>
                        <a:gd name="T55" fmla="*/ 17 h 111"/>
                        <a:gd name="T56" fmla="*/ 161 w 195"/>
                        <a:gd name="T57" fmla="*/ 9 h 111"/>
                        <a:gd name="T58" fmla="*/ 178 w 195"/>
                        <a:gd name="T59" fmla="*/ 17 h 111"/>
                        <a:gd name="T60" fmla="*/ 187 w 195"/>
                        <a:gd name="T61" fmla="*/ 0 h 111"/>
                        <a:gd name="T62" fmla="*/ 195 w 195"/>
                        <a:gd name="T63" fmla="*/ 0 h 111"/>
                        <a:gd name="T64" fmla="*/ 187 w 195"/>
                        <a:gd name="T65" fmla="*/ 0 h 111"/>
                        <a:gd name="T66" fmla="*/ 136 w 195"/>
                        <a:gd name="T67" fmla="*/ 43 h 111"/>
                        <a:gd name="T68" fmla="*/ 59 w 195"/>
                        <a:gd name="T69" fmla="*/ 85 h 111"/>
                        <a:gd name="T70" fmla="*/ 34 w 195"/>
                        <a:gd name="T71" fmla="*/ 102 h 111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195"/>
                        <a:gd name="T109" fmla="*/ 0 h 111"/>
                        <a:gd name="T110" fmla="*/ 195 w 195"/>
                        <a:gd name="T111" fmla="*/ 111 h 111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195" h="111">
                          <a:moveTo>
                            <a:pt x="34" y="102"/>
                          </a:moveTo>
                          <a:lnTo>
                            <a:pt x="17" y="111"/>
                          </a:lnTo>
                          <a:lnTo>
                            <a:pt x="25" y="102"/>
                          </a:lnTo>
                          <a:lnTo>
                            <a:pt x="17" y="94"/>
                          </a:lnTo>
                          <a:lnTo>
                            <a:pt x="17" y="102"/>
                          </a:lnTo>
                          <a:lnTo>
                            <a:pt x="8" y="111"/>
                          </a:lnTo>
                          <a:lnTo>
                            <a:pt x="0" y="102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lnTo>
                            <a:pt x="25" y="77"/>
                          </a:lnTo>
                          <a:lnTo>
                            <a:pt x="25" y="68"/>
                          </a:lnTo>
                          <a:lnTo>
                            <a:pt x="34" y="60"/>
                          </a:lnTo>
                          <a:lnTo>
                            <a:pt x="51" y="60"/>
                          </a:lnTo>
                          <a:lnTo>
                            <a:pt x="51" y="51"/>
                          </a:lnTo>
                          <a:lnTo>
                            <a:pt x="76" y="51"/>
                          </a:lnTo>
                          <a:lnTo>
                            <a:pt x="76" y="43"/>
                          </a:lnTo>
                          <a:lnTo>
                            <a:pt x="85" y="43"/>
                          </a:lnTo>
                          <a:lnTo>
                            <a:pt x="127" y="26"/>
                          </a:lnTo>
                          <a:lnTo>
                            <a:pt x="144" y="0"/>
                          </a:lnTo>
                          <a:lnTo>
                            <a:pt x="153" y="0"/>
                          </a:lnTo>
                          <a:lnTo>
                            <a:pt x="144" y="0"/>
                          </a:lnTo>
                          <a:lnTo>
                            <a:pt x="144" y="17"/>
                          </a:lnTo>
                          <a:lnTo>
                            <a:pt x="136" y="26"/>
                          </a:lnTo>
                          <a:lnTo>
                            <a:pt x="127" y="34"/>
                          </a:lnTo>
                          <a:lnTo>
                            <a:pt x="144" y="34"/>
                          </a:lnTo>
                          <a:lnTo>
                            <a:pt x="153" y="17"/>
                          </a:lnTo>
                          <a:lnTo>
                            <a:pt x="161" y="9"/>
                          </a:lnTo>
                          <a:lnTo>
                            <a:pt x="178" y="17"/>
                          </a:lnTo>
                          <a:lnTo>
                            <a:pt x="187" y="0"/>
                          </a:lnTo>
                          <a:lnTo>
                            <a:pt x="195" y="0"/>
                          </a:lnTo>
                          <a:lnTo>
                            <a:pt x="187" y="0"/>
                          </a:lnTo>
                          <a:lnTo>
                            <a:pt x="136" y="43"/>
                          </a:lnTo>
                          <a:lnTo>
                            <a:pt x="59" y="85"/>
                          </a:lnTo>
                          <a:lnTo>
                            <a:pt x="34" y="10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3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109" y="1657"/>
                      <a:ext cx="43" cy="25"/>
                    </a:xfrm>
                    <a:custGeom>
                      <a:avLst/>
                      <a:gdLst>
                        <a:gd name="T0" fmla="*/ 0 w 43"/>
                        <a:gd name="T1" fmla="*/ 25 h 25"/>
                        <a:gd name="T2" fmla="*/ 0 w 43"/>
                        <a:gd name="T3" fmla="*/ 25 h 25"/>
                        <a:gd name="T4" fmla="*/ 0 w 43"/>
                        <a:gd name="T5" fmla="*/ 25 h 25"/>
                        <a:gd name="T6" fmla="*/ 17 w 43"/>
                        <a:gd name="T7" fmla="*/ 17 h 25"/>
                        <a:gd name="T8" fmla="*/ 34 w 43"/>
                        <a:gd name="T9" fmla="*/ 8 h 25"/>
                        <a:gd name="T10" fmla="*/ 43 w 43"/>
                        <a:gd name="T11" fmla="*/ 0 h 25"/>
                        <a:gd name="T12" fmla="*/ 43 w 43"/>
                        <a:gd name="T13" fmla="*/ 0 h 25"/>
                        <a:gd name="T14" fmla="*/ 43 w 43"/>
                        <a:gd name="T15" fmla="*/ 0 h 25"/>
                        <a:gd name="T16" fmla="*/ 26 w 43"/>
                        <a:gd name="T17" fmla="*/ 8 h 25"/>
                        <a:gd name="T18" fmla="*/ 17 w 43"/>
                        <a:gd name="T19" fmla="*/ 17 h 25"/>
                        <a:gd name="T20" fmla="*/ 0 w 43"/>
                        <a:gd name="T21" fmla="*/ 25 h 25"/>
                        <a:gd name="T22" fmla="*/ 0 w 43"/>
                        <a:gd name="T23" fmla="*/ 25 h 25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43"/>
                        <a:gd name="T37" fmla="*/ 0 h 25"/>
                        <a:gd name="T38" fmla="*/ 43 w 43"/>
                        <a:gd name="T39" fmla="*/ 25 h 25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43" h="25">
                          <a:moveTo>
                            <a:pt x="0" y="25"/>
                          </a:moveTo>
                          <a:lnTo>
                            <a:pt x="0" y="25"/>
                          </a:lnTo>
                          <a:lnTo>
                            <a:pt x="17" y="17"/>
                          </a:lnTo>
                          <a:lnTo>
                            <a:pt x="34" y="8"/>
                          </a:lnTo>
                          <a:lnTo>
                            <a:pt x="43" y="0"/>
                          </a:lnTo>
                          <a:lnTo>
                            <a:pt x="26" y="8"/>
                          </a:lnTo>
                          <a:lnTo>
                            <a:pt x="17" y="17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4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5016" y="1699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25 h 25"/>
                        <a:gd name="T2" fmla="*/ 0 w 17"/>
                        <a:gd name="T3" fmla="*/ 17 h 25"/>
                        <a:gd name="T4" fmla="*/ 8 w 17"/>
                        <a:gd name="T5" fmla="*/ 9 h 25"/>
                        <a:gd name="T6" fmla="*/ 17 w 17"/>
                        <a:gd name="T7" fmla="*/ 0 h 25"/>
                        <a:gd name="T8" fmla="*/ 17 w 17"/>
                        <a:gd name="T9" fmla="*/ 9 h 25"/>
                        <a:gd name="T10" fmla="*/ 17 w 17"/>
                        <a:gd name="T11" fmla="*/ 17 h 25"/>
                        <a:gd name="T12" fmla="*/ 8 w 17"/>
                        <a:gd name="T13" fmla="*/ 17 h 25"/>
                        <a:gd name="T14" fmla="*/ 8 w 17"/>
                        <a:gd name="T15" fmla="*/ 25 h 2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25"/>
                        <a:gd name="T26" fmla="*/ 17 w 17"/>
                        <a:gd name="T27" fmla="*/ 25 h 2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25">
                          <a:moveTo>
                            <a:pt x="8" y="25"/>
                          </a:moveTo>
                          <a:lnTo>
                            <a:pt x="0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17" y="9"/>
                          </a:lnTo>
                          <a:lnTo>
                            <a:pt x="17" y="17"/>
                          </a:lnTo>
                          <a:lnTo>
                            <a:pt x="8" y="17"/>
                          </a:lnTo>
                          <a:lnTo>
                            <a:pt x="8" y="2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5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4396" y="1555"/>
                      <a:ext cx="586" cy="381"/>
                    </a:xfrm>
                    <a:custGeom>
                      <a:avLst/>
                      <a:gdLst>
                        <a:gd name="T0" fmla="*/ 255 w 586"/>
                        <a:gd name="T1" fmla="*/ 347 h 381"/>
                        <a:gd name="T2" fmla="*/ 195 w 586"/>
                        <a:gd name="T3" fmla="*/ 356 h 381"/>
                        <a:gd name="T4" fmla="*/ 119 w 586"/>
                        <a:gd name="T5" fmla="*/ 373 h 381"/>
                        <a:gd name="T6" fmla="*/ 42 w 586"/>
                        <a:gd name="T7" fmla="*/ 381 h 381"/>
                        <a:gd name="T8" fmla="*/ 34 w 586"/>
                        <a:gd name="T9" fmla="*/ 330 h 381"/>
                        <a:gd name="T10" fmla="*/ 25 w 586"/>
                        <a:gd name="T11" fmla="*/ 271 h 381"/>
                        <a:gd name="T12" fmla="*/ 17 w 586"/>
                        <a:gd name="T13" fmla="*/ 203 h 381"/>
                        <a:gd name="T14" fmla="*/ 0 w 586"/>
                        <a:gd name="T15" fmla="*/ 110 h 381"/>
                        <a:gd name="T16" fmla="*/ 68 w 586"/>
                        <a:gd name="T17" fmla="*/ 85 h 381"/>
                        <a:gd name="T18" fmla="*/ 144 w 586"/>
                        <a:gd name="T19" fmla="*/ 68 h 381"/>
                        <a:gd name="T20" fmla="*/ 255 w 586"/>
                        <a:gd name="T21" fmla="*/ 51 h 381"/>
                        <a:gd name="T22" fmla="*/ 331 w 586"/>
                        <a:gd name="T23" fmla="*/ 34 h 381"/>
                        <a:gd name="T24" fmla="*/ 408 w 586"/>
                        <a:gd name="T25" fmla="*/ 17 h 381"/>
                        <a:gd name="T26" fmla="*/ 476 w 586"/>
                        <a:gd name="T27" fmla="*/ 0 h 381"/>
                        <a:gd name="T28" fmla="*/ 493 w 586"/>
                        <a:gd name="T29" fmla="*/ 17 h 381"/>
                        <a:gd name="T30" fmla="*/ 501 w 586"/>
                        <a:gd name="T31" fmla="*/ 17 h 381"/>
                        <a:gd name="T32" fmla="*/ 510 w 586"/>
                        <a:gd name="T33" fmla="*/ 17 h 381"/>
                        <a:gd name="T34" fmla="*/ 510 w 586"/>
                        <a:gd name="T35" fmla="*/ 25 h 381"/>
                        <a:gd name="T36" fmla="*/ 518 w 586"/>
                        <a:gd name="T37" fmla="*/ 42 h 381"/>
                        <a:gd name="T38" fmla="*/ 518 w 586"/>
                        <a:gd name="T39" fmla="*/ 51 h 381"/>
                        <a:gd name="T40" fmla="*/ 535 w 586"/>
                        <a:gd name="T41" fmla="*/ 59 h 381"/>
                        <a:gd name="T42" fmla="*/ 544 w 586"/>
                        <a:gd name="T43" fmla="*/ 59 h 381"/>
                        <a:gd name="T44" fmla="*/ 552 w 586"/>
                        <a:gd name="T45" fmla="*/ 68 h 381"/>
                        <a:gd name="T46" fmla="*/ 552 w 586"/>
                        <a:gd name="T47" fmla="*/ 76 h 381"/>
                        <a:gd name="T48" fmla="*/ 544 w 586"/>
                        <a:gd name="T49" fmla="*/ 93 h 381"/>
                        <a:gd name="T50" fmla="*/ 544 w 586"/>
                        <a:gd name="T51" fmla="*/ 110 h 381"/>
                        <a:gd name="T52" fmla="*/ 544 w 586"/>
                        <a:gd name="T53" fmla="*/ 110 h 381"/>
                        <a:gd name="T54" fmla="*/ 535 w 586"/>
                        <a:gd name="T55" fmla="*/ 119 h 381"/>
                        <a:gd name="T56" fmla="*/ 527 w 586"/>
                        <a:gd name="T57" fmla="*/ 127 h 381"/>
                        <a:gd name="T58" fmla="*/ 535 w 586"/>
                        <a:gd name="T59" fmla="*/ 136 h 381"/>
                        <a:gd name="T60" fmla="*/ 535 w 586"/>
                        <a:gd name="T61" fmla="*/ 144 h 381"/>
                        <a:gd name="T62" fmla="*/ 527 w 586"/>
                        <a:gd name="T63" fmla="*/ 153 h 381"/>
                        <a:gd name="T64" fmla="*/ 527 w 586"/>
                        <a:gd name="T65" fmla="*/ 161 h 381"/>
                        <a:gd name="T66" fmla="*/ 527 w 586"/>
                        <a:gd name="T67" fmla="*/ 169 h 381"/>
                        <a:gd name="T68" fmla="*/ 535 w 586"/>
                        <a:gd name="T69" fmla="*/ 178 h 381"/>
                        <a:gd name="T70" fmla="*/ 544 w 586"/>
                        <a:gd name="T71" fmla="*/ 178 h 381"/>
                        <a:gd name="T72" fmla="*/ 552 w 586"/>
                        <a:gd name="T73" fmla="*/ 195 h 381"/>
                        <a:gd name="T74" fmla="*/ 561 w 586"/>
                        <a:gd name="T75" fmla="*/ 195 h 381"/>
                        <a:gd name="T76" fmla="*/ 569 w 586"/>
                        <a:gd name="T77" fmla="*/ 203 h 381"/>
                        <a:gd name="T78" fmla="*/ 586 w 586"/>
                        <a:gd name="T79" fmla="*/ 220 h 381"/>
                        <a:gd name="T80" fmla="*/ 577 w 586"/>
                        <a:gd name="T81" fmla="*/ 229 h 381"/>
                        <a:gd name="T82" fmla="*/ 569 w 586"/>
                        <a:gd name="T83" fmla="*/ 246 h 381"/>
                        <a:gd name="T84" fmla="*/ 561 w 586"/>
                        <a:gd name="T85" fmla="*/ 254 h 381"/>
                        <a:gd name="T86" fmla="*/ 552 w 586"/>
                        <a:gd name="T87" fmla="*/ 254 h 381"/>
                        <a:gd name="T88" fmla="*/ 552 w 586"/>
                        <a:gd name="T89" fmla="*/ 263 h 381"/>
                        <a:gd name="T90" fmla="*/ 535 w 586"/>
                        <a:gd name="T91" fmla="*/ 271 h 381"/>
                        <a:gd name="T92" fmla="*/ 518 w 586"/>
                        <a:gd name="T93" fmla="*/ 280 h 381"/>
                        <a:gd name="T94" fmla="*/ 501 w 586"/>
                        <a:gd name="T95" fmla="*/ 288 h 381"/>
                        <a:gd name="T96" fmla="*/ 467 w 586"/>
                        <a:gd name="T97" fmla="*/ 305 h 381"/>
                        <a:gd name="T98" fmla="*/ 408 w 586"/>
                        <a:gd name="T99" fmla="*/ 322 h 381"/>
                        <a:gd name="T100" fmla="*/ 340 w 586"/>
                        <a:gd name="T101" fmla="*/ 330 h 38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586"/>
                        <a:gd name="T154" fmla="*/ 0 h 381"/>
                        <a:gd name="T155" fmla="*/ 586 w 586"/>
                        <a:gd name="T156" fmla="*/ 381 h 38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586" h="381">
                          <a:moveTo>
                            <a:pt x="340" y="330"/>
                          </a:moveTo>
                          <a:lnTo>
                            <a:pt x="280" y="339"/>
                          </a:lnTo>
                          <a:lnTo>
                            <a:pt x="255" y="347"/>
                          </a:lnTo>
                          <a:lnTo>
                            <a:pt x="246" y="347"/>
                          </a:lnTo>
                          <a:lnTo>
                            <a:pt x="212" y="356"/>
                          </a:lnTo>
                          <a:lnTo>
                            <a:pt x="195" y="356"/>
                          </a:lnTo>
                          <a:lnTo>
                            <a:pt x="153" y="364"/>
                          </a:lnTo>
                          <a:lnTo>
                            <a:pt x="144" y="364"/>
                          </a:lnTo>
                          <a:lnTo>
                            <a:pt x="119" y="373"/>
                          </a:lnTo>
                          <a:lnTo>
                            <a:pt x="102" y="373"/>
                          </a:lnTo>
                          <a:lnTo>
                            <a:pt x="51" y="381"/>
                          </a:lnTo>
                          <a:lnTo>
                            <a:pt x="42" y="381"/>
                          </a:lnTo>
                          <a:lnTo>
                            <a:pt x="42" y="356"/>
                          </a:lnTo>
                          <a:lnTo>
                            <a:pt x="34" y="347"/>
                          </a:lnTo>
                          <a:lnTo>
                            <a:pt x="34" y="330"/>
                          </a:lnTo>
                          <a:lnTo>
                            <a:pt x="25" y="297"/>
                          </a:lnTo>
                          <a:lnTo>
                            <a:pt x="25" y="288"/>
                          </a:lnTo>
                          <a:lnTo>
                            <a:pt x="25" y="271"/>
                          </a:lnTo>
                          <a:lnTo>
                            <a:pt x="17" y="237"/>
                          </a:lnTo>
                          <a:lnTo>
                            <a:pt x="17" y="203"/>
                          </a:lnTo>
                          <a:lnTo>
                            <a:pt x="8" y="161"/>
                          </a:lnTo>
                          <a:lnTo>
                            <a:pt x="0" y="110"/>
                          </a:lnTo>
                          <a:lnTo>
                            <a:pt x="0" y="93"/>
                          </a:lnTo>
                          <a:lnTo>
                            <a:pt x="59" y="51"/>
                          </a:lnTo>
                          <a:lnTo>
                            <a:pt x="68" y="85"/>
                          </a:lnTo>
                          <a:lnTo>
                            <a:pt x="85" y="85"/>
                          </a:lnTo>
                          <a:lnTo>
                            <a:pt x="136" y="68"/>
                          </a:lnTo>
                          <a:lnTo>
                            <a:pt x="144" y="68"/>
                          </a:lnTo>
                          <a:lnTo>
                            <a:pt x="204" y="59"/>
                          </a:lnTo>
                          <a:lnTo>
                            <a:pt x="212" y="59"/>
                          </a:lnTo>
                          <a:lnTo>
                            <a:pt x="255" y="51"/>
                          </a:lnTo>
                          <a:lnTo>
                            <a:pt x="272" y="42"/>
                          </a:lnTo>
                          <a:lnTo>
                            <a:pt x="331" y="34"/>
                          </a:lnTo>
                          <a:lnTo>
                            <a:pt x="365" y="25"/>
                          </a:lnTo>
                          <a:lnTo>
                            <a:pt x="408" y="17"/>
                          </a:lnTo>
                          <a:lnTo>
                            <a:pt x="467" y="0"/>
                          </a:lnTo>
                          <a:lnTo>
                            <a:pt x="476" y="0"/>
                          </a:lnTo>
                          <a:lnTo>
                            <a:pt x="484" y="8"/>
                          </a:lnTo>
                          <a:lnTo>
                            <a:pt x="493" y="17"/>
                          </a:lnTo>
                          <a:lnTo>
                            <a:pt x="501" y="17"/>
                          </a:lnTo>
                          <a:lnTo>
                            <a:pt x="510" y="17"/>
                          </a:lnTo>
                          <a:lnTo>
                            <a:pt x="510" y="25"/>
                          </a:lnTo>
                          <a:lnTo>
                            <a:pt x="510" y="34"/>
                          </a:lnTo>
                          <a:lnTo>
                            <a:pt x="518" y="42"/>
                          </a:lnTo>
                          <a:lnTo>
                            <a:pt x="518" y="51"/>
                          </a:lnTo>
                          <a:lnTo>
                            <a:pt x="527" y="59"/>
                          </a:lnTo>
                          <a:lnTo>
                            <a:pt x="535" y="59"/>
                          </a:lnTo>
                          <a:lnTo>
                            <a:pt x="544" y="59"/>
                          </a:lnTo>
                          <a:lnTo>
                            <a:pt x="552" y="59"/>
                          </a:lnTo>
                          <a:lnTo>
                            <a:pt x="552" y="68"/>
                          </a:lnTo>
                          <a:lnTo>
                            <a:pt x="561" y="68"/>
                          </a:lnTo>
                          <a:lnTo>
                            <a:pt x="552" y="76"/>
                          </a:lnTo>
                          <a:lnTo>
                            <a:pt x="544" y="85"/>
                          </a:lnTo>
                          <a:lnTo>
                            <a:pt x="544" y="93"/>
                          </a:lnTo>
                          <a:lnTo>
                            <a:pt x="544" y="102"/>
                          </a:lnTo>
                          <a:lnTo>
                            <a:pt x="544" y="110"/>
                          </a:lnTo>
                          <a:lnTo>
                            <a:pt x="535" y="110"/>
                          </a:lnTo>
                          <a:lnTo>
                            <a:pt x="544" y="110"/>
                          </a:lnTo>
                          <a:lnTo>
                            <a:pt x="535" y="110"/>
                          </a:lnTo>
                          <a:lnTo>
                            <a:pt x="535" y="119"/>
                          </a:lnTo>
                          <a:lnTo>
                            <a:pt x="527" y="127"/>
                          </a:lnTo>
                          <a:lnTo>
                            <a:pt x="535" y="136"/>
                          </a:lnTo>
                          <a:lnTo>
                            <a:pt x="535" y="144"/>
                          </a:lnTo>
                          <a:lnTo>
                            <a:pt x="535" y="153"/>
                          </a:lnTo>
                          <a:lnTo>
                            <a:pt x="527" y="153"/>
                          </a:lnTo>
                          <a:lnTo>
                            <a:pt x="527" y="161"/>
                          </a:lnTo>
                          <a:lnTo>
                            <a:pt x="535" y="169"/>
                          </a:lnTo>
                          <a:lnTo>
                            <a:pt x="527" y="169"/>
                          </a:lnTo>
                          <a:lnTo>
                            <a:pt x="535" y="178"/>
                          </a:lnTo>
                          <a:lnTo>
                            <a:pt x="544" y="178"/>
                          </a:lnTo>
                          <a:lnTo>
                            <a:pt x="544" y="186"/>
                          </a:lnTo>
                          <a:lnTo>
                            <a:pt x="544" y="195"/>
                          </a:lnTo>
                          <a:lnTo>
                            <a:pt x="552" y="195"/>
                          </a:lnTo>
                          <a:lnTo>
                            <a:pt x="561" y="195"/>
                          </a:lnTo>
                          <a:lnTo>
                            <a:pt x="561" y="203"/>
                          </a:lnTo>
                          <a:lnTo>
                            <a:pt x="569" y="203"/>
                          </a:lnTo>
                          <a:lnTo>
                            <a:pt x="577" y="212"/>
                          </a:lnTo>
                          <a:lnTo>
                            <a:pt x="586" y="220"/>
                          </a:lnTo>
                          <a:lnTo>
                            <a:pt x="586" y="229"/>
                          </a:lnTo>
                          <a:lnTo>
                            <a:pt x="577" y="229"/>
                          </a:lnTo>
                          <a:lnTo>
                            <a:pt x="577" y="237"/>
                          </a:lnTo>
                          <a:lnTo>
                            <a:pt x="569" y="237"/>
                          </a:lnTo>
                          <a:lnTo>
                            <a:pt x="569" y="246"/>
                          </a:lnTo>
                          <a:lnTo>
                            <a:pt x="561" y="246"/>
                          </a:lnTo>
                          <a:lnTo>
                            <a:pt x="561" y="254"/>
                          </a:lnTo>
                          <a:lnTo>
                            <a:pt x="552" y="254"/>
                          </a:lnTo>
                          <a:lnTo>
                            <a:pt x="561" y="263"/>
                          </a:lnTo>
                          <a:lnTo>
                            <a:pt x="552" y="263"/>
                          </a:lnTo>
                          <a:lnTo>
                            <a:pt x="552" y="271"/>
                          </a:lnTo>
                          <a:lnTo>
                            <a:pt x="544" y="271"/>
                          </a:lnTo>
                          <a:lnTo>
                            <a:pt x="535" y="271"/>
                          </a:lnTo>
                          <a:lnTo>
                            <a:pt x="535" y="280"/>
                          </a:lnTo>
                          <a:lnTo>
                            <a:pt x="527" y="280"/>
                          </a:lnTo>
                          <a:lnTo>
                            <a:pt x="518" y="280"/>
                          </a:lnTo>
                          <a:lnTo>
                            <a:pt x="510" y="280"/>
                          </a:lnTo>
                          <a:lnTo>
                            <a:pt x="510" y="288"/>
                          </a:lnTo>
                          <a:lnTo>
                            <a:pt x="501" y="288"/>
                          </a:lnTo>
                          <a:lnTo>
                            <a:pt x="501" y="297"/>
                          </a:lnTo>
                          <a:lnTo>
                            <a:pt x="467" y="305"/>
                          </a:lnTo>
                          <a:lnTo>
                            <a:pt x="459" y="305"/>
                          </a:lnTo>
                          <a:lnTo>
                            <a:pt x="425" y="314"/>
                          </a:lnTo>
                          <a:lnTo>
                            <a:pt x="408" y="322"/>
                          </a:lnTo>
                          <a:lnTo>
                            <a:pt x="382" y="322"/>
                          </a:lnTo>
                          <a:lnTo>
                            <a:pt x="365" y="330"/>
                          </a:lnTo>
                          <a:lnTo>
                            <a:pt x="340" y="33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6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041" y="1479"/>
                      <a:ext cx="179" cy="169"/>
                    </a:xfrm>
                    <a:custGeom>
                      <a:avLst/>
                      <a:gdLst>
                        <a:gd name="T0" fmla="*/ 17 w 179"/>
                        <a:gd name="T1" fmla="*/ 101 h 169"/>
                        <a:gd name="T2" fmla="*/ 9 w 179"/>
                        <a:gd name="T3" fmla="*/ 76 h 169"/>
                        <a:gd name="T4" fmla="*/ 0 w 179"/>
                        <a:gd name="T5" fmla="*/ 34 h 169"/>
                        <a:gd name="T6" fmla="*/ 43 w 179"/>
                        <a:gd name="T7" fmla="*/ 25 h 169"/>
                        <a:gd name="T8" fmla="*/ 51 w 179"/>
                        <a:gd name="T9" fmla="*/ 25 h 169"/>
                        <a:gd name="T10" fmla="*/ 68 w 179"/>
                        <a:gd name="T11" fmla="*/ 17 h 169"/>
                        <a:gd name="T12" fmla="*/ 68 w 179"/>
                        <a:gd name="T13" fmla="*/ 25 h 169"/>
                        <a:gd name="T14" fmla="*/ 68 w 179"/>
                        <a:gd name="T15" fmla="*/ 17 h 169"/>
                        <a:gd name="T16" fmla="*/ 68 w 179"/>
                        <a:gd name="T17" fmla="*/ 17 h 169"/>
                        <a:gd name="T18" fmla="*/ 85 w 179"/>
                        <a:gd name="T19" fmla="*/ 17 h 169"/>
                        <a:gd name="T20" fmla="*/ 85 w 179"/>
                        <a:gd name="T21" fmla="*/ 17 h 169"/>
                        <a:gd name="T22" fmla="*/ 85 w 179"/>
                        <a:gd name="T23" fmla="*/ 17 h 169"/>
                        <a:gd name="T24" fmla="*/ 85 w 179"/>
                        <a:gd name="T25" fmla="*/ 17 h 169"/>
                        <a:gd name="T26" fmla="*/ 94 w 179"/>
                        <a:gd name="T27" fmla="*/ 8 h 169"/>
                        <a:gd name="T28" fmla="*/ 128 w 179"/>
                        <a:gd name="T29" fmla="*/ 0 h 169"/>
                        <a:gd name="T30" fmla="*/ 136 w 179"/>
                        <a:gd name="T31" fmla="*/ 0 h 169"/>
                        <a:gd name="T32" fmla="*/ 162 w 179"/>
                        <a:gd name="T33" fmla="*/ 0 h 169"/>
                        <a:gd name="T34" fmla="*/ 162 w 179"/>
                        <a:gd name="T35" fmla="*/ 0 h 169"/>
                        <a:gd name="T36" fmla="*/ 170 w 179"/>
                        <a:gd name="T37" fmla="*/ 34 h 169"/>
                        <a:gd name="T38" fmla="*/ 170 w 179"/>
                        <a:gd name="T39" fmla="*/ 42 h 169"/>
                        <a:gd name="T40" fmla="*/ 170 w 179"/>
                        <a:gd name="T41" fmla="*/ 51 h 169"/>
                        <a:gd name="T42" fmla="*/ 179 w 179"/>
                        <a:gd name="T43" fmla="*/ 68 h 169"/>
                        <a:gd name="T44" fmla="*/ 179 w 179"/>
                        <a:gd name="T45" fmla="*/ 76 h 169"/>
                        <a:gd name="T46" fmla="*/ 179 w 179"/>
                        <a:gd name="T47" fmla="*/ 84 h 169"/>
                        <a:gd name="T48" fmla="*/ 179 w 179"/>
                        <a:gd name="T49" fmla="*/ 84 h 169"/>
                        <a:gd name="T50" fmla="*/ 179 w 179"/>
                        <a:gd name="T51" fmla="*/ 84 h 169"/>
                        <a:gd name="T52" fmla="*/ 136 w 179"/>
                        <a:gd name="T53" fmla="*/ 101 h 169"/>
                        <a:gd name="T54" fmla="*/ 136 w 179"/>
                        <a:gd name="T55" fmla="*/ 101 h 169"/>
                        <a:gd name="T56" fmla="*/ 128 w 179"/>
                        <a:gd name="T57" fmla="*/ 93 h 169"/>
                        <a:gd name="T58" fmla="*/ 128 w 179"/>
                        <a:gd name="T59" fmla="*/ 101 h 169"/>
                        <a:gd name="T60" fmla="*/ 119 w 179"/>
                        <a:gd name="T61" fmla="*/ 110 h 169"/>
                        <a:gd name="T62" fmla="*/ 85 w 179"/>
                        <a:gd name="T63" fmla="*/ 118 h 169"/>
                        <a:gd name="T64" fmla="*/ 68 w 179"/>
                        <a:gd name="T65" fmla="*/ 135 h 169"/>
                        <a:gd name="T66" fmla="*/ 17 w 179"/>
                        <a:gd name="T67" fmla="*/ 169 h 169"/>
                        <a:gd name="T68" fmla="*/ 17 w 179"/>
                        <a:gd name="T69" fmla="*/ 169 h 169"/>
                        <a:gd name="T70" fmla="*/ 9 w 179"/>
                        <a:gd name="T71" fmla="*/ 161 h 169"/>
                        <a:gd name="T72" fmla="*/ 26 w 179"/>
                        <a:gd name="T73" fmla="*/ 135 h 169"/>
                        <a:gd name="T74" fmla="*/ 17 w 179"/>
                        <a:gd name="T75" fmla="*/ 127 h 169"/>
                        <a:gd name="T76" fmla="*/ 17 w 179"/>
                        <a:gd name="T77" fmla="*/ 118 h 169"/>
                        <a:gd name="T78" fmla="*/ 17 w 179"/>
                        <a:gd name="T79" fmla="*/ 101 h 169"/>
                        <a:gd name="T80" fmla="*/ 17 w 179"/>
                        <a:gd name="T81" fmla="*/ 101 h 169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w 179"/>
                        <a:gd name="T124" fmla="*/ 0 h 169"/>
                        <a:gd name="T125" fmla="*/ 179 w 179"/>
                        <a:gd name="T126" fmla="*/ 169 h 169"/>
                      </a:gdLst>
                      <a:ahLst/>
                      <a:cxnLst>
                        <a:cxn ang="T82">
                          <a:pos x="T0" y="T1"/>
                        </a:cxn>
                        <a:cxn ang="T83">
                          <a:pos x="T2" y="T3"/>
                        </a:cxn>
                        <a:cxn ang="T84">
                          <a:pos x="T4" y="T5"/>
                        </a:cxn>
                        <a:cxn ang="T85">
                          <a:pos x="T6" y="T7"/>
                        </a:cxn>
                        <a:cxn ang="T86">
                          <a:pos x="T8" y="T9"/>
                        </a:cxn>
                        <a:cxn ang="T87">
                          <a:pos x="T10" y="T11"/>
                        </a:cxn>
                        <a:cxn ang="T88">
                          <a:pos x="T12" y="T13"/>
                        </a:cxn>
                        <a:cxn ang="T89">
                          <a:pos x="T14" y="T15"/>
                        </a:cxn>
                        <a:cxn ang="T90">
                          <a:pos x="T16" y="T17"/>
                        </a:cxn>
                        <a:cxn ang="T91">
                          <a:pos x="T18" y="T19"/>
                        </a:cxn>
                        <a:cxn ang="T92">
                          <a:pos x="T20" y="T21"/>
                        </a:cxn>
                        <a:cxn ang="T93">
                          <a:pos x="T22" y="T23"/>
                        </a:cxn>
                        <a:cxn ang="T94">
                          <a:pos x="T24" y="T25"/>
                        </a:cxn>
                        <a:cxn ang="T95">
                          <a:pos x="T26" y="T27"/>
                        </a:cxn>
                        <a:cxn ang="T96">
                          <a:pos x="T28" y="T29"/>
                        </a:cxn>
                        <a:cxn ang="T97">
                          <a:pos x="T30" y="T31"/>
                        </a:cxn>
                        <a:cxn ang="T98">
                          <a:pos x="T32" y="T33"/>
                        </a:cxn>
                        <a:cxn ang="T99">
                          <a:pos x="T34" y="T35"/>
                        </a:cxn>
                        <a:cxn ang="T100">
                          <a:pos x="T36" y="T37"/>
                        </a:cxn>
                        <a:cxn ang="T101">
                          <a:pos x="T38" y="T39"/>
                        </a:cxn>
                        <a:cxn ang="T102">
                          <a:pos x="T40" y="T41"/>
                        </a:cxn>
                        <a:cxn ang="T103">
                          <a:pos x="T42" y="T43"/>
                        </a:cxn>
                        <a:cxn ang="T104">
                          <a:pos x="T44" y="T45"/>
                        </a:cxn>
                        <a:cxn ang="T105">
                          <a:pos x="T46" y="T47"/>
                        </a:cxn>
                        <a:cxn ang="T106">
                          <a:pos x="T48" y="T49"/>
                        </a:cxn>
                        <a:cxn ang="T107">
                          <a:pos x="T50" y="T51"/>
                        </a:cxn>
                        <a:cxn ang="T108">
                          <a:pos x="T52" y="T53"/>
                        </a:cxn>
                        <a:cxn ang="T109">
                          <a:pos x="T54" y="T55"/>
                        </a:cxn>
                        <a:cxn ang="T110">
                          <a:pos x="T56" y="T57"/>
                        </a:cxn>
                        <a:cxn ang="T111">
                          <a:pos x="T58" y="T59"/>
                        </a:cxn>
                        <a:cxn ang="T112">
                          <a:pos x="T60" y="T61"/>
                        </a:cxn>
                        <a:cxn ang="T113">
                          <a:pos x="T62" y="T63"/>
                        </a:cxn>
                        <a:cxn ang="T114">
                          <a:pos x="T64" y="T65"/>
                        </a:cxn>
                        <a:cxn ang="T115">
                          <a:pos x="T66" y="T67"/>
                        </a:cxn>
                        <a:cxn ang="T116">
                          <a:pos x="T68" y="T69"/>
                        </a:cxn>
                        <a:cxn ang="T117">
                          <a:pos x="T70" y="T71"/>
                        </a:cxn>
                        <a:cxn ang="T118">
                          <a:pos x="T72" y="T73"/>
                        </a:cxn>
                        <a:cxn ang="T119">
                          <a:pos x="T74" y="T75"/>
                        </a:cxn>
                        <a:cxn ang="T120">
                          <a:pos x="T76" y="T77"/>
                        </a:cxn>
                        <a:cxn ang="T121">
                          <a:pos x="T78" y="T79"/>
                        </a:cxn>
                        <a:cxn ang="T122">
                          <a:pos x="T80" y="T81"/>
                        </a:cxn>
                      </a:cxnLst>
                      <a:rect l="T123" t="T124" r="T125" b="T126"/>
                      <a:pathLst>
                        <a:path w="179" h="169">
                          <a:moveTo>
                            <a:pt x="17" y="101"/>
                          </a:moveTo>
                          <a:lnTo>
                            <a:pt x="9" y="76"/>
                          </a:lnTo>
                          <a:lnTo>
                            <a:pt x="0" y="34"/>
                          </a:lnTo>
                          <a:lnTo>
                            <a:pt x="43" y="25"/>
                          </a:lnTo>
                          <a:lnTo>
                            <a:pt x="51" y="25"/>
                          </a:lnTo>
                          <a:lnTo>
                            <a:pt x="68" y="17"/>
                          </a:lnTo>
                          <a:lnTo>
                            <a:pt x="68" y="25"/>
                          </a:lnTo>
                          <a:lnTo>
                            <a:pt x="68" y="17"/>
                          </a:lnTo>
                          <a:lnTo>
                            <a:pt x="85" y="17"/>
                          </a:lnTo>
                          <a:lnTo>
                            <a:pt x="94" y="8"/>
                          </a:lnTo>
                          <a:lnTo>
                            <a:pt x="128" y="0"/>
                          </a:lnTo>
                          <a:lnTo>
                            <a:pt x="136" y="0"/>
                          </a:lnTo>
                          <a:lnTo>
                            <a:pt x="162" y="0"/>
                          </a:lnTo>
                          <a:lnTo>
                            <a:pt x="170" y="34"/>
                          </a:lnTo>
                          <a:lnTo>
                            <a:pt x="170" y="42"/>
                          </a:lnTo>
                          <a:lnTo>
                            <a:pt x="170" y="51"/>
                          </a:lnTo>
                          <a:lnTo>
                            <a:pt x="179" y="68"/>
                          </a:lnTo>
                          <a:lnTo>
                            <a:pt x="179" y="76"/>
                          </a:lnTo>
                          <a:lnTo>
                            <a:pt x="179" y="84"/>
                          </a:lnTo>
                          <a:lnTo>
                            <a:pt x="136" y="101"/>
                          </a:lnTo>
                          <a:lnTo>
                            <a:pt x="128" y="93"/>
                          </a:lnTo>
                          <a:lnTo>
                            <a:pt x="128" y="101"/>
                          </a:lnTo>
                          <a:lnTo>
                            <a:pt x="119" y="110"/>
                          </a:lnTo>
                          <a:lnTo>
                            <a:pt x="85" y="118"/>
                          </a:lnTo>
                          <a:lnTo>
                            <a:pt x="68" y="135"/>
                          </a:lnTo>
                          <a:lnTo>
                            <a:pt x="17" y="169"/>
                          </a:lnTo>
                          <a:lnTo>
                            <a:pt x="9" y="161"/>
                          </a:lnTo>
                          <a:lnTo>
                            <a:pt x="26" y="135"/>
                          </a:lnTo>
                          <a:lnTo>
                            <a:pt x="17" y="127"/>
                          </a:lnTo>
                          <a:lnTo>
                            <a:pt x="17" y="118"/>
                          </a:lnTo>
                          <a:lnTo>
                            <a:pt x="17" y="10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7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5203" y="1462"/>
                      <a:ext cx="59" cy="101"/>
                    </a:xfrm>
                    <a:custGeom>
                      <a:avLst/>
                      <a:gdLst>
                        <a:gd name="T0" fmla="*/ 8 w 59"/>
                        <a:gd name="T1" fmla="*/ 68 h 101"/>
                        <a:gd name="T2" fmla="*/ 8 w 59"/>
                        <a:gd name="T3" fmla="*/ 59 h 101"/>
                        <a:gd name="T4" fmla="*/ 8 w 59"/>
                        <a:gd name="T5" fmla="*/ 51 h 101"/>
                        <a:gd name="T6" fmla="*/ 0 w 59"/>
                        <a:gd name="T7" fmla="*/ 17 h 101"/>
                        <a:gd name="T8" fmla="*/ 25 w 59"/>
                        <a:gd name="T9" fmla="*/ 8 h 101"/>
                        <a:gd name="T10" fmla="*/ 34 w 59"/>
                        <a:gd name="T11" fmla="*/ 0 h 101"/>
                        <a:gd name="T12" fmla="*/ 34 w 59"/>
                        <a:gd name="T13" fmla="*/ 8 h 101"/>
                        <a:gd name="T14" fmla="*/ 42 w 59"/>
                        <a:gd name="T15" fmla="*/ 17 h 101"/>
                        <a:gd name="T16" fmla="*/ 42 w 59"/>
                        <a:gd name="T17" fmla="*/ 17 h 101"/>
                        <a:gd name="T18" fmla="*/ 42 w 59"/>
                        <a:gd name="T19" fmla="*/ 17 h 101"/>
                        <a:gd name="T20" fmla="*/ 42 w 59"/>
                        <a:gd name="T21" fmla="*/ 25 h 101"/>
                        <a:gd name="T22" fmla="*/ 51 w 59"/>
                        <a:gd name="T23" fmla="*/ 25 h 101"/>
                        <a:gd name="T24" fmla="*/ 51 w 59"/>
                        <a:gd name="T25" fmla="*/ 34 h 101"/>
                        <a:gd name="T26" fmla="*/ 51 w 59"/>
                        <a:gd name="T27" fmla="*/ 34 h 101"/>
                        <a:gd name="T28" fmla="*/ 59 w 59"/>
                        <a:gd name="T29" fmla="*/ 34 h 101"/>
                        <a:gd name="T30" fmla="*/ 59 w 59"/>
                        <a:gd name="T31" fmla="*/ 34 h 101"/>
                        <a:gd name="T32" fmla="*/ 59 w 59"/>
                        <a:gd name="T33" fmla="*/ 42 h 101"/>
                        <a:gd name="T34" fmla="*/ 51 w 59"/>
                        <a:gd name="T35" fmla="*/ 34 h 101"/>
                        <a:gd name="T36" fmla="*/ 42 w 59"/>
                        <a:gd name="T37" fmla="*/ 34 h 101"/>
                        <a:gd name="T38" fmla="*/ 51 w 59"/>
                        <a:gd name="T39" fmla="*/ 42 h 101"/>
                        <a:gd name="T40" fmla="*/ 42 w 59"/>
                        <a:gd name="T41" fmla="*/ 51 h 101"/>
                        <a:gd name="T42" fmla="*/ 51 w 59"/>
                        <a:gd name="T43" fmla="*/ 68 h 101"/>
                        <a:gd name="T44" fmla="*/ 51 w 59"/>
                        <a:gd name="T45" fmla="*/ 85 h 101"/>
                        <a:gd name="T46" fmla="*/ 25 w 59"/>
                        <a:gd name="T47" fmla="*/ 101 h 101"/>
                        <a:gd name="T48" fmla="*/ 17 w 59"/>
                        <a:gd name="T49" fmla="*/ 101 h 101"/>
                        <a:gd name="T50" fmla="*/ 17 w 59"/>
                        <a:gd name="T51" fmla="*/ 101 h 101"/>
                        <a:gd name="T52" fmla="*/ 17 w 59"/>
                        <a:gd name="T53" fmla="*/ 101 h 101"/>
                        <a:gd name="T54" fmla="*/ 17 w 59"/>
                        <a:gd name="T55" fmla="*/ 93 h 101"/>
                        <a:gd name="T56" fmla="*/ 17 w 59"/>
                        <a:gd name="T57" fmla="*/ 85 h 101"/>
                        <a:gd name="T58" fmla="*/ 8 w 59"/>
                        <a:gd name="T59" fmla="*/ 68 h 10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59"/>
                        <a:gd name="T91" fmla="*/ 0 h 101"/>
                        <a:gd name="T92" fmla="*/ 59 w 59"/>
                        <a:gd name="T93" fmla="*/ 101 h 10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59" h="101">
                          <a:moveTo>
                            <a:pt x="8" y="68"/>
                          </a:moveTo>
                          <a:lnTo>
                            <a:pt x="8" y="59"/>
                          </a:lnTo>
                          <a:lnTo>
                            <a:pt x="8" y="51"/>
                          </a:lnTo>
                          <a:lnTo>
                            <a:pt x="0" y="17"/>
                          </a:lnTo>
                          <a:lnTo>
                            <a:pt x="25" y="8"/>
                          </a:lnTo>
                          <a:lnTo>
                            <a:pt x="34" y="0"/>
                          </a:lnTo>
                          <a:lnTo>
                            <a:pt x="34" y="8"/>
                          </a:lnTo>
                          <a:lnTo>
                            <a:pt x="42" y="17"/>
                          </a:lnTo>
                          <a:lnTo>
                            <a:pt x="42" y="25"/>
                          </a:lnTo>
                          <a:lnTo>
                            <a:pt x="51" y="25"/>
                          </a:lnTo>
                          <a:lnTo>
                            <a:pt x="51" y="34"/>
                          </a:lnTo>
                          <a:lnTo>
                            <a:pt x="59" y="34"/>
                          </a:lnTo>
                          <a:lnTo>
                            <a:pt x="59" y="42"/>
                          </a:lnTo>
                          <a:lnTo>
                            <a:pt x="51" y="34"/>
                          </a:lnTo>
                          <a:lnTo>
                            <a:pt x="42" y="34"/>
                          </a:lnTo>
                          <a:lnTo>
                            <a:pt x="51" y="42"/>
                          </a:lnTo>
                          <a:lnTo>
                            <a:pt x="42" y="51"/>
                          </a:lnTo>
                          <a:lnTo>
                            <a:pt x="51" y="68"/>
                          </a:lnTo>
                          <a:lnTo>
                            <a:pt x="51" y="85"/>
                          </a:lnTo>
                          <a:lnTo>
                            <a:pt x="25" y="101"/>
                          </a:lnTo>
                          <a:lnTo>
                            <a:pt x="17" y="101"/>
                          </a:lnTo>
                          <a:lnTo>
                            <a:pt x="17" y="93"/>
                          </a:lnTo>
                          <a:lnTo>
                            <a:pt x="17" y="85"/>
                          </a:lnTo>
                          <a:lnTo>
                            <a:pt x="8" y="6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8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5271" y="1504"/>
                      <a:ext cx="8" cy="26"/>
                    </a:xfrm>
                    <a:custGeom>
                      <a:avLst/>
                      <a:gdLst>
                        <a:gd name="T0" fmla="*/ 0 w 8"/>
                        <a:gd name="T1" fmla="*/ 0 h 26"/>
                        <a:gd name="T2" fmla="*/ 0 w 8"/>
                        <a:gd name="T3" fmla="*/ 0 h 26"/>
                        <a:gd name="T4" fmla="*/ 8 w 8"/>
                        <a:gd name="T5" fmla="*/ 17 h 26"/>
                        <a:gd name="T6" fmla="*/ 0 w 8"/>
                        <a:gd name="T7" fmla="*/ 26 h 26"/>
                        <a:gd name="T8" fmla="*/ 0 w 8"/>
                        <a:gd name="T9" fmla="*/ 0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26"/>
                        <a:gd name="T17" fmla="*/ 8 w 8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26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8" y="17"/>
                          </a:lnTo>
                          <a:lnTo>
                            <a:pt x="0" y="2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9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5262" y="1513"/>
                      <a:ext cx="9" cy="25"/>
                    </a:xfrm>
                    <a:custGeom>
                      <a:avLst/>
                      <a:gdLst>
                        <a:gd name="T0" fmla="*/ 0 w 9"/>
                        <a:gd name="T1" fmla="*/ 0 h 25"/>
                        <a:gd name="T2" fmla="*/ 9 w 9"/>
                        <a:gd name="T3" fmla="*/ 0 h 25"/>
                        <a:gd name="T4" fmla="*/ 9 w 9"/>
                        <a:gd name="T5" fmla="*/ 17 h 25"/>
                        <a:gd name="T6" fmla="*/ 0 w 9"/>
                        <a:gd name="T7" fmla="*/ 17 h 25"/>
                        <a:gd name="T8" fmla="*/ 0 w 9"/>
                        <a:gd name="T9" fmla="*/ 25 h 25"/>
                        <a:gd name="T10" fmla="*/ 0 w 9"/>
                        <a:gd name="T11" fmla="*/ 0 h 2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9"/>
                        <a:gd name="T19" fmla="*/ 0 h 25"/>
                        <a:gd name="T20" fmla="*/ 9 w 9"/>
                        <a:gd name="T21" fmla="*/ 25 h 2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9" h="25">
                          <a:moveTo>
                            <a:pt x="0" y="0"/>
                          </a:moveTo>
                          <a:lnTo>
                            <a:pt x="9" y="0"/>
                          </a:lnTo>
                          <a:lnTo>
                            <a:pt x="9" y="17"/>
                          </a:lnTo>
                          <a:lnTo>
                            <a:pt x="0" y="17"/>
                          </a:lnTo>
                          <a:lnTo>
                            <a:pt x="0" y="2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0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4923" y="1623"/>
                      <a:ext cx="127" cy="305"/>
                    </a:xfrm>
                    <a:custGeom>
                      <a:avLst/>
                      <a:gdLst>
                        <a:gd name="T0" fmla="*/ 0 w 127"/>
                        <a:gd name="T1" fmla="*/ 220 h 305"/>
                        <a:gd name="T2" fmla="*/ 0 w 127"/>
                        <a:gd name="T3" fmla="*/ 220 h 305"/>
                        <a:gd name="T4" fmla="*/ 8 w 127"/>
                        <a:gd name="T5" fmla="*/ 212 h 305"/>
                        <a:gd name="T6" fmla="*/ 8 w 127"/>
                        <a:gd name="T7" fmla="*/ 203 h 305"/>
                        <a:gd name="T8" fmla="*/ 25 w 127"/>
                        <a:gd name="T9" fmla="*/ 203 h 305"/>
                        <a:gd name="T10" fmla="*/ 34 w 127"/>
                        <a:gd name="T11" fmla="*/ 195 h 305"/>
                        <a:gd name="T12" fmla="*/ 25 w 127"/>
                        <a:gd name="T13" fmla="*/ 186 h 305"/>
                        <a:gd name="T14" fmla="*/ 34 w 127"/>
                        <a:gd name="T15" fmla="*/ 186 h 305"/>
                        <a:gd name="T16" fmla="*/ 34 w 127"/>
                        <a:gd name="T17" fmla="*/ 186 h 305"/>
                        <a:gd name="T18" fmla="*/ 42 w 127"/>
                        <a:gd name="T19" fmla="*/ 178 h 305"/>
                        <a:gd name="T20" fmla="*/ 50 w 127"/>
                        <a:gd name="T21" fmla="*/ 169 h 305"/>
                        <a:gd name="T22" fmla="*/ 59 w 127"/>
                        <a:gd name="T23" fmla="*/ 161 h 305"/>
                        <a:gd name="T24" fmla="*/ 59 w 127"/>
                        <a:gd name="T25" fmla="*/ 152 h 305"/>
                        <a:gd name="T26" fmla="*/ 42 w 127"/>
                        <a:gd name="T27" fmla="*/ 135 h 305"/>
                        <a:gd name="T28" fmla="*/ 34 w 127"/>
                        <a:gd name="T29" fmla="*/ 135 h 305"/>
                        <a:gd name="T30" fmla="*/ 34 w 127"/>
                        <a:gd name="T31" fmla="*/ 127 h 305"/>
                        <a:gd name="T32" fmla="*/ 25 w 127"/>
                        <a:gd name="T33" fmla="*/ 127 h 305"/>
                        <a:gd name="T34" fmla="*/ 17 w 127"/>
                        <a:gd name="T35" fmla="*/ 127 h 305"/>
                        <a:gd name="T36" fmla="*/ 17 w 127"/>
                        <a:gd name="T37" fmla="*/ 110 h 305"/>
                        <a:gd name="T38" fmla="*/ 8 w 127"/>
                        <a:gd name="T39" fmla="*/ 110 h 305"/>
                        <a:gd name="T40" fmla="*/ 8 w 127"/>
                        <a:gd name="T41" fmla="*/ 110 h 305"/>
                        <a:gd name="T42" fmla="*/ 0 w 127"/>
                        <a:gd name="T43" fmla="*/ 101 h 305"/>
                        <a:gd name="T44" fmla="*/ 8 w 127"/>
                        <a:gd name="T45" fmla="*/ 101 h 305"/>
                        <a:gd name="T46" fmla="*/ 0 w 127"/>
                        <a:gd name="T47" fmla="*/ 93 h 305"/>
                        <a:gd name="T48" fmla="*/ 0 w 127"/>
                        <a:gd name="T49" fmla="*/ 85 h 305"/>
                        <a:gd name="T50" fmla="*/ 8 w 127"/>
                        <a:gd name="T51" fmla="*/ 85 h 305"/>
                        <a:gd name="T52" fmla="*/ 8 w 127"/>
                        <a:gd name="T53" fmla="*/ 76 h 305"/>
                        <a:gd name="T54" fmla="*/ 8 w 127"/>
                        <a:gd name="T55" fmla="*/ 68 h 305"/>
                        <a:gd name="T56" fmla="*/ 8 w 127"/>
                        <a:gd name="T57" fmla="*/ 68 h 305"/>
                        <a:gd name="T58" fmla="*/ 0 w 127"/>
                        <a:gd name="T59" fmla="*/ 59 h 305"/>
                        <a:gd name="T60" fmla="*/ 8 w 127"/>
                        <a:gd name="T61" fmla="*/ 51 h 305"/>
                        <a:gd name="T62" fmla="*/ 8 w 127"/>
                        <a:gd name="T63" fmla="*/ 42 h 305"/>
                        <a:gd name="T64" fmla="*/ 8 w 127"/>
                        <a:gd name="T65" fmla="*/ 42 h 305"/>
                        <a:gd name="T66" fmla="*/ 17 w 127"/>
                        <a:gd name="T67" fmla="*/ 42 h 305"/>
                        <a:gd name="T68" fmla="*/ 17 w 127"/>
                        <a:gd name="T69" fmla="*/ 25 h 305"/>
                        <a:gd name="T70" fmla="*/ 17 w 127"/>
                        <a:gd name="T71" fmla="*/ 17 h 305"/>
                        <a:gd name="T72" fmla="*/ 25 w 127"/>
                        <a:gd name="T73" fmla="*/ 8 h 305"/>
                        <a:gd name="T74" fmla="*/ 67 w 127"/>
                        <a:gd name="T75" fmla="*/ 17 h 305"/>
                        <a:gd name="T76" fmla="*/ 84 w 127"/>
                        <a:gd name="T77" fmla="*/ 17 h 305"/>
                        <a:gd name="T78" fmla="*/ 118 w 127"/>
                        <a:gd name="T79" fmla="*/ 34 h 305"/>
                        <a:gd name="T80" fmla="*/ 118 w 127"/>
                        <a:gd name="T81" fmla="*/ 42 h 305"/>
                        <a:gd name="T82" fmla="*/ 110 w 127"/>
                        <a:gd name="T83" fmla="*/ 68 h 305"/>
                        <a:gd name="T84" fmla="*/ 101 w 127"/>
                        <a:gd name="T85" fmla="*/ 76 h 305"/>
                        <a:gd name="T86" fmla="*/ 101 w 127"/>
                        <a:gd name="T87" fmla="*/ 76 h 305"/>
                        <a:gd name="T88" fmla="*/ 93 w 127"/>
                        <a:gd name="T89" fmla="*/ 101 h 305"/>
                        <a:gd name="T90" fmla="*/ 101 w 127"/>
                        <a:gd name="T91" fmla="*/ 110 h 305"/>
                        <a:gd name="T92" fmla="*/ 127 w 127"/>
                        <a:gd name="T93" fmla="*/ 118 h 305"/>
                        <a:gd name="T94" fmla="*/ 127 w 127"/>
                        <a:gd name="T95" fmla="*/ 144 h 305"/>
                        <a:gd name="T96" fmla="*/ 127 w 127"/>
                        <a:gd name="T97" fmla="*/ 144 h 305"/>
                        <a:gd name="T98" fmla="*/ 118 w 127"/>
                        <a:gd name="T99" fmla="*/ 152 h 305"/>
                        <a:gd name="T100" fmla="*/ 127 w 127"/>
                        <a:gd name="T101" fmla="*/ 178 h 305"/>
                        <a:gd name="T102" fmla="*/ 127 w 127"/>
                        <a:gd name="T103" fmla="*/ 212 h 305"/>
                        <a:gd name="T104" fmla="*/ 118 w 127"/>
                        <a:gd name="T105" fmla="*/ 220 h 305"/>
                        <a:gd name="T106" fmla="*/ 110 w 127"/>
                        <a:gd name="T107" fmla="*/ 229 h 305"/>
                        <a:gd name="T108" fmla="*/ 110 w 127"/>
                        <a:gd name="T109" fmla="*/ 246 h 305"/>
                        <a:gd name="T110" fmla="*/ 93 w 127"/>
                        <a:gd name="T111" fmla="*/ 262 h 305"/>
                        <a:gd name="T112" fmla="*/ 84 w 127"/>
                        <a:gd name="T113" fmla="*/ 296 h 305"/>
                        <a:gd name="T114" fmla="*/ 84 w 127"/>
                        <a:gd name="T115" fmla="*/ 305 h 305"/>
                        <a:gd name="T116" fmla="*/ 76 w 127"/>
                        <a:gd name="T117" fmla="*/ 288 h 305"/>
                        <a:gd name="T118" fmla="*/ 59 w 127"/>
                        <a:gd name="T119" fmla="*/ 279 h 305"/>
                        <a:gd name="T120" fmla="*/ 17 w 127"/>
                        <a:gd name="T121" fmla="*/ 262 h 305"/>
                        <a:gd name="T122" fmla="*/ 0 w 127"/>
                        <a:gd name="T123" fmla="*/ 246 h 305"/>
                        <a:gd name="T124" fmla="*/ 0 w 127"/>
                        <a:gd name="T125" fmla="*/ 229 h 305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127"/>
                        <a:gd name="T190" fmla="*/ 0 h 305"/>
                        <a:gd name="T191" fmla="*/ 127 w 127"/>
                        <a:gd name="T192" fmla="*/ 305 h 305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127" h="305">
                          <a:moveTo>
                            <a:pt x="0" y="229"/>
                          </a:moveTo>
                          <a:lnTo>
                            <a:pt x="0" y="220"/>
                          </a:lnTo>
                          <a:lnTo>
                            <a:pt x="8" y="212"/>
                          </a:lnTo>
                          <a:lnTo>
                            <a:pt x="8" y="203"/>
                          </a:lnTo>
                          <a:lnTo>
                            <a:pt x="17" y="203"/>
                          </a:lnTo>
                          <a:lnTo>
                            <a:pt x="25" y="203"/>
                          </a:lnTo>
                          <a:lnTo>
                            <a:pt x="25" y="195"/>
                          </a:lnTo>
                          <a:lnTo>
                            <a:pt x="34" y="195"/>
                          </a:lnTo>
                          <a:lnTo>
                            <a:pt x="25" y="186"/>
                          </a:lnTo>
                          <a:lnTo>
                            <a:pt x="34" y="186"/>
                          </a:lnTo>
                          <a:lnTo>
                            <a:pt x="34" y="178"/>
                          </a:lnTo>
                          <a:lnTo>
                            <a:pt x="42" y="178"/>
                          </a:lnTo>
                          <a:lnTo>
                            <a:pt x="42" y="169"/>
                          </a:lnTo>
                          <a:lnTo>
                            <a:pt x="50" y="169"/>
                          </a:lnTo>
                          <a:lnTo>
                            <a:pt x="50" y="161"/>
                          </a:lnTo>
                          <a:lnTo>
                            <a:pt x="59" y="161"/>
                          </a:lnTo>
                          <a:lnTo>
                            <a:pt x="59" y="152"/>
                          </a:lnTo>
                          <a:lnTo>
                            <a:pt x="50" y="144"/>
                          </a:lnTo>
                          <a:lnTo>
                            <a:pt x="42" y="135"/>
                          </a:lnTo>
                          <a:lnTo>
                            <a:pt x="34" y="135"/>
                          </a:lnTo>
                          <a:lnTo>
                            <a:pt x="34" y="127"/>
                          </a:lnTo>
                          <a:lnTo>
                            <a:pt x="25" y="127"/>
                          </a:lnTo>
                          <a:lnTo>
                            <a:pt x="17" y="127"/>
                          </a:lnTo>
                          <a:lnTo>
                            <a:pt x="17" y="118"/>
                          </a:lnTo>
                          <a:lnTo>
                            <a:pt x="17" y="110"/>
                          </a:lnTo>
                          <a:lnTo>
                            <a:pt x="8" y="110"/>
                          </a:lnTo>
                          <a:lnTo>
                            <a:pt x="0" y="101"/>
                          </a:lnTo>
                          <a:lnTo>
                            <a:pt x="8" y="101"/>
                          </a:lnTo>
                          <a:lnTo>
                            <a:pt x="0" y="93"/>
                          </a:lnTo>
                          <a:lnTo>
                            <a:pt x="0" y="85"/>
                          </a:lnTo>
                          <a:lnTo>
                            <a:pt x="8" y="85"/>
                          </a:lnTo>
                          <a:lnTo>
                            <a:pt x="8" y="76"/>
                          </a:lnTo>
                          <a:lnTo>
                            <a:pt x="8" y="68"/>
                          </a:lnTo>
                          <a:lnTo>
                            <a:pt x="0" y="59"/>
                          </a:lnTo>
                          <a:lnTo>
                            <a:pt x="8" y="51"/>
                          </a:lnTo>
                          <a:lnTo>
                            <a:pt x="8" y="42"/>
                          </a:lnTo>
                          <a:lnTo>
                            <a:pt x="17" y="42"/>
                          </a:lnTo>
                          <a:lnTo>
                            <a:pt x="8" y="42"/>
                          </a:lnTo>
                          <a:lnTo>
                            <a:pt x="17" y="42"/>
                          </a:lnTo>
                          <a:lnTo>
                            <a:pt x="17" y="34"/>
                          </a:lnTo>
                          <a:lnTo>
                            <a:pt x="17" y="25"/>
                          </a:lnTo>
                          <a:lnTo>
                            <a:pt x="17" y="17"/>
                          </a:lnTo>
                          <a:lnTo>
                            <a:pt x="25" y="8"/>
                          </a:lnTo>
                          <a:lnTo>
                            <a:pt x="34" y="0"/>
                          </a:lnTo>
                          <a:lnTo>
                            <a:pt x="67" y="17"/>
                          </a:lnTo>
                          <a:lnTo>
                            <a:pt x="76" y="17"/>
                          </a:lnTo>
                          <a:lnTo>
                            <a:pt x="84" y="17"/>
                          </a:lnTo>
                          <a:lnTo>
                            <a:pt x="118" y="25"/>
                          </a:lnTo>
                          <a:lnTo>
                            <a:pt x="118" y="34"/>
                          </a:lnTo>
                          <a:lnTo>
                            <a:pt x="118" y="42"/>
                          </a:lnTo>
                          <a:lnTo>
                            <a:pt x="110" y="59"/>
                          </a:lnTo>
                          <a:lnTo>
                            <a:pt x="110" y="68"/>
                          </a:lnTo>
                          <a:lnTo>
                            <a:pt x="101" y="76"/>
                          </a:lnTo>
                          <a:lnTo>
                            <a:pt x="101" y="68"/>
                          </a:lnTo>
                          <a:lnTo>
                            <a:pt x="101" y="76"/>
                          </a:lnTo>
                          <a:lnTo>
                            <a:pt x="101" y="85"/>
                          </a:lnTo>
                          <a:lnTo>
                            <a:pt x="93" y="101"/>
                          </a:lnTo>
                          <a:lnTo>
                            <a:pt x="101" y="110"/>
                          </a:lnTo>
                          <a:lnTo>
                            <a:pt x="110" y="101"/>
                          </a:lnTo>
                          <a:lnTo>
                            <a:pt x="127" y="118"/>
                          </a:lnTo>
                          <a:lnTo>
                            <a:pt x="127" y="144"/>
                          </a:lnTo>
                          <a:lnTo>
                            <a:pt x="127" y="152"/>
                          </a:lnTo>
                          <a:lnTo>
                            <a:pt x="118" y="152"/>
                          </a:lnTo>
                          <a:lnTo>
                            <a:pt x="127" y="152"/>
                          </a:lnTo>
                          <a:lnTo>
                            <a:pt x="127" y="178"/>
                          </a:lnTo>
                          <a:lnTo>
                            <a:pt x="127" y="195"/>
                          </a:lnTo>
                          <a:lnTo>
                            <a:pt x="127" y="212"/>
                          </a:lnTo>
                          <a:lnTo>
                            <a:pt x="118" y="220"/>
                          </a:lnTo>
                          <a:lnTo>
                            <a:pt x="110" y="220"/>
                          </a:lnTo>
                          <a:lnTo>
                            <a:pt x="110" y="229"/>
                          </a:lnTo>
                          <a:lnTo>
                            <a:pt x="110" y="237"/>
                          </a:lnTo>
                          <a:lnTo>
                            <a:pt x="110" y="246"/>
                          </a:lnTo>
                          <a:lnTo>
                            <a:pt x="93" y="262"/>
                          </a:lnTo>
                          <a:lnTo>
                            <a:pt x="101" y="262"/>
                          </a:lnTo>
                          <a:lnTo>
                            <a:pt x="84" y="296"/>
                          </a:lnTo>
                          <a:lnTo>
                            <a:pt x="84" y="305"/>
                          </a:lnTo>
                          <a:lnTo>
                            <a:pt x="76" y="305"/>
                          </a:lnTo>
                          <a:lnTo>
                            <a:pt x="76" y="288"/>
                          </a:lnTo>
                          <a:lnTo>
                            <a:pt x="67" y="279"/>
                          </a:lnTo>
                          <a:lnTo>
                            <a:pt x="59" y="279"/>
                          </a:lnTo>
                          <a:lnTo>
                            <a:pt x="50" y="288"/>
                          </a:lnTo>
                          <a:lnTo>
                            <a:pt x="17" y="262"/>
                          </a:lnTo>
                          <a:lnTo>
                            <a:pt x="0" y="254"/>
                          </a:lnTo>
                          <a:lnTo>
                            <a:pt x="0" y="246"/>
                          </a:lnTo>
                          <a:lnTo>
                            <a:pt x="0" y="237"/>
                          </a:lnTo>
                          <a:lnTo>
                            <a:pt x="0" y="22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1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3725" y="1741"/>
                      <a:ext cx="314" cy="543"/>
                    </a:xfrm>
                    <a:custGeom>
                      <a:avLst/>
                      <a:gdLst>
                        <a:gd name="T0" fmla="*/ 170 w 314"/>
                        <a:gd name="T1" fmla="*/ 475 h 543"/>
                        <a:gd name="T2" fmla="*/ 161 w 314"/>
                        <a:gd name="T3" fmla="*/ 483 h 543"/>
                        <a:gd name="T4" fmla="*/ 161 w 314"/>
                        <a:gd name="T5" fmla="*/ 492 h 543"/>
                        <a:gd name="T6" fmla="*/ 153 w 314"/>
                        <a:gd name="T7" fmla="*/ 500 h 543"/>
                        <a:gd name="T8" fmla="*/ 144 w 314"/>
                        <a:gd name="T9" fmla="*/ 517 h 543"/>
                        <a:gd name="T10" fmla="*/ 144 w 314"/>
                        <a:gd name="T11" fmla="*/ 509 h 543"/>
                        <a:gd name="T12" fmla="*/ 127 w 314"/>
                        <a:gd name="T13" fmla="*/ 500 h 543"/>
                        <a:gd name="T14" fmla="*/ 102 w 314"/>
                        <a:gd name="T15" fmla="*/ 509 h 543"/>
                        <a:gd name="T16" fmla="*/ 93 w 314"/>
                        <a:gd name="T17" fmla="*/ 526 h 543"/>
                        <a:gd name="T18" fmla="*/ 68 w 314"/>
                        <a:gd name="T19" fmla="*/ 517 h 543"/>
                        <a:gd name="T20" fmla="*/ 51 w 314"/>
                        <a:gd name="T21" fmla="*/ 517 h 543"/>
                        <a:gd name="T22" fmla="*/ 43 w 314"/>
                        <a:gd name="T23" fmla="*/ 517 h 543"/>
                        <a:gd name="T24" fmla="*/ 26 w 314"/>
                        <a:gd name="T25" fmla="*/ 526 h 543"/>
                        <a:gd name="T26" fmla="*/ 17 w 314"/>
                        <a:gd name="T27" fmla="*/ 534 h 543"/>
                        <a:gd name="T28" fmla="*/ 9 w 314"/>
                        <a:gd name="T29" fmla="*/ 534 h 543"/>
                        <a:gd name="T30" fmla="*/ 0 w 314"/>
                        <a:gd name="T31" fmla="*/ 526 h 543"/>
                        <a:gd name="T32" fmla="*/ 9 w 314"/>
                        <a:gd name="T33" fmla="*/ 517 h 543"/>
                        <a:gd name="T34" fmla="*/ 0 w 314"/>
                        <a:gd name="T35" fmla="*/ 517 h 543"/>
                        <a:gd name="T36" fmla="*/ 0 w 314"/>
                        <a:gd name="T37" fmla="*/ 509 h 543"/>
                        <a:gd name="T38" fmla="*/ 0 w 314"/>
                        <a:gd name="T39" fmla="*/ 500 h 543"/>
                        <a:gd name="T40" fmla="*/ 9 w 314"/>
                        <a:gd name="T41" fmla="*/ 483 h 543"/>
                        <a:gd name="T42" fmla="*/ 9 w 314"/>
                        <a:gd name="T43" fmla="*/ 475 h 543"/>
                        <a:gd name="T44" fmla="*/ 17 w 314"/>
                        <a:gd name="T45" fmla="*/ 475 h 543"/>
                        <a:gd name="T46" fmla="*/ 26 w 314"/>
                        <a:gd name="T47" fmla="*/ 450 h 543"/>
                        <a:gd name="T48" fmla="*/ 34 w 314"/>
                        <a:gd name="T49" fmla="*/ 441 h 543"/>
                        <a:gd name="T50" fmla="*/ 34 w 314"/>
                        <a:gd name="T51" fmla="*/ 424 h 543"/>
                        <a:gd name="T52" fmla="*/ 51 w 314"/>
                        <a:gd name="T53" fmla="*/ 407 h 543"/>
                        <a:gd name="T54" fmla="*/ 43 w 314"/>
                        <a:gd name="T55" fmla="*/ 390 h 543"/>
                        <a:gd name="T56" fmla="*/ 34 w 314"/>
                        <a:gd name="T57" fmla="*/ 382 h 543"/>
                        <a:gd name="T58" fmla="*/ 26 w 314"/>
                        <a:gd name="T59" fmla="*/ 365 h 543"/>
                        <a:gd name="T60" fmla="*/ 34 w 314"/>
                        <a:gd name="T61" fmla="*/ 356 h 543"/>
                        <a:gd name="T62" fmla="*/ 34 w 314"/>
                        <a:gd name="T63" fmla="*/ 339 h 543"/>
                        <a:gd name="T64" fmla="*/ 34 w 314"/>
                        <a:gd name="T65" fmla="*/ 297 h 543"/>
                        <a:gd name="T66" fmla="*/ 26 w 314"/>
                        <a:gd name="T67" fmla="*/ 153 h 543"/>
                        <a:gd name="T68" fmla="*/ 9 w 314"/>
                        <a:gd name="T69" fmla="*/ 26 h 543"/>
                        <a:gd name="T70" fmla="*/ 43 w 314"/>
                        <a:gd name="T71" fmla="*/ 34 h 543"/>
                        <a:gd name="T72" fmla="*/ 153 w 314"/>
                        <a:gd name="T73" fmla="*/ 9 h 543"/>
                        <a:gd name="T74" fmla="*/ 263 w 314"/>
                        <a:gd name="T75" fmla="*/ 0 h 543"/>
                        <a:gd name="T76" fmla="*/ 280 w 314"/>
                        <a:gd name="T77" fmla="*/ 60 h 543"/>
                        <a:gd name="T78" fmla="*/ 289 w 314"/>
                        <a:gd name="T79" fmla="*/ 144 h 543"/>
                        <a:gd name="T80" fmla="*/ 297 w 314"/>
                        <a:gd name="T81" fmla="*/ 255 h 543"/>
                        <a:gd name="T82" fmla="*/ 306 w 314"/>
                        <a:gd name="T83" fmla="*/ 339 h 543"/>
                        <a:gd name="T84" fmla="*/ 306 w 314"/>
                        <a:gd name="T85" fmla="*/ 348 h 543"/>
                        <a:gd name="T86" fmla="*/ 306 w 314"/>
                        <a:gd name="T87" fmla="*/ 365 h 543"/>
                        <a:gd name="T88" fmla="*/ 314 w 314"/>
                        <a:gd name="T89" fmla="*/ 373 h 543"/>
                        <a:gd name="T90" fmla="*/ 280 w 314"/>
                        <a:gd name="T91" fmla="*/ 390 h 543"/>
                        <a:gd name="T92" fmla="*/ 255 w 314"/>
                        <a:gd name="T93" fmla="*/ 390 h 543"/>
                        <a:gd name="T94" fmla="*/ 255 w 314"/>
                        <a:gd name="T95" fmla="*/ 416 h 543"/>
                        <a:gd name="T96" fmla="*/ 238 w 314"/>
                        <a:gd name="T97" fmla="*/ 450 h 543"/>
                        <a:gd name="T98" fmla="*/ 221 w 314"/>
                        <a:gd name="T99" fmla="*/ 458 h 543"/>
                        <a:gd name="T100" fmla="*/ 204 w 314"/>
                        <a:gd name="T101" fmla="*/ 492 h 543"/>
                        <a:gd name="T102" fmla="*/ 178 w 314"/>
                        <a:gd name="T103" fmla="*/ 492 h 543"/>
                        <a:gd name="T104" fmla="*/ 170 w 314"/>
                        <a:gd name="T105" fmla="*/ 475 h 54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314"/>
                        <a:gd name="T160" fmla="*/ 0 h 543"/>
                        <a:gd name="T161" fmla="*/ 314 w 314"/>
                        <a:gd name="T162" fmla="*/ 543 h 54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314" h="543">
                          <a:moveTo>
                            <a:pt x="170" y="475"/>
                          </a:moveTo>
                          <a:lnTo>
                            <a:pt x="170" y="466"/>
                          </a:lnTo>
                          <a:lnTo>
                            <a:pt x="161" y="466"/>
                          </a:lnTo>
                          <a:lnTo>
                            <a:pt x="161" y="475"/>
                          </a:lnTo>
                          <a:lnTo>
                            <a:pt x="170" y="475"/>
                          </a:lnTo>
                          <a:lnTo>
                            <a:pt x="161" y="483"/>
                          </a:lnTo>
                          <a:lnTo>
                            <a:pt x="161" y="492"/>
                          </a:lnTo>
                          <a:lnTo>
                            <a:pt x="153" y="492"/>
                          </a:lnTo>
                          <a:lnTo>
                            <a:pt x="153" y="500"/>
                          </a:lnTo>
                          <a:lnTo>
                            <a:pt x="153" y="509"/>
                          </a:lnTo>
                          <a:lnTo>
                            <a:pt x="144" y="509"/>
                          </a:lnTo>
                          <a:lnTo>
                            <a:pt x="144" y="517"/>
                          </a:lnTo>
                          <a:lnTo>
                            <a:pt x="144" y="509"/>
                          </a:lnTo>
                          <a:lnTo>
                            <a:pt x="136" y="509"/>
                          </a:lnTo>
                          <a:lnTo>
                            <a:pt x="127" y="500"/>
                          </a:lnTo>
                          <a:lnTo>
                            <a:pt x="119" y="500"/>
                          </a:lnTo>
                          <a:lnTo>
                            <a:pt x="119" y="509"/>
                          </a:lnTo>
                          <a:lnTo>
                            <a:pt x="110" y="509"/>
                          </a:lnTo>
                          <a:lnTo>
                            <a:pt x="102" y="509"/>
                          </a:lnTo>
                          <a:lnTo>
                            <a:pt x="102" y="517"/>
                          </a:lnTo>
                          <a:lnTo>
                            <a:pt x="102" y="526"/>
                          </a:lnTo>
                          <a:lnTo>
                            <a:pt x="93" y="526"/>
                          </a:lnTo>
                          <a:lnTo>
                            <a:pt x="85" y="526"/>
                          </a:lnTo>
                          <a:lnTo>
                            <a:pt x="85" y="517"/>
                          </a:lnTo>
                          <a:lnTo>
                            <a:pt x="76" y="517"/>
                          </a:lnTo>
                          <a:lnTo>
                            <a:pt x="68" y="517"/>
                          </a:lnTo>
                          <a:lnTo>
                            <a:pt x="59" y="517"/>
                          </a:lnTo>
                          <a:lnTo>
                            <a:pt x="43" y="509"/>
                          </a:lnTo>
                          <a:lnTo>
                            <a:pt x="43" y="517"/>
                          </a:lnTo>
                          <a:lnTo>
                            <a:pt x="51" y="517"/>
                          </a:lnTo>
                          <a:lnTo>
                            <a:pt x="51" y="526"/>
                          </a:lnTo>
                          <a:lnTo>
                            <a:pt x="43" y="526"/>
                          </a:lnTo>
                          <a:lnTo>
                            <a:pt x="43" y="517"/>
                          </a:lnTo>
                          <a:lnTo>
                            <a:pt x="34" y="517"/>
                          </a:lnTo>
                          <a:lnTo>
                            <a:pt x="26" y="526"/>
                          </a:lnTo>
                          <a:lnTo>
                            <a:pt x="17" y="517"/>
                          </a:lnTo>
                          <a:lnTo>
                            <a:pt x="17" y="526"/>
                          </a:lnTo>
                          <a:lnTo>
                            <a:pt x="17" y="534"/>
                          </a:lnTo>
                          <a:lnTo>
                            <a:pt x="17" y="543"/>
                          </a:lnTo>
                          <a:lnTo>
                            <a:pt x="9" y="534"/>
                          </a:lnTo>
                          <a:lnTo>
                            <a:pt x="0" y="534"/>
                          </a:lnTo>
                          <a:lnTo>
                            <a:pt x="9" y="534"/>
                          </a:lnTo>
                          <a:lnTo>
                            <a:pt x="0" y="526"/>
                          </a:lnTo>
                          <a:lnTo>
                            <a:pt x="9" y="526"/>
                          </a:lnTo>
                          <a:lnTo>
                            <a:pt x="9" y="517"/>
                          </a:lnTo>
                          <a:lnTo>
                            <a:pt x="0" y="517"/>
                          </a:lnTo>
                          <a:lnTo>
                            <a:pt x="9" y="517"/>
                          </a:lnTo>
                          <a:lnTo>
                            <a:pt x="0" y="509"/>
                          </a:lnTo>
                          <a:lnTo>
                            <a:pt x="0" y="500"/>
                          </a:lnTo>
                          <a:lnTo>
                            <a:pt x="9" y="500"/>
                          </a:lnTo>
                          <a:lnTo>
                            <a:pt x="0" y="500"/>
                          </a:lnTo>
                          <a:lnTo>
                            <a:pt x="9" y="492"/>
                          </a:lnTo>
                          <a:lnTo>
                            <a:pt x="9" y="483"/>
                          </a:lnTo>
                          <a:lnTo>
                            <a:pt x="9" y="475"/>
                          </a:lnTo>
                          <a:lnTo>
                            <a:pt x="9" y="466"/>
                          </a:lnTo>
                          <a:lnTo>
                            <a:pt x="9" y="475"/>
                          </a:lnTo>
                          <a:lnTo>
                            <a:pt x="17" y="466"/>
                          </a:lnTo>
                          <a:lnTo>
                            <a:pt x="17" y="475"/>
                          </a:lnTo>
                          <a:lnTo>
                            <a:pt x="17" y="466"/>
                          </a:lnTo>
                          <a:lnTo>
                            <a:pt x="26" y="458"/>
                          </a:lnTo>
                          <a:lnTo>
                            <a:pt x="26" y="450"/>
                          </a:lnTo>
                          <a:lnTo>
                            <a:pt x="34" y="450"/>
                          </a:lnTo>
                          <a:lnTo>
                            <a:pt x="34" y="441"/>
                          </a:lnTo>
                          <a:lnTo>
                            <a:pt x="34" y="433"/>
                          </a:lnTo>
                          <a:lnTo>
                            <a:pt x="34" y="424"/>
                          </a:lnTo>
                          <a:lnTo>
                            <a:pt x="43" y="424"/>
                          </a:lnTo>
                          <a:lnTo>
                            <a:pt x="43" y="416"/>
                          </a:lnTo>
                          <a:lnTo>
                            <a:pt x="51" y="407"/>
                          </a:lnTo>
                          <a:lnTo>
                            <a:pt x="43" y="407"/>
                          </a:lnTo>
                          <a:lnTo>
                            <a:pt x="43" y="399"/>
                          </a:lnTo>
                          <a:lnTo>
                            <a:pt x="43" y="390"/>
                          </a:lnTo>
                          <a:lnTo>
                            <a:pt x="43" y="382"/>
                          </a:lnTo>
                          <a:lnTo>
                            <a:pt x="34" y="382"/>
                          </a:lnTo>
                          <a:lnTo>
                            <a:pt x="34" y="373"/>
                          </a:lnTo>
                          <a:lnTo>
                            <a:pt x="34" y="365"/>
                          </a:lnTo>
                          <a:lnTo>
                            <a:pt x="26" y="365"/>
                          </a:lnTo>
                          <a:lnTo>
                            <a:pt x="26" y="356"/>
                          </a:lnTo>
                          <a:lnTo>
                            <a:pt x="34" y="356"/>
                          </a:lnTo>
                          <a:lnTo>
                            <a:pt x="34" y="348"/>
                          </a:lnTo>
                          <a:lnTo>
                            <a:pt x="34" y="339"/>
                          </a:lnTo>
                          <a:lnTo>
                            <a:pt x="26" y="339"/>
                          </a:lnTo>
                          <a:lnTo>
                            <a:pt x="34" y="331"/>
                          </a:lnTo>
                          <a:lnTo>
                            <a:pt x="34" y="314"/>
                          </a:lnTo>
                          <a:lnTo>
                            <a:pt x="34" y="297"/>
                          </a:lnTo>
                          <a:lnTo>
                            <a:pt x="34" y="263"/>
                          </a:lnTo>
                          <a:lnTo>
                            <a:pt x="26" y="229"/>
                          </a:lnTo>
                          <a:lnTo>
                            <a:pt x="26" y="187"/>
                          </a:lnTo>
                          <a:lnTo>
                            <a:pt x="26" y="153"/>
                          </a:lnTo>
                          <a:lnTo>
                            <a:pt x="17" y="119"/>
                          </a:lnTo>
                          <a:lnTo>
                            <a:pt x="17" y="102"/>
                          </a:lnTo>
                          <a:lnTo>
                            <a:pt x="17" y="85"/>
                          </a:lnTo>
                          <a:lnTo>
                            <a:pt x="17" y="60"/>
                          </a:lnTo>
                          <a:lnTo>
                            <a:pt x="9" y="26"/>
                          </a:lnTo>
                          <a:lnTo>
                            <a:pt x="17" y="34"/>
                          </a:lnTo>
                          <a:lnTo>
                            <a:pt x="26" y="34"/>
                          </a:lnTo>
                          <a:lnTo>
                            <a:pt x="17" y="34"/>
                          </a:lnTo>
                          <a:lnTo>
                            <a:pt x="26" y="34"/>
                          </a:lnTo>
                          <a:lnTo>
                            <a:pt x="43" y="34"/>
                          </a:lnTo>
                          <a:lnTo>
                            <a:pt x="68" y="26"/>
                          </a:lnTo>
                          <a:lnTo>
                            <a:pt x="76" y="17"/>
                          </a:lnTo>
                          <a:lnTo>
                            <a:pt x="102" y="17"/>
                          </a:lnTo>
                          <a:lnTo>
                            <a:pt x="136" y="9"/>
                          </a:lnTo>
                          <a:lnTo>
                            <a:pt x="153" y="9"/>
                          </a:lnTo>
                          <a:lnTo>
                            <a:pt x="178" y="9"/>
                          </a:lnTo>
                          <a:lnTo>
                            <a:pt x="187" y="9"/>
                          </a:lnTo>
                          <a:lnTo>
                            <a:pt x="221" y="0"/>
                          </a:lnTo>
                          <a:lnTo>
                            <a:pt x="229" y="0"/>
                          </a:lnTo>
                          <a:lnTo>
                            <a:pt x="263" y="0"/>
                          </a:lnTo>
                          <a:lnTo>
                            <a:pt x="272" y="0"/>
                          </a:lnTo>
                          <a:lnTo>
                            <a:pt x="272" y="26"/>
                          </a:lnTo>
                          <a:lnTo>
                            <a:pt x="272" y="43"/>
                          </a:lnTo>
                          <a:lnTo>
                            <a:pt x="280" y="60"/>
                          </a:lnTo>
                          <a:lnTo>
                            <a:pt x="280" y="94"/>
                          </a:lnTo>
                          <a:lnTo>
                            <a:pt x="280" y="102"/>
                          </a:lnTo>
                          <a:lnTo>
                            <a:pt x="289" y="128"/>
                          </a:lnTo>
                          <a:lnTo>
                            <a:pt x="289" y="144"/>
                          </a:lnTo>
                          <a:lnTo>
                            <a:pt x="289" y="178"/>
                          </a:lnTo>
                          <a:lnTo>
                            <a:pt x="297" y="221"/>
                          </a:lnTo>
                          <a:lnTo>
                            <a:pt x="297" y="229"/>
                          </a:lnTo>
                          <a:lnTo>
                            <a:pt x="297" y="255"/>
                          </a:lnTo>
                          <a:lnTo>
                            <a:pt x="297" y="280"/>
                          </a:lnTo>
                          <a:lnTo>
                            <a:pt x="306" y="280"/>
                          </a:lnTo>
                          <a:lnTo>
                            <a:pt x="306" y="314"/>
                          </a:lnTo>
                          <a:lnTo>
                            <a:pt x="306" y="339"/>
                          </a:lnTo>
                          <a:lnTo>
                            <a:pt x="297" y="339"/>
                          </a:lnTo>
                          <a:lnTo>
                            <a:pt x="297" y="348"/>
                          </a:lnTo>
                          <a:lnTo>
                            <a:pt x="306" y="348"/>
                          </a:lnTo>
                          <a:lnTo>
                            <a:pt x="306" y="356"/>
                          </a:lnTo>
                          <a:lnTo>
                            <a:pt x="306" y="365"/>
                          </a:lnTo>
                          <a:lnTo>
                            <a:pt x="314" y="365"/>
                          </a:lnTo>
                          <a:lnTo>
                            <a:pt x="314" y="373"/>
                          </a:lnTo>
                          <a:lnTo>
                            <a:pt x="297" y="382"/>
                          </a:lnTo>
                          <a:lnTo>
                            <a:pt x="289" y="382"/>
                          </a:lnTo>
                          <a:lnTo>
                            <a:pt x="280" y="390"/>
                          </a:lnTo>
                          <a:lnTo>
                            <a:pt x="272" y="390"/>
                          </a:lnTo>
                          <a:lnTo>
                            <a:pt x="263" y="390"/>
                          </a:lnTo>
                          <a:lnTo>
                            <a:pt x="255" y="390"/>
                          </a:lnTo>
                          <a:lnTo>
                            <a:pt x="255" y="399"/>
                          </a:lnTo>
                          <a:lnTo>
                            <a:pt x="255" y="407"/>
                          </a:lnTo>
                          <a:lnTo>
                            <a:pt x="255" y="416"/>
                          </a:lnTo>
                          <a:lnTo>
                            <a:pt x="246" y="424"/>
                          </a:lnTo>
                          <a:lnTo>
                            <a:pt x="238" y="433"/>
                          </a:lnTo>
                          <a:lnTo>
                            <a:pt x="238" y="441"/>
                          </a:lnTo>
                          <a:lnTo>
                            <a:pt x="238" y="450"/>
                          </a:lnTo>
                          <a:lnTo>
                            <a:pt x="229" y="458"/>
                          </a:lnTo>
                          <a:lnTo>
                            <a:pt x="221" y="450"/>
                          </a:lnTo>
                          <a:lnTo>
                            <a:pt x="221" y="458"/>
                          </a:lnTo>
                          <a:lnTo>
                            <a:pt x="212" y="466"/>
                          </a:lnTo>
                          <a:lnTo>
                            <a:pt x="212" y="483"/>
                          </a:lnTo>
                          <a:lnTo>
                            <a:pt x="212" y="492"/>
                          </a:lnTo>
                          <a:lnTo>
                            <a:pt x="204" y="492"/>
                          </a:lnTo>
                          <a:lnTo>
                            <a:pt x="195" y="492"/>
                          </a:lnTo>
                          <a:lnTo>
                            <a:pt x="187" y="492"/>
                          </a:lnTo>
                          <a:lnTo>
                            <a:pt x="178" y="492"/>
                          </a:lnTo>
                          <a:lnTo>
                            <a:pt x="178" y="483"/>
                          </a:lnTo>
                          <a:lnTo>
                            <a:pt x="178" y="475"/>
                          </a:lnTo>
                          <a:lnTo>
                            <a:pt x="170" y="47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2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583" y="1487"/>
                      <a:ext cx="645" cy="992"/>
                    </a:xfrm>
                    <a:custGeom>
                      <a:avLst/>
                      <a:gdLst>
                        <a:gd name="T0" fmla="*/ 51 w 645"/>
                        <a:gd name="T1" fmla="*/ 449 h 992"/>
                        <a:gd name="T2" fmla="*/ 8 w 645"/>
                        <a:gd name="T3" fmla="*/ 382 h 992"/>
                        <a:gd name="T4" fmla="*/ 0 w 645"/>
                        <a:gd name="T5" fmla="*/ 365 h 992"/>
                        <a:gd name="T6" fmla="*/ 0 w 645"/>
                        <a:gd name="T7" fmla="*/ 348 h 992"/>
                        <a:gd name="T8" fmla="*/ 17 w 645"/>
                        <a:gd name="T9" fmla="*/ 314 h 992"/>
                        <a:gd name="T10" fmla="*/ 68 w 645"/>
                        <a:gd name="T11" fmla="*/ 102 h 992"/>
                        <a:gd name="T12" fmla="*/ 153 w 645"/>
                        <a:gd name="T13" fmla="*/ 9 h 992"/>
                        <a:gd name="T14" fmla="*/ 263 w 645"/>
                        <a:gd name="T15" fmla="*/ 34 h 992"/>
                        <a:gd name="T16" fmla="*/ 373 w 645"/>
                        <a:gd name="T17" fmla="*/ 60 h 992"/>
                        <a:gd name="T18" fmla="*/ 552 w 645"/>
                        <a:gd name="T19" fmla="*/ 102 h 992"/>
                        <a:gd name="T20" fmla="*/ 645 w 645"/>
                        <a:gd name="T21" fmla="*/ 119 h 992"/>
                        <a:gd name="T22" fmla="*/ 603 w 645"/>
                        <a:gd name="T23" fmla="*/ 356 h 992"/>
                        <a:gd name="T24" fmla="*/ 586 w 645"/>
                        <a:gd name="T25" fmla="*/ 432 h 992"/>
                        <a:gd name="T26" fmla="*/ 560 w 645"/>
                        <a:gd name="T27" fmla="*/ 551 h 992"/>
                        <a:gd name="T28" fmla="*/ 535 w 645"/>
                        <a:gd name="T29" fmla="*/ 678 h 992"/>
                        <a:gd name="T30" fmla="*/ 518 w 645"/>
                        <a:gd name="T31" fmla="*/ 771 h 992"/>
                        <a:gd name="T32" fmla="*/ 501 w 645"/>
                        <a:gd name="T33" fmla="*/ 856 h 992"/>
                        <a:gd name="T34" fmla="*/ 492 w 645"/>
                        <a:gd name="T35" fmla="*/ 873 h 992"/>
                        <a:gd name="T36" fmla="*/ 484 w 645"/>
                        <a:gd name="T37" fmla="*/ 873 h 992"/>
                        <a:gd name="T38" fmla="*/ 475 w 645"/>
                        <a:gd name="T39" fmla="*/ 864 h 992"/>
                        <a:gd name="T40" fmla="*/ 475 w 645"/>
                        <a:gd name="T41" fmla="*/ 856 h 992"/>
                        <a:gd name="T42" fmla="*/ 467 w 645"/>
                        <a:gd name="T43" fmla="*/ 856 h 992"/>
                        <a:gd name="T44" fmla="*/ 458 w 645"/>
                        <a:gd name="T45" fmla="*/ 848 h 992"/>
                        <a:gd name="T46" fmla="*/ 441 w 645"/>
                        <a:gd name="T47" fmla="*/ 848 h 992"/>
                        <a:gd name="T48" fmla="*/ 433 w 645"/>
                        <a:gd name="T49" fmla="*/ 856 h 992"/>
                        <a:gd name="T50" fmla="*/ 433 w 645"/>
                        <a:gd name="T51" fmla="*/ 864 h 992"/>
                        <a:gd name="T52" fmla="*/ 433 w 645"/>
                        <a:gd name="T53" fmla="*/ 881 h 992"/>
                        <a:gd name="T54" fmla="*/ 433 w 645"/>
                        <a:gd name="T55" fmla="*/ 881 h 992"/>
                        <a:gd name="T56" fmla="*/ 433 w 645"/>
                        <a:gd name="T57" fmla="*/ 898 h 992"/>
                        <a:gd name="T58" fmla="*/ 433 w 645"/>
                        <a:gd name="T59" fmla="*/ 907 h 992"/>
                        <a:gd name="T60" fmla="*/ 433 w 645"/>
                        <a:gd name="T61" fmla="*/ 915 h 992"/>
                        <a:gd name="T62" fmla="*/ 424 w 645"/>
                        <a:gd name="T63" fmla="*/ 924 h 992"/>
                        <a:gd name="T64" fmla="*/ 424 w 645"/>
                        <a:gd name="T65" fmla="*/ 932 h 992"/>
                        <a:gd name="T66" fmla="*/ 433 w 645"/>
                        <a:gd name="T67" fmla="*/ 949 h 992"/>
                        <a:gd name="T68" fmla="*/ 424 w 645"/>
                        <a:gd name="T69" fmla="*/ 966 h 992"/>
                        <a:gd name="T70" fmla="*/ 424 w 645"/>
                        <a:gd name="T71" fmla="*/ 975 h 992"/>
                        <a:gd name="T72" fmla="*/ 416 w 645"/>
                        <a:gd name="T73" fmla="*/ 975 h 992"/>
                        <a:gd name="T74" fmla="*/ 424 w 645"/>
                        <a:gd name="T75" fmla="*/ 983 h 992"/>
                        <a:gd name="T76" fmla="*/ 416 w 645"/>
                        <a:gd name="T77" fmla="*/ 992 h 992"/>
                        <a:gd name="T78" fmla="*/ 314 w 645"/>
                        <a:gd name="T79" fmla="*/ 839 h 992"/>
                        <a:gd name="T80" fmla="*/ 161 w 645"/>
                        <a:gd name="T81" fmla="*/ 619 h 992"/>
                        <a:gd name="T82" fmla="*/ 59 w 645"/>
                        <a:gd name="T83" fmla="*/ 466 h 992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645"/>
                        <a:gd name="T127" fmla="*/ 0 h 992"/>
                        <a:gd name="T128" fmla="*/ 645 w 645"/>
                        <a:gd name="T129" fmla="*/ 992 h 992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645" h="992">
                          <a:moveTo>
                            <a:pt x="59" y="466"/>
                          </a:moveTo>
                          <a:lnTo>
                            <a:pt x="51" y="449"/>
                          </a:lnTo>
                          <a:lnTo>
                            <a:pt x="25" y="415"/>
                          </a:lnTo>
                          <a:lnTo>
                            <a:pt x="8" y="382"/>
                          </a:lnTo>
                          <a:lnTo>
                            <a:pt x="0" y="373"/>
                          </a:lnTo>
                          <a:lnTo>
                            <a:pt x="0" y="365"/>
                          </a:lnTo>
                          <a:lnTo>
                            <a:pt x="0" y="356"/>
                          </a:lnTo>
                          <a:lnTo>
                            <a:pt x="0" y="348"/>
                          </a:lnTo>
                          <a:lnTo>
                            <a:pt x="8" y="331"/>
                          </a:lnTo>
                          <a:lnTo>
                            <a:pt x="17" y="314"/>
                          </a:lnTo>
                          <a:lnTo>
                            <a:pt x="25" y="280"/>
                          </a:lnTo>
                          <a:lnTo>
                            <a:pt x="68" y="102"/>
                          </a:lnTo>
                          <a:lnTo>
                            <a:pt x="93" y="0"/>
                          </a:lnTo>
                          <a:lnTo>
                            <a:pt x="153" y="9"/>
                          </a:lnTo>
                          <a:lnTo>
                            <a:pt x="161" y="9"/>
                          </a:lnTo>
                          <a:lnTo>
                            <a:pt x="263" y="34"/>
                          </a:lnTo>
                          <a:lnTo>
                            <a:pt x="373" y="60"/>
                          </a:lnTo>
                          <a:lnTo>
                            <a:pt x="467" y="85"/>
                          </a:lnTo>
                          <a:lnTo>
                            <a:pt x="552" y="102"/>
                          </a:lnTo>
                          <a:lnTo>
                            <a:pt x="628" y="119"/>
                          </a:lnTo>
                          <a:lnTo>
                            <a:pt x="645" y="119"/>
                          </a:lnTo>
                          <a:lnTo>
                            <a:pt x="620" y="246"/>
                          </a:lnTo>
                          <a:lnTo>
                            <a:pt x="603" y="356"/>
                          </a:lnTo>
                          <a:lnTo>
                            <a:pt x="594" y="382"/>
                          </a:lnTo>
                          <a:lnTo>
                            <a:pt x="586" y="432"/>
                          </a:lnTo>
                          <a:lnTo>
                            <a:pt x="569" y="543"/>
                          </a:lnTo>
                          <a:lnTo>
                            <a:pt x="560" y="551"/>
                          </a:lnTo>
                          <a:lnTo>
                            <a:pt x="552" y="610"/>
                          </a:lnTo>
                          <a:lnTo>
                            <a:pt x="535" y="678"/>
                          </a:lnTo>
                          <a:lnTo>
                            <a:pt x="526" y="754"/>
                          </a:lnTo>
                          <a:lnTo>
                            <a:pt x="518" y="771"/>
                          </a:lnTo>
                          <a:lnTo>
                            <a:pt x="509" y="856"/>
                          </a:lnTo>
                          <a:lnTo>
                            <a:pt x="501" y="856"/>
                          </a:lnTo>
                          <a:lnTo>
                            <a:pt x="501" y="864"/>
                          </a:lnTo>
                          <a:lnTo>
                            <a:pt x="492" y="873"/>
                          </a:lnTo>
                          <a:lnTo>
                            <a:pt x="484" y="873"/>
                          </a:lnTo>
                          <a:lnTo>
                            <a:pt x="475" y="864"/>
                          </a:lnTo>
                          <a:lnTo>
                            <a:pt x="475" y="856"/>
                          </a:lnTo>
                          <a:lnTo>
                            <a:pt x="467" y="856"/>
                          </a:lnTo>
                          <a:lnTo>
                            <a:pt x="458" y="856"/>
                          </a:lnTo>
                          <a:lnTo>
                            <a:pt x="458" y="848"/>
                          </a:lnTo>
                          <a:lnTo>
                            <a:pt x="450" y="848"/>
                          </a:lnTo>
                          <a:lnTo>
                            <a:pt x="441" y="848"/>
                          </a:lnTo>
                          <a:lnTo>
                            <a:pt x="433" y="856"/>
                          </a:lnTo>
                          <a:lnTo>
                            <a:pt x="433" y="864"/>
                          </a:lnTo>
                          <a:lnTo>
                            <a:pt x="433" y="881"/>
                          </a:lnTo>
                          <a:lnTo>
                            <a:pt x="433" y="890"/>
                          </a:lnTo>
                          <a:lnTo>
                            <a:pt x="433" y="898"/>
                          </a:lnTo>
                          <a:lnTo>
                            <a:pt x="424" y="898"/>
                          </a:lnTo>
                          <a:lnTo>
                            <a:pt x="433" y="907"/>
                          </a:lnTo>
                          <a:lnTo>
                            <a:pt x="424" y="915"/>
                          </a:lnTo>
                          <a:lnTo>
                            <a:pt x="433" y="915"/>
                          </a:lnTo>
                          <a:lnTo>
                            <a:pt x="424" y="924"/>
                          </a:lnTo>
                          <a:lnTo>
                            <a:pt x="424" y="932"/>
                          </a:lnTo>
                          <a:lnTo>
                            <a:pt x="424" y="941"/>
                          </a:lnTo>
                          <a:lnTo>
                            <a:pt x="433" y="949"/>
                          </a:lnTo>
                          <a:lnTo>
                            <a:pt x="424" y="958"/>
                          </a:lnTo>
                          <a:lnTo>
                            <a:pt x="424" y="966"/>
                          </a:lnTo>
                          <a:lnTo>
                            <a:pt x="424" y="975"/>
                          </a:lnTo>
                          <a:lnTo>
                            <a:pt x="424" y="983"/>
                          </a:lnTo>
                          <a:lnTo>
                            <a:pt x="416" y="975"/>
                          </a:lnTo>
                          <a:lnTo>
                            <a:pt x="416" y="983"/>
                          </a:lnTo>
                          <a:lnTo>
                            <a:pt x="424" y="983"/>
                          </a:lnTo>
                          <a:lnTo>
                            <a:pt x="416" y="992"/>
                          </a:lnTo>
                          <a:lnTo>
                            <a:pt x="331" y="873"/>
                          </a:lnTo>
                          <a:lnTo>
                            <a:pt x="314" y="839"/>
                          </a:lnTo>
                          <a:lnTo>
                            <a:pt x="212" y="695"/>
                          </a:lnTo>
                          <a:lnTo>
                            <a:pt x="161" y="619"/>
                          </a:lnTo>
                          <a:lnTo>
                            <a:pt x="119" y="551"/>
                          </a:lnTo>
                          <a:lnTo>
                            <a:pt x="59" y="46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3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1109" y="1606"/>
                      <a:ext cx="569" cy="720"/>
                    </a:xfrm>
                    <a:custGeom>
                      <a:avLst/>
                      <a:gdLst>
                        <a:gd name="T0" fmla="*/ 26 w 569"/>
                        <a:gd name="T1" fmla="*/ 491 h 720"/>
                        <a:gd name="T2" fmla="*/ 34 w 569"/>
                        <a:gd name="T3" fmla="*/ 432 h 720"/>
                        <a:gd name="T4" fmla="*/ 43 w 569"/>
                        <a:gd name="T5" fmla="*/ 424 h 720"/>
                        <a:gd name="T6" fmla="*/ 60 w 569"/>
                        <a:gd name="T7" fmla="*/ 313 h 720"/>
                        <a:gd name="T8" fmla="*/ 68 w 569"/>
                        <a:gd name="T9" fmla="*/ 263 h 720"/>
                        <a:gd name="T10" fmla="*/ 77 w 569"/>
                        <a:gd name="T11" fmla="*/ 237 h 720"/>
                        <a:gd name="T12" fmla="*/ 94 w 569"/>
                        <a:gd name="T13" fmla="*/ 127 h 720"/>
                        <a:gd name="T14" fmla="*/ 119 w 569"/>
                        <a:gd name="T15" fmla="*/ 0 h 720"/>
                        <a:gd name="T16" fmla="*/ 221 w 569"/>
                        <a:gd name="T17" fmla="*/ 17 h 720"/>
                        <a:gd name="T18" fmla="*/ 297 w 569"/>
                        <a:gd name="T19" fmla="*/ 34 h 720"/>
                        <a:gd name="T20" fmla="*/ 306 w 569"/>
                        <a:gd name="T21" fmla="*/ 34 h 720"/>
                        <a:gd name="T22" fmla="*/ 357 w 569"/>
                        <a:gd name="T23" fmla="*/ 42 h 720"/>
                        <a:gd name="T24" fmla="*/ 399 w 569"/>
                        <a:gd name="T25" fmla="*/ 51 h 720"/>
                        <a:gd name="T26" fmla="*/ 391 w 569"/>
                        <a:gd name="T27" fmla="*/ 102 h 720"/>
                        <a:gd name="T28" fmla="*/ 382 w 569"/>
                        <a:gd name="T29" fmla="*/ 144 h 720"/>
                        <a:gd name="T30" fmla="*/ 382 w 569"/>
                        <a:gd name="T31" fmla="*/ 178 h 720"/>
                        <a:gd name="T32" fmla="*/ 476 w 569"/>
                        <a:gd name="T33" fmla="*/ 195 h 720"/>
                        <a:gd name="T34" fmla="*/ 476 w 569"/>
                        <a:gd name="T35" fmla="*/ 195 h 720"/>
                        <a:gd name="T36" fmla="*/ 569 w 569"/>
                        <a:gd name="T37" fmla="*/ 203 h 720"/>
                        <a:gd name="T38" fmla="*/ 561 w 569"/>
                        <a:gd name="T39" fmla="*/ 246 h 720"/>
                        <a:gd name="T40" fmla="*/ 552 w 569"/>
                        <a:gd name="T41" fmla="*/ 305 h 720"/>
                        <a:gd name="T42" fmla="*/ 544 w 569"/>
                        <a:gd name="T43" fmla="*/ 381 h 720"/>
                        <a:gd name="T44" fmla="*/ 544 w 569"/>
                        <a:gd name="T45" fmla="*/ 398 h 720"/>
                        <a:gd name="T46" fmla="*/ 544 w 569"/>
                        <a:gd name="T47" fmla="*/ 415 h 720"/>
                        <a:gd name="T48" fmla="*/ 527 w 569"/>
                        <a:gd name="T49" fmla="*/ 525 h 720"/>
                        <a:gd name="T50" fmla="*/ 518 w 569"/>
                        <a:gd name="T51" fmla="*/ 559 h 720"/>
                        <a:gd name="T52" fmla="*/ 518 w 569"/>
                        <a:gd name="T53" fmla="*/ 568 h 720"/>
                        <a:gd name="T54" fmla="*/ 518 w 569"/>
                        <a:gd name="T55" fmla="*/ 601 h 720"/>
                        <a:gd name="T56" fmla="*/ 510 w 569"/>
                        <a:gd name="T57" fmla="*/ 635 h 720"/>
                        <a:gd name="T58" fmla="*/ 501 w 569"/>
                        <a:gd name="T59" fmla="*/ 720 h 720"/>
                        <a:gd name="T60" fmla="*/ 408 w 569"/>
                        <a:gd name="T61" fmla="*/ 703 h 720"/>
                        <a:gd name="T62" fmla="*/ 357 w 569"/>
                        <a:gd name="T63" fmla="*/ 695 h 720"/>
                        <a:gd name="T64" fmla="*/ 357 w 569"/>
                        <a:gd name="T65" fmla="*/ 695 h 720"/>
                        <a:gd name="T66" fmla="*/ 331 w 569"/>
                        <a:gd name="T67" fmla="*/ 695 h 720"/>
                        <a:gd name="T68" fmla="*/ 264 w 569"/>
                        <a:gd name="T69" fmla="*/ 686 h 720"/>
                        <a:gd name="T70" fmla="*/ 179 w 569"/>
                        <a:gd name="T71" fmla="*/ 669 h 720"/>
                        <a:gd name="T72" fmla="*/ 145 w 569"/>
                        <a:gd name="T73" fmla="*/ 661 h 720"/>
                        <a:gd name="T74" fmla="*/ 111 w 569"/>
                        <a:gd name="T75" fmla="*/ 652 h 720"/>
                        <a:gd name="T76" fmla="*/ 0 w 569"/>
                        <a:gd name="T77" fmla="*/ 635 h 720"/>
                        <a:gd name="T78" fmla="*/ 9 w 569"/>
                        <a:gd name="T79" fmla="*/ 559 h 720"/>
                        <a:gd name="T80" fmla="*/ 26 w 569"/>
                        <a:gd name="T81" fmla="*/ 491 h 720"/>
                        <a:gd name="T82" fmla="*/ 26 w 569"/>
                        <a:gd name="T83" fmla="*/ 491 h 720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569"/>
                        <a:gd name="T127" fmla="*/ 0 h 720"/>
                        <a:gd name="T128" fmla="*/ 569 w 569"/>
                        <a:gd name="T129" fmla="*/ 720 h 720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569" h="720">
                          <a:moveTo>
                            <a:pt x="26" y="491"/>
                          </a:moveTo>
                          <a:lnTo>
                            <a:pt x="34" y="432"/>
                          </a:lnTo>
                          <a:lnTo>
                            <a:pt x="43" y="424"/>
                          </a:lnTo>
                          <a:lnTo>
                            <a:pt x="60" y="313"/>
                          </a:lnTo>
                          <a:lnTo>
                            <a:pt x="68" y="263"/>
                          </a:lnTo>
                          <a:lnTo>
                            <a:pt x="77" y="237"/>
                          </a:lnTo>
                          <a:lnTo>
                            <a:pt x="94" y="127"/>
                          </a:lnTo>
                          <a:lnTo>
                            <a:pt x="119" y="0"/>
                          </a:lnTo>
                          <a:lnTo>
                            <a:pt x="221" y="17"/>
                          </a:lnTo>
                          <a:lnTo>
                            <a:pt x="297" y="34"/>
                          </a:lnTo>
                          <a:lnTo>
                            <a:pt x="306" y="34"/>
                          </a:lnTo>
                          <a:lnTo>
                            <a:pt x="357" y="42"/>
                          </a:lnTo>
                          <a:lnTo>
                            <a:pt x="399" y="51"/>
                          </a:lnTo>
                          <a:lnTo>
                            <a:pt x="391" y="102"/>
                          </a:lnTo>
                          <a:lnTo>
                            <a:pt x="382" y="144"/>
                          </a:lnTo>
                          <a:lnTo>
                            <a:pt x="382" y="178"/>
                          </a:lnTo>
                          <a:lnTo>
                            <a:pt x="476" y="195"/>
                          </a:lnTo>
                          <a:lnTo>
                            <a:pt x="569" y="203"/>
                          </a:lnTo>
                          <a:lnTo>
                            <a:pt x="561" y="246"/>
                          </a:lnTo>
                          <a:lnTo>
                            <a:pt x="552" y="305"/>
                          </a:lnTo>
                          <a:lnTo>
                            <a:pt x="544" y="381"/>
                          </a:lnTo>
                          <a:lnTo>
                            <a:pt x="544" y="398"/>
                          </a:lnTo>
                          <a:lnTo>
                            <a:pt x="544" y="415"/>
                          </a:lnTo>
                          <a:lnTo>
                            <a:pt x="527" y="525"/>
                          </a:lnTo>
                          <a:lnTo>
                            <a:pt x="518" y="559"/>
                          </a:lnTo>
                          <a:lnTo>
                            <a:pt x="518" y="568"/>
                          </a:lnTo>
                          <a:lnTo>
                            <a:pt x="518" y="601"/>
                          </a:lnTo>
                          <a:lnTo>
                            <a:pt x="510" y="635"/>
                          </a:lnTo>
                          <a:lnTo>
                            <a:pt x="501" y="720"/>
                          </a:lnTo>
                          <a:lnTo>
                            <a:pt x="408" y="703"/>
                          </a:lnTo>
                          <a:lnTo>
                            <a:pt x="357" y="695"/>
                          </a:lnTo>
                          <a:lnTo>
                            <a:pt x="331" y="695"/>
                          </a:lnTo>
                          <a:lnTo>
                            <a:pt x="264" y="686"/>
                          </a:lnTo>
                          <a:lnTo>
                            <a:pt x="179" y="669"/>
                          </a:lnTo>
                          <a:lnTo>
                            <a:pt x="145" y="661"/>
                          </a:lnTo>
                          <a:lnTo>
                            <a:pt x="111" y="652"/>
                          </a:lnTo>
                          <a:lnTo>
                            <a:pt x="0" y="635"/>
                          </a:lnTo>
                          <a:lnTo>
                            <a:pt x="9" y="559"/>
                          </a:lnTo>
                          <a:lnTo>
                            <a:pt x="26" y="49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4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217" y="1377"/>
                      <a:ext cx="816" cy="1398"/>
                    </a:xfrm>
                    <a:custGeom>
                      <a:avLst/>
                      <a:gdLst>
                        <a:gd name="T0" fmla="*/ 145 w 816"/>
                        <a:gd name="T1" fmla="*/ 534 h 1398"/>
                        <a:gd name="T2" fmla="*/ 111 w 816"/>
                        <a:gd name="T3" fmla="*/ 517 h 1398"/>
                        <a:gd name="T4" fmla="*/ 102 w 816"/>
                        <a:gd name="T5" fmla="*/ 525 h 1398"/>
                        <a:gd name="T6" fmla="*/ 94 w 816"/>
                        <a:gd name="T7" fmla="*/ 534 h 1398"/>
                        <a:gd name="T8" fmla="*/ 85 w 816"/>
                        <a:gd name="T9" fmla="*/ 559 h 1398"/>
                        <a:gd name="T10" fmla="*/ 51 w 816"/>
                        <a:gd name="T11" fmla="*/ 525 h 1398"/>
                        <a:gd name="T12" fmla="*/ 51 w 816"/>
                        <a:gd name="T13" fmla="*/ 492 h 1398"/>
                        <a:gd name="T14" fmla="*/ 17 w 816"/>
                        <a:gd name="T15" fmla="*/ 415 h 1398"/>
                        <a:gd name="T16" fmla="*/ 26 w 816"/>
                        <a:gd name="T17" fmla="*/ 314 h 1398"/>
                        <a:gd name="T18" fmla="*/ 17 w 816"/>
                        <a:gd name="T19" fmla="*/ 237 h 1398"/>
                        <a:gd name="T20" fmla="*/ 43 w 816"/>
                        <a:gd name="T21" fmla="*/ 127 h 1398"/>
                        <a:gd name="T22" fmla="*/ 68 w 816"/>
                        <a:gd name="T23" fmla="*/ 34 h 1398"/>
                        <a:gd name="T24" fmla="*/ 111 w 816"/>
                        <a:gd name="T25" fmla="*/ 9 h 1398"/>
                        <a:gd name="T26" fmla="*/ 332 w 816"/>
                        <a:gd name="T27" fmla="*/ 68 h 1398"/>
                        <a:gd name="T28" fmla="*/ 391 w 816"/>
                        <a:gd name="T29" fmla="*/ 390 h 1398"/>
                        <a:gd name="T30" fmla="*/ 366 w 816"/>
                        <a:gd name="T31" fmla="*/ 466 h 1398"/>
                        <a:gd name="T32" fmla="*/ 391 w 816"/>
                        <a:gd name="T33" fmla="*/ 525 h 1398"/>
                        <a:gd name="T34" fmla="*/ 527 w 816"/>
                        <a:gd name="T35" fmla="*/ 729 h 1398"/>
                        <a:gd name="T36" fmla="*/ 782 w 816"/>
                        <a:gd name="T37" fmla="*/ 1102 h 1398"/>
                        <a:gd name="T38" fmla="*/ 782 w 816"/>
                        <a:gd name="T39" fmla="*/ 1119 h 1398"/>
                        <a:gd name="T40" fmla="*/ 790 w 816"/>
                        <a:gd name="T41" fmla="*/ 1144 h 1398"/>
                        <a:gd name="T42" fmla="*/ 790 w 816"/>
                        <a:gd name="T43" fmla="*/ 1161 h 1398"/>
                        <a:gd name="T44" fmla="*/ 799 w 816"/>
                        <a:gd name="T45" fmla="*/ 1178 h 1398"/>
                        <a:gd name="T46" fmla="*/ 816 w 816"/>
                        <a:gd name="T47" fmla="*/ 1195 h 1398"/>
                        <a:gd name="T48" fmla="*/ 816 w 816"/>
                        <a:gd name="T49" fmla="*/ 1203 h 1398"/>
                        <a:gd name="T50" fmla="*/ 782 w 816"/>
                        <a:gd name="T51" fmla="*/ 1220 h 1398"/>
                        <a:gd name="T52" fmla="*/ 765 w 816"/>
                        <a:gd name="T53" fmla="*/ 1237 h 1398"/>
                        <a:gd name="T54" fmla="*/ 765 w 816"/>
                        <a:gd name="T55" fmla="*/ 1254 h 1398"/>
                        <a:gd name="T56" fmla="*/ 756 w 816"/>
                        <a:gd name="T57" fmla="*/ 1271 h 1398"/>
                        <a:gd name="T58" fmla="*/ 756 w 816"/>
                        <a:gd name="T59" fmla="*/ 1288 h 1398"/>
                        <a:gd name="T60" fmla="*/ 739 w 816"/>
                        <a:gd name="T61" fmla="*/ 1305 h 1398"/>
                        <a:gd name="T62" fmla="*/ 731 w 816"/>
                        <a:gd name="T63" fmla="*/ 1313 h 1398"/>
                        <a:gd name="T64" fmla="*/ 731 w 816"/>
                        <a:gd name="T65" fmla="*/ 1339 h 1398"/>
                        <a:gd name="T66" fmla="*/ 731 w 816"/>
                        <a:gd name="T67" fmla="*/ 1347 h 1398"/>
                        <a:gd name="T68" fmla="*/ 739 w 816"/>
                        <a:gd name="T69" fmla="*/ 1356 h 1398"/>
                        <a:gd name="T70" fmla="*/ 739 w 816"/>
                        <a:gd name="T71" fmla="*/ 1381 h 1398"/>
                        <a:gd name="T72" fmla="*/ 731 w 816"/>
                        <a:gd name="T73" fmla="*/ 1390 h 1398"/>
                        <a:gd name="T74" fmla="*/ 731 w 816"/>
                        <a:gd name="T75" fmla="*/ 1390 h 1398"/>
                        <a:gd name="T76" fmla="*/ 714 w 816"/>
                        <a:gd name="T77" fmla="*/ 1390 h 1398"/>
                        <a:gd name="T78" fmla="*/ 451 w 816"/>
                        <a:gd name="T79" fmla="*/ 1339 h 1398"/>
                        <a:gd name="T80" fmla="*/ 451 w 816"/>
                        <a:gd name="T81" fmla="*/ 1339 h 1398"/>
                        <a:gd name="T82" fmla="*/ 451 w 816"/>
                        <a:gd name="T83" fmla="*/ 1263 h 1398"/>
                        <a:gd name="T84" fmla="*/ 366 w 816"/>
                        <a:gd name="T85" fmla="*/ 1186 h 1398"/>
                        <a:gd name="T86" fmla="*/ 366 w 816"/>
                        <a:gd name="T87" fmla="*/ 1161 h 1398"/>
                        <a:gd name="T88" fmla="*/ 289 w 816"/>
                        <a:gd name="T89" fmla="*/ 1110 h 1398"/>
                        <a:gd name="T90" fmla="*/ 230 w 816"/>
                        <a:gd name="T91" fmla="*/ 1059 h 1398"/>
                        <a:gd name="T92" fmla="*/ 170 w 816"/>
                        <a:gd name="T93" fmla="*/ 1025 h 1398"/>
                        <a:gd name="T94" fmla="*/ 170 w 816"/>
                        <a:gd name="T95" fmla="*/ 983 h 1398"/>
                        <a:gd name="T96" fmla="*/ 179 w 816"/>
                        <a:gd name="T97" fmla="*/ 949 h 1398"/>
                        <a:gd name="T98" fmla="*/ 162 w 816"/>
                        <a:gd name="T99" fmla="*/ 907 h 1398"/>
                        <a:gd name="T100" fmla="*/ 128 w 816"/>
                        <a:gd name="T101" fmla="*/ 847 h 1398"/>
                        <a:gd name="T102" fmla="*/ 94 w 816"/>
                        <a:gd name="T103" fmla="*/ 729 h 1398"/>
                        <a:gd name="T104" fmla="*/ 119 w 816"/>
                        <a:gd name="T105" fmla="*/ 703 h 1398"/>
                        <a:gd name="T106" fmla="*/ 85 w 816"/>
                        <a:gd name="T107" fmla="*/ 669 h 1398"/>
                        <a:gd name="T108" fmla="*/ 77 w 816"/>
                        <a:gd name="T109" fmla="*/ 610 h 1398"/>
                        <a:gd name="T110" fmla="*/ 94 w 816"/>
                        <a:gd name="T111" fmla="*/ 568 h 1398"/>
                        <a:gd name="T112" fmla="*/ 111 w 816"/>
                        <a:gd name="T113" fmla="*/ 619 h 1398"/>
                        <a:gd name="T114" fmla="*/ 102 w 816"/>
                        <a:gd name="T115" fmla="*/ 576 h 1398"/>
                        <a:gd name="T116" fmla="*/ 111 w 816"/>
                        <a:gd name="T117" fmla="*/ 542 h 1398"/>
                        <a:gd name="T118" fmla="*/ 179 w 816"/>
                        <a:gd name="T119" fmla="*/ 551 h 1398"/>
                        <a:gd name="T120" fmla="*/ 187 w 816"/>
                        <a:gd name="T121" fmla="*/ 551 h 1398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816"/>
                        <a:gd name="T184" fmla="*/ 0 h 1398"/>
                        <a:gd name="T185" fmla="*/ 816 w 816"/>
                        <a:gd name="T186" fmla="*/ 1398 h 1398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816" h="1398">
                          <a:moveTo>
                            <a:pt x="179" y="542"/>
                          </a:moveTo>
                          <a:lnTo>
                            <a:pt x="162" y="551"/>
                          </a:lnTo>
                          <a:lnTo>
                            <a:pt x="153" y="551"/>
                          </a:lnTo>
                          <a:lnTo>
                            <a:pt x="145" y="534"/>
                          </a:lnTo>
                          <a:lnTo>
                            <a:pt x="119" y="542"/>
                          </a:lnTo>
                          <a:lnTo>
                            <a:pt x="119" y="525"/>
                          </a:lnTo>
                          <a:lnTo>
                            <a:pt x="111" y="517"/>
                          </a:lnTo>
                          <a:lnTo>
                            <a:pt x="119" y="525"/>
                          </a:lnTo>
                          <a:lnTo>
                            <a:pt x="119" y="534"/>
                          </a:lnTo>
                          <a:lnTo>
                            <a:pt x="102" y="525"/>
                          </a:lnTo>
                          <a:lnTo>
                            <a:pt x="94" y="525"/>
                          </a:lnTo>
                          <a:lnTo>
                            <a:pt x="94" y="517"/>
                          </a:lnTo>
                          <a:lnTo>
                            <a:pt x="94" y="534"/>
                          </a:lnTo>
                          <a:lnTo>
                            <a:pt x="94" y="542"/>
                          </a:lnTo>
                          <a:lnTo>
                            <a:pt x="85" y="551"/>
                          </a:lnTo>
                          <a:lnTo>
                            <a:pt x="85" y="559"/>
                          </a:lnTo>
                          <a:lnTo>
                            <a:pt x="68" y="551"/>
                          </a:lnTo>
                          <a:lnTo>
                            <a:pt x="60" y="534"/>
                          </a:lnTo>
                          <a:lnTo>
                            <a:pt x="51" y="525"/>
                          </a:lnTo>
                          <a:lnTo>
                            <a:pt x="43" y="525"/>
                          </a:lnTo>
                          <a:lnTo>
                            <a:pt x="51" y="508"/>
                          </a:lnTo>
                          <a:lnTo>
                            <a:pt x="51" y="492"/>
                          </a:lnTo>
                          <a:lnTo>
                            <a:pt x="43" y="466"/>
                          </a:lnTo>
                          <a:lnTo>
                            <a:pt x="34" y="449"/>
                          </a:lnTo>
                          <a:lnTo>
                            <a:pt x="17" y="415"/>
                          </a:lnTo>
                          <a:lnTo>
                            <a:pt x="9" y="390"/>
                          </a:lnTo>
                          <a:lnTo>
                            <a:pt x="17" y="381"/>
                          </a:lnTo>
                          <a:lnTo>
                            <a:pt x="17" y="339"/>
                          </a:lnTo>
                          <a:lnTo>
                            <a:pt x="26" y="314"/>
                          </a:lnTo>
                          <a:lnTo>
                            <a:pt x="26" y="297"/>
                          </a:lnTo>
                          <a:lnTo>
                            <a:pt x="26" y="280"/>
                          </a:lnTo>
                          <a:lnTo>
                            <a:pt x="17" y="254"/>
                          </a:lnTo>
                          <a:lnTo>
                            <a:pt x="17" y="237"/>
                          </a:lnTo>
                          <a:lnTo>
                            <a:pt x="0" y="212"/>
                          </a:lnTo>
                          <a:lnTo>
                            <a:pt x="0" y="203"/>
                          </a:lnTo>
                          <a:lnTo>
                            <a:pt x="0" y="186"/>
                          </a:lnTo>
                          <a:lnTo>
                            <a:pt x="43" y="127"/>
                          </a:lnTo>
                          <a:lnTo>
                            <a:pt x="51" y="102"/>
                          </a:lnTo>
                          <a:lnTo>
                            <a:pt x="60" y="85"/>
                          </a:lnTo>
                          <a:lnTo>
                            <a:pt x="68" y="68"/>
                          </a:lnTo>
                          <a:lnTo>
                            <a:pt x="68" y="34"/>
                          </a:lnTo>
                          <a:lnTo>
                            <a:pt x="68" y="26"/>
                          </a:lnTo>
                          <a:lnTo>
                            <a:pt x="68" y="17"/>
                          </a:lnTo>
                          <a:lnTo>
                            <a:pt x="77" y="0"/>
                          </a:lnTo>
                          <a:lnTo>
                            <a:pt x="111" y="9"/>
                          </a:lnTo>
                          <a:lnTo>
                            <a:pt x="136" y="17"/>
                          </a:lnTo>
                          <a:lnTo>
                            <a:pt x="170" y="26"/>
                          </a:lnTo>
                          <a:lnTo>
                            <a:pt x="255" y="51"/>
                          </a:lnTo>
                          <a:lnTo>
                            <a:pt x="332" y="68"/>
                          </a:lnTo>
                          <a:lnTo>
                            <a:pt x="383" y="85"/>
                          </a:lnTo>
                          <a:lnTo>
                            <a:pt x="459" y="110"/>
                          </a:lnTo>
                          <a:lnTo>
                            <a:pt x="434" y="212"/>
                          </a:lnTo>
                          <a:lnTo>
                            <a:pt x="391" y="390"/>
                          </a:lnTo>
                          <a:lnTo>
                            <a:pt x="383" y="424"/>
                          </a:lnTo>
                          <a:lnTo>
                            <a:pt x="374" y="441"/>
                          </a:lnTo>
                          <a:lnTo>
                            <a:pt x="366" y="458"/>
                          </a:lnTo>
                          <a:lnTo>
                            <a:pt x="366" y="466"/>
                          </a:lnTo>
                          <a:lnTo>
                            <a:pt x="366" y="475"/>
                          </a:lnTo>
                          <a:lnTo>
                            <a:pt x="366" y="483"/>
                          </a:lnTo>
                          <a:lnTo>
                            <a:pt x="374" y="492"/>
                          </a:lnTo>
                          <a:lnTo>
                            <a:pt x="391" y="525"/>
                          </a:lnTo>
                          <a:lnTo>
                            <a:pt x="417" y="559"/>
                          </a:lnTo>
                          <a:lnTo>
                            <a:pt x="425" y="576"/>
                          </a:lnTo>
                          <a:lnTo>
                            <a:pt x="485" y="661"/>
                          </a:lnTo>
                          <a:lnTo>
                            <a:pt x="527" y="729"/>
                          </a:lnTo>
                          <a:lnTo>
                            <a:pt x="578" y="805"/>
                          </a:lnTo>
                          <a:lnTo>
                            <a:pt x="680" y="949"/>
                          </a:lnTo>
                          <a:lnTo>
                            <a:pt x="697" y="983"/>
                          </a:lnTo>
                          <a:lnTo>
                            <a:pt x="782" y="1102"/>
                          </a:lnTo>
                          <a:lnTo>
                            <a:pt x="782" y="1110"/>
                          </a:lnTo>
                          <a:lnTo>
                            <a:pt x="782" y="1119"/>
                          </a:lnTo>
                          <a:lnTo>
                            <a:pt x="782" y="1127"/>
                          </a:lnTo>
                          <a:lnTo>
                            <a:pt x="782" y="1135"/>
                          </a:lnTo>
                          <a:lnTo>
                            <a:pt x="790" y="1144"/>
                          </a:lnTo>
                          <a:lnTo>
                            <a:pt x="790" y="1161"/>
                          </a:lnTo>
                          <a:lnTo>
                            <a:pt x="799" y="1169"/>
                          </a:lnTo>
                          <a:lnTo>
                            <a:pt x="790" y="1178"/>
                          </a:lnTo>
                          <a:lnTo>
                            <a:pt x="799" y="1178"/>
                          </a:lnTo>
                          <a:lnTo>
                            <a:pt x="799" y="1186"/>
                          </a:lnTo>
                          <a:lnTo>
                            <a:pt x="807" y="1186"/>
                          </a:lnTo>
                          <a:lnTo>
                            <a:pt x="816" y="1195"/>
                          </a:lnTo>
                          <a:lnTo>
                            <a:pt x="816" y="1203"/>
                          </a:lnTo>
                          <a:lnTo>
                            <a:pt x="799" y="1212"/>
                          </a:lnTo>
                          <a:lnTo>
                            <a:pt x="799" y="1220"/>
                          </a:lnTo>
                          <a:lnTo>
                            <a:pt x="790" y="1220"/>
                          </a:lnTo>
                          <a:lnTo>
                            <a:pt x="782" y="1220"/>
                          </a:lnTo>
                          <a:lnTo>
                            <a:pt x="782" y="1229"/>
                          </a:lnTo>
                          <a:lnTo>
                            <a:pt x="765" y="1237"/>
                          </a:lnTo>
                          <a:lnTo>
                            <a:pt x="765" y="1246"/>
                          </a:lnTo>
                          <a:lnTo>
                            <a:pt x="765" y="1254"/>
                          </a:lnTo>
                          <a:lnTo>
                            <a:pt x="765" y="1263"/>
                          </a:lnTo>
                          <a:lnTo>
                            <a:pt x="765" y="1271"/>
                          </a:lnTo>
                          <a:lnTo>
                            <a:pt x="756" y="1271"/>
                          </a:lnTo>
                          <a:lnTo>
                            <a:pt x="756" y="1280"/>
                          </a:lnTo>
                          <a:lnTo>
                            <a:pt x="756" y="1288"/>
                          </a:lnTo>
                          <a:lnTo>
                            <a:pt x="748" y="1296"/>
                          </a:lnTo>
                          <a:lnTo>
                            <a:pt x="739" y="1305"/>
                          </a:lnTo>
                          <a:lnTo>
                            <a:pt x="731" y="1305"/>
                          </a:lnTo>
                          <a:lnTo>
                            <a:pt x="731" y="1313"/>
                          </a:lnTo>
                          <a:lnTo>
                            <a:pt x="731" y="1322"/>
                          </a:lnTo>
                          <a:lnTo>
                            <a:pt x="731" y="1330"/>
                          </a:lnTo>
                          <a:lnTo>
                            <a:pt x="731" y="1339"/>
                          </a:lnTo>
                          <a:lnTo>
                            <a:pt x="722" y="1339"/>
                          </a:lnTo>
                          <a:lnTo>
                            <a:pt x="722" y="1347"/>
                          </a:lnTo>
                          <a:lnTo>
                            <a:pt x="731" y="1356"/>
                          </a:lnTo>
                          <a:lnTo>
                            <a:pt x="731" y="1347"/>
                          </a:lnTo>
                          <a:lnTo>
                            <a:pt x="731" y="1356"/>
                          </a:lnTo>
                          <a:lnTo>
                            <a:pt x="739" y="1356"/>
                          </a:lnTo>
                          <a:lnTo>
                            <a:pt x="748" y="1364"/>
                          </a:lnTo>
                          <a:lnTo>
                            <a:pt x="748" y="1373"/>
                          </a:lnTo>
                          <a:lnTo>
                            <a:pt x="748" y="1381"/>
                          </a:lnTo>
                          <a:lnTo>
                            <a:pt x="739" y="1381"/>
                          </a:lnTo>
                          <a:lnTo>
                            <a:pt x="739" y="1390"/>
                          </a:lnTo>
                          <a:lnTo>
                            <a:pt x="731" y="1390"/>
                          </a:lnTo>
                          <a:lnTo>
                            <a:pt x="731" y="1398"/>
                          </a:lnTo>
                          <a:lnTo>
                            <a:pt x="714" y="1390"/>
                          </a:lnTo>
                          <a:lnTo>
                            <a:pt x="570" y="1373"/>
                          </a:lnTo>
                          <a:lnTo>
                            <a:pt x="459" y="1356"/>
                          </a:lnTo>
                          <a:lnTo>
                            <a:pt x="451" y="1339"/>
                          </a:lnTo>
                          <a:lnTo>
                            <a:pt x="459" y="1356"/>
                          </a:lnTo>
                          <a:lnTo>
                            <a:pt x="459" y="1339"/>
                          </a:lnTo>
                          <a:lnTo>
                            <a:pt x="451" y="1330"/>
                          </a:lnTo>
                          <a:lnTo>
                            <a:pt x="451" y="1339"/>
                          </a:lnTo>
                          <a:lnTo>
                            <a:pt x="451" y="1313"/>
                          </a:lnTo>
                          <a:lnTo>
                            <a:pt x="451" y="1280"/>
                          </a:lnTo>
                          <a:lnTo>
                            <a:pt x="451" y="1263"/>
                          </a:lnTo>
                          <a:lnTo>
                            <a:pt x="434" y="1237"/>
                          </a:lnTo>
                          <a:lnTo>
                            <a:pt x="391" y="1186"/>
                          </a:lnTo>
                          <a:lnTo>
                            <a:pt x="374" y="1178"/>
                          </a:lnTo>
                          <a:lnTo>
                            <a:pt x="366" y="1186"/>
                          </a:lnTo>
                          <a:lnTo>
                            <a:pt x="357" y="1178"/>
                          </a:lnTo>
                          <a:lnTo>
                            <a:pt x="357" y="1169"/>
                          </a:lnTo>
                          <a:lnTo>
                            <a:pt x="366" y="1169"/>
                          </a:lnTo>
                          <a:lnTo>
                            <a:pt x="366" y="1161"/>
                          </a:lnTo>
                          <a:lnTo>
                            <a:pt x="357" y="1135"/>
                          </a:lnTo>
                          <a:lnTo>
                            <a:pt x="332" y="1135"/>
                          </a:lnTo>
                          <a:lnTo>
                            <a:pt x="315" y="1127"/>
                          </a:lnTo>
                          <a:lnTo>
                            <a:pt x="289" y="1110"/>
                          </a:lnTo>
                          <a:lnTo>
                            <a:pt x="289" y="1093"/>
                          </a:lnTo>
                          <a:lnTo>
                            <a:pt x="264" y="1068"/>
                          </a:lnTo>
                          <a:lnTo>
                            <a:pt x="255" y="1068"/>
                          </a:lnTo>
                          <a:lnTo>
                            <a:pt x="230" y="1059"/>
                          </a:lnTo>
                          <a:lnTo>
                            <a:pt x="213" y="1051"/>
                          </a:lnTo>
                          <a:lnTo>
                            <a:pt x="204" y="1042"/>
                          </a:lnTo>
                          <a:lnTo>
                            <a:pt x="170" y="1034"/>
                          </a:lnTo>
                          <a:lnTo>
                            <a:pt x="170" y="1025"/>
                          </a:lnTo>
                          <a:lnTo>
                            <a:pt x="153" y="1017"/>
                          </a:lnTo>
                          <a:lnTo>
                            <a:pt x="162" y="1000"/>
                          </a:lnTo>
                          <a:lnTo>
                            <a:pt x="162" y="991"/>
                          </a:lnTo>
                          <a:lnTo>
                            <a:pt x="170" y="983"/>
                          </a:lnTo>
                          <a:lnTo>
                            <a:pt x="162" y="974"/>
                          </a:lnTo>
                          <a:lnTo>
                            <a:pt x="170" y="966"/>
                          </a:lnTo>
                          <a:lnTo>
                            <a:pt x="179" y="958"/>
                          </a:lnTo>
                          <a:lnTo>
                            <a:pt x="179" y="949"/>
                          </a:lnTo>
                          <a:lnTo>
                            <a:pt x="153" y="932"/>
                          </a:lnTo>
                          <a:lnTo>
                            <a:pt x="153" y="924"/>
                          </a:lnTo>
                          <a:lnTo>
                            <a:pt x="162" y="915"/>
                          </a:lnTo>
                          <a:lnTo>
                            <a:pt x="162" y="907"/>
                          </a:lnTo>
                          <a:lnTo>
                            <a:pt x="153" y="898"/>
                          </a:lnTo>
                          <a:lnTo>
                            <a:pt x="136" y="873"/>
                          </a:lnTo>
                          <a:lnTo>
                            <a:pt x="128" y="864"/>
                          </a:lnTo>
                          <a:lnTo>
                            <a:pt x="128" y="847"/>
                          </a:lnTo>
                          <a:lnTo>
                            <a:pt x="119" y="830"/>
                          </a:lnTo>
                          <a:lnTo>
                            <a:pt x="102" y="788"/>
                          </a:lnTo>
                          <a:lnTo>
                            <a:pt x="94" y="771"/>
                          </a:lnTo>
                          <a:lnTo>
                            <a:pt x="94" y="729"/>
                          </a:lnTo>
                          <a:lnTo>
                            <a:pt x="102" y="729"/>
                          </a:lnTo>
                          <a:lnTo>
                            <a:pt x="111" y="729"/>
                          </a:lnTo>
                          <a:lnTo>
                            <a:pt x="119" y="703"/>
                          </a:lnTo>
                          <a:lnTo>
                            <a:pt x="111" y="686"/>
                          </a:lnTo>
                          <a:lnTo>
                            <a:pt x="94" y="686"/>
                          </a:lnTo>
                          <a:lnTo>
                            <a:pt x="85" y="669"/>
                          </a:lnTo>
                          <a:lnTo>
                            <a:pt x="77" y="661"/>
                          </a:lnTo>
                          <a:lnTo>
                            <a:pt x="68" y="636"/>
                          </a:lnTo>
                          <a:lnTo>
                            <a:pt x="77" y="627"/>
                          </a:lnTo>
                          <a:lnTo>
                            <a:pt x="77" y="610"/>
                          </a:lnTo>
                          <a:lnTo>
                            <a:pt x="68" y="602"/>
                          </a:lnTo>
                          <a:lnTo>
                            <a:pt x="77" y="576"/>
                          </a:lnTo>
                          <a:lnTo>
                            <a:pt x="85" y="568"/>
                          </a:lnTo>
                          <a:lnTo>
                            <a:pt x="94" y="568"/>
                          </a:lnTo>
                          <a:lnTo>
                            <a:pt x="94" y="576"/>
                          </a:lnTo>
                          <a:lnTo>
                            <a:pt x="94" y="585"/>
                          </a:lnTo>
                          <a:lnTo>
                            <a:pt x="85" y="593"/>
                          </a:lnTo>
                          <a:lnTo>
                            <a:pt x="111" y="619"/>
                          </a:lnTo>
                          <a:lnTo>
                            <a:pt x="119" y="619"/>
                          </a:lnTo>
                          <a:lnTo>
                            <a:pt x="111" y="610"/>
                          </a:lnTo>
                          <a:lnTo>
                            <a:pt x="111" y="585"/>
                          </a:lnTo>
                          <a:lnTo>
                            <a:pt x="102" y="576"/>
                          </a:lnTo>
                          <a:lnTo>
                            <a:pt x="102" y="559"/>
                          </a:lnTo>
                          <a:lnTo>
                            <a:pt x="102" y="551"/>
                          </a:lnTo>
                          <a:lnTo>
                            <a:pt x="111" y="542"/>
                          </a:lnTo>
                          <a:lnTo>
                            <a:pt x="136" y="551"/>
                          </a:lnTo>
                          <a:lnTo>
                            <a:pt x="170" y="559"/>
                          </a:lnTo>
                          <a:lnTo>
                            <a:pt x="170" y="551"/>
                          </a:lnTo>
                          <a:lnTo>
                            <a:pt x="179" y="551"/>
                          </a:lnTo>
                          <a:lnTo>
                            <a:pt x="179" y="559"/>
                          </a:lnTo>
                          <a:lnTo>
                            <a:pt x="187" y="559"/>
                          </a:lnTo>
                          <a:lnTo>
                            <a:pt x="187" y="551"/>
                          </a:lnTo>
                          <a:lnTo>
                            <a:pt x="170" y="551"/>
                          </a:lnTo>
                          <a:lnTo>
                            <a:pt x="179" y="54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5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430" y="2479"/>
                      <a:ext cx="42" cy="17"/>
                    </a:xfrm>
                    <a:custGeom>
                      <a:avLst/>
                      <a:gdLst>
                        <a:gd name="T0" fmla="*/ 8 w 42"/>
                        <a:gd name="T1" fmla="*/ 0 h 17"/>
                        <a:gd name="T2" fmla="*/ 25 w 42"/>
                        <a:gd name="T3" fmla="*/ 8 h 17"/>
                        <a:gd name="T4" fmla="*/ 34 w 42"/>
                        <a:gd name="T5" fmla="*/ 8 h 17"/>
                        <a:gd name="T6" fmla="*/ 42 w 42"/>
                        <a:gd name="T7" fmla="*/ 8 h 17"/>
                        <a:gd name="T8" fmla="*/ 34 w 42"/>
                        <a:gd name="T9" fmla="*/ 17 h 17"/>
                        <a:gd name="T10" fmla="*/ 17 w 42"/>
                        <a:gd name="T11" fmla="*/ 17 h 17"/>
                        <a:gd name="T12" fmla="*/ 8 w 42"/>
                        <a:gd name="T13" fmla="*/ 8 h 17"/>
                        <a:gd name="T14" fmla="*/ 0 w 42"/>
                        <a:gd name="T15" fmla="*/ 8 h 17"/>
                        <a:gd name="T16" fmla="*/ 0 w 42"/>
                        <a:gd name="T17" fmla="*/ 0 h 17"/>
                        <a:gd name="T18" fmla="*/ 0 w 42"/>
                        <a:gd name="T19" fmla="*/ 0 h 17"/>
                        <a:gd name="T20" fmla="*/ 8 w 42"/>
                        <a:gd name="T21" fmla="*/ 0 h 1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2"/>
                        <a:gd name="T34" fmla="*/ 0 h 17"/>
                        <a:gd name="T35" fmla="*/ 42 w 42"/>
                        <a:gd name="T36" fmla="*/ 17 h 1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2" h="17">
                          <a:moveTo>
                            <a:pt x="8" y="0"/>
                          </a:moveTo>
                          <a:lnTo>
                            <a:pt x="25" y="8"/>
                          </a:lnTo>
                          <a:lnTo>
                            <a:pt x="34" y="8"/>
                          </a:lnTo>
                          <a:lnTo>
                            <a:pt x="42" y="8"/>
                          </a:lnTo>
                          <a:lnTo>
                            <a:pt x="34" y="17"/>
                          </a:lnTo>
                          <a:lnTo>
                            <a:pt x="17" y="17"/>
                          </a:lnTo>
                          <a:lnTo>
                            <a:pt x="8" y="8"/>
                          </a:lnTo>
                          <a:lnTo>
                            <a:pt x="0" y="8"/>
                          </a:lnTo>
                          <a:lnTo>
                            <a:pt x="0" y="0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6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396" y="2479"/>
                      <a:ext cx="25" cy="17"/>
                    </a:xfrm>
                    <a:custGeom>
                      <a:avLst/>
                      <a:gdLst>
                        <a:gd name="T0" fmla="*/ 8 w 25"/>
                        <a:gd name="T1" fmla="*/ 8 h 17"/>
                        <a:gd name="T2" fmla="*/ 0 w 25"/>
                        <a:gd name="T3" fmla="*/ 0 h 17"/>
                        <a:gd name="T4" fmla="*/ 17 w 25"/>
                        <a:gd name="T5" fmla="*/ 0 h 17"/>
                        <a:gd name="T6" fmla="*/ 25 w 25"/>
                        <a:gd name="T7" fmla="*/ 8 h 17"/>
                        <a:gd name="T8" fmla="*/ 8 w 25"/>
                        <a:gd name="T9" fmla="*/ 17 h 17"/>
                        <a:gd name="T10" fmla="*/ 8 w 25"/>
                        <a:gd name="T11" fmla="*/ 8 h 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5"/>
                        <a:gd name="T19" fmla="*/ 0 h 17"/>
                        <a:gd name="T20" fmla="*/ 25 w 25"/>
                        <a:gd name="T21" fmla="*/ 17 h 1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5" h="17">
                          <a:moveTo>
                            <a:pt x="8" y="8"/>
                          </a:moveTo>
                          <a:lnTo>
                            <a:pt x="0" y="0"/>
                          </a:lnTo>
                          <a:lnTo>
                            <a:pt x="17" y="0"/>
                          </a:lnTo>
                          <a:lnTo>
                            <a:pt x="25" y="8"/>
                          </a:lnTo>
                          <a:lnTo>
                            <a:pt x="8" y="17"/>
                          </a:lnTo>
                          <a:lnTo>
                            <a:pt x="8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549" y="2580"/>
                      <a:ext cx="25" cy="34"/>
                    </a:xfrm>
                    <a:custGeom>
                      <a:avLst/>
                      <a:gdLst>
                        <a:gd name="T0" fmla="*/ 0 w 25"/>
                        <a:gd name="T1" fmla="*/ 0 h 34"/>
                        <a:gd name="T2" fmla="*/ 25 w 25"/>
                        <a:gd name="T3" fmla="*/ 17 h 34"/>
                        <a:gd name="T4" fmla="*/ 25 w 25"/>
                        <a:gd name="T5" fmla="*/ 26 h 34"/>
                        <a:gd name="T6" fmla="*/ 25 w 25"/>
                        <a:gd name="T7" fmla="*/ 34 h 34"/>
                        <a:gd name="T8" fmla="*/ 8 w 25"/>
                        <a:gd name="T9" fmla="*/ 26 h 34"/>
                        <a:gd name="T10" fmla="*/ 8 w 25"/>
                        <a:gd name="T11" fmla="*/ 17 h 34"/>
                        <a:gd name="T12" fmla="*/ 0 w 25"/>
                        <a:gd name="T13" fmla="*/ 9 h 34"/>
                        <a:gd name="T14" fmla="*/ 0 w 25"/>
                        <a:gd name="T15" fmla="*/ 0 h 3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5"/>
                        <a:gd name="T25" fmla="*/ 0 h 34"/>
                        <a:gd name="T26" fmla="*/ 25 w 25"/>
                        <a:gd name="T27" fmla="*/ 34 h 3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5" h="34">
                          <a:moveTo>
                            <a:pt x="0" y="0"/>
                          </a:moveTo>
                          <a:lnTo>
                            <a:pt x="25" y="17"/>
                          </a:lnTo>
                          <a:lnTo>
                            <a:pt x="25" y="26"/>
                          </a:lnTo>
                          <a:lnTo>
                            <a:pt x="25" y="34"/>
                          </a:lnTo>
                          <a:lnTo>
                            <a:pt x="8" y="26"/>
                          </a:lnTo>
                          <a:lnTo>
                            <a:pt x="8" y="17"/>
                          </a:lnTo>
                          <a:lnTo>
                            <a:pt x="0" y="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8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532" y="2640"/>
                      <a:ext cx="25" cy="33"/>
                    </a:xfrm>
                    <a:custGeom>
                      <a:avLst/>
                      <a:gdLst>
                        <a:gd name="T0" fmla="*/ 25 w 25"/>
                        <a:gd name="T1" fmla="*/ 33 h 33"/>
                        <a:gd name="T2" fmla="*/ 17 w 25"/>
                        <a:gd name="T3" fmla="*/ 33 h 33"/>
                        <a:gd name="T4" fmla="*/ 8 w 25"/>
                        <a:gd name="T5" fmla="*/ 17 h 33"/>
                        <a:gd name="T6" fmla="*/ 0 w 25"/>
                        <a:gd name="T7" fmla="*/ 0 h 33"/>
                        <a:gd name="T8" fmla="*/ 8 w 25"/>
                        <a:gd name="T9" fmla="*/ 0 h 33"/>
                        <a:gd name="T10" fmla="*/ 8 w 25"/>
                        <a:gd name="T11" fmla="*/ 8 h 33"/>
                        <a:gd name="T12" fmla="*/ 25 w 25"/>
                        <a:gd name="T13" fmla="*/ 33 h 3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5"/>
                        <a:gd name="T22" fmla="*/ 0 h 33"/>
                        <a:gd name="T23" fmla="*/ 25 w 25"/>
                        <a:gd name="T24" fmla="*/ 33 h 33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5" h="33">
                          <a:moveTo>
                            <a:pt x="25" y="33"/>
                          </a:moveTo>
                          <a:lnTo>
                            <a:pt x="17" y="33"/>
                          </a:lnTo>
                          <a:lnTo>
                            <a:pt x="8" y="17"/>
                          </a:lnTo>
                          <a:lnTo>
                            <a:pt x="0" y="0"/>
                          </a:lnTo>
                          <a:lnTo>
                            <a:pt x="8" y="0"/>
                          </a:lnTo>
                          <a:lnTo>
                            <a:pt x="8" y="8"/>
                          </a:lnTo>
                          <a:lnTo>
                            <a:pt x="25" y="33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9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3997" y="1648"/>
                      <a:ext cx="424" cy="492"/>
                    </a:xfrm>
                    <a:custGeom>
                      <a:avLst/>
                      <a:gdLst>
                        <a:gd name="T0" fmla="*/ 187 w 424"/>
                        <a:gd name="T1" fmla="*/ 475 h 492"/>
                        <a:gd name="T2" fmla="*/ 170 w 424"/>
                        <a:gd name="T3" fmla="*/ 466 h 492"/>
                        <a:gd name="T4" fmla="*/ 161 w 424"/>
                        <a:gd name="T5" fmla="*/ 475 h 492"/>
                        <a:gd name="T6" fmla="*/ 144 w 424"/>
                        <a:gd name="T7" fmla="*/ 475 h 492"/>
                        <a:gd name="T8" fmla="*/ 127 w 424"/>
                        <a:gd name="T9" fmla="*/ 466 h 492"/>
                        <a:gd name="T10" fmla="*/ 102 w 424"/>
                        <a:gd name="T11" fmla="*/ 466 h 492"/>
                        <a:gd name="T12" fmla="*/ 93 w 424"/>
                        <a:gd name="T13" fmla="*/ 441 h 492"/>
                        <a:gd name="T14" fmla="*/ 76 w 424"/>
                        <a:gd name="T15" fmla="*/ 432 h 492"/>
                        <a:gd name="T16" fmla="*/ 68 w 424"/>
                        <a:gd name="T17" fmla="*/ 424 h 492"/>
                        <a:gd name="T18" fmla="*/ 42 w 424"/>
                        <a:gd name="T19" fmla="*/ 424 h 492"/>
                        <a:gd name="T20" fmla="*/ 34 w 424"/>
                        <a:gd name="T21" fmla="*/ 407 h 492"/>
                        <a:gd name="T22" fmla="*/ 25 w 424"/>
                        <a:gd name="T23" fmla="*/ 322 h 492"/>
                        <a:gd name="T24" fmla="*/ 17 w 424"/>
                        <a:gd name="T25" fmla="*/ 237 h 492"/>
                        <a:gd name="T26" fmla="*/ 8 w 424"/>
                        <a:gd name="T27" fmla="*/ 153 h 492"/>
                        <a:gd name="T28" fmla="*/ 0 w 424"/>
                        <a:gd name="T29" fmla="*/ 93 h 492"/>
                        <a:gd name="T30" fmla="*/ 93 w 424"/>
                        <a:gd name="T31" fmla="*/ 85 h 492"/>
                        <a:gd name="T32" fmla="*/ 187 w 424"/>
                        <a:gd name="T33" fmla="*/ 93 h 492"/>
                        <a:gd name="T34" fmla="*/ 195 w 424"/>
                        <a:gd name="T35" fmla="*/ 102 h 492"/>
                        <a:gd name="T36" fmla="*/ 272 w 424"/>
                        <a:gd name="T37" fmla="*/ 85 h 492"/>
                        <a:gd name="T38" fmla="*/ 357 w 424"/>
                        <a:gd name="T39" fmla="*/ 26 h 492"/>
                        <a:gd name="T40" fmla="*/ 407 w 424"/>
                        <a:gd name="T41" fmla="*/ 68 h 492"/>
                        <a:gd name="T42" fmla="*/ 424 w 424"/>
                        <a:gd name="T43" fmla="*/ 178 h 492"/>
                        <a:gd name="T44" fmla="*/ 407 w 424"/>
                        <a:gd name="T45" fmla="*/ 187 h 492"/>
                        <a:gd name="T46" fmla="*/ 416 w 424"/>
                        <a:gd name="T47" fmla="*/ 195 h 492"/>
                        <a:gd name="T48" fmla="*/ 424 w 424"/>
                        <a:gd name="T49" fmla="*/ 221 h 492"/>
                        <a:gd name="T50" fmla="*/ 416 w 424"/>
                        <a:gd name="T51" fmla="*/ 237 h 492"/>
                        <a:gd name="T52" fmla="*/ 416 w 424"/>
                        <a:gd name="T53" fmla="*/ 263 h 492"/>
                        <a:gd name="T54" fmla="*/ 407 w 424"/>
                        <a:gd name="T55" fmla="*/ 271 h 492"/>
                        <a:gd name="T56" fmla="*/ 407 w 424"/>
                        <a:gd name="T57" fmla="*/ 280 h 492"/>
                        <a:gd name="T58" fmla="*/ 416 w 424"/>
                        <a:gd name="T59" fmla="*/ 297 h 492"/>
                        <a:gd name="T60" fmla="*/ 407 w 424"/>
                        <a:gd name="T61" fmla="*/ 314 h 492"/>
                        <a:gd name="T62" fmla="*/ 399 w 424"/>
                        <a:gd name="T63" fmla="*/ 322 h 492"/>
                        <a:gd name="T64" fmla="*/ 382 w 424"/>
                        <a:gd name="T65" fmla="*/ 339 h 492"/>
                        <a:gd name="T66" fmla="*/ 374 w 424"/>
                        <a:gd name="T67" fmla="*/ 348 h 492"/>
                        <a:gd name="T68" fmla="*/ 357 w 424"/>
                        <a:gd name="T69" fmla="*/ 348 h 492"/>
                        <a:gd name="T70" fmla="*/ 348 w 424"/>
                        <a:gd name="T71" fmla="*/ 365 h 492"/>
                        <a:gd name="T72" fmla="*/ 340 w 424"/>
                        <a:gd name="T73" fmla="*/ 373 h 492"/>
                        <a:gd name="T74" fmla="*/ 331 w 424"/>
                        <a:gd name="T75" fmla="*/ 390 h 492"/>
                        <a:gd name="T76" fmla="*/ 331 w 424"/>
                        <a:gd name="T77" fmla="*/ 398 h 492"/>
                        <a:gd name="T78" fmla="*/ 331 w 424"/>
                        <a:gd name="T79" fmla="*/ 407 h 492"/>
                        <a:gd name="T80" fmla="*/ 323 w 424"/>
                        <a:gd name="T81" fmla="*/ 424 h 492"/>
                        <a:gd name="T82" fmla="*/ 323 w 424"/>
                        <a:gd name="T83" fmla="*/ 407 h 492"/>
                        <a:gd name="T84" fmla="*/ 306 w 424"/>
                        <a:gd name="T85" fmla="*/ 407 h 492"/>
                        <a:gd name="T86" fmla="*/ 306 w 424"/>
                        <a:gd name="T87" fmla="*/ 432 h 492"/>
                        <a:gd name="T88" fmla="*/ 297 w 424"/>
                        <a:gd name="T89" fmla="*/ 449 h 492"/>
                        <a:gd name="T90" fmla="*/ 297 w 424"/>
                        <a:gd name="T91" fmla="*/ 458 h 492"/>
                        <a:gd name="T92" fmla="*/ 289 w 424"/>
                        <a:gd name="T93" fmla="*/ 483 h 492"/>
                        <a:gd name="T94" fmla="*/ 272 w 424"/>
                        <a:gd name="T95" fmla="*/ 492 h 492"/>
                        <a:gd name="T96" fmla="*/ 255 w 424"/>
                        <a:gd name="T97" fmla="*/ 475 h 492"/>
                        <a:gd name="T98" fmla="*/ 238 w 424"/>
                        <a:gd name="T99" fmla="*/ 466 h 492"/>
                        <a:gd name="T100" fmla="*/ 229 w 424"/>
                        <a:gd name="T101" fmla="*/ 449 h 492"/>
                        <a:gd name="T102" fmla="*/ 212 w 424"/>
                        <a:gd name="T103" fmla="*/ 458 h 492"/>
                        <a:gd name="T104" fmla="*/ 195 w 424"/>
                        <a:gd name="T105" fmla="*/ 475 h 492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424"/>
                        <a:gd name="T160" fmla="*/ 0 h 492"/>
                        <a:gd name="T161" fmla="*/ 424 w 424"/>
                        <a:gd name="T162" fmla="*/ 492 h 492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424" h="492">
                          <a:moveTo>
                            <a:pt x="195" y="475"/>
                          </a:moveTo>
                          <a:lnTo>
                            <a:pt x="195" y="475"/>
                          </a:lnTo>
                          <a:lnTo>
                            <a:pt x="187" y="475"/>
                          </a:lnTo>
                          <a:lnTo>
                            <a:pt x="187" y="466"/>
                          </a:lnTo>
                          <a:lnTo>
                            <a:pt x="178" y="466"/>
                          </a:lnTo>
                          <a:lnTo>
                            <a:pt x="170" y="466"/>
                          </a:lnTo>
                          <a:lnTo>
                            <a:pt x="161" y="466"/>
                          </a:lnTo>
                          <a:lnTo>
                            <a:pt x="161" y="475"/>
                          </a:lnTo>
                          <a:lnTo>
                            <a:pt x="153" y="475"/>
                          </a:lnTo>
                          <a:lnTo>
                            <a:pt x="144" y="475"/>
                          </a:lnTo>
                          <a:lnTo>
                            <a:pt x="144" y="466"/>
                          </a:lnTo>
                          <a:lnTo>
                            <a:pt x="136" y="466"/>
                          </a:lnTo>
                          <a:lnTo>
                            <a:pt x="127" y="466"/>
                          </a:lnTo>
                          <a:lnTo>
                            <a:pt x="127" y="458"/>
                          </a:lnTo>
                          <a:lnTo>
                            <a:pt x="119" y="466"/>
                          </a:lnTo>
                          <a:lnTo>
                            <a:pt x="110" y="466"/>
                          </a:lnTo>
                          <a:lnTo>
                            <a:pt x="102" y="466"/>
                          </a:lnTo>
                          <a:lnTo>
                            <a:pt x="102" y="458"/>
                          </a:lnTo>
                          <a:lnTo>
                            <a:pt x="93" y="449"/>
                          </a:lnTo>
                          <a:lnTo>
                            <a:pt x="93" y="441"/>
                          </a:lnTo>
                          <a:lnTo>
                            <a:pt x="85" y="432"/>
                          </a:lnTo>
                          <a:lnTo>
                            <a:pt x="76" y="432"/>
                          </a:lnTo>
                          <a:lnTo>
                            <a:pt x="76" y="424"/>
                          </a:lnTo>
                          <a:lnTo>
                            <a:pt x="68" y="424"/>
                          </a:lnTo>
                          <a:lnTo>
                            <a:pt x="59" y="432"/>
                          </a:lnTo>
                          <a:lnTo>
                            <a:pt x="51" y="432"/>
                          </a:lnTo>
                          <a:lnTo>
                            <a:pt x="42" y="424"/>
                          </a:lnTo>
                          <a:lnTo>
                            <a:pt x="42" y="432"/>
                          </a:lnTo>
                          <a:lnTo>
                            <a:pt x="34" y="432"/>
                          </a:lnTo>
                          <a:lnTo>
                            <a:pt x="34" y="407"/>
                          </a:lnTo>
                          <a:lnTo>
                            <a:pt x="34" y="373"/>
                          </a:lnTo>
                          <a:lnTo>
                            <a:pt x="25" y="373"/>
                          </a:lnTo>
                          <a:lnTo>
                            <a:pt x="25" y="348"/>
                          </a:lnTo>
                          <a:lnTo>
                            <a:pt x="25" y="322"/>
                          </a:lnTo>
                          <a:lnTo>
                            <a:pt x="25" y="314"/>
                          </a:lnTo>
                          <a:lnTo>
                            <a:pt x="17" y="271"/>
                          </a:lnTo>
                          <a:lnTo>
                            <a:pt x="17" y="237"/>
                          </a:lnTo>
                          <a:lnTo>
                            <a:pt x="17" y="221"/>
                          </a:lnTo>
                          <a:lnTo>
                            <a:pt x="8" y="195"/>
                          </a:lnTo>
                          <a:lnTo>
                            <a:pt x="8" y="187"/>
                          </a:lnTo>
                          <a:lnTo>
                            <a:pt x="8" y="153"/>
                          </a:lnTo>
                          <a:lnTo>
                            <a:pt x="0" y="136"/>
                          </a:lnTo>
                          <a:lnTo>
                            <a:pt x="0" y="119"/>
                          </a:lnTo>
                          <a:lnTo>
                            <a:pt x="0" y="93"/>
                          </a:lnTo>
                          <a:lnTo>
                            <a:pt x="34" y="93"/>
                          </a:lnTo>
                          <a:lnTo>
                            <a:pt x="42" y="93"/>
                          </a:lnTo>
                          <a:lnTo>
                            <a:pt x="85" y="85"/>
                          </a:lnTo>
                          <a:lnTo>
                            <a:pt x="93" y="85"/>
                          </a:lnTo>
                          <a:lnTo>
                            <a:pt x="119" y="76"/>
                          </a:lnTo>
                          <a:lnTo>
                            <a:pt x="153" y="85"/>
                          </a:lnTo>
                          <a:lnTo>
                            <a:pt x="170" y="93"/>
                          </a:lnTo>
                          <a:lnTo>
                            <a:pt x="187" y="93"/>
                          </a:lnTo>
                          <a:lnTo>
                            <a:pt x="195" y="93"/>
                          </a:lnTo>
                          <a:lnTo>
                            <a:pt x="170" y="110"/>
                          </a:lnTo>
                          <a:lnTo>
                            <a:pt x="178" y="110"/>
                          </a:lnTo>
                          <a:lnTo>
                            <a:pt x="195" y="102"/>
                          </a:lnTo>
                          <a:lnTo>
                            <a:pt x="212" y="110"/>
                          </a:lnTo>
                          <a:lnTo>
                            <a:pt x="238" y="102"/>
                          </a:lnTo>
                          <a:lnTo>
                            <a:pt x="263" y="85"/>
                          </a:lnTo>
                          <a:lnTo>
                            <a:pt x="272" y="85"/>
                          </a:lnTo>
                          <a:lnTo>
                            <a:pt x="289" y="85"/>
                          </a:lnTo>
                          <a:lnTo>
                            <a:pt x="314" y="60"/>
                          </a:lnTo>
                          <a:lnTo>
                            <a:pt x="323" y="51"/>
                          </a:lnTo>
                          <a:lnTo>
                            <a:pt x="357" y="26"/>
                          </a:lnTo>
                          <a:lnTo>
                            <a:pt x="399" y="0"/>
                          </a:lnTo>
                          <a:lnTo>
                            <a:pt x="399" y="17"/>
                          </a:lnTo>
                          <a:lnTo>
                            <a:pt x="407" y="68"/>
                          </a:lnTo>
                          <a:lnTo>
                            <a:pt x="416" y="110"/>
                          </a:lnTo>
                          <a:lnTo>
                            <a:pt x="416" y="144"/>
                          </a:lnTo>
                          <a:lnTo>
                            <a:pt x="424" y="178"/>
                          </a:lnTo>
                          <a:lnTo>
                            <a:pt x="416" y="178"/>
                          </a:lnTo>
                          <a:lnTo>
                            <a:pt x="407" y="187"/>
                          </a:lnTo>
                          <a:lnTo>
                            <a:pt x="416" y="187"/>
                          </a:lnTo>
                          <a:lnTo>
                            <a:pt x="416" y="195"/>
                          </a:lnTo>
                          <a:lnTo>
                            <a:pt x="416" y="204"/>
                          </a:lnTo>
                          <a:lnTo>
                            <a:pt x="416" y="212"/>
                          </a:lnTo>
                          <a:lnTo>
                            <a:pt x="424" y="212"/>
                          </a:lnTo>
                          <a:lnTo>
                            <a:pt x="424" y="221"/>
                          </a:lnTo>
                          <a:lnTo>
                            <a:pt x="416" y="229"/>
                          </a:lnTo>
                          <a:lnTo>
                            <a:pt x="416" y="237"/>
                          </a:lnTo>
                          <a:lnTo>
                            <a:pt x="416" y="254"/>
                          </a:lnTo>
                          <a:lnTo>
                            <a:pt x="416" y="263"/>
                          </a:lnTo>
                          <a:lnTo>
                            <a:pt x="416" y="271"/>
                          </a:lnTo>
                          <a:lnTo>
                            <a:pt x="407" y="271"/>
                          </a:lnTo>
                          <a:lnTo>
                            <a:pt x="416" y="280"/>
                          </a:lnTo>
                          <a:lnTo>
                            <a:pt x="407" y="280"/>
                          </a:lnTo>
                          <a:lnTo>
                            <a:pt x="416" y="288"/>
                          </a:lnTo>
                          <a:lnTo>
                            <a:pt x="407" y="288"/>
                          </a:lnTo>
                          <a:lnTo>
                            <a:pt x="407" y="297"/>
                          </a:lnTo>
                          <a:lnTo>
                            <a:pt x="416" y="297"/>
                          </a:lnTo>
                          <a:lnTo>
                            <a:pt x="407" y="305"/>
                          </a:lnTo>
                          <a:lnTo>
                            <a:pt x="407" y="314"/>
                          </a:lnTo>
                          <a:lnTo>
                            <a:pt x="399" y="314"/>
                          </a:lnTo>
                          <a:lnTo>
                            <a:pt x="399" y="322"/>
                          </a:lnTo>
                          <a:lnTo>
                            <a:pt x="390" y="331"/>
                          </a:lnTo>
                          <a:lnTo>
                            <a:pt x="382" y="339"/>
                          </a:lnTo>
                          <a:lnTo>
                            <a:pt x="382" y="348"/>
                          </a:lnTo>
                          <a:lnTo>
                            <a:pt x="374" y="348"/>
                          </a:lnTo>
                          <a:lnTo>
                            <a:pt x="365" y="356"/>
                          </a:lnTo>
                          <a:lnTo>
                            <a:pt x="365" y="348"/>
                          </a:lnTo>
                          <a:lnTo>
                            <a:pt x="357" y="348"/>
                          </a:lnTo>
                          <a:lnTo>
                            <a:pt x="348" y="356"/>
                          </a:lnTo>
                          <a:lnTo>
                            <a:pt x="348" y="365"/>
                          </a:lnTo>
                          <a:lnTo>
                            <a:pt x="340" y="365"/>
                          </a:lnTo>
                          <a:lnTo>
                            <a:pt x="340" y="373"/>
                          </a:lnTo>
                          <a:lnTo>
                            <a:pt x="331" y="382"/>
                          </a:lnTo>
                          <a:lnTo>
                            <a:pt x="340" y="390"/>
                          </a:lnTo>
                          <a:lnTo>
                            <a:pt x="331" y="390"/>
                          </a:lnTo>
                          <a:lnTo>
                            <a:pt x="331" y="398"/>
                          </a:lnTo>
                          <a:lnTo>
                            <a:pt x="340" y="407"/>
                          </a:lnTo>
                          <a:lnTo>
                            <a:pt x="340" y="415"/>
                          </a:lnTo>
                          <a:lnTo>
                            <a:pt x="331" y="407"/>
                          </a:lnTo>
                          <a:lnTo>
                            <a:pt x="331" y="415"/>
                          </a:lnTo>
                          <a:lnTo>
                            <a:pt x="323" y="424"/>
                          </a:lnTo>
                          <a:lnTo>
                            <a:pt x="323" y="415"/>
                          </a:lnTo>
                          <a:lnTo>
                            <a:pt x="323" y="407"/>
                          </a:lnTo>
                          <a:lnTo>
                            <a:pt x="314" y="407"/>
                          </a:lnTo>
                          <a:lnTo>
                            <a:pt x="306" y="407"/>
                          </a:lnTo>
                          <a:lnTo>
                            <a:pt x="306" y="415"/>
                          </a:lnTo>
                          <a:lnTo>
                            <a:pt x="306" y="424"/>
                          </a:lnTo>
                          <a:lnTo>
                            <a:pt x="306" y="432"/>
                          </a:lnTo>
                          <a:lnTo>
                            <a:pt x="297" y="432"/>
                          </a:lnTo>
                          <a:lnTo>
                            <a:pt x="297" y="441"/>
                          </a:lnTo>
                          <a:lnTo>
                            <a:pt x="297" y="449"/>
                          </a:lnTo>
                          <a:lnTo>
                            <a:pt x="306" y="458"/>
                          </a:lnTo>
                          <a:lnTo>
                            <a:pt x="297" y="466"/>
                          </a:lnTo>
                          <a:lnTo>
                            <a:pt x="297" y="458"/>
                          </a:lnTo>
                          <a:lnTo>
                            <a:pt x="297" y="466"/>
                          </a:lnTo>
                          <a:lnTo>
                            <a:pt x="289" y="483"/>
                          </a:lnTo>
                          <a:lnTo>
                            <a:pt x="280" y="483"/>
                          </a:lnTo>
                          <a:lnTo>
                            <a:pt x="280" y="492"/>
                          </a:lnTo>
                          <a:lnTo>
                            <a:pt x="272" y="492"/>
                          </a:lnTo>
                          <a:lnTo>
                            <a:pt x="263" y="492"/>
                          </a:lnTo>
                          <a:lnTo>
                            <a:pt x="263" y="483"/>
                          </a:lnTo>
                          <a:lnTo>
                            <a:pt x="255" y="483"/>
                          </a:lnTo>
                          <a:lnTo>
                            <a:pt x="255" y="475"/>
                          </a:lnTo>
                          <a:lnTo>
                            <a:pt x="246" y="475"/>
                          </a:lnTo>
                          <a:lnTo>
                            <a:pt x="238" y="475"/>
                          </a:lnTo>
                          <a:lnTo>
                            <a:pt x="238" y="466"/>
                          </a:lnTo>
                          <a:lnTo>
                            <a:pt x="229" y="458"/>
                          </a:lnTo>
                          <a:lnTo>
                            <a:pt x="229" y="449"/>
                          </a:lnTo>
                          <a:lnTo>
                            <a:pt x="221" y="458"/>
                          </a:lnTo>
                          <a:lnTo>
                            <a:pt x="212" y="458"/>
                          </a:lnTo>
                          <a:lnTo>
                            <a:pt x="212" y="466"/>
                          </a:lnTo>
                          <a:lnTo>
                            <a:pt x="212" y="475"/>
                          </a:lnTo>
                          <a:lnTo>
                            <a:pt x="204" y="475"/>
                          </a:lnTo>
                          <a:lnTo>
                            <a:pt x="195" y="47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0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3368" y="1674"/>
                      <a:ext cx="408" cy="720"/>
                    </a:xfrm>
                    <a:custGeom>
                      <a:avLst/>
                      <a:gdLst>
                        <a:gd name="T0" fmla="*/ 323 w 408"/>
                        <a:gd name="T1" fmla="*/ 661 h 720"/>
                        <a:gd name="T2" fmla="*/ 323 w 408"/>
                        <a:gd name="T3" fmla="*/ 703 h 720"/>
                        <a:gd name="T4" fmla="*/ 298 w 408"/>
                        <a:gd name="T5" fmla="*/ 694 h 720"/>
                        <a:gd name="T6" fmla="*/ 264 w 408"/>
                        <a:gd name="T7" fmla="*/ 703 h 720"/>
                        <a:gd name="T8" fmla="*/ 255 w 408"/>
                        <a:gd name="T9" fmla="*/ 720 h 720"/>
                        <a:gd name="T10" fmla="*/ 238 w 408"/>
                        <a:gd name="T11" fmla="*/ 711 h 720"/>
                        <a:gd name="T12" fmla="*/ 230 w 408"/>
                        <a:gd name="T13" fmla="*/ 703 h 720"/>
                        <a:gd name="T14" fmla="*/ 221 w 408"/>
                        <a:gd name="T15" fmla="*/ 686 h 720"/>
                        <a:gd name="T16" fmla="*/ 221 w 408"/>
                        <a:gd name="T17" fmla="*/ 661 h 720"/>
                        <a:gd name="T18" fmla="*/ 213 w 408"/>
                        <a:gd name="T19" fmla="*/ 627 h 720"/>
                        <a:gd name="T20" fmla="*/ 179 w 408"/>
                        <a:gd name="T21" fmla="*/ 601 h 720"/>
                        <a:gd name="T22" fmla="*/ 170 w 408"/>
                        <a:gd name="T23" fmla="*/ 593 h 720"/>
                        <a:gd name="T24" fmla="*/ 136 w 408"/>
                        <a:gd name="T25" fmla="*/ 576 h 720"/>
                        <a:gd name="T26" fmla="*/ 128 w 408"/>
                        <a:gd name="T27" fmla="*/ 542 h 720"/>
                        <a:gd name="T28" fmla="*/ 136 w 408"/>
                        <a:gd name="T29" fmla="*/ 508 h 720"/>
                        <a:gd name="T30" fmla="*/ 145 w 408"/>
                        <a:gd name="T31" fmla="*/ 483 h 720"/>
                        <a:gd name="T32" fmla="*/ 111 w 408"/>
                        <a:gd name="T33" fmla="*/ 474 h 720"/>
                        <a:gd name="T34" fmla="*/ 85 w 408"/>
                        <a:gd name="T35" fmla="*/ 457 h 720"/>
                        <a:gd name="T36" fmla="*/ 77 w 408"/>
                        <a:gd name="T37" fmla="*/ 432 h 720"/>
                        <a:gd name="T38" fmla="*/ 34 w 408"/>
                        <a:gd name="T39" fmla="*/ 398 h 720"/>
                        <a:gd name="T40" fmla="*/ 9 w 408"/>
                        <a:gd name="T41" fmla="*/ 364 h 720"/>
                        <a:gd name="T42" fmla="*/ 0 w 408"/>
                        <a:gd name="T43" fmla="*/ 330 h 720"/>
                        <a:gd name="T44" fmla="*/ 9 w 408"/>
                        <a:gd name="T45" fmla="*/ 296 h 720"/>
                        <a:gd name="T46" fmla="*/ 9 w 408"/>
                        <a:gd name="T47" fmla="*/ 271 h 720"/>
                        <a:gd name="T48" fmla="*/ 34 w 408"/>
                        <a:gd name="T49" fmla="*/ 254 h 720"/>
                        <a:gd name="T50" fmla="*/ 43 w 408"/>
                        <a:gd name="T51" fmla="*/ 220 h 720"/>
                        <a:gd name="T52" fmla="*/ 34 w 408"/>
                        <a:gd name="T53" fmla="*/ 186 h 720"/>
                        <a:gd name="T54" fmla="*/ 43 w 408"/>
                        <a:gd name="T55" fmla="*/ 161 h 720"/>
                        <a:gd name="T56" fmla="*/ 85 w 408"/>
                        <a:gd name="T57" fmla="*/ 144 h 720"/>
                        <a:gd name="T58" fmla="*/ 102 w 408"/>
                        <a:gd name="T59" fmla="*/ 127 h 720"/>
                        <a:gd name="T60" fmla="*/ 119 w 408"/>
                        <a:gd name="T61" fmla="*/ 84 h 720"/>
                        <a:gd name="T62" fmla="*/ 111 w 408"/>
                        <a:gd name="T63" fmla="*/ 59 h 720"/>
                        <a:gd name="T64" fmla="*/ 85 w 408"/>
                        <a:gd name="T65" fmla="*/ 34 h 720"/>
                        <a:gd name="T66" fmla="*/ 68 w 408"/>
                        <a:gd name="T67" fmla="*/ 17 h 720"/>
                        <a:gd name="T68" fmla="*/ 230 w 408"/>
                        <a:gd name="T69" fmla="*/ 8 h 720"/>
                        <a:gd name="T70" fmla="*/ 332 w 408"/>
                        <a:gd name="T71" fmla="*/ 25 h 720"/>
                        <a:gd name="T72" fmla="*/ 374 w 408"/>
                        <a:gd name="T73" fmla="*/ 152 h 720"/>
                        <a:gd name="T74" fmla="*/ 383 w 408"/>
                        <a:gd name="T75" fmla="*/ 296 h 720"/>
                        <a:gd name="T76" fmla="*/ 383 w 408"/>
                        <a:gd name="T77" fmla="*/ 406 h 720"/>
                        <a:gd name="T78" fmla="*/ 391 w 408"/>
                        <a:gd name="T79" fmla="*/ 423 h 720"/>
                        <a:gd name="T80" fmla="*/ 391 w 408"/>
                        <a:gd name="T81" fmla="*/ 432 h 720"/>
                        <a:gd name="T82" fmla="*/ 400 w 408"/>
                        <a:gd name="T83" fmla="*/ 449 h 720"/>
                        <a:gd name="T84" fmla="*/ 400 w 408"/>
                        <a:gd name="T85" fmla="*/ 474 h 720"/>
                        <a:gd name="T86" fmla="*/ 391 w 408"/>
                        <a:gd name="T87" fmla="*/ 491 h 720"/>
                        <a:gd name="T88" fmla="*/ 391 w 408"/>
                        <a:gd name="T89" fmla="*/ 508 h 720"/>
                        <a:gd name="T90" fmla="*/ 383 w 408"/>
                        <a:gd name="T91" fmla="*/ 517 h 720"/>
                        <a:gd name="T92" fmla="*/ 374 w 408"/>
                        <a:gd name="T93" fmla="*/ 533 h 720"/>
                        <a:gd name="T94" fmla="*/ 366 w 408"/>
                        <a:gd name="T95" fmla="*/ 542 h 720"/>
                        <a:gd name="T96" fmla="*/ 366 w 408"/>
                        <a:gd name="T97" fmla="*/ 559 h 720"/>
                        <a:gd name="T98" fmla="*/ 357 w 408"/>
                        <a:gd name="T99" fmla="*/ 576 h 720"/>
                        <a:gd name="T100" fmla="*/ 357 w 408"/>
                        <a:gd name="T101" fmla="*/ 584 h 720"/>
                        <a:gd name="T102" fmla="*/ 357 w 408"/>
                        <a:gd name="T103" fmla="*/ 593 h 720"/>
                        <a:gd name="T104" fmla="*/ 357 w 408"/>
                        <a:gd name="T105" fmla="*/ 601 h 720"/>
                        <a:gd name="T106" fmla="*/ 349 w 408"/>
                        <a:gd name="T107" fmla="*/ 627 h 720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w 408"/>
                        <a:gd name="T163" fmla="*/ 0 h 720"/>
                        <a:gd name="T164" fmla="*/ 408 w 408"/>
                        <a:gd name="T165" fmla="*/ 720 h 720"/>
                      </a:gdLst>
                      <a:ahLst/>
                      <a:cxnLst>
                        <a:cxn ang="T108">
                          <a:pos x="T0" y="T1"/>
                        </a:cxn>
                        <a:cxn ang="T109">
                          <a:pos x="T2" y="T3"/>
                        </a:cxn>
                        <a:cxn ang="T110">
                          <a:pos x="T4" y="T5"/>
                        </a:cxn>
                        <a:cxn ang="T111">
                          <a:pos x="T6" y="T7"/>
                        </a:cxn>
                        <a:cxn ang="T112">
                          <a:pos x="T8" y="T9"/>
                        </a:cxn>
                        <a:cxn ang="T113">
                          <a:pos x="T10" y="T11"/>
                        </a:cxn>
                        <a:cxn ang="T114">
                          <a:pos x="T12" y="T13"/>
                        </a:cxn>
                        <a:cxn ang="T115">
                          <a:pos x="T14" y="T15"/>
                        </a:cxn>
                        <a:cxn ang="T116">
                          <a:pos x="T16" y="T17"/>
                        </a:cxn>
                        <a:cxn ang="T117">
                          <a:pos x="T18" y="T19"/>
                        </a:cxn>
                        <a:cxn ang="T118">
                          <a:pos x="T20" y="T21"/>
                        </a:cxn>
                        <a:cxn ang="T119">
                          <a:pos x="T22" y="T23"/>
                        </a:cxn>
                        <a:cxn ang="T120">
                          <a:pos x="T24" y="T25"/>
                        </a:cxn>
                        <a:cxn ang="T121">
                          <a:pos x="T26" y="T27"/>
                        </a:cxn>
                        <a:cxn ang="T122">
                          <a:pos x="T28" y="T29"/>
                        </a:cxn>
                        <a:cxn ang="T123">
                          <a:pos x="T30" y="T31"/>
                        </a:cxn>
                        <a:cxn ang="T124">
                          <a:pos x="T32" y="T33"/>
                        </a:cxn>
                        <a:cxn ang="T125">
                          <a:pos x="T34" y="T35"/>
                        </a:cxn>
                        <a:cxn ang="T126">
                          <a:pos x="T36" y="T37"/>
                        </a:cxn>
                        <a:cxn ang="T127">
                          <a:pos x="T38" y="T39"/>
                        </a:cxn>
                        <a:cxn ang="T128">
                          <a:pos x="T40" y="T41"/>
                        </a:cxn>
                        <a:cxn ang="T129">
                          <a:pos x="T42" y="T43"/>
                        </a:cxn>
                        <a:cxn ang="T130">
                          <a:pos x="T44" y="T45"/>
                        </a:cxn>
                        <a:cxn ang="T131">
                          <a:pos x="T46" y="T47"/>
                        </a:cxn>
                        <a:cxn ang="T132">
                          <a:pos x="T48" y="T49"/>
                        </a:cxn>
                        <a:cxn ang="T133">
                          <a:pos x="T50" y="T51"/>
                        </a:cxn>
                        <a:cxn ang="T134">
                          <a:pos x="T52" y="T53"/>
                        </a:cxn>
                        <a:cxn ang="T135">
                          <a:pos x="T54" y="T55"/>
                        </a:cxn>
                        <a:cxn ang="T136">
                          <a:pos x="T56" y="T57"/>
                        </a:cxn>
                        <a:cxn ang="T137">
                          <a:pos x="T58" y="T59"/>
                        </a:cxn>
                        <a:cxn ang="T138">
                          <a:pos x="T60" y="T61"/>
                        </a:cxn>
                        <a:cxn ang="T139">
                          <a:pos x="T62" y="T63"/>
                        </a:cxn>
                        <a:cxn ang="T140">
                          <a:pos x="T64" y="T65"/>
                        </a:cxn>
                        <a:cxn ang="T141">
                          <a:pos x="T66" y="T67"/>
                        </a:cxn>
                        <a:cxn ang="T142">
                          <a:pos x="T68" y="T69"/>
                        </a:cxn>
                        <a:cxn ang="T143">
                          <a:pos x="T70" y="T71"/>
                        </a:cxn>
                        <a:cxn ang="T144">
                          <a:pos x="T72" y="T73"/>
                        </a:cxn>
                        <a:cxn ang="T145">
                          <a:pos x="T74" y="T75"/>
                        </a:cxn>
                        <a:cxn ang="T146">
                          <a:pos x="T76" y="T77"/>
                        </a:cxn>
                        <a:cxn ang="T147">
                          <a:pos x="T78" y="T79"/>
                        </a:cxn>
                        <a:cxn ang="T148">
                          <a:pos x="T80" y="T81"/>
                        </a:cxn>
                        <a:cxn ang="T149">
                          <a:pos x="T82" y="T83"/>
                        </a:cxn>
                        <a:cxn ang="T150">
                          <a:pos x="T84" y="T85"/>
                        </a:cxn>
                        <a:cxn ang="T151">
                          <a:pos x="T86" y="T87"/>
                        </a:cxn>
                        <a:cxn ang="T152">
                          <a:pos x="T88" y="T89"/>
                        </a:cxn>
                        <a:cxn ang="T153">
                          <a:pos x="T90" y="T91"/>
                        </a:cxn>
                        <a:cxn ang="T154">
                          <a:pos x="T92" y="T93"/>
                        </a:cxn>
                        <a:cxn ang="T155">
                          <a:pos x="T94" y="T95"/>
                        </a:cxn>
                        <a:cxn ang="T156">
                          <a:pos x="T96" y="T97"/>
                        </a:cxn>
                        <a:cxn ang="T157">
                          <a:pos x="T98" y="T99"/>
                        </a:cxn>
                        <a:cxn ang="T158">
                          <a:pos x="T100" y="T101"/>
                        </a:cxn>
                        <a:cxn ang="T159">
                          <a:pos x="T102" y="T103"/>
                        </a:cxn>
                        <a:cxn ang="T160">
                          <a:pos x="T104" y="T105"/>
                        </a:cxn>
                        <a:cxn ang="T161">
                          <a:pos x="T106" y="T107"/>
                        </a:cxn>
                      </a:cxnLst>
                      <a:rect l="T162" t="T163" r="T164" b="T165"/>
                      <a:pathLst>
                        <a:path w="408" h="720">
                          <a:moveTo>
                            <a:pt x="366" y="644"/>
                          </a:moveTo>
                          <a:lnTo>
                            <a:pt x="357" y="644"/>
                          </a:lnTo>
                          <a:lnTo>
                            <a:pt x="340" y="652"/>
                          </a:lnTo>
                          <a:lnTo>
                            <a:pt x="332" y="652"/>
                          </a:lnTo>
                          <a:lnTo>
                            <a:pt x="323" y="661"/>
                          </a:lnTo>
                          <a:lnTo>
                            <a:pt x="323" y="669"/>
                          </a:lnTo>
                          <a:lnTo>
                            <a:pt x="323" y="677"/>
                          </a:lnTo>
                          <a:lnTo>
                            <a:pt x="323" y="686"/>
                          </a:lnTo>
                          <a:lnTo>
                            <a:pt x="332" y="686"/>
                          </a:lnTo>
                          <a:lnTo>
                            <a:pt x="332" y="694"/>
                          </a:lnTo>
                          <a:lnTo>
                            <a:pt x="323" y="703"/>
                          </a:lnTo>
                          <a:lnTo>
                            <a:pt x="315" y="703"/>
                          </a:lnTo>
                          <a:lnTo>
                            <a:pt x="315" y="694"/>
                          </a:lnTo>
                          <a:lnTo>
                            <a:pt x="306" y="694"/>
                          </a:lnTo>
                          <a:lnTo>
                            <a:pt x="298" y="694"/>
                          </a:lnTo>
                          <a:lnTo>
                            <a:pt x="289" y="686"/>
                          </a:lnTo>
                          <a:lnTo>
                            <a:pt x="281" y="686"/>
                          </a:lnTo>
                          <a:lnTo>
                            <a:pt x="272" y="686"/>
                          </a:lnTo>
                          <a:lnTo>
                            <a:pt x="264" y="694"/>
                          </a:lnTo>
                          <a:lnTo>
                            <a:pt x="264" y="703"/>
                          </a:lnTo>
                          <a:lnTo>
                            <a:pt x="255" y="703"/>
                          </a:lnTo>
                          <a:lnTo>
                            <a:pt x="255" y="711"/>
                          </a:lnTo>
                          <a:lnTo>
                            <a:pt x="264" y="720"/>
                          </a:lnTo>
                          <a:lnTo>
                            <a:pt x="255" y="720"/>
                          </a:lnTo>
                          <a:lnTo>
                            <a:pt x="255" y="711"/>
                          </a:lnTo>
                          <a:lnTo>
                            <a:pt x="247" y="711"/>
                          </a:lnTo>
                          <a:lnTo>
                            <a:pt x="247" y="703"/>
                          </a:lnTo>
                          <a:lnTo>
                            <a:pt x="238" y="703"/>
                          </a:lnTo>
                          <a:lnTo>
                            <a:pt x="238" y="711"/>
                          </a:lnTo>
                          <a:lnTo>
                            <a:pt x="247" y="711"/>
                          </a:lnTo>
                          <a:lnTo>
                            <a:pt x="247" y="720"/>
                          </a:lnTo>
                          <a:lnTo>
                            <a:pt x="238" y="711"/>
                          </a:lnTo>
                          <a:lnTo>
                            <a:pt x="230" y="711"/>
                          </a:lnTo>
                          <a:lnTo>
                            <a:pt x="230" y="703"/>
                          </a:lnTo>
                          <a:lnTo>
                            <a:pt x="230" y="694"/>
                          </a:lnTo>
                          <a:lnTo>
                            <a:pt x="221" y="686"/>
                          </a:lnTo>
                          <a:lnTo>
                            <a:pt x="221" y="677"/>
                          </a:lnTo>
                          <a:lnTo>
                            <a:pt x="230" y="669"/>
                          </a:lnTo>
                          <a:lnTo>
                            <a:pt x="230" y="661"/>
                          </a:lnTo>
                          <a:lnTo>
                            <a:pt x="221" y="661"/>
                          </a:lnTo>
                          <a:lnTo>
                            <a:pt x="221" y="652"/>
                          </a:lnTo>
                          <a:lnTo>
                            <a:pt x="213" y="644"/>
                          </a:lnTo>
                          <a:lnTo>
                            <a:pt x="213" y="635"/>
                          </a:lnTo>
                          <a:lnTo>
                            <a:pt x="213" y="627"/>
                          </a:lnTo>
                          <a:lnTo>
                            <a:pt x="204" y="627"/>
                          </a:lnTo>
                          <a:lnTo>
                            <a:pt x="196" y="627"/>
                          </a:lnTo>
                          <a:lnTo>
                            <a:pt x="196" y="618"/>
                          </a:lnTo>
                          <a:lnTo>
                            <a:pt x="196" y="610"/>
                          </a:lnTo>
                          <a:lnTo>
                            <a:pt x="179" y="601"/>
                          </a:lnTo>
                          <a:lnTo>
                            <a:pt x="170" y="610"/>
                          </a:lnTo>
                          <a:lnTo>
                            <a:pt x="170" y="601"/>
                          </a:lnTo>
                          <a:lnTo>
                            <a:pt x="170" y="593"/>
                          </a:lnTo>
                          <a:lnTo>
                            <a:pt x="162" y="593"/>
                          </a:lnTo>
                          <a:lnTo>
                            <a:pt x="153" y="584"/>
                          </a:lnTo>
                          <a:lnTo>
                            <a:pt x="145" y="584"/>
                          </a:lnTo>
                          <a:lnTo>
                            <a:pt x="136" y="576"/>
                          </a:lnTo>
                          <a:lnTo>
                            <a:pt x="128" y="567"/>
                          </a:lnTo>
                          <a:lnTo>
                            <a:pt x="128" y="550"/>
                          </a:lnTo>
                          <a:lnTo>
                            <a:pt x="128" y="542"/>
                          </a:lnTo>
                          <a:lnTo>
                            <a:pt x="136" y="525"/>
                          </a:lnTo>
                          <a:lnTo>
                            <a:pt x="136" y="517"/>
                          </a:lnTo>
                          <a:lnTo>
                            <a:pt x="136" y="508"/>
                          </a:lnTo>
                          <a:lnTo>
                            <a:pt x="136" y="500"/>
                          </a:lnTo>
                          <a:lnTo>
                            <a:pt x="145" y="491"/>
                          </a:lnTo>
                          <a:lnTo>
                            <a:pt x="145" y="483"/>
                          </a:lnTo>
                          <a:lnTo>
                            <a:pt x="128" y="474"/>
                          </a:lnTo>
                          <a:lnTo>
                            <a:pt x="111" y="474"/>
                          </a:lnTo>
                          <a:lnTo>
                            <a:pt x="102" y="483"/>
                          </a:lnTo>
                          <a:lnTo>
                            <a:pt x="94" y="483"/>
                          </a:lnTo>
                          <a:lnTo>
                            <a:pt x="94" y="474"/>
                          </a:lnTo>
                          <a:lnTo>
                            <a:pt x="85" y="466"/>
                          </a:lnTo>
                          <a:lnTo>
                            <a:pt x="85" y="457"/>
                          </a:lnTo>
                          <a:lnTo>
                            <a:pt x="85" y="449"/>
                          </a:lnTo>
                          <a:lnTo>
                            <a:pt x="85" y="440"/>
                          </a:lnTo>
                          <a:lnTo>
                            <a:pt x="77" y="432"/>
                          </a:lnTo>
                          <a:lnTo>
                            <a:pt x="68" y="423"/>
                          </a:lnTo>
                          <a:lnTo>
                            <a:pt x="60" y="415"/>
                          </a:lnTo>
                          <a:lnTo>
                            <a:pt x="51" y="415"/>
                          </a:lnTo>
                          <a:lnTo>
                            <a:pt x="43" y="406"/>
                          </a:lnTo>
                          <a:lnTo>
                            <a:pt x="43" y="398"/>
                          </a:lnTo>
                          <a:lnTo>
                            <a:pt x="34" y="398"/>
                          </a:lnTo>
                          <a:lnTo>
                            <a:pt x="34" y="389"/>
                          </a:lnTo>
                          <a:lnTo>
                            <a:pt x="17" y="381"/>
                          </a:lnTo>
                          <a:lnTo>
                            <a:pt x="17" y="372"/>
                          </a:lnTo>
                          <a:lnTo>
                            <a:pt x="17" y="364"/>
                          </a:lnTo>
                          <a:lnTo>
                            <a:pt x="9" y="364"/>
                          </a:lnTo>
                          <a:lnTo>
                            <a:pt x="9" y="356"/>
                          </a:lnTo>
                          <a:lnTo>
                            <a:pt x="9" y="347"/>
                          </a:lnTo>
                          <a:lnTo>
                            <a:pt x="0" y="339"/>
                          </a:lnTo>
                          <a:lnTo>
                            <a:pt x="0" y="330"/>
                          </a:lnTo>
                          <a:lnTo>
                            <a:pt x="0" y="322"/>
                          </a:lnTo>
                          <a:lnTo>
                            <a:pt x="0" y="313"/>
                          </a:lnTo>
                          <a:lnTo>
                            <a:pt x="0" y="305"/>
                          </a:lnTo>
                          <a:lnTo>
                            <a:pt x="0" y="296"/>
                          </a:lnTo>
                          <a:lnTo>
                            <a:pt x="9" y="296"/>
                          </a:lnTo>
                          <a:lnTo>
                            <a:pt x="9" y="288"/>
                          </a:lnTo>
                          <a:lnTo>
                            <a:pt x="9" y="279"/>
                          </a:lnTo>
                          <a:lnTo>
                            <a:pt x="9" y="271"/>
                          </a:lnTo>
                          <a:lnTo>
                            <a:pt x="9" y="262"/>
                          </a:lnTo>
                          <a:lnTo>
                            <a:pt x="17" y="262"/>
                          </a:lnTo>
                          <a:lnTo>
                            <a:pt x="26" y="262"/>
                          </a:lnTo>
                          <a:lnTo>
                            <a:pt x="26" y="254"/>
                          </a:lnTo>
                          <a:lnTo>
                            <a:pt x="34" y="254"/>
                          </a:lnTo>
                          <a:lnTo>
                            <a:pt x="34" y="245"/>
                          </a:lnTo>
                          <a:lnTo>
                            <a:pt x="34" y="237"/>
                          </a:lnTo>
                          <a:lnTo>
                            <a:pt x="43" y="228"/>
                          </a:lnTo>
                          <a:lnTo>
                            <a:pt x="43" y="220"/>
                          </a:lnTo>
                          <a:lnTo>
                            <a:pt x="43" y="203"/>
                          </a:lnTo>
                          <a:lnTo>
                            <a:pt x="43" y="195"/>
                          </a:lnTo>
                          <a:lnTo>
                            <a:pt x="43" y="186"/>
                          </a:lnTo>
                          <a:lnTo>
                            <a:pt x="34" y="186"/>
                          </a:lnTo>
                          <a:lnTo>
                            <a:pt x="34" y="178"/>
                          </a:lnTo>
                          <a:lnTo>
                            <a:pt x="34" y="169"/>
                          </a:lnTo>
                          <a:lnTo>
                            <a:pt x="34" y="161"/>
                          </a:lnTo>
                          <a:lnTo>
                            <a:pt x="43" y="152"/>
                          </a:lnTo>
                          <a:lnTo>
                            <a:pt x="43" y="161"/>
                          </a:lnTo>
                          <a:lnTo>
                            <a:pt x="51" y="152"/>
                          </a:lnTo>
                          <a:lnTo>
                            <a:pt x="60" y="152"/>
                          </a:lnTo>
                          <a:lnTo>
                            <a:pt x="68" y="152"/>
                          </a:lnTo>
                          <a:lnTo>
                            <a:pt x="77" y="144"/>
                          </a:lnTo>
                          <a:lnTo>
                            <a:pt x="85" y="144"/>
                          </a:lnTo>
                          <a:lnTo>
                            <a:pt x="94" y="144"/>
                          </a:lnTo>
                          <a:lnTo>
                            <a:pt x="94" y="135"/>
                          </a:lnTo>
                          <a:lnTo>
                            <a:pt x="102" y="135"/>
                          </a:lnTo>
                          <a:lnTo>
                            <a:pt x="102" y="127"/>
                          </a:lnTo>
                          <a:lnTo>
                            <a:pt x="102" y="118"/>
                          </a:lnTo>
                          <a:lnTo>
                            <a:pt x="102" y="110"/>
                          </a:lnTo>
                          <a:lnTo>
                            <a:pt x="111" y="110"/>
                          </a:lnTo>
                          <a:lnTo>
                            <a:pt x="111" y="101"/>
                          </a:lnTo>
                          <a:lnTo>
                            <a:pt x="119" y="84"/>
                          </a:lnTo>
                          <a:lnTo>
                            <a:pt x="119" y="76"/>
                          </a:lnTo>
                          <a:lnTo>
                            <a:pt x="111" y="67"/>
                          </a:lnTo>
                          <a:lnTo>
                            <a:pt x="111" y="59"/>
                          </a:lnTo>
                          <a:lnTo>
                            <a:pt x="102" y="50"/>
                          </a:lnTo>
                          <a:lnTo>
                            <a:pt x="94" y="50"/>
                          </a:lnTo>
                          <a:lnTo>
                            <a:pt x="85" y="42"/>
                          </a:lnTo>
                          <a:lnTo>
                            <a:pt x="85" y="34"/>
                          </a:lnTo>
                          <a:lnTo>
                            <a:pt x="77" y="25"/>
                          </a:lnTo>
                          <a:lnTo>
                            <a:pt x="68" y="25"/>
                          </a:lnTo>
                          <a:lnTo>
                            <a:pt x="68" y="17"/>
                          </a:lnTo>
                          <a:lnTo>
                            <a:pt x="85" y="17"/>
                          </a:lnTo>
                          <a:lnTo>
                            <a:pt x="136" y="8"/>
                          </a:lnTo>
                          <a:lnTo>
                            <a:pt x="145" y="8"/>
                          </a:lnTo>
                          <a:lnTo>
                            <a:pt x="187" y="8"/>
                          </a:lnTo>
                          <a:lnTo>
                            <a:pt x="230" y="8"/>
                          </a:lnTo>
                          <a:lnTo>
                            <a:pt x="247" y="8"/>
                          </a:lnTo>
                          <a:lnTo>
                            <a:pt x="289" y="0"/>
                          </a:lnTo>
                          <a:lnTo>
                            <a:pt x="298" y="0"/>
                          </a:lnTo>
                          <a:lnTo>
                            <a:pt x="332" y="0"/>
                          </a:lnTo>
                          <a:lnTo>
                            <a:pt x="332" y="25"/>
                          </a:lnTo>
                          <a:lnTo>
                            <a:pt x="340" y="42"/>
                          </a:lnTo>
                          <a:lnTo>
                            <a:pt x="349" y="50"/>
                          </a:lnTo>
                          <a:lnTo>
                            <a:pt x="357" y="76"/>
                          </a:lnTo>
                          <a:lnTo>
                            <a:pt x="366" y="93"/>
                          </a:lnTo>
                          <a:lnTo>
                            <a:pt x="374" y="127"/>
                          </a:lnTo>
                          <a:lnTo>
                            <a:pt x="374" y="152"/>
                          </a:lnTo>
                          <a:lnTo>
                            <a:pt x="374" y="169"/>
                          </a:lnTo>
                          <a:lnTo>
                            <a:pt x="374" y="186"/>
                          </a:lnTo>
                          <a:lnTo>
                            <a:pt x="383" y="220"/>
                          </a:lnTo>
                          <a:lnTo>
                            <a:pt x="383" y="254"/>
                          </a:lnTo>
                          <a:lnTo>
                            <a:pt x="383" y="296"/>
                          </a:lnTo>
                          <a:lnTo>
                            <a:pt x="391" y="330"/>
                          </a:lnTo>
                          <a:lnTo>
                            <a:pt x="391" y="364"/>
                          </a:lnTo>
                          <a:lnTo>
                            <a:pt x="391" y="381"/>
                          </a:lnTo>
                          <a:lnTo>
                            <a:pt x="391" y="398"/>
                          </a:lnTo>
                          <a:lnTo>
                            <a:pt x="383" y="406"/>
                          </a:lnTo>
                          <a:lnTo>
                            <a:pt x="391" y="406"/>
                          </a:lnTo>
                          <a:lnTo>
                            <a:pt x="391" y="415"/>
                          </a:lnTo>
                          <a:lnTo>
                            <a:pt x="391" y="423"/>
                          </a:lnTo>
                          <a:lnTo>
                            <a:pt x="383" y="423"/>
                          </a:lnTo>
                          <a:lnTo>
                            <a:pt x="383" y="432"/>
                          </a:lnTo>
                          <a:lnTo>
                            <a:pt x="391" y="432"/>
                          </a:lnTo>
                          <a:lnTo>
                            <a:pt x="391" y="440"/>
                          </a:lnTo>
                          <a:lnTo>
                            <a:pt x="391" y="449"/>
                          </a:lnTo>
                          <a:lnTo>
                            <a:pt x="400" y="449"/>
                          </a:lnTo>
                          <a:lnTo>
                            <a:pt x="400" y="457"/>
                          </a:lnTo>
                          <a:lnTo>
                            <a:pt x="400" y="466"/>
                          </a:lnTo>
                          <a:lnTo>
                            <a:pt x="400" y="474"/>
                          </a:lnTo>
                          <a:lnTo>
                            <a:pt x="408" y="474"/>
                          </a:lnTo>
                          <a:lnTo>
                            <a:pt x="400" y="483"/>
                          </a:lnTo>
                          <a:lnTo>
                            <a:pt x="400" y="491"/>
                          </a:lnTo>
                          <a:lnTo>
                            <a:pt x="391" y="491"/>
                          </a:lnTo>
                          <a:lnTo>
                            <a:pt x="391" y="500"/>
                          </a:lnTo>
                          <a:lnTo>
                            <a:pt x="391" y="508"/>
                          </a:lnTo>
                          <a:lnTo>
                            <a:pt x="391" y="517"/>
                          </a:lnTo>
                          <a:lnTo>
                            <a:pt x="383" y="517"/>
                          </a:lnTo>
                          <a:lnTo>
                            <a:pt x="383" y="525"/>
                          </a:lnTo>
                          <a:lnTo>
                            <a:pt x="374" y="533"/>
                          </a:lnTo>
                          <a:lnTo>
                            <a:pt x="374" y="542"/>
                          </a:lnTo>
                          <a:lnTo>
                            <a:pt x="374" y="533"/>
                          </a:lnTo>
                          <a:lnTo>
                            <a:pt x="366" y="542"/>
                          </a:lnTo>
                          <a:lnTo>
                            <a:pt x="366" y="533"/>
                          </a:lnTo>
                          <a:lnTo>
                            <a:pt x="366" y="542"/>
                          </a:lnTo>
                          <a:lnTo>
                            <a:pt x="366" y="550"/>
                          </a:lnTo>
                          <a:lnTo>
                            <a:pt x="366" y="559"/>
                          </a:lnTo>
                          <a:lnTo>
                            <a:pt x="357" y="567"/>
                          </a:lnTo>
                          <a:lnTo>
                            <a:pt x="366" y="567"/>
                          </a:lnTo>
                          <a:lnTo>
                            <a:pt x="357" y="567"/>
                          </a:lnTo>
                          <a:lnTo>
                            <a:pt x="357" y="576"/>
                          </a:lnTo>
                          <a:lnTo>
                            <a:pt x="366" y="584"/>
                          </a:lnTo>
                          <a:lnTo>
                            <a:pt x="357" y="584"/>
                          </a:lnTo>
                          <a:lnTo>
                            <a:pt x="366" y="584"/>
                          </a:lnTo>
                          <a:lnTo>
                            <a:pt x="366" y="593"/>
                          </a:lnTo>
                          <a:lnTo>
                            <a:pt x="357" y="593"/>
                          </a:lnTo>
                          <a:lnTo>
                            <a:pt x="366" y="601"/>
                          </a:lnTo>
                          <a:lnTo>
                            <a:pt x="357" y="601"/>
                          </a:lnTo>
                          <a:lnTo>
                            <a:pt x="366" y="601"/>
                          </a:lnTo>
                          <a:lnTo>
                            <a:pt x="357" y="610"/>
                          </a:lnTo>
                          <a:lnTo>
                            <a:pt x="357" y="618"/>
                          </a:lnTo>
                          <a:lnTo>
                            <a:pt x="349" y="618"/>
                          </a:lnTo>
                          <a:lnTo>
                            <a:pt x="349" y="627"/>
                          </a:lnTo>
                          <a:lnTo>
                            <a:pt x="357" y="635"/>
                          </a:lnTo>
                          <a:lnTo>
                            <a:pt x="366" y="644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1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4795" y="1970"/>
                      <a:ext cx="17" cy="34"/>
                    </a:xfrm>
                    <a:custGeom>
                      <a:avLst/>
                      <a:gdLst>
                        <a:gd name="T0" fmla="*/ 9 w 17"/>
                        <a:gd name="T1" fmla="*/ 9 h 34"/>
                        <a:gd name="T2" fmla="*/ 17 w 17"/>
                        <a:gd name="T3" fmla="*/ 17 h 34"/>
                        <a:gd name="T4" fmla="*/ 9 w 17"/>
                        <a:gd name="T5" fmla="*/ 34 h 34"/>
                        <a:gd name="T6" fmla="*/ 9 w 17"/>
                        <a:gd name="T7" fmla="*/ 26 h 34"/>
                        <a:gd name="T8" fmla="*/ 9 w 17"/>
                        <a:gd name="T9" fmla="*/ 17 h 34"/>
                        <a:gd name="T10" fmla="*/ 0 w 17"/>
                        <a:gd name="T11" fmla="*/ 17 h 34"/>
                        <a:gd name="T12" fmla="*/ 0 w 17"/>
                        <a:gd name="T13" fmla="*/ 0 h 34"/>
                        <a:gd name="T14" fmla="*/ 9 w 17"/>
                        <a:gd name="T15" fmla="*/ 9 h 3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34"/>
                        <a:gd name="T26" fmla="*/ 17 w 17"/>
                        <a:gd name="T27" fmla="*/ 34 h 3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34">
                          <a:moveTo>
                            <a:pt x="9" y="9"/>
                          </a:moveTo>
                          <a:lnTo>
                            <a:pt x="17" y="17"/>
                          </a:lnTo>
                          <a:lnTo>
                            <a:pt x="9" y="34"/>
                          </a:lnTo>
                          <a:lnTo>
                            <a:pt x="9" y="26"/>
                          </a:lnTo>
                          <a:lnTo>
                            <a:pt x="9" y="17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lnTo>
                            <a:pt x="9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2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4787" y="1970"/>
                      <a:ext cx="25" cy="26"/>
                    </a:xfrm>
                    <a:custGeom>
                      <a:avLst/>
                      <a:gdLst>
                        <a:gd name="T0" fmla="*/ 8 w 25"/>
                        <a:gd name="T1" fmla="*/ 0 h 26"/>
                        <a:gd name="T2" fmla="*/ 25 w 25"/>
                        <a:gd name="T3" fmla="*/ 9 h 26"/>
                        <a:gd name="T4" fmla="*/ 8 w 25"/>
                        <a:gd name="T5" fmla="*/ 26 h 26"/>
                        <a:gd name="T6" fmla="*/ 8 w 25"/>
                        <a:gd name="T7" fmla="*/ 26 h 26"/>
                        <a:gd name="T8" fmla="*/ 8 w 25"/>
                        <a:gd name="T9" fmla="*/ 17 h 26"/>
                        <a:gd name="T10" fmla="*/ 8 w 25"/>
                        <a:gd name="T11" fmla="*/ 17 h 26"/>
                        <a:gd name="T12" fmla="*/ 8 w 25"/>
                        <a:gd name="T13" fmla="*/ 17 h 26"/>
                        <a:gd name="T14" fmla="*/ 8 w 25"/>
                        <a:gd name="T15" fmla="*/ 17 h 26"/>
                        <a:gd name="T16" fmla="*/ 8 w 25"/>
                        <a:gd name="T17" fmla="*/ 9 h 26"/>
                        <a:gd name="T18" fmla="*/ 0 w 25"/>
                        <a:gd name="T19" fmla="*/ 9 h 26"/>
                        <a:gd name="T20" fmla="*/ 8 w 25"/>
                        <a:gd name="T21" fmla="*/ 0 h 26"/>
                        <a:gd name="T22" fmla="*/ 8 w 25"/>
                        <a:gd name="T23" fmla="*/ 0 h 26"/>
                        <a:gd name="T24" fmla="*/ 8 w 25"/>
                        <a:gd name="T25" fmla="*/ 0 h 2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5"/>
                        <a:gd name="T40" fmla="*/ 0 h 26"/>
                        <a:gd name="T41" fmla="*/ 25 w 25"/>
                        <a:gd name="T42" fmla="*/ 26 h 2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5" h="26">
                          <a:moveTo>
                            <a:pt x="8" y="0"/>
                          </a:moveTo>
                          <a:lnTo>
                            <a:pt x="25" y="9"/>
                          </a:lnTo>
                          <a:lnTo>
                            <a:pt x="8" y="26"/>
                          </a:lnTo>
                          <a:lnTo>
                            <a:pt x="8" y="17"/>
                          </a:lnTo>
                          <a:lnTo>
                            <a:pt x="8" y="9"/>
                          </a:lnTo>
                          <a:lnTo>
                            <a:pt x="0" y="9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3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4897" y="1835"/>
                      <a:ext cx="102" cy="178"/>
                    </a:xfrm>
                    <a:custGeom>
                      <a:avLst/>
                      <a:gdLst>
                        <a:gd name="T0" fmla="*/ 34 w 102"/>
                        <a:gd name="T1" fmla="*/ 161 h 178"/>
                        <a:gd name="T2" fmla="*/ 34 w 102"/>
                        <a:gd name="T3" fmla="*/ 152 h 178"/>
                        <a:gd name="T4" fmla="*/ 26 w 102"/>
                        <a:gd name="T5" fmla="*/ 127 h 178"/>
                        <a:gd name="T6" fmla="*/ 17 w 102"/>
                        <a:gd name="T7" fmla="*/ 93 h 178"/>
                        <a:gd name="T8" fmla="*/ 17 w 102"/>
                        <a:gd name="T9" fmla="*/ 76 h 178"/>
                        <a:gd name="T10" fmla="*/ 9 w 102"/>
                        <a:gd name="T11" fmla="*/ 67 h 178"/>
                        <a:gd name="T12" fmla="*/ 9 w 102"/>
                        <a:gd name="T13" fmla="*/ 59 h 178"/>
                        <a:gd name="T14" fmla="*/ 0 w 102"/>
                        <a:gd name="T15" fmla="*/ 17 h 178"/>
                        <a:gd name="T16" fmla="*/ 0 w 102"/>
                        <a:gd name="T17" fmla="*/ 17 h 178"/>
                        <a:gd name="T18" fmla="*/ 0 w 102"/>
                        <a:gd name="T19" fmla="*/ 8 h 178"/>
                        <a:gd name="T20" fmla="*/ 9 w 102"/>
                        <a:gd name="T21" fmla="*/ 8 h 178"/>
                        <a:gd name="T22" fmla="*/ 9 w 102"/>
                        <a:gd name="T23" fmla="*/ 0 h 178"/>
                        <a:gd name="T24" fmla="*/ 17 w 102"/>
                        <a:gd name="T25" fmla="*/ 0 h 178"/>
                        <a:gd name="T26" fmla="*/ 26 w 102"/>
                        <a:gd name="T27" fmla="*/ 0 h 178"/>
                        <a:gd name="T28" fmla="*/ 34 w 102"/>
                        <a:gd name="T29" fmla="*/ 0 h 178"/>
                        <a:gd name="T30" fmla="*/ 34 w 102"/>
                        <a:gd name="T31" fmla="*/ 0 h 178"/>
                        <a:gd name="T32" fmla="*/ 34 w 102"/>
                        <a:gd name="T33" fmla="*/ 0 h 178"/>
                        <a:gd name="T34" fmla="*/ 26 w 102"/>
                        <a:gd name="T35" fmla="*/ 8 h 178"/>
                        <a:gd name="T36" fmla="*/ 26 w 102"/>
                        <a:gd name="T37" fmla="*/ 8 h 178"/>
                        <a:gd name="T38" fmla="*/ 26 w 102"/>
                        <a:gd name="T39" fmla="*/ 8 h 178"/>
                        <a:gd name="T40" fmla="*/ 26 w 102"/>
                        <a:gd name="T41" fmla="*/ 17 h 178"/>
                        <a:gd name="T42" fmla="*/ 17 w 102"/>
                        <a:gd name="T43" fmla="*/ 25 h 178"/>
                        <a:gd name="T44" fmla="*/ 26 w 102"/>
                        <a:gd name="T45" fmla="*/ 34 h 178"/>
                        <a:gd name="T46" fmla="*/ 26 w 102"/>
                        <a:gd name="T47" fmla="*/ 50 h 178"/>
                        <a:gd name="T48" fmla="*/ 34 w 102"/>
                        <a:gd name="T49" fmla="*/ 59 h 178"/>
                        <a:gd name="T50" fmla="*/ 51 w 102"/>
                        <a:gd name="T51" fmla="*/ 67 h 178"/>
                        <a:gd name="T52" fmla="*/ 51 w 102"/>
                        <a:gd name="T53" fmla="*/ 93 h 178"/>
                        <a:gd name="T54" fmla="*/ 60 w 102"/>
                        <a:gd name="T55" fmla="*/ 101 h 178"/>
                        <a:gd name="T56" fmla="*/ 68 w 102"/>
                        <a:gd name="T57" fmla="*/ 110 h 178"/>
                        <a:gd name="T58" fmla="*/ 85 w 102"/>
                        <a:gd name="T59" fmla="*/ 118 h 178"/>
                        <a:gd name="T60" fmla="*/ 93 w 102"/>
                        <a:gd name="T61" fmla="*/ 118 h 178"/>
                        <a:gd name="T62" fmla="*/ 102 w 102"/>
                        <a:gd name="T63" fmla="*/ 161 h 178"/>
                        <a:gd name="T64" fmla="*/ 102 w 102"/>
                        <a:gd name="T65" fmla="*/ 161 h 178"/>
                        <a:gd name="T66" fmla="*/ 102 w 102"/>
                        <a:gd name="T67" fmla="*/ 161 h 178"/>
                        <a:gd name="T68" fmla="*/ 76 w 102"/>
                        <a:gd name="T69" fmla="*/ 169 h 178"/>
                        <a:gd name="T70" fmla="*/ 43 w 102"/>
                        <a:gd name="T71" fmla="*/ 178 h 178"/>
                        <a:gd name="T72" fmla="*/ 34 w 102"/>
                        <a:gd name="T73" fmla="*/ 161 h 178"/>
                        <a:gd name="T74" fmla="*/ 34 w 102"/>
                        <a:gd name="T75" fmla="*/ 161 h 178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w 102"/>
                        <a:gd name="T115" fmla="*/ 0 h 178"/>
                        <a:gd name="T116" fmla="*/ 102 w 102"/>
                        <a:gd name="T117" fmla="*/ 178 h 178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T114" t="T115" r="T116" b="T117"/>
                      <a:pathLst>
                        <a:path w="102" h="178">
                          <a:moveTo>
                            <a:pt x="34" y="161"/>
                          </a:moveTo>
                          <a:lnTo>
                            <a:pt x="34" y="152"/>
                          </a:lnTo>
                          <a:lnTo>
                            <a:pt x="26" y="127"/>
                          </a:lnTo>
                          <a:lnTo>
                            <a:pt x="17" y="93"/>
                          </a:lnTo>
                          <a:lnTo>
                            <a:pt x="17" y="76"/>
                          </a:lnTo>
                          <a:lnTo>
                            <a:pt x="9" y="67"/>
                          </a:lnTo>
                          <a:lnTo>
                            <a:pt x="9" y="59"/>
                          </a:lnTo>
                          <a:lnTo>
                            <a:pt x="0" y="17"/>
                          </a:lnTo>
                          <a:lnTo>
                            <a:pt x="0" y="8"/>
                          </a:lnTo>
                          <a:lnTo>
                            <a:pt x="9" y="8"/>
                          </a:lnTo>
                          <a:lnTo>
                            <a:pt x="9" y="0"/>
                          </a:lnTo>
                          <a:lnTo>
                            <a:pt x="17" y="0"/>
                          </a:lnTo>
                          <a:lnTo>
                            <a:pt x="26" y="0"/>
                          </a:lnTo>
                          <a:lnTo>
                            <a:pt x="34" y="0"/>
                          </a:lnTo>
                          <a:lnTo>
                            <a:pt x="26" y="8"/>
                          </a:lnTo>
                          <a:lnTo>
                            <a:pt x="26" y="17"/>
                          </a:lnTo>
                          <a:lnTo>
                            <a:pt x="17" y="25"/>
                          </a:lnTo>
                          <a:lnTo>
                            <a:pt x="26" y="34"/>
                          </a:lnTo>
                          <a:lnTo>
                            <a:pt x="26" y="50"/>
                          </a:lnTo>
                          <a:lnTo>
                            <a:pt x="34" y="59"/>
                          </a:lnTo>
                          <a:lnTo>
                            <a:pt x="51" y="67"/>
                          </a:lnTo>
                          <a:lnTo>
                            <a:pt x="51" y="93"/>
                          </a:lnTo>
                          <a:lnTo>
                            <a:pt x="60" y="101"/>
                          </a:lnTo>
                          <a:lnTo>
                            <a:pt x="68" y="110"/>
                          </a:lnTo>
                          <a:lnTo>
                            <a:pt x="85" y="118"/>
                          </a:lnTo>
                          <a:lnTo>
                            <a:pt x="93" y="118"/>
                          </a:lnTo>
                          <a:lnTo>
                            <a:pt x="102" y="161"/>
                          </a:lnTo>
                          <a:lnTo>
                            <a:pt x="76" y="169"/>
                          </a:lnTo>
                          <a:lnTo>
                            <a:pt x="43" y="178"/>
                          </a:lnTo>
                          <a:lnTo>
                            <a:pt x="34" y="16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4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4260" y="1826"/>
                      <a:ext cx="459" cy="449"/>
                    </a:xfrm>
                    <a:custGeom>
                      <a:avLst/>
                      <a:gdLst>
                        <a:gd name="T0" fmla="*/ 289 w 459"/>
                        <a:gd name="T1" fmla="*/ 246 h 449"/>
                        <a:gd name="T2" fmla="*/ 280 w 459"/>
                        <a:gd name="T3" fmla="*/ 280 h 449"/>
                        <a:gd name="T4" fmla="*/ 272 w 459"/>
                        <a:gd name="T5" fmla="*/ 305 h 449"/>
                        <a:gd name="T6" fmla="*/ 255 w 459"/>
                        <a:gd name="T7" fmla="*/ 339 h 449"/>
                        <a:gd name="T8" fmla="*/ 246 w 459"/>
                        <a:gd name="T9" fmla="*/ 365 h 449"/>
                        <a:gd name="T10" fmla="*/ 255 w 459"/>
                        <a:gd name="T11" fmla="*/ 381 h 449"/>
                        <a:gd name="T12" fmla="*/ 246 w 459"/>
                        <a:gd name="T13" fmla="*/ 398 h 449"/>
                        <a:gd name="T14" fmla="*/ 221 w 459"/>
                        <a:gd name="T15" fmla="*/ 398 h 449"/>
                        <a:gd name="T16" fmla="*/ 204 w 459"/>
                        <a:gd name="T17" fmla="*/ 415 h 449"/>
                        <a:gd name="T18" fmla="*/ 187 w 459"/>
                        <a:gd name="T19" fmla="*/ 432 h 449"/>
                        <a:gd name="T20" fmla="*/ 153 w 459"/>
                        <a:gd name="T21" fmla="*/ 432 h 449"/>
                        <a:gd name="T22" fmla="*/ 127 w 459"/>
                        <a:gd name="T23" fmla="*/ 449 h 449"/>
                        <a:gd name="T24" fmla="*/ 102 w 459"/>
                        <a:gd name="T25" fmla="*/ 441 h 449"/>
                        <a:gd name="T26" fmla="*/ 85 w 459"/>
                        <a:gd name="T27" fmla="*/ 424 h 449"/>
                        <a:gd name="T28" fmla="*/ 77 w 459"/>
                        <a:gd name="T29" fmla="*/ 415 h 449"/>
                        <a:gd name="T30" fmla="*/ 60 w 459"/>
                        <a:gd name="T31" fmla="*/ 407 h 449"/>
                        <a:gd name="T32" fmla="*/ 34 w 459"/>
                        <a:gd name="T33" fmla="*/ 390 h 449"/>
                        <a:gd name="T34" fmla="*/ 17 w 459"/>
                        <a:gd name="T35" fmla="*/ 365 h 449"/>
                        <a:gd name="T36" fmla="*/ 9 w 459"/>
                        <a:gd name="T37" fmla="*/ 331 h 449"/>
                        <a:gd name="T38" fmla="*/ 9 w 459"/>
                        <a:gd name="T39" fmla="*/ 314 h 449"/>
                        <a:gd name="T40" fmla="*/ 34 w 459"/>
                        <a:gd name="T41" fmla="*/ 280 h 449"/>
                        <a:gd name="T42" fmla="*/ 34 w 459"/>
                        <a:gd name="T43" fmla="*/ 254 h 449"/>
                        <a:gd name="T44" fmla="*/ 51 w 459"/>
                        <a:gd name="T45" fmla="*/ 229 h 449"/>
                        <a:gd name="T46" fmla="*/ 60 w 459"/>
                        <a:gd name="T47" fmla="*/ 246 h 449"/>
                        <a:gd name="T48" fmla="*/ 68 w 459"/>
                        <a:gd name="T49" fmla="*/ 220 h 449"/>
                        <a:gd name="T50" fmla="*/ 68 w 459"/>
                        <a:gd name="T51" fmla="*/ 204 h 449"/>
                        <a:gd name="T52" fmla="*/ 85 w 459"/>
                        <a:gd name="T53" fmla="*/ 178 h 449"/>
                        <a:gd name="T54" fmla="*/ 119 w 459"/>
                        <a:gd name="T55" fmla="*/ 170 h 449"/>
                        <a:gd name="T56" fmla="*/ 136 w 459"/>
                        <a:gd name="T57" fmla="*/ 144 h 449"/>
                        <a:gd name="T58" fmla="*/ 153 w 459"/>
                        <a:gd name="T59" fmla="*/ 119 h 449"/>
                        <a:gd name="T60" fmla="*/ 153 w 459"/>
                        <a:gd name="T61" fmla="*/ 102 h 449"/>
                        <a:gd name="T62" fmla="*/ 153 w 459"/>
                        <a:gd name="T63" fmla="*/ 85 h 449"/>
                        <a:gd name="T64" fmla="*/ 161 w 459"/>
                        <a:gd name="T65" fmla="*/ 43 h 449"/>
                        <a:gd name="T66" fmla="*/ 144 w 459"/>
                        <a:gd name="T67" fmla="*/ 9 h 449"/>
                        <a:gd name="T68" fmla="*/ 161 w 459"/>
                        <a:gd name="T69" fmla="*/ 26 h 449"/>
                        <a:gd name="T70" fmla="*/ 255 w 459"/>
                        <a:gd name="T71" fmla="*/ 102 h 449"/>
                        <a:gd name="T72" fmla="*/ 306 w 459"/>
                        <a:gd name="T73" fmla="*/ 144 h 449"/>
                        <a:gd name="T74" fmla="*/ 323 w 459"/>
                        <a:gd name="T75" fmla="*/ 119 h 449"/>
                        <a:gd name="T76" fmla="*/ 340 w 459"/>
                        <a:gd name="T77" fmla="*/ 110 h 449"/>
                        <a:gd name="T78" fmla="*/ 348 w 459"/>
                        <a:gd name="T79" fmla="*/ 93 h 449"/>
                        <a:gd name="T80" fmla="*/ 357 w 459"/>
                        <a:gd name="T81" fmla="*/ 102 h 449"/>
                        <a:gd name="T82" fmla="*/ 382 w 459"/>
                        <a:gd name="T83" fmla="*/ 102 h 449"/>
                        <a:gd name="T84" fmla="*/ 382 w 459"/>
                        <a:gd name="T85" fmla="*/ 93 h 449"/>
                        <a:gd name="T86" fmla="*/ 399 w 459"/>
                        <a:gd name="T87" fmla="*/ 85 h 449"/>
                        <a:gd name="T88" fmla="*/ 433 w 459"/>
                        <a:gd name="T89" fmla="*/ 85 h 449"/>
                        <a:gd name="T90" fmla="*/ 433 w 459"/>
                        <a:gd name="T91" fmla="*/ 85 h 449"/>
                        <a:gd name="T92" fmla="*/ 442 w 459"/>
                        <a:gd name="T93" fmla="*/ 93 h 449"/>
                        <a:gd name="T94" fmla="*/ 442 w 459"/>
                        <a:gd name="T95" fmla="*/ 93 h 449"/>
                        <a:gd name="T96" fmla="*/ 450 w 459"/>
                        <a:gd name="T97" fmla="*/ 102 h 449"/>
                        <a:gd name="T98" fmla="*/ 459 w 459"/>
                        <a:gd name="T99" fmla="*/ 119 h 449"/>
                        <a:gd name="T100" fmla="*/ 433 w 459"/>
                        <a:gd name="T101" fmla="*/ 127 h 449"/>
                        <a:gd name="T102" fmla="*/ 399 w 459"/>
                        <a:gd name="T103" fmla="*/ 127 h 449"/>
                        <a:gd name="T104" fmla="*/ 391 w 459"/>
                        <a:gd name="T105" fmla="*/ 153 h 449"/>
                        <a:gd name="T106" fmla="*/ 382 w 459"/>
                        <a:gd name="T107" fmla="*/ 178 h 449"/>
                        <a:gd name="T108" fmla="*/ 374 w 459"/>
                        <a:gd name="T109" fmla="*/ 187 h 449"/>
                        <a:gd name="T110" fmla="*/ 340 w 459"/>
                        <a:gd name="T111" fmla="*/ 212 h 449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459"/>
                        <a:gd name="T169" fmla="*/ 0 h 449"/>
                        <a:gd name="T170" fmla="*/ 459 w 459"/>
                        <a:gd name="T171" fmla="*/ 449 h 449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459" h="449">
                          <a:moveTo>
                            <a:pt x="331" y="254"/>
                          </a:moveTo>
                          <a:lnTo>
                            <a:pt x="331" y="254"/>
                          </a:lnTo>
                          <a:lnTo>
                            <a:pt x="323" y="263"/>
                          </a:lnTo>
                          <a:lnTo>
                            <a:pt x="306" y="254"/>
                          </a:lnTo>
                          <a:lnTo>
                            <a:pt x="297" y="246"/>
                          </a:lnTo>
                          <a:lnTo>
                            <a:pt x="289" y="246"/>
                          </a:lnTo>
                          <a:lnTo>
                            <a:pt x="289" y="254"/>
                          </a:lnTo>
                          <a:lnTo>
                            <a:pt x="289" y="263"/>
                          </a:lnTo>
                          <a:lnTo>
                            <a:pt x="289" y="271"/>
                          </a:lnTo>
                          <a:lnTo>
                            <a:pt x="280" y="271"/>
                          </a:lnTo>
                          <a:lnTo>
                            <a:pt x="280" y="280"/>
                          </a:lnTo>
                          <a:lnTo>
                            <a:pt x="280" y="288"/>
                          </a:lnTo>
                          <a:lnTo>
                            <a:pt x="272" y="297"/>
                          </a:lnTo>
                          <a:lnTo>
                            <a:pt x="272" y="305"/>
                          </a:lnTo>
                          <a:lnTo>
                            <a:pt x="272" y="314"/>
                          </a:lnTo>
                          <a:lnTo>
                            <a:pt x="272" y="322"/>
                          </a:lnTo>
                          <a:lnTo>
                            <a:pt x="263" y="331"/>
                          </a:lnTo>
                          <a:lnTo>
                            <a:pt x="255" y="339"/>
                          </a:lnTo>
                          <a:lnTo>
                            <a:pt x="255" y="348"/>
                          </a:lnTo>
                          <a:lnTo>
                            <a:pt x="246" y="356"/>
                          </a:lnTo>
                          <a:lnTo>
                            <a:pt x="246" y="365"/>
                          </a:lnTo>
                          <a:lnTo>
                            <a:pt x="246" y="373"/>
                          </a:lnTo>
                          <a:lnTo>
                            <a:pt x="255" y="373"/>
                          </a:lnTo>
                          <a:lnTo>
                            <a:pt x="255" y="381"/>
                          </a:lnTo>
                          <a:lnTo>
                            <a:pt x="246" y="381"/>
                          </a:lnTo>
                          <a:lnTo>
                            <a:pt x="246" y="390"/>
                          </a:lnTo>
                          <a:lnTo>
                            <a:pt x="246" y="398"/>
                          </a:lnTo>
                          <a:lnTo>
                            <a:pt x="238" y="398"/>
                          </a:lnTo>
                          <a:lnTo>
                            <a:pt x="238" y="407"/>
                          </a:lnTo>
                          <a:lnTo>
                            <a:pt x="229" y="407"/>
                          </a:lnTo>
                          <a:lnTo>
                            <a:pt x="229" y="398"/>
                          </a:lnTo>
                          <a:lnTo>
                            <a:pt x="221" y="398"/>
                          </a:lnTo>
                          <a:lnTo>
                            <a:pt x="221" y="407"/>
                          </a:lnTo>
                          <a:lnTo>
                            <a:pt x="212" y="415"/>
                          </a:lnTo>
                          <a:lnTo>
                            <a:pt x="204" y="415"/>
                          </a:lnTo>
                          <a:lnTo>
                            <a:pt x="195" y="415"/>
                          </a:lnTo>
                          <a:lnTo>
                            <a:pt x="195" y="424"/>
                          </a:lnTo>
                          <a:lnTo>
                            <a:pt x="187" y="432"/>
                          </a:lnTo>
                          <a:lnTo>
                            <a:pt x="178" y="432"/>
                          </a:lnTo>
                          <a:lnTo>
                            <a:pt x="170" y="432"/>
                          </a:lnTo>
                          <a:lnTo>
                            <a:pt x="161" y="441"/>
                          </a:lnTo>
                          <a:lnTo>
                            <a:pt x="153" y="432"/>
                          </a:lnTo>
                          <a:lnTo>
                            <a:pt x="144" y="432"/>
                          </a:lnTo>
                          <a:lnTo>
                            <a:pt x="144" y="441"/>
                          </a:lnTo>
                          <a:lnTo>
                            <a:pt x="136" y="441"/>
                          </a:lnTo>
                          <a:lnTo>
                            <a:pt x="136" y="449"/>
                          </a:lnTo>
                          <a:lnTo>
                            <a:pt x="127" y="449"/>
                          </a:lnTo>
                          <a:lnTo>
                            <a:pt x="119" y="449"/>
                          </a:lnTo>
                          <a:lnTo>
                            <a:pt x="111" y="449"/>
                          </a:lnTo>
                          <a:lnTo>
                            <a:pt x="111" y="441"/>
                          </a:lnTo>
                          <a:lnTo>
                            <a:pt x="102" y="441"/>
                          </a:lnTo>
                          <a:lnTo>
                            <a:pt x="94" y="441"/>
                          </a:lnTo>
                          <a:lnTo>
                            <a:pt x="85" y="432"/>
                          </a:lnTo>
                          <a:lnTo>
                            <a:pt x="77" y="424"/>
                          </a:lnTo>
                          <a:lnTo>
                            <a:pt x="85" y="424"/>
                          </a:lnTo>
                          <a:lnTo>
                            <a:pt x="85" y="415"/>
                          </a:lnTo>
                          <a:lnTo>
                            <a:pt x="77" y="415"/>
                          </a:lnTo>
                          <a:lnTo>
                            <a:pt x="68" y="415"/>
                          </a:lnTo>
                          <a:lnTo>
                            <a:pt x="60" y="415"/>
                          </a:lnTo>
                          <a:lnTo>
                            <a:pt x="68" y="415"/>
                          </a:lnTo>
                          <a:lnTo>
                            <a:pt x="68" y="407"/>
                          </a:lnTo>
                          <a:lnTo>
                            <a:pt x="60" y="407"/>
                          </a:lnTo>
                          <a:lnTo>
                            <a:pt x="51" y="407"/>
                          </a:lnTo>
                          <a:lnTo>
                            <a:pt x="43" y="398"/>
                          </a:lnTo>
                          <a:lnTo>
                            <a:pt x="43" y="390"/>
                          </a:lnTo>
                          <a:lnTo>
                            <a:pt x="34" y="390"/>
                          </a:lnTo>
                          <a:lnTo>
                            <a:pt x="34" y="381"/>
                          </a:lnTo>
                          <a:lnTo>
                            <a:pt x="26" y="373"/>
                          </a:lnTo>
                          <a:lnTo>
                            <a:pt x="17" y="373"/>
                          </a:lnTo>
                          <a:lnTo>
                            <a:pt x="26" y="373"/>
                          </a:lnTo>
                          <a:lnTo>
                            <a:pt x="26" y="365"/>
                          </a:lnTo>
                          <a:lnTo>
                            <a:pt x="17" y="365"/>
                          </a:lnTo>
                          <a:lnTo>
                            <a:pt x="9" y="348"/>
                          </a:lnTo>
                          <a:lnTo>
                            <a:pt x="0" y="348"/>
                          </a:lnTo>
                          <a:lnTo>
                            <a:pt x="9" y="339"/>
                          </a:lnTo>
                          <a:lnTo>
                            <a:pt x="0" y="331"/>
                          </a:lnTo>
                          <a:lnTo>
                            <a:pt x="9" y="331"/>
                          </a:lnTo>
                          <a:lnTo>
                            <a:pt x="9" y="322"/>
                          </a:lnTo>
                          <a:lnTo>
                            <a:pt x="0" y="314"/>
                          </a:lnTo>
                          <a:lnTo>
                            <a:pt x="9" y="314"/>
                          </a:lnTo>
                          <a:lnTo>
                            <a:pt x="17" y="314"/>
                          </a:lnTo>
                          <a:lnTo>
                            <a:pt x="17" y="305"/>
                          </a:lnTo>
                          <a:lnTo>
                            <a:pt x="26" y="305"/>
                          </a:lnTo>
                          <a:lnTo>
                            <a:pt x="34" y="288"/>
                          </a:lnTo>
                          <a:lnTo>
                            <a:pt x="34" y="280"/>
                          </a:lnTo>
                          <a:lnTo>
                            <a:pt x="34" y="288"/>
                          </a:lnTo>
                          <a:lnTo>
                            <a:pt x="43" y="280"/>
                          </a:lnTo>
                          <a:lnTo>
                            <a:pt x="34" y="271"/>
                          </a:lnTo>
                          <a:lnTo>
                            <a:pt x="34" y="263"/>
                          </a:lnTo>
                          <a:lnTo>
                            <a:pt x="34" y="254"/>
                          </a:lnTo>
                          <a:lnTo>
                            <a:pt x="43" y="254"/>
                          </a:lnTo>
                          <a:lnTo>
                            <a:pt x="43" y="246"/>
                          </a:lnTo>
                          <a:lnTo>
                            <a:pt x="43" y="237"/>
                          </a:lnTo>
                          <a:lnTo>
                            <a:pt x="43" y="229"/>
                          </a:lnTo>
                          <a:lnTo>
                            <a:pt x="51" y="229"/>
                          </a:lnTo>
                          <a:lnTo>
                            <a:pt x="60" y="229"/>
                          </a:lnTo>
                          <a:lnTo>
                            <a:pt x="60" y="237"/>
                          </a:lnTo>
                          <a:lnTo>
                            <a:pt x="60" y="246"/>
                          </a:lnTo>
                          <a:lnTo>
                            <a:pt x="68" y="237"/>
                          </a:lnTo>
                          <a:lnTo>
                            <a:pt x="68" y="229"/>
                          </a:lnTo>
                          <a:lnTo>
                            <a:pt x="77" y="237"/>
                          </a:lnTo>
                          <a:lnTo>
                            <a:pt x="77" y="229"/>
                          </a:lnTo>
                          <a:lnTo>
                            <a:pt x="68" y="220"/>
                          </a:lnTo>
                          <a:lnTo>
                            <a:pt x="68" y="212"/>
                          </a:lnTo>
                          <a:lnTo>
                            <a:pt x="77" y="212"/>
                          </a:lnTo>
                          <a:lnTo>
                            <a:pt x="68" y="204"/>
                          </a:lnTo>
                          <a:lnTo>
                            <a:pt x="77" y="195"/>
                          </a:lnTo>
                          <a:lnTo>
                            <a:pt x="77" y="187"/>
                          </a:lnTo>
                          <a:lnTo>
                            <a:pt x="85" y="187"/>
                          </a:lnTo>
                          <a:lnTo>
                            <a:pt x="85" y="178"/>
                          </a:lnTo>
                          <a:lnTo>
                            <a:pt x="94" y="170"/>
                          </a:lnTo>
                          <a:lnTo>
                            <a:pt x="102" y="170"/>
                          </a:lnTo>
                          <a:lnTo>
                            <a:pt x="102" y="178"/>
                          </a:lnTo>
                          <a:lnTo>
                            <a:pt x="111" y="170"/>
                          </a:lnTo>
                          <a:lnTo>
                            <a:pt x="119" y="170"/>
                          </a:lnTo>
                          <a:lnTo>
                            <a:pt x="119" y="161"/>
                          </a:lnTo>
                          <a:lnTo>
                            <a:pt x="127" y="153"/>
                          </a:lnTo>
                          <a:lnTo>
                            <a:pt x="136" y="144"/>
                          </a:lnTo>
                          <a:lnTo>
                            <a:pt x="136" y="136"/>
                          </a:lnTo>
                          <a:lnTo>
                            <a:pt x="144" y="136"/>
                          </a:lnTo>
                          <a:lnTo>
                            <a:pt x="144" y="127"/>
                          </a:lnTo>
                          <a:lnTo>
                            <a:pt x="153" y="119"/>
                          </a:lnTo>
                          <a:lnTo>
                            <a:pt x="144" y="119"/>
                          </a:lnTo>
                          <a:lnTo>
                            <a:pt x="144" y="110"/>
                          </a:lnTo>
                          <a:lnTo>
                            <a:pt x="153" y="110"/>
                          </a:lnTo>
                          <a:lnTo>
                            <a:pt x="144" y="102"/>
                          </a:lnTo>
                          <a:lnTo>
                            <a:pt x="153" y="102"/>
                          </a:lnTo>
                          <a:lnTo>
                            <a:pt x="144" y="93"/>
                          </a:lnTo>
                          <a:lnTo>
                            <a:pt x="153" y="93"/>
                          </a:lnTo>
                          <a:lnTo>
                            <a:pt x="153" y="85"/>
                          </a:lnTo>
                          <a:lnTo>
                            <a:pt x="153" y="76"/>
                          </a:lnTo>
                          <a:lnTo>
                            <a:pt x="153" y="59"/>
                          </a:lnTo>
                          <a:lnTo>
                            <a:pt x="153" y="51"/>
                          </a:lnTo>
                          <a:lnTo>
                            <a:pt x="161" y="43"/>
                          </a:lnTo>
                          <a:lnTo>
                            <a:pt x="161" y="34"/>
                          </a:lnTo>
                          <a:lnTo>
                            <a:pt x="153" y="34"/>
                          </a:lnTo>
                          <a:lnTo>
                            <a:pt x="153" y="26"/>
                          </a:lnTo>
                          <a:lnTo>
                            <a:pt x="153" y="17"/>
                          </a:lnTo>
                          <a:lnTo>
                            <a:pt x="153" y="9"/>
                          </a:lnTo>
                          <a:lnTo>
                            <a:pt x="144" y="9"/>
                          </a:lnTo>
                          <a:lnTo>
                            <a:pt x="153" y="0"/>
                          </a:lnTo>
                          <a:lnTo>
                            <a:pt x="161" y="0"/>
                          </a:lnTo>
                          <a:lnTo>
                            <a:pt x="161" y="17"/>
                          </a:lnTo>
                          <a:lnTo>
                            <a:pt x="161" y="26"/>
                          </a:lnTo>
                          <a:lnTo>
                            <a:pt x="170" y="59"/>
                          </a:lnTo>
                          <a:lnTo>
                            <a:pt x="170" y="76"/>
                          </a:lnTo>
                          <a:lnTo>
                            <a:pt x="178" y="85"/>
                          </a:lnTo>
                          <a:lnTo>
                            <a:pt x="178" y="110"/>
                          </a:lnTo>
                          <a:lnTo>
                            <a:pt x="187" y="110"/>
                          </a:lnTo>
                          <a:lnTo>
                            <a:pt x="238" y="102"/>
                          </a:lnTo>
                          <a:lnTo>
                            <a:pt x="255" y="102"/>
                          </a:lnTo>
                          <a:lnTo>
                            <a:pt x="280" y="93"/>
                          </a:lnTo>
                          <a:lnTo>
                            <a:pt x="289" y="161"/>
                          </a:lnTo>
                          <a:lnTo>
                            <a:pt x="297" y="161"/>
                          </a:lnTo>
                          <a:lnTo>
                            <a:pt x="297" y="153"/>
                          </a:lnTo>
                          <a:lnTo>
                            <a:pt x="306" y="153"/>
                          </a:lnTo>
                          <a:lnTo>
                            <a:pt x="306" y="144"/>
                          </a:lnTo>
                          <a:lnTo>
                            <a:pt x="314" y="144"/>
                          </a:lnTo>
                          <a:lnTo>
                            <a:pt x="323" y="136"/>
                          </a:lnTo>
                          <a:lnTo>
                            <a:pt x="323" y="127"/>
                          </a:lnTo>
                          <a:lnTo>
                            <a:pt x="323" y="119"/>
                          </a:lnTo>
                          <a:lnTo>
                            <a:pt x="331" y="119"/>
                          </a:lnTo>
                          <a:lnTo>
                            <a:pt x="340" y="127"/>
                          </a:lnTo>
                          <a:lnTo>
                            <a:pt x="340" y="119"/>
                          </a:lnTo>
                          <a:lnTo>
                            <a:pt x="340" y="110"/>
                          </a:lnTo>
                          <a:lnTo>
                            <a:pt x="348" y="102"/>
                          </a:lnTo>
                          <a:lnTo>
                            <a:pt x="348" y="93"/>
                          </a:lnTo>
                          <a:lnTo>
                            <a:pt x="357" y="93"/>
                          </a:lnTo>
                          <a:lnTo>
                            <a:pt x="357" y="102"/>
                          </a:lnTo>
                          <a:lnTo>
                            <a:pt x="348" y="102"/>
                          </a:lnTo>
                          <a:lnTo>
                            <a:pt x="357" y="102"/>
                          </a:lnTo>
                          <a:lnTo>
                            <a:pt x="365" y="110"/>
                          </a:lnTo>
                          <a:lnTo>
                            <a:pt x="365" y="102"/>
                          </a:lnTo>
                          <a:lnTo>
                            <a:pt x="365" y="110"/>
                          </a:lnTo>
                          <a:lnTo>
                            <a:pt x="365" y="102"/>
                          </a:lnTo>
                          <a:lnTo>
                            <a:pt x="374" y="110"/>
                          </a:lnTo>
                          <a:lnTo>
                            <a:pt x="382" y="102"/>
                          </a:lnTo>
                          <a:lnTo>
                            <a:pt x="391" y="102"/>
                          </a:lnTo>
                          <a:lnTo>
                            <a:pt x="382" y="93"/>
                          </a:lnTo>
                          <a:lnTo>
                            <a:pt x="391" y="93"/>
                          </a:lnTo>
                          <a:lnTo>
                            <a:pt x="382" y="93"/>
                          </a:lnTo>
                          <a:lnTo>
                            <a:pt x="391" y="93"/>
                          </a:lnTo>
                          <a:lnTo>
                            <a:pt x="391" y="85"/>
                          </a:lnTo>
                          <a:lnTo>
                            <a:pt x="399" y="85"/>
                          </a:lnTo>
                          <a:lnTo>
                            <a:pt x="408" y="76"/>
                          </a:lnTo>
                          <a:lnTo>
                            <a:pt x="416" y="76"/>
                          </a:lnTo>
                          <a:lnTo>
                            <a:pt x="425" y="85"/>
                          </a:lnTo>
                          <a:lnTo>
                            <a:pt x="433" y="85"/>
                          </a:lnTo>
                          <a:lnTo>
                            <a:pt x="442" y="85"/>
                          </a:lnTo>
                          <a:lnTo>
                            <a:pt x="442" y="93"/>
                          </a:lnTo>
                          <a:lnTo>
                            <a:pt x="450" y="93"/>
                          </a:lnTo>
                          <a:lnTo>
                            <a:pt x="450" y="102"/>
                          </a:lnTo>
                          <a:lnTo>
                            <a:pt x="459" y="110"/>
                          </a:lnTo>
                          <a:lnTo>
                            <a:pt x="459" y="119"/>
                          </a:lnTo>
                          <a:lnTo>
                            <a:pt x="459" y="127"/>
                          </a:lnTo>
                          <a:lnTo>
                            <a:pt x="459" y="136"/>
                          </a:lnTo>
                          <a:lnTo>
                            <a:pt x="459" y="144"/>
                          </a:lnTo>
                          <a:lnTo>
                            <a:pt x="450" y="144"/>
                          </a:lnTo>
                          <a:lnTo>
                            <a:pt x="433" y="127"/>
                          </a:lnTo>
                          <a:lnTo>
                            <a:pt x="408" y="119"/>
                          </a:lnTo>
                          <a:lnTo>
                            <a:pt x="408" y="110"/>
                          </a:lnTo>
                          <a:lnTo>
                            <a:pt x="399" y="110"/>
                          </a:lnTo>
                          <a:lnTo>
                            <a:pt x="399" y="119"/>
                          </a:lnTo>
                          <a:lnTo>
                            <a:pt x="399" y="127"/>
                          </a:lnTo>
                          <a:lnTo>
                            <a:pt x="391" y="136"/>
                          </a:lnTo>
                          <a:lnTo>
                            <a:pt x="399" y="136"/>
                          </a:lnTo>
                          <a:lnTo>
                            <a:pt x="391" y="144"/>
                          </a:lnTo>
                          <a:lnTo>
                            <a:pt x="399" y="144"/>
                          </a:lnTo>
                          <a:lnTo>
                            <a:pt x="399" y="153"/>
                          </a:lnTo>
                          <a:lnTo>
                            <a:pt x="391" y="153"/>
                          </a:lnTo>
                          <a:lnTo>
                            <a:pt x="391" y="161"/>
                          </a:lnTo>
                          <a:lnTo>
                            <a:pt x="382" y="170"/>
                          </a:lnTo>
                          <a:lnTo>
                            <a:pt x="391" y="170"/>
                          </a:lnTo>
                          <a:lnTo>
                            <a:pt x="382" y="178"/>
                          </a:lnTo>
                          <a:lnTo>
                            <a:pt x="374" y="187"/>
                          </a:lnTo>
                          <a:lnTo>
                            <a:pt x="365" y="195"/>
                          </a:lnTo>
                          <a:lnTo>
                            <a:pt x="365" y="212"/>
                          </a:lnTo>
                          <a:lnTo>
                            <a:pt x="348" y="204"/>
                          </a:lnTo>
                          <a:lnTo>
                            <a:pt x="340" y="204"/>
                          </a:lnTo>
                          <a:lnTo>
                            <a:pt x="340" y="212"/>
                          </a:lnTo>
                          <a:lnTo>
                            <a:pt x="340" y="220"/>
                          </a:lnTo>
                          <a:lnTo>
                            <a:pt x="340" y="229"/>
                          </a:lnTo>
                          <a:lnTo>
                            <a:pt x="331" y="254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5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4540" y="1852"/>
                      <a:ext cx="459" cy="220"/>
                    </a:xfrm>
                    <a:custGeom>
                      <a:avLst/>
                      <a:gdLst>
                        <a:gd name="T0" fmla="*/ 433 w 459"/>
                        <a:gd name="T1" fmla="*/ 152 h 220"/>
                        <a:gd name="T2" fmla="*/ 450 w 459"/>
                        <a:gd name="T3" fmla="*/ 186 h 220"/>
                        <a:gd name="T4" fmla="*/ 417 w 459"/>
                        <a:gd name="T5" fmla="*/ 220 h 220"/>
                        <a:gd name="T6" fmla="*/ 391 w 459"/>
                        <a:gd name="T7" fmla="*/ 194 h 220"/>
                        <a:gd name="T8" fmla="*/ 383 w 459"/>
                        <a:gd name="T9" fmla="*/ 178 h 220"/>
                        <a:gd name="T10" fmla="*/ 374 w 459"/>
                        <a:gd name="T11" fmla="*/ 186 h 220"/>
                        <a:gd name="T12" fmla="*/ 349 w 459"/>
                        <a:gd name="T13" fmla="*/ 161 h 220"/>
                        <a:gd name="T14" fmla="*/ 357 w 459"/>
                        <a:gd name="T15" fmla="*/ 152 h 220"/>
                        <a:gd name="T16" fmla="*/ 340 w 459"/>
                        <a:gd name="T17" fmla="*/ 135 h 220"/>
                        <a:gd name="T18" fmla="*/ 332 w 459"/>
                        <a:gd name="T19" fmla="*/ 127 h 220"/>
                        <a:gd name="T20" fmla="*/ 349 w 459"/>
                        <a:gd name="T21" fmla="*/ 110 h 220"/>
                        <a:gd name="T22" fmla="*/ 340 w 459"/>
                        <a:gd name="T23" fmla="*/ 101 h 220"/>
                        <a:gd name="T24" fmla="*/ 332 w 459"/>
                        <a:gd name="T25" fmla="*/ 76 h 220"/>
                        <a:gd name="T26" fmla="*/ 349 w 459"/>
                        <a:gd name="T27" fmla="*/ 50 h 220"/>
                        <a:gd name="T28" fmla="*/ 332 w 459"/>
                        <a:gd name="T29" fmla="*/ 33 h 220"/>
                        <a:gd name="T30" fmla="*/ 306 w 459"/>
                        <a:gd name="T31" fmla="*/ 76 h 220"/>
                        <a:gd name="T32" fmla="*/ 298 w 459"/>
                        <a:gd name="T33" fmla="*/ 84 h 220"/>
                        <a:gd name="T34" fmla="*/ 315 w 459"/>
                        <a:gd name="T35" fmla="*/ 93 h 220"/>
                        <a:gd name="T36" fmla="*/ 315 w 459"/>
                        <a:gd name="T37" fmla="*/ 169 h 220"/>
                        <a:gd name="T38" fmla="*/ 323 w 459"/>
                        <a:gd name="T39" fmla="*/ 194 h 220"/>
                        <a:gd name="T40" fmla="*/ 349 w 459"/>
                        <a:gd name="T41" fmla="*/ 220 h 220"/>
                        <a:gd name="T42" fmla="*/ 281 w 459"/>
                        <a:gd name="T43" fmla="*/ 203 h 220"/>
                        <a:gd name="T44" fmla="*/ 247 w 459"/>
                        <a:gd name="T45" fmla="*/ 194 h 220"/>
                        <a:gd name="T46" fmla="*/ 255 w 459"/>
                        <a:gd name="T47" fmla="*/ 152 h 220"/>
                        <a:gd name="T48" fmla="*/ 255 w 459"/>
                        <a:gd name="T49" fmla="*/ 144 h 220"/>
                        <a:gd name="T50" fmla="*/ 247 w 459"/>
                        <a:gd name="T51" fmla="*/ 127 h 220"/>
                        <a:gd name="T52" fmla="*/ 221 w 459"/>
                        <a:gd name="T53" fmla="*/ 118 h 220"/>
                        <a:gd name="T54" fmla="*/ 213 w 459"/>
                        <a:gd name="T55" fmla="*/ 110 h 220"/>
                        <a:gd name="T56" fmla="*/ 204 w 459"/>
                        <a:gd name="T57" fmla="*/ 101 h 220"/>
                        <a:gd name="T58" fmla="*/ 196 w 459"/>
                        <a:gd name="T59" fmla="*/ 93 h 220"/>
                        <a:gd name="T60" fmla="*/ 179 w 459"/>
                        <a:gd name="T61" fmla="*/ 93 h 220"/>
                        <a:gd name="T62" fmla="*/ 179 w 459"/>
                        <a:gd name="T63" fmla="*/ 84 h 220"/>
                        <a:gd name="T64" fmla="*/ 170 w 459"/>
                        <a:gd name="T65" fmla="*/ 76 h 220"/>
                        <a:gd name="T66" fmla="*/ 170 w 459"/>
                        <a:gd name="T67" fmla="*/ 67 h 220"/>
                        <a:gd name="T68" fmla="*/ 162 w 459"/>
                        <a:gd name="T69" fmla="*/ 67 h 220"/>
                        <a:gd name="T70" fmla="*/ 162 w 459"/>
                        <a:gd name="T71" fmla="*/ 67 h 220"/>
                        <a:gd name="T72" fmla="*/ 162 w 459"/>
                        <a:gd name="T73" fmla="*/ 59 h 220"/>
                        <a:gd name="T74" fmla="*/ 153 w 459"/>
                        <a:gd name="T75" fmla="*/ 59 h 220"/>
                        <a:gd name="T76" fmla="*/ 153 w 459"/>
                        <a:gd name="T77" fmla="*/ 59 h 220"/>
                        <a:gd name="T78" fmla="*/ 145 w 459"/>
                        <a:gd name="T79" fmla="*/ 59 h 220"/>
                        <a:gd name="T80" fmla="*/ 128 w 459"/>
                        <a:gd name="T81" fmla="*/ 50 h 220"/>
                        <a:gd name="T82" fmla="*/ 119 w 459"/>
                        <a:gd name="T83" fmla="*/ 59 h 220"/>
                        <a:gd name="T84" fmla="*/ 111 w 459"/>
                        <a:gd name="T85" fmla="*/ 67 h 220"/>
                        <a:gd name="T86" fmla="*/ 102 w 459"/>
                        <a:gd name="T87" fmla="*/ 67 h 220"/>
                        <a:gd name="T88" fmla="*/ 102 w 459"/>
                        <a:gd name="T89" fmla="*/ 76 h 220"/>
                        <a:gd name="T90" fmla="*/ 85 w 459"/>
                        <a:gd name="T91" fmla="*/ 84 h 220"/>
                        <a:gd name="T92" fmla="*/ 77 w 459"/>
                        <a:gd name="T93" fmla="*/ 76 h 220"/>
                        <a:gd name="T94" fmla="*/ 77 w 459"/>
                        <a:gd name="T95" fmla="*/ 67 h 220"/>
                        <a:gd name="T96" fmla="*/ 68 w 459"/>
                        <a:gd name="T97" fmla="*/ 67 h 220"/>
                        <a:gd name="T98" fmla="*/ 68 w 459"/>
                        <a:gd name="T99" fmla="*/ 76 h 220"/>
                        <a:gd name="T100" fmla="*/ 51 w 459"/>
                        <a:gd name="T101" fmla="*/ 93 h 220"/>
                        <a:gd name="T102" fmla="*/ 43 w 459"/>
                        <a:gd name="T103" fmla="*/ 93 h 220"/>
                        <a:gd name="T104" fmla="*/ 43 w 459"/>
                        <a:gd name="T105" fmla="*/ 110 h 220"/>
                        <a:gd name="T106" fmla="*/ 26 w 459"/>
                        <a:gd name="T107" fmla="*/ 127 h 220"/>
                        <a:gd name="T108" fmla="*/ 9 w 459"/>
                        <a:gd name="T109" fmla="*/ 135 h 220"/>
                        <a:gd name="T110" fmla="*/ 68 w 459"/>
                        <a:gd name="T111" fmla="*/ 59 h 220"/>
                        <a:gd name="T112" fmla="*/ 196 w 459"/>
                        <a:gd name="T113" fmla="*/ 33 h 220"/>
                        <a:gd name="T114" fmla="*/ 264 w 459"/>
                        <a:gd name="T115" fmla="*/ 25 h 220"/>
                        <a:gd name="T116" fmla="*/ 357 w 459"/>
                        <a:gd name="T117" fmla="*/ 0 h 220"/>
                        <a:gd name="T118" fmla="*/ 374 w 459"/>
                        <a:gd name="T119" fmla="*/ 76 h 220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459"/>
                        <a:gd name="T181" fmla="*/ 0 h 220"/>
                        <a:gd name="T182" fmla="*/ 459 w 459"/>
                        <a:gd name="T183" fmla="*/ 220 h 220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459" h="220">
                          <a:moveTo>
                            <a:pt x="391" y="135"/>
                          </a:moveTo>
                          <a:lnTo>
                            <a:pt x="391" y="144"/>
                          </a:lnTo>
                          <a:lnTo>
                            <a:pt x="400" y="161"/>
                          </a:lnTo>
                          <a:lnTo>
                            <a:pt x="433" y="152"/>
                          </a:lnTo>
                          <a:lnTo>
                            <a:pt x="459" y="144"/>
                          </a:lnTo>
                          <a:lnTo>
                            <a:pt x="450" y="161"/>
                          </a:lnTo>
                          <a:lnTo>
                            <a:pt x="459" y="169"/>
                          </a:lnTo>
                          <a:lnTo>
                            <a:pt x="450" y="186"/>
                          </a:lnTo>
                          <a:lnTo>
                            <a:pt x="442" y="203"/>
                          </a:lnTo>
                          <a:lnTo>
                            <a:pt x="442" y="211"/>
                          </a:lnTo>
                          <a:lnTo>
                            <a:pt x="417" y="211"/>
                          </a:lnTo>
                          <a:lnTo>
                            <a:pt x="417" y="220"/>
                          </a:lnTo>
                          <a:lnTo>
                            <a:pt x="400" y="220"/>
                          </a:lnTo>
                          <a:lnTo>
                            <a:pt x="400" y="203"/>
                          </a:lnTo>
                          <a:lnTo>
                            <a:pt x="391" y="203"/>
                          </a:lnTo>
                          <a:lnTo>
                            <a:pt x="391" y="194"/>
                          </a:lnTo>
                          <a:lnTo>
                            <a:pt x="391" y="186"/>
                          </a:lnTo>
                          <a:lnTo>
                            <a:pt x="383" y="186"/>
                          </a:lnTo>
                          <a:lnTo>
                            <a:pt x="383" y="178"/>
                          </a:lnTo>
                          <a:lnTo>
                            <a:pt x="383" y="169"/>
                          </a:lnTo>
                          <a:lnTo>
                            <a:pt x="383" y="186"/>
                          </a:lnTo>
                          <a:lnTo>
                            <a:pt x="374" y="186"/>
                          </a:lnTo>
                          <a:lnTo>
                            <a:pt x="366" y="194"/>
                          </a:lnTo>
                          <a:lnTo>
                            <a:pt x="340" y="178"/>
                          </a:lnTo>
                          <a:lnTo>
                            <a:pt x="340" y="169"/>
                          </a:lnTo>
                          <a:lnTo>
                            <a:pt x="349" y="161"/>
                          </a:lnTo>
                          <a:lnTo>
                            <a:pt x="340" y="152"/>
                          </a:lnTo>
                          <a:lnTo>
                            <a:pt x="366" y="152"/>
                          </a:lnTo>
                          <a:lnTo>
                            <a:pt x="366" y="144"/>
                          </a:lnTo>
                          <a:lnTo>
                            <a:pt x="357" y="152"/>
                          </a:lnTo>
                          <a:lnTo>
                            <a:pt x="357" y="144"/>
                          </a:lnTo>
                          <a:lnTo>
                            <a:pt x="349" y="135"/>
                          </a:lnTo>
                          <a:lnTo>
                            <a:pt x="340" y="135"/>
                          </a:lnTo>
                          <a:lnTo>
                            <a:pt x="332" y="135"/>
                          </a:lnTo>
                          <a:lnTo>
                            <a:pt x="332" y="144"/>
                          </a:lnTo>
                          <a:lnTo>
                            <a:pt x="332" y="127"/>
                          </a:lnTo>
                          <a:lnTo>
                            <a:pt x="340" y="127"/>
                          </a:lnTo>
                          <a:lnTo>
                            <a:pt x="349" y="127"/>
                          </a:lnTo>
                          <a:lnTo>
                            <a:pt x="349" y="110"/>
                          </a:lnTo>
                          <a:lnTo>
                            <a:pt x="349" y="101"/>
                          </a:lnTo>
                          <a:lnTo>
                            <a:pt x="349" y="110"/>
                          </a:lnTo>
                          <a:lnTo>
                            <a:pt x="340" y="101"/>
                          </a:lnTo>
                          <a:lnTo>
                            <a:pt x="340" y="84"/>
                          </a:lnTo>
                          <a:lnTo>
                            <a:pt x="332" y="93"/>
                          </a:lnTo>
                          <a:lnTo>
                            <a:pt x="332" y="84"/>
                          </a:lnTo>
                          <a:lnTo>
                            <a:pt x="332" y="76"/>
                          </a:lnTo>
                          <a:lnTo>
                            <a:pt x="332" y="59"/>
                          </a:lnTo>
                          <a:lnTo>
                            <a:pt x="340" y="50"/>
                          </a:lnTo>
                          <a:lnTo>
                            <a:pt x="357" y="42"/>
                          </a:lnTo>
                          <a:lnTo>
                            <a:pt x="349" y="50"/>
                          </a:lnTo>
                          <a:lnTo>
                            <a:pt x="349" y="33"/>
                          </a:lnTo>
                          <a:lnTo>
                            <a:pt x="340" y="33"/>
                          </a:lnTo>
                          <a:lnTo>
                            <a:pt x="340" y="25"/>
                          </a:lnTo>
                          <a:lnTo>
                            <a:pt x="332" y="33"/>
                          </a:lnTo>
                          <a:lnTo>
                            <a:pt x="332" y="50"/>
                          </a:lnTo>
                          <a:lnTo>
                            <a:pt x="323" y="50"/>
                          </a:lnTo>
                          <a:lnTo>
                            <a:pt x="306" y="50"/>
                          </a:lnTo>
                          <a:lnTo>
                            <a:pt x="306" y="76"/>
                          </a:lnTo>
                          <a:lnTo>
                            <a:pt x="298" y="76"/>
                          </a:lnTo>
                          <a:lnTo>
                            <a:pt x="289" y="76"/>
                          </a:lnTo>
                          <a:lnTo>
                            <a:pt x="298" y="76"/>
                          </a:lnTo>
                          <a:lnTo>
                            <a:pt x="298" y="84"/>
                          </a:lnTo>
                          <a:lnTo>
                            <a:pt x="289" y="84"/>
                          </a:lnTo>
                          <a:lnTo>
                            <a:pt x="289" y="93"/>
                          </a:lnTo>
                          <a:lnTo>
                            <a:pt x="298" y="84"/>
                          </a:lnTo>
                          <a:lnTo>
                            <a:pt x="315" y="93"/>
                          </a:lnTo>
                          <a:lnTo>
                            <a:pt x="315" y="118"/>
                          </a:lnTo>
                          <a:lnTo>
                            <a:pt x="306" y="135"/>
                          </a:lnTo>
                          <a:lnTo>
                            <a:pt x="315" y="144"/>
                          </a:lnTo>
                          <a:lnTo>
                            <a:pt x="315" y="169"/>
                          </a:lnTo>
                          <a:lnTo>
                            <a:pt x="332" y="178"/>
                          </a:lnTo>
                          <a:lnTo>
                            <a:pt x="332" y="186"/>
                          </a:lnTo>
                          <a:lnTo>
                            <a:pt x="332" y="194"/>
                          </a:lnTo>
                          <a:lnTo>
                            <a:pt x="323" y="194"/>
                          </a:lnTo>
                          <a:lnTo>
                            <a:pt x="323" y="186"/>
                          </a:lnTo>
                          <a:lnTo>
                            <a:pt x="306" y="178"/>
                          </a:lnTo>
                          <a:lnTo>
                            <a:pt x="340" y="203"/>
                          </a:lnTo>
                          <a:lnTo>
                            <a:pt x="349" y="220"/>
                          </a:lnTo>
                          <a:lnTo>
                            <a:pt x="323" y="203"/>
                          </a:lnTo>
                          <a:lnTo>
                            <a:pt x="298" y="211"/>
                          </a:lnTo>
                          <a:lnTo>
                            <a:pt x="289" y="194"/>
                          </a:lnTo>
                          <a:lnTo>
                            <a:pt x="281" y="203"/>
                          </a:lnTo>
                          <a:lnTo>
                            <a:pt x="272" y="186"/>
                          </a:lnTo>
                          <a:lnTo>
                            <a:pt x="255" y="194"/>
                          </a:lnTo>
                          <a:lnTo>
                            <a:pt x="247" y="194"/>
                          </a:lnTo>
                          <a:lnTo>
                            <a:pt x="247" y="186"/>
                          </a:lnTo>
                          <a:lnTo>
                            <a:pt x="255" y="161"/>
                          </a:lnTo>
                          <a:lnTo>
                            <a:pt x="255" y="152"/>
                          </a:lnTo>
                          <a:lnTo>
                            <a:pt x="264" y="152"/>
                          </a:lnTo>
                          <a:lnTo>
                            <a:pt x="255" y="144"/>
                          </a:lnTo>
                          <a:lnTo>
                            <a:pt x="272" y="127"/>
                          </a:lnTo>
                          <a:lnTo>
                            <a:pt x="255" y="118"/>
                          </a:lnTo>
                          <a:lnTo>
                            <a:pt x="247" y="127"/>
                          </a:lnTo>
                          <a:lnTo>
                            <a:pt x="238" y="127"/>
                          </a:lnTo>
                          <a:lnTo>
                            <a:pt x="230" y="118"/>
                          </a:lnTo>
                          <a:lnTo>
                            <a:pt x="221" y="118"/>
                          </a:lnTo>
                          <a:lnTo>
                            <a:pt x="213" y="118"/>
                          </a:lnTo>
                          <a:lnTo>
                            <a:pt x="213" y="110"/>
                          </a:lnTo>
                          <a:lnTo>
                            <a:pt x="204" y="110"/>
                          </a:lnTo>
                          <a:lnTo>
                            <a:pt x="204" y="101"/>
                          </a:lnTo>
                          <a:lnTo>
                            <a:pt x="204" y="93"/>
                          </a:lnTo>
                          <a:lnTo>
                            <a:pt x="196" y="93"/>
                          </a:lnTo>
                          <a:lnTo>
                            <a:pt x="187" y="93"/>
                          </a:lnTo>
                          <a:lnTo>
                            <a:pt x="179" y="93"/>
                          </a:lnTo>
                          <a:lnTo>
                            <a:pt x="179" y="84"/>
                          </a:lnTo>
                          <a:lnTo>
                            <a:pt x="170" y="76"/>
                          </a:lnTo>
                          <a:lnTo>
                            <a:pt x="170" y="67"/>
                          </a:lnTo>
                          <a:lnTo>
                            <a:pt x="162" y="67"/>
                          </a:lnTo>
                          <a:lnTo>
                            <a:pt x="162" y="59"/>
                          </a:lnTo>
                          <a:lnTo>
                            <a:pt x="153" y="59"/>
                          </a:lnTo>
                          <a:lnTo>
                            <a:pt x="145" y="59"/>
                          </a:lnTo>
                          <a:lnTo>
                            <a:pt x="136" y="50"/>
                          </a:lnTo>
                          <a:lnTo>
                            <a:pt x="128" y="50"/>
                          </a:lnTo>
                          <a:lnTo>
                            <a:pt x="119" y="59"/>
                          </a:lnTo>
                          <a:lnTo>
                            <a:pt x="111" y="59"/>
                          </a:lnTo>
                          <a:lnTo>
                            <a:pt x="111" y="67"/>
                          </a:lnTo>
                          <a:lnTo>
                            <a:pt x="102" y="67"/>
                          </a:lnTo>
                          <a:lnTo>
                            <a:pt x="111" y="67"/>
                          </a:lnTo>
                          <a:lnTo>
                            <a:pt x="102" y="67"/>
                          </a:lnTo>
                          <a:lnTo>
                            <a:pt x="111" y="76"/>
                          </a:lnTo>
                          <a:lnTo>
                            <a:pt x="102" y="76"/>
                          </a:lnTo>
                          <a:lnTo>
                            <a:pt x="94" y="84"/>
                          </a:lnTo>
                          <a:lnTo>
                            <a:pt x="85" y="76"/>
                          </a:lnTo>
                          <a:lnTo>
                            <a:pt x="85" y="84"/>
                          </a:lnTo>
                          <a:lnTo>
                            <a:pt x="85" y="76"/>
                          </a:lnTo>
                          <a:lnTo>
                            <a:pt x="85" y="84"/>
                          </a:lnTo>
                          <a:lnTo>
                            <a:pt x="77" y="76"/>
                          </a:lnTo>
                          <a:lnTo>
                            <a:pt x="68" y="76"/>
                          </a:lnTo>
                          <a:lnTo>
                            <a:pt x="77" y="76"/>
                          </a:lnTo>
                          <a:lnTo>
                            <a:pt x="77" y="67"/>
                          </a:lnTo>
                          <a:lnTo>
                            <a:pt x="68" y="67"/>
                          </a:lnTo>
                          <a:lnTo>
                            <a:pt x="68" y="76"/>
                          </a:lnTo>
                          <a:lnTo>
                            <a:pt x="60" y="84"/>
                          </a:lnTo>
                          <a:lnTo>
                            <a:pt x="60" y="93"/>
                          </a:lnTo>
                          <a:lnTo>
                            <a:pt x="60" y="101"/>
                          </a:lnTo>
                          <a:lnTo>
                            <a:pt x="51" y="93"/>
                          </a:lnTo>
                          <a:lnTo>
                            <a:pt x="43" y="93"/>
                          </a:lnTo>
                          <a:lnTo>
                            <a:pt x="43" y="101"/>
                          </a:lnTo>
                          <a:lnTo>
                            <a:pt x="43" y="110"/>
                          </a:lnTo>
                          <a:lnTo>
                            <a:pt x="34" y="118"/>
                          </a:lnTo>
                          <a:lnTo>
                            <a:pt x="26" y="118"/>
                          </a:lnTo>
                          <a:lnTo>
                            <a:pt x="26" y="127"/>
                          </a:lnTo>
                          <a:lnTo>
                            <a:pt x="17" y="127"/>
                          </a:lnTo>
                          <a:lnTo>
                            <a:pt x="17" y="135"/>
                          </a:lnTo>
                          <a:lnTo>
                            <a:pt x="9" y="135"/>
                          </a:lnTo>
                          <a:lnTo>
                            <a:pt x="0" y="67"/>
                          </a:lnTo>
                          <a:lnTo>
                            <a:pt x="9" y="67"/>
                          </a:lnTo>
                          <a:lnTo>
                            <a:pt x="51" y="59"/>
                          </a:lnTo>
                          <a:lnTo>
                            <a:pt x="68" y="59"/>
                          </a:lnTo>
                          <a:lnTo>
                            <a:pt x="102" y="50"/>
                          </a:lnTo>
                          <a:lnTo>
                            <a:pt x="111" y="50"/>
                          </a:lnTo>
                          <a:lnTo>
                            <a:pt x="136" y="42"/>
                          </a:lnTo>
                          <a:lnTo>
                            <a:pt x="196" y="33"/>
                          </a:lnTo>
                          <a:lnTo>
                            <a:pt x="221" y="33"/>
                          </a:lnTo>
                          <a:lnTo>
                            <a:pt x="238" y="25"/>
                          </a:lnTo>
                          <a:lnTo>
                            <a:pt x="264" y="25"/>
                          </a:lnTo>
                          <a:lnTo>
                            <a:pt x="281" y="17"/>
                          </a:lnTo>
                          <a:lnTo>
                            <a:pt x="315" y="8"/>
                          </a:lnTo>
                          <a:lnTo>
                            <a:pt x="323" y="8"/>
                          </a:lnTo>
                          <a:lnTo>
                            <a:pt x="357" y="0"/>
                          </a:lnTo>
                          <a:lnTo>
                            <a:pt x="366" y="42"/>
                          </a:lnTo>
                          <a:lnTo>
                            <a:pt x="366" y="50"/>
                          </a:lnTo>
                          <a:lnTo>
                            <a:pt x="374" y="59"/>
                          </a:lnTo>
                          <a:lnTo>
                            <a:pt x="374" y="76"/>
                          </a:lnTo>
                          <a:lnTo>
                            <a:pt x="383" y="110"/>
                          </a:lnTo>
                          <a:lnTo>
                            <a:pt x="391" y="13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6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4863" y="1953"/>
                      <a:ext cx="9" cy="26"/>
                    </a:xfrm>
                    <a:custGeom>
                      <a:avLst/>
                      <a:gdLst>
                        <a:gd name="T0" fmla="*/ 9 w 9"/>
                        <a:gd name="T1" fmla="*/ 17 h 26"/>
                        <a:gd name="T2" fmla="*/ 0 w 9"/>
                        <a:gd name="T3" fmla="*/ 9 h 26"/>
                        <a:gd name="T4" fmla="*/ 0 w 9"/>
                        <a:gd name="T5" fmla="*/ 9 h 26"/>
                        <a:gd name="T6" fmla="*/ 0 w 9"/>
                        <a:gd name="T7" fmla="*/ 9 h 26"/>
                        <a:gd name="T8" fmla="*/ 0 w 9"/>
                        <a:gd name="T9" fmla="*/ 17 h 26"/>
                        <a:gd name="T10" fmla="*/ 0 w 9"/>
                        <a:gd name="T11" fmla="*/ 9 h 26"/>
                        <a:gd name="T12" fmla="*/ 0 w 9"/>
                        <a:gd name="T13" fmla="*/ 17 h 26"/>
                        <a:gd name="T14" fmla="*/ 0 w 9"/>
                        <a:gd name="T15" fmla="*/ 26 h 26"/>
                        <a:gd name="T16" fmla="*/ 0 w 9"/>
                        <a:gd name="T17" fmla="*/ 9 h 26"/>
                        <a:gd name="T18" fmla="*/ 0 w 9"/>
                        <a:gd name="T19" fmla="*/ 0 h 26"/>
                        <a:gd name="T20" fmla="*/ 9 w 9"/>
                        <a:gd name="T21" fmla="*/ 0 h 26"/>
                        <a:gd name="T22" fmla="*/ 9 w 9"/>
                        <a:gd name="T23" fmla="*/ 9 h 26"/>
                        <a:gd name="T24" fmla="*/ 9 w 9"/>
                        <a:gd name="T25" fmla="*/ 9 h 26"/>
                        <a:gd name="T26" fmla="*/ 9 w 9"/>
                        <a:gd name="T27" fmla="*/ 17 h 2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9"/>
                        <a:gd name="T43" fmla="*/ 0 h 26"/>
                        <a:gd name="T44" fmla="*/ 9 w 9"/>
                        <a:gd name="T45" fmla="*/ 26 h 2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9" h="26">
                          <a:moveTo>
                            <a:pt x="9" y="17"/>
                          </a:moveTo>
                          <a:lnTo>
                            <a:pt x="0" y="9"/>
                          </a:lnTo>
                          <a:lnTo>
                            <a:pt x="0" y="17"/>
                          </a:lnTo>
                          <a:lnTo>
                            <a:pt x="0" y="9"/>
                          </a:lnTo>
                          <a:lnTo>
                            <a:pt x="0" y="17"/>
                          </a:lnTo>
                          <a:lnTo>
                            <a:pt x="0" y="26"/>
                          </a:lnTo>
                          <a:lnTo>
                            <a:pt x="0" y="9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9"/>
                          </a:lnTo>
                          <a:lnTo>
                            <a:pt x="9" y="1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7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4999" y="1996"/>
                      <a:ext cx="1" cy="17"/>
                    </a:xfrm>
                    <a:custGeom>
                      <a:avLst/>
                      <a:gdLst>
                        <a:gd name="T0" fmla="*/ 0 w 1"/>
                        <a:gd name="T1" fmla="*/ 0 h 17"/>
                        <a:gd name="T2" fmla="*/ 0 w 1"/>
                        <a:gd name="T3" fmla="*/ 0 h 17"/>
                        <a:gd name="T4" fmla="*/ 0 w 1"/>
                        <a:gd name="T5" fmla="*/ 17 h 17"/>
                        <a:gd name="T6" fmla="*/ 0 w 1"/>
                        <a:gd name="T7" fmla="*/ 0 h 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"/>
                        <a:gd name="T13" fmla="*/ 0 h 17"/>
                        <a:gd name="T14" fmla="*/ 1 w 1"/>
                        <a:gd name="T15" fmla="*/ 17 h 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" h="17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8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4990" y="2013"/>
                      <a:ext cx="9" cy="42"/>
                    </a:xfrm>
                    <a:custGeom>
                      <a:avLst/>
                      <a:gdLst>
                        <a:gd name="T0" fmla="*/ 0 w 9"/>
                        <a:gd name="T1" fmla="*/ 42 h 42"/>
                        <a:gd name="T2" fmla="*/ 9 w 9"/>
                        <a:gd name="T3" fmla="*/ 42 h 42"/>
                        <a:gd name="T4" fmla="*/ 9 w 9"/>
                        <a:gd name="T5" fmla="*/ 33 h 42"/>
                        <a:gd name="T6" fmla="*/ 9 w 9"/>
                        <a:gd name="T7" fmla="*/ 17 h 42"/>
                        <a:gd name="T8" fmla="*/ 9 w 9"/>
                        <a:gd name="T9" fmla="*/ 0 h 42"/>
                        <a:gd name="T10" fmla="*/ 9 w 9"/>
                        <a:gd name="T11" fmla="*/ 25 h 42"/>
                        <a:gd name="T12" fmla="*/ 9 w 9"/>
                        <a:gd name="T13" fmla="*/ 42 h 42"/>
                        <a:gd name="T14" fmla="*/ 0 w 9"/>
                        <a:gd name="T15" fmla="*/ 42 h 4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"/>
                        <a:gd name="T25" fmla="*/ 0 h 42"/>
                        <a:gd name="T26" fmla="*/ 9 w 9"/>
                        <a:gd name="T27" fmla="*/ 42 h 4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9" h="42">
                          <a:moveTo>
                            <a:pt x="0" y="42"/>
                          </a:moveTo>
                          <a:lnTo>
                            <a:pt x="9" y="42"/>
                          </a:lnTo>
                          <a:lnTo>
                            <a:pt x="9" y="33"/>
                          </a:lnTo>
                          <a:lnTo>
                            <a:pt x="9" y="17"/>
                          </a:lnTo>
                          <a:lnTo>
                            <a:pt x="9" y="0"/>
                          </a:lnTo>
                          <a:lnTo>
                            <a:pt x="9" y="25"/>
                          </a:lnTo>
                          <a:lnTo>
                            <a:pt x="9" y="42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9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1610" y="1809"/>
                      <a:ext cx="739" cy="585"/>
                    </a:xfrm>
                    <a:custGeom>
                      <a:avLst/>
                      <a:gdLst>
                        <a:gd name="T0" fmla="*/ 714 w 739"/>
                        <a:gd name="T1" fmla="*/ 500 h 585"/>
                        <a:gd name="T2" fmla="*/ 714 w 739"/>
                        <a:gd name="T3" fmla="*/ 534 h 585"/>
                        <a:gd name="T4" fmla="*/ 705 w 739"/>
                        <a:gd name="T5" fmla="*/ 585 h 585"/>
                        <a:gd name="T6" fmla="*/ 612 w 739"/>
                        <a:gd name="T7" fmla="*/ 576 h 585"/>
                        <a:gd name="T8" fmla="*/ 603 w 739"/>
                        <a:gd name="T9" fmla="*/ 576 h 585"/>
                        <a:gd name="T10" fmla="*/ 510 w 739"/>
                        <a:gd name="T11" fmla="*/ 568 h 585"/>
                        <a:gd name="T12" fmla="*/ 391 w 739"/>
                        <a:gd name="T13" fmla="*/ 559 h 585"/>
                        <a:gd name="T14" fmla="*/ 382 w 739"/>
                        <a:gd name="T15" fmla="*/ 559 h 585"/>
                        <a:gd name="T16" fmla="*/ 332 w 739"/>
                        <a:gd name="T17" fmla="*/ 559 h 585"/>
                        <a:gd name="T18" fmla="*/ 306 w 739"/>
                        <a:gd name="T19" fmla="*/ 551 h 585"/>
                        <a:gd name="T20" fmla="*/ 255 w 739"/>
                        <a:gd name="T21" fmla="*/ 551 h 585"/>
                        <a:gd name="T22" fmla="*/ 221 w 739"/>
                        <a:gd name="T23" fmla="*/ 542 h 585"/>
                        <a:gd name="T24" fmla="*/ 213 w 739"/>
                        <a:gd name="T25" fmla="*/ 542 h 585"/>
                        <a:gd name="T26" fmla="*/ 162 w 739"/>
                        <a:gd name="T27" fmla="*/ 534 h 585"/>
                        <a:gd name="T28" fmla="*/ 162 w 739"/>
                        <a:gd name="T29" fmla="*/ 534 h 585"/>
                        <a:gd name="T30" fmla="*/ 68 w 739"/>
                        <a:gd name="T31" fmla="*/ 526 h 585"/>
                        <a:gd name="T32" fmla="*/ 0 w 739"/>
                        <a:gd name="T33" fmla="*/ 517 h 585"/>
                        <a:gd name="T34" fmla="*/ 9 w 739"/>
                        <a:gd name="T35" fmla="*/ 432 h 585"/>
                        <a:gd name="T36" fmla="*/ 17 w 739"/>
                        <a:gd name="T37" fmla="*/ 398 h 585"/>
                        <a:gd name="T38" fmla="*/ 17 w 739"/>
                        <a:gd name="T39" fmla="*/ 365 h 585"/>
                        <a:gd name="T40" fmla="*/ 17 w 739"/>
                        <a:gd name="T41" fmla="*/ 356 h 585"/>
                        <a:gd name="T42" fmla="*/ 26 w 739"/>
                        <a:gd name="T43" fmla="*/ 322 h 585"/>
                        <a:gd name="T44" fmla="*/ 43 w 739"/>
                        <a:gd name="T45" fmla="*/ 212 h 585"/>
                        <a:gd name="T46" fmla="*/ 43 w 739"/>
                        <a:gd name="T47" fmla="*/ 195 h 585"/>
                        <a:gd name="T48" fmla="*/ 43 w 739"/>
                        <a:gd name="T49" fmla="*/ 178 h 585"/>
                        <a:gd name="T50" fmla="*/ 51 w 739"/>
                        <a:gd name="T51" fmla="*/ 102 h 585"/>
                        <a:gd name="T52" fmla="*/ 60 w 739"/>
                        <a:gd name="T53" fmla="*/ 43 h 585"/>
                        <a:gd name="T54" fmla="*/ 68 w 739"/>
                        <a:gd name="T55" fmla="*/ 0 h 585"/>
                        <a:gd name="T56" fmla="*/ 179 w 739"/>
                        <a:gd name="T57" fmla="*/ 17 h 585"/>
                        <a:gd name="T58" fmla="*/ 238 w 739"/>
                        <a:gd name="T59" fmla="*/ 26 h 585"/>
                        <a:gd name="T60" fmla="*/ 281 w 739"/>
                        <a:gd name="T61" fmla="*/ 26 h 585"/>
                        <a:gd name="T62" fmla="*/ 332 w 739"/>
                        <a:gd name="T63" fmla="*/ 34 h 585"/>
                        <a:gd name="T64" fmla="*/ 340 w 739"/>
                        <a:gd name="T65" fmla="*/ 34 h 585"/>
                        <a:gd name="T66" fmla="*/ 433 w 739"/>
                        <a:gd name="T67" fmla="*/ 43 h 585"/>
                        <a:gd name="T68" fmla="*/ 459 w 739"/>
                        <a:gd name="T69" fmla="*/ 51 h 585"/>
                        <a:gd name="T70" fmla="*/ 544 w 739"/>
                        <a:gd name="T71" fmla="*/ 60 h 585"/>
                        <a:gd name="T72" fmla="*/ 595 w 739"/>
                        <a:gd name="T73" fmla="*/ 60 h 585"/>
                        <a:gd name="T74" fmla="*/ 612 w 739"/>
                        <a:gd name="T75" fmla="*/ 60 h 585"/>
                        <a:gd name="T76" fmla="*/ 680 w 739"/>
                        <a:gd name="T77" fmla="*/ 68 h 585"/>
                        <a:gd name="T78" fmla="*/ 688 w 739"/>
                        <a:gd name="T79" fmla="*/ 68 h 585"/>
                        <a:gd name="T80" fmla="*/ 739 w 739"/>
                        <a:gd name="T81" fmla="*/ 68 h 585"/>
                        <a:gd name="T82" fmla="*/ 739 w 739"/>
                        <a:gd name="T83" fmla="*/ 102 h 585"/>
                        <a:gd name="T84" fmla="*/ 739 w 739"/>
                        <a:gd name="T85" fmla="*/ 110 h 585"/>
                        <a:gd name="T86" fmla="*/ 739 w 739"/>
                        <a:gd name="T87" fmla="*/ 144 h 585"/>
                        <a:gd name="T88" fmla="*/ 731 w 739"/>
                        <a:gd name="T89" fmla="*/ 153 h 585"/>
                        <a:gd name="T90" fmla="*/ 731 w 739"/>
                        <a:gd name="T91" fmla="*/ 195 h 585"/>
                        <a:gd name="T92" fmla="*/ 731 w 739"/>
                        <a:gd name="T93" fmla="*/ 254 h 585"/>
                        <a:gd name="T94" fmla="*/ 731 w 739"/>
                        <a:gd name="T95" fmla="*/ 254 h 585"/>
                        <a:gd name="T96" fmla="*/ 722 w 739"/>
                        <a:gd name="T97" fmla="*/ 314 h 585"/>
                        <a:gd name="T98" fmla="*/ 722 w 739"/>
                        <a:gd name="T99" fmla="*/ 322 h 585"/>
                        <a:gd name="T100" fmla="*/ 722 w 739"/>
                        <a:gd name="T101" fmla="*/ 365 h 585"/>
                        <a:gd name="T102" fmla="*/ 722 w 739"/>
                        <a:gd name="T103" fmla="*/ 382 h 585"/>
                        <a:gd name="T104" fmla="*/ 714 w 739"/>
                        <a:gd name="T105" fmla="*/ 424 h 585"/>
                        <a:gd name="T106" fmla="*/ 714 w 739"/>
                        <a:gd name="T107" fmla="*/ 424 h 585"/>
                        <a:gd name="T108" fmla="*/ 714 w 739"/>
                        <a:gd name="T109" fmla="*/ 492 h 585"/>
                        <a:gd name="T110" fmla="*/ 714 w 739"/>
                        <a:gd name="T111" fmla="*/ 500 h 585"/>
                        <a:gd name="T112" fmla="*/ 714 w 739"/>
                        <a:gd name="T113" fmla="*/ 500 h 585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739"/>
                        <a:gd name="T172" fmla="*/ 0 h 585"/>
                        <a:gd name="T173" fmla="*/ 739 w 739"/>
                        <a:gd name="T174" fmla="*/ 585 h 585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739" h="585">
                          <a:moveTo>
                            <a:pt x="714" y="500"/>
                          </a:moveTo>
                          <a:lnTo>
                            <a:pt x="714" y="534"/>
                          </a:lnTo>
                          <a:lnTo>
                            <a:pt x="705" y="585"/>
                          </a:lnTo>
                          <a:lnTo>
                            <a:pt x="612" y="576"/>
                          </a:lnTo>
                          <a:lnTo>
                            <a:pt x="603" y="576"/>
                          </a:lnTo>
                          <a:lnTo>
                            <a:pt x="510" y="568"/>
                          </a:lnTo>
                          <a:lnTo>
                            <a:pt x="391" y="559"/>
                          </a:lnTo>
                          <a:lnTo>
                            <a:pt x="382" y="559"/>
                          </a:lnTo>
                          <a:lnTo>
                            <a:pt x="332" y="559"/>
                          </a:lnTo>
                          <a:lnTo>
                            <a:pt x="306" y="551"/>
                          </a:lnTo>
                          <a:lnTo>
                            <a:pt x="255" y="551"/>
                          </a:lnTo>
                          <a:lnTo>
                            <a:pt x="221" y="542"/>
                          </a:lnTo>
                          <a:lnTo>
                            <a:pt x="213" y="542"/>
                          </a:lnTo>
                          <a:lnTo>
                            <a:pt x="162" y="534"/>
                          </a:lnTo>
                          <a:lnTo>
                            <a:pt x="68" y="526"/>
                          </a:lnTo>
                          <a:lnTo>
                            <a:pt x="0" y="517"/>
                          </a:lnTo>
                          <a:lnTo>
                            <a:pt x="9" y="432"/>
                          </a:lnTo>
                          <a:lnTo>
                            <a:pt x="17" y="398"/>
                          </a:lnTo>
                          <a:lnTo>
                            <a:pt x="17" y="365"/>
                          </a:lnTo>
                          <a:lnTo>
                            <a:pt x="17" y="356"/>
                          </a:lnTo>
                          <a:lnTo>
                            <a:pt x="26" y="322"/>
                          </a:lnTo>
                          <a:lnTo>
                            <a:pt x="43" y="212"/>
                          </a:lnTo>
                          <a:lnTo>
                            <a:pt x="43" y="195"/>
                          </a:lnTo>
                          <a:lnTo>
                            <a:pt x="43" y="178"/>
                          </a:lnTo>
                          <a:lnTo>
                            <a:pt x="51" y="102"/>
                          </a:lnTo>
                          <a:lnTo>
                            <a:pt x="60" y="43"/>
                          </a:lnTo>
                          <a:lnTo>
                            <a:pt x="68" y="0"/>
                          </a:lnTo>
                          <a:lnTo>
                            <a:pt x="179" y="17"/>
                          </a:lnTo>
                          <a:lnTo>
                            <a:pt x="238" y="26"/>
                          </a:lnTo>
                          <a:lnTo>
                            <a:pt x="281" y="26"/>
                          </a:lnTo>
                          <a:lnTo>
                            <a:pt x="332" y="34"/>
                          </a:lnTo>
                          <a:lnTo>
                            <a:pt x="340" y="34"/>
                          </a:lnTo>
                          <a:lnTo>
                            <a:pt x="433" y="43"/>
                          </a:lnTo>
                          <a:lnTo>
                            <a:pt x="459" y="51"/>
                          </a:lnTo>
                          <a:lnTo>
                            <a:pt x="544" y="60"/>
                          </a:lnTo>
                          <a:lnTo>
                            <a:pt x="595" y="60"/>
                          </a:lnTo>
                          <a:lnTo>
                            <a:pt x="612" y="60"/>
                          </a:lnTo>
                          <a:lnTo>
                            <a:pt x="680" y="68"/>
                          </a:lnTo>
                          <a:lnTo>
                            <a:pt x="688" y="68"/>
                          </a:lnTo>
                          <a:lnTo>
                            <a:pt x="739" y="68"/>
                          </a:lnTo>
                          <a:lnTo>
                            <a:pt x="739" y="102"/>
                          </a:lnTo>
                          <a:lnTo>
                            <a:pt x="739" y="110"/>
                          </a:lnTo>
                          <a:lnTo>
                            <a:pt x="739" y="144"/>
                          </a:lnTo>
                          <a:lnTo>
                            <a:pt x="731" y="153"/>
                          </a:lnTo>
                          <a:lnTo>
                            <a:pt x="731" y="195"/>
                          </a:lnTo>
                          <a:lnTo>
                            <a:pt x="731" y="254"/>
                          </a:lnTo>
                          <a:lnTo>
                            <a:pt x="722" y="314"/>
                          </a:lnTo>
                          <a:lnTo>
                            <a:pt x="722" y="322"/>
                          </a:lnTo>
                          <a:lnTo>
                            <a:pt x="722" y="365"/>
                          </a:lnTo>
                          <a:lnTo>
                            <a:pt x="722" y="382"/>
                          </a:lnTo>
                          <a:lnTo>
                            <a:pt x="714" y="424"/>
                          </a:lnTo>
                          <a:lnTo>
                            <a:pt x="714" y="492"/>
                          </a:lnTo>
                          <a:lnTo>
                            <a:pt x="714" y="50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0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3606" y="2072"/>
                      <a:ext cx="739" cy="381"/>
                    </a:xfrm>
                    <a:custGeom>
                      <a:avLst/>
                      <a:gdLst>
                        <a:gd name="T0" fmla="*/ 178 w 739"/>
                        <a:gd name="T1" fmla="*/ 347 h 381"/>
                        <a:gd name="T2" fmla="*/ 136 w 739"/>
                        <a:gd name="T3" fmla="*/ 364 h 381"/>
                        <a:gd name="T4" fmla="*/ 60 w 739"/>
                        <a:gd name="T5" fmla="*/ 381 h 381"/>
                        <a:gd name="T6" fmla="*/ 0 w 739"/>
                        <a:gd name="T7" fmla="*/ 364 h 381"/>
                        <a:gd name="T8" fmla="*/ 17 w 739"/>
                        <a:gd name="T9" fmla="*/ 364 h 381"/>
                        <a:gd name="T10" fmla="*/ 26 w 739"/>
                        <a:gd name="T11" fmla="*/ 347 h 381"/>
                        <a:gd name="T12" fmla="*/ 26 w 739"/>
                        <a:gd name="T13" fmla="*/ 322 h 381"/>
                        <a:gd name="T14" fmla="*/ 17 w 739"/>
                        <a:gd name="T15" fmla="*/ 305 h 381"/>
                        <a:gd name="T16" fmla="*/ 60 w 739"/>
                        <a:gd name="T17" fmla="*/ 296 h 381"/>
                        <a:gd name="T18" fmla="*/ 85 w 739"/>
                        <a:gd name="T19" fmla="*/ 305 h 381"/>
                        <a:gd name="T20" fmla="*/ 85 w 739"/>
                        <a:gd name="T21" fmla="*/ 271 h 381"/>
                        <a:gd name="T22" fmla="*/ 128 w 739"/>
                        <a:gd name="T23" fmla="*/ 246 h 381"/>
                        <a:gd name="T24" fmla="*/ 128 w 739"/>
                        <a:gd name="T25" fmla="*/ 203 h 381"/>
                        <a:gd name="T26" fmla="*/ 136 w 739"/>
                        <a:gd name="T27" fmla="*/ 195 h 381"/>
                        <a:gd name="T28" fmla="*/ 153 w 739"/>
                        <a:gd name="T29" fmla="*/ 186 h 381"/>
                        <a:gd name="T30" fmla="*/ 170 w 739"/>
                        <a:gd name="T31" fmla="*/ 195 h 381"/>
                        <a:gd name="T32" fmla="*/ 178 w 739"/>
                        <a:gd name="T33" fmla="*/ 186 h 381"/>
                        <a:gd name="T34" fmla="*/ 212 w 739"/>
                        <a:gd name="T35" fmla="*/ 195 h 381"/>
                        <a:gd name="T36" fmla="*/ 229 w 739"/>
                        <a:gd name="T37" fmla="*/ 178 h 381"/>
                        <a:gd name="T38" fmla="*/ 255 w 739"/>
                        <a:gd name="T39" fmla="*/ 178 h 381"/>
                        <a:gd name="T40" fmla="*/ 263 w 739"/>
                        <a:gd name="T41" fmla="*/ 186 h 381"/>
                        <a:gd name="T42" fmla="*/ 272 w 739"/>
                        <a:gd name="T43" fmla="*/ 178 h 381"/>
                        <a:gd name="T44" fmla="*/ 280 w 739"/>
                        <a:gd name="T45" fmla="*/ 161 h 381"/>
                        <a:gd name="T46" fmla="*/ 280 w 739"/>
                        <a:gd name="T47" fmla="*/ 152 h 381"/>
                        <a:gd name="T48" fmla="*/ 280 w 739"/>
                        <a:gd name="T49" fmla="*/ 135 h 381"/>
                        <a:gd name="T50" fmla="*/ 297 w 739"/>
                        <a:gd name="T51" fmla="*/ 161 h 381"/>
                        <a:gd name="T52" fmla="*/ 331 w 739"/>
                        <a:gd name="T53" fmla="*/ 161 h 381"/>
                        <a:gd name="T54" fmla="*/ 340 w 739"/>
                        <a:gd name="T55" fmla="*/ 119 h 381"/>
                        <a:gd name="T56" fmla="*/ 357 w 739"/>
                        <a:gd name="T57" fmla="*/ 102 h 381"/>
                        <a:gd name="T58" fmla="*/ 374 w 739"/>
                        <a:gd name="T59" fmla="*/ 68 h 381"/>
                        <a:gd name="T60" fmla="*/ 399 w 739"/>
                        <a:gd name="T61" fmla="*/ 59 h 381"/>
                        <a:gd name="T62" fmla="*/ 433 w 739"/>
                        <a:gd name="T63" fmla="*/ 42 h 381"/>
                        <a:gd name="T64" fmla="*/ 425 w 739"/>
                        <a:gd name="T65" fmla="*/ 25 h 381"/>
                        <a:gd name="T66" fmla="*/ 416 w 739"/>
                        <a:gd name="T67" fmla="*/ 8 h 381"/>
                        <a:gd name="T68" fmla="*/ 450 w 739"/>
                        <a:gd name="T69" fmla="*/ 8 h 381"/>
                        <a:gd name="T70" fmla="*/ 467 w 739"/>
                        <a:gd name="T71" fmla="*/ 8 h 381"/>
                        <a:gd name="T72" fmla="*/ 484 w 739"/>
                        <a:gd name="T73" fmla="*/ 25 h 381"/>
                        <a:gd name="T74" fmla="*/ 518 w 739"/>
                        <a:gd name="T75" fmla="*/ 42 h 381"/>
                        <a:gd name="T76" fmla="*/ 544 w 739"/>
                        <a:gd name="T77" fmla="*/ 51 h 381"/>
                        <a:gd name="T78" fmla="*/ 561 w 739"/>
                        <a:gd name="T79" fmla="*/ 42 h 381"/>
                        <a:gd name="T80" fmla="*/ 586 w 739"/>
                        <a:gd name="T81" fmla="*/ 51 h 381"/>
                        <a:gd name="T82" fmla="*/ 603 w 739"/>
                        <a:gd name="T83" fmla="*/ 34 h 381"/>
                        <a:gd name="T84" fmla="*/ 620 w 739"/>
                        <a:gd name="T85" fmla="*/ 34 h 381"/>
                        <a:gd name="T86" fmla="*/ 646 w 739"/>
                        <a:gd name="T87" fmla="*/ 51 h 381"/>
                        <a:gd name="T88" fmla="*/ 663 w 739"/>
                        <a:gd name="T89" fmla="*/ 85 h 381"/>
                        <a:gd name="T90" fmla="*/ 654 w 739"/>
                        <a:gd name="T91" fmla="*/ 102 h 381"/>
                        <a:gd name="T92" fmla="*/ 680 w 739"/>
                        <a:gd name="T93" fmla="*/ 127 h 381"/>
                        <a:gd name="T94" fmla="*/ 697 w 739"/>
                        <a:gd name="T95" fmla="*/ 144 h 381"/>
                        <a:gd name="T96" fmla="*/ 714 w 739"/>
                        <a:gd name="T97" fmla="*/ 161 h 381"/>
                        <a:gd name="T98" fmla="*/ 731 w 739"/>
                        <a:gd name="T99" fmla="*/ 169 h 381"/>
                        <a:gd name="T100" fmla="*/ 705 w 739"/>
                        <a:gd name="T101" fmla="*/ 212 h 381"/>
                        <a:gd name="T102" fmla="*/ 671 w 739"/>
                        <a:gd name="T103" fmla="*/ 237 h 381"/>
                        <a:gd name="T104" fmla="*/ 654 w 739"/>
                        <a:gd name="T105" fmla="*/ 263 h 381"/>
                        <a:gd name="T106" fmla="*/ 629 w 739"/>
                        <a:gd name="T107" fmla="*/ 288 h 381"/>
                        <a:gd name="T108" fmla="*/ 595 w 739"/>
                        <a:gd name="T109" fmla="*/ 305 h 381"/>
                        <a:gd name="T110" fmla="*/ 518 w 739"/>
                        <a:gd name="T111" fmla="*/ 322 h 381"/>
                        <a:gd name="T112" fmla="*/ 416 w 739"/>
                        <a:gd name="T113" fmla="*/ 330 h 381"/>
                        <a:gd name="T114" fmla="*/ 289 w 739"/>
                        <a:gd name="T115" fmla="*/ 339 h 381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w 739"/>
                        <a:gd name="T175" fmla="*/ 0 h 381"/>
                        <a:gd name="T176" fmla="*/ 739 w 739"/>
                        <a:gd name="T177" fmla="*/ 381 h 381"/>
                      </a:gdLst>
                      <a:ahLst/>
                      <a:cxnLst>
                        <a:cxn ang="T116">
                          <a:pos x="T0" y="T1"/>
                        </a:cxn>
                        <a:cxn ang="T117">
                          <a:pos x="T2" y="T3"/>
                        </a:cxn>
                        <a:cxn ang="T118">
                          <a:pos x="T4" y="T5"/>
                        </a:cxn>
                        <a:cxn ang="T119">
                          <a:pos x="T6" y="T7"/>
                        </a:cxn>
                        <a:cxn ang="T120">
                          <a:pos x="T8" y="T9"/>
                        </a:cxn>
                        <a:cxn ang="T121">
                          <a:pos x="T10" y="T11"/>
                        </a:cxn>
                        <a:cxn ang="T122">
                          <a:pos x="T12" y="T13"/>
                        </a:cxn>
                        <a:cxn ang="T123">
                          <a:pos x="T14" y="T15"/>
                        </a:cxn>
                        <a:cxn ang="T124">
                          <a:pos x="T16" y="T17"/>
                        </a:cxn>
                        <a:cxn ang="T125">
                          <a:pos x="T18" y="T19"/>
                        </a:cxn>
                        <a:cxn ang="T126">
                          <a:pos x="T20" y="T21"/>
                        </a:cxn>
                        <a:cxn ang="T127">
                          <a:pos x="T22" y="T23"/>
                        </a:cxn>
                        <a:cxn ang="T128">
                          <a:pos x="T24" y="T25"/>
                        </a:cxn>
                        <a:cxn ang="T129">
                          <a:pos x="T26" y="T27"/>
                        </a:cxn>
                        <a:cxn ang="T130">
                          <a:pos x="T28" y="T29"/>
                        </a:cxn>
                        <a:cxn ang="T131">
                          <a:pos x="T30" y="T31"/>
                        </a:cxn>
                        <a:cxn ang="T132">
                          <a:pos x="T32" y="T33"/>
                        </a:cxn>
                        <a:cxn ang="T133">
                          <a:pos x="T34" y="T35"/>
                        </a:cxn>
                        <a:cxn ang="T134">
                          <a:pos x="T36" y="T37"/>
                        </a:cxn>
                        <a:cxn ang="T135">
                          <a:pos x="T38" y="T39"/>
                        </a:cxn>
                        <a:cxn ang="T136">
                          <a:pos x="T40" y="T41"/>
                        </a:cxn>
                        <a:cxn ang="T137">
                          <a:pos x="T42" y="T43"/>
                        </a:cxn>
                        <a:cxn ang="T138">
                          <a:pos x="T44" y="T45"/>
                        </a:cxn>
                        <a:cxn ang="T139">
                          <a:pos x="T46" y="T47"/>
                        </a:cxn>
                        <a:cxn ang="T140">
                          <a:pos x="T48" y="T49"/>
                        </a:cxn>
                        <a:cxn ang="T141">
                          <a:pos x="T50" y="T51"/>
                        </a:cxn>
                        <a:cxn ang="T142">
                          <a:pos x="T52" y="T53"/>
                        </a:cxn>
                        <a:cxn ang="T143">
                          <a:pos x="T54" y="T55"/>
                        </a:cxn>
                        <a:cxn ang="T144">
                          <a:pos x="T56" y="T57"/>
                        </a:cxn>
                        <a:cxn ang="T145">
                          <a:pos x="T58" y="T59"/>
                        </a:cxn>
                        <a:cxn ang="T146">
                          <a:pos x="T60" y="T61"/>
                        </a:cxn>
                        <a:cxn ang="T147">
                          <a:pos x="T62" y="T63"/>
                        </a:cxn>
                        <a:cxn ang="T148">
                          <a:pos x="T64" y="T65"/>
                        </a:cxn>
                        <a:cxn ang="T149">
                          <a:pos x="T66" y="T67"/>
                        </a:cxn>
                        <a:cxn ang="T150">
                          <a:pos x="T68" y="T69"/>
                        </a:cxn>
                        <a:cxn ang="T151">
                          <a:pos x="T70" y="T71"/>
                        </a:cxn>
                        <a:cxn ang="T152">
                          <a:pos x="T72" y="T73"/>
                        </a:cxn>
                        <a:cxn ang="T153">
                          <a:pos x="T74" y="T75"/>
                        </a:cxn>
                        <a:cxn ang="T154">
                          <a:pos x="T76" y="T77"/>
                        </a:cxn>
                        <a:cxn ang="T155">
                          <a:pos x="T78" y="T79"/>
                        </a:cxn>
                        <a:cxn ang="T156">
                          <a:pos x="T80" y="T81"/>
                        </a:cxn>
                        <a:cxn ang="T157">
                          <a:pos x="T82" y="T83"/>
                        </a:cxn>
                        <a:cxn ang="T158">
                          <a:pos x="T84" y="T85"/>
                        </a:cxn>
                        <a:cxn ang="T159">
                          <a:pos x="T86" y="T87"/>
                        </a:cxn>
                        <a:cxn ang="T160">
                          <a:pos x="T88" y="T89"/>
                        </a:cxn>
                        <a:cxn ang="T161">
                          <a:pos x="T90" y="T91"/>
                        </a:cxn>
                        <a:cxn ang="T162">
                          <a:pos x="T92" y="T93"/>
                        </a:cxn>
                        <a:cxn ang="T163">
                          <a:pos x="T94" y="T95"/>
                        </a:cxn>
                        <a:cxn ang="T164">
                          <a:pos x="T96" y="T97"/>
                        </a:cxn>
                        <a:cxn ang="T165">
                          <a:pos x="T98" y="T99"/>
                        </a:cxn>
                        <a:cxn ang="T166">
                          <a:pos x="T100" y="T101"/>
                        </a:cxn>
                        <a:cxn ang="T167">
                          <a:pos x="T102" y="T103"/>
                        </a:cxn>
                        <a:cxn ang="T168">
                          <a:pos x="T104" y="T105"/>
                        </a:cxn>
                        <a:cxn ang="T169">
                          <a:pos x="T106" y="T107"/>
                        </a:cxn>
                        <a:cxn ang="T170">
                          <a:pos x="T108" y="T109"/>
                        </a:cxn>
                        <a:cxn ang="T171">
                          <a:pos x="T110" y="T111"/>
                        </a:cxn>
                        <a:cxn ang="T172">
                          <a:pos x="T112" y="T113"/>
                        </a:cxn>
                        <a:cxn ang="T173">
                          <a:pos x="T114" y="T115"/>
                        </a:cxn>
                      </a:cxnLst>
                      <a:rect l="T174" t="T175" r="T176" b="T177"/>
                      <a:pathLst>
                        <a:path w="739" h="381">
                          <a:moveTo>
                            <a:pt x="289" y="339"/>
                          </a:moveTo>
                          <a:lnTo>
                            <a:pt x="263" y="339"/>
                          </a:lnTo>
                          <a:lnTo>
                            <a:pt x="238" y="347"/>
                          </a:lnTo>
                          <a:lnTo>
                            <a:pt x="229" y="347"/>
                          </a:lnTo>
                          <a:lnTo>
                            <a:pt x="204" y="347"/>
                          </a:lnTo>
                          <a:lnTo>
                            <a:pt x="178" y="347"/>
                          </a:lnTo>
                          <a:lnTo>
                            <a:pt x="170" y="347"/>
                          </a:lnTo>
                          <a:lnTo>
                            <a:pt x="153" y="356"/>
                          </a:lnTo>
                          <a:lnTo>
                            <a:pt x="153" y="347"/>
                          </a:lnTo>
                          <a:lnTo>
                            <a:pt x="136" y="347"/>
                          </a:lnTo>
                          <a:lnTo>
                            <a:pt x="136" y="364"/>
                          </a:lnTo>
                          <a:lnTo>
                            <a:pt x="136" y="373"/>
                          </a:lnTo>
                          <a:lnTo>
                            <a:pt x="94" y="373"/>
                          </a:lnTo>
                          <a:lnTo>
                            <a:pt x="60" y="381"/>
                          </a:lnTo>
                          <a:lnTo>
                            <a:pt x="0" y="381"/>
                          </a:lnTo>
                          <a:lnTo>
                            <a:pt x="0" y="364"/>
                          </a:lnTo>
                          <a:lnTo>
                            <a:pt x="9" y="364"/>
                          </a:lnTo>
                          <a:lnTo>
                            <a:pt x="9" y="373"/>
                          </a:lnTo>
                          <a:lnTo>
                            <a:pt x="17" y="373"/>
                          </a:lnTo>
                          <a:lnTo>
                            <a:pt x="17" y="364"/>
                          </a:lnTo>
                          <a:lnTo>
                            <a:pt x="17" y="356"/>
                          </a:lnTo>
                          <a:lnTo>
                            <a:pt x="17" y="347"/>
                          </a:lnTo>
                          <a:lnTo>
                            <a:pt x="26" y="347"/>
                          </a:lnTo>
                          <a:lnTo>
                            <a:pt x="17" y="339"/>
                          </a:lnTo>
                          <a:lnTo>
                            <a:pt x="26" y="330"/>
                          </a:lnTo>
                          <a:lnTo>
                            <a:pt x="26" y="322"/>
                          </a:lnTo>
                          <a:lnTo>
                            <a:pt x="17" y="313"/>
                          </a:lnTo>
                          <a:lnTo>
                            <a:pt x="17" y="305"/>
                          </a:lnTo>
                          <a:lnTo>
                            <a:pt x="26" y="305"/>
                          </a:lnTo>
                          <a:lnTo>
                            <a:pt x="26" y="296"/>
                          </a:lnTo>
                          <a:lnTo>
                            <a:pt x="34" y="288"/>
                          </a:lnTo>
                          <a:lnTo>
                            <a:pt x="43" y="288"/>
                          </a:lnTo>
                          <a:lnTo>
                            <a:pt x="51" y="288"/>
                          </a:lnTo>
                          <a:lnTo>
                            <a:pt x="60" y="296"/>
                          </a:lnTo>
                          <a:lnTo>
                            <a:pt x="68" y="296"/>
                          </a:lnTo>
                          <a:lnTo>
                            <a:pt x="77" y="296"/>
                          </a:lnTo>
                          <a:lnTo>
                            <a:pt x="77" y="305"/>
                          </a:lnTo>
                          <a:lnTo>
                            <a:pt x="85" y="305"/>
                          </a:lnTo>
                          <a:lnTo>
                            <a:pt x="94" y="296"/>
                          </a:lnTo>
                          <a:lnTo>
                            <a:pt x="94" y="288"/>
                          </a:lnTo>
                          <a:lnTo>
                            <a:pt x="85" y="288"/>
                          </a:lnTo>
                          <a:lnTo>
                            <a:pt x="85" y="279"/>
                          </a:lnTo>
                          <a:lnTo>
                            <a:pt x="85" y="271"/>
                          </a:lnTo>
                          <a:lnTo>
                            <a:pt x="85" y="263"/>
                          </a:lnTo>
                          <a:lnTo>
                            <a:pt x="94" y="254"/>
                          </a:lnTo>
                          <a:lnTo>
                            <a:pt x="102" y="254"/>
                          </a:lnTo>
                          <a:lnTo>
                            <a:pt x="119" y="246"/>
                          </a:lnTo>
                          <a:lnTo>
                            <a:pt x="128" y="246"/>
                          </a:lnTo>
                          <a:lnTo>
                            <a:pt x="119" y="237"/>
                          </a:lnTo>
                          <a:lnTo>
                            <a:pt x="111" y="229"/>
                          </a:lnTo>
                          <a:lnTo>
                            <a:pt x="111" y="220"/>
                          </a:lnTo>
                          <a:lnTo>
                            <a:pt x="119" y="220"/>
                          </a:lnTo>
                          <a:lnTo>
                            <a:pt x="119" y="212"/>
                          </a:lnTo>
                          <a:lnTo>
                            <a:pt x="128" y="203"/>
                          </a:lnTo>
                          <a:lnTo>
                            <a:pt x="136" y="212"/>
                          </a:lnTo>
                          <a:lnTo>
                            <a:pt x="136" y="203"/>
                          </a:lnTo>
                          <a:lnTo>
                            <a:pt x="136" y="195"/>
                          </a:lnTo>
                          <a:lnTo>
                            <a:pt x="136" y="186"/>
                          </a:lnTo>
                          <a:lnTo>
                            <a:pt x="145" y="195"/>
                          </a:lnTo>
                          <a:lnTo>
                            <a:pt x="153" y="186"/>
                          </a:lnTo>
                          <a:lnTo>
                            <a:pt x="162" y="186"/>
                          </a:lnTo>
                          <a:lnTo>
                            <a:pt x="162" y="195"/>
                          </a:lnTo>
                          <a:lnTo>
                            <a:pt x="170" y="195"/>
                          </a:lnTo>
                          <a:lnTo>
                            <a:pt x="170" y="186"/>
                          </a:lnTo>
                          <a:lnTo>
                            <a:pt x="162" y="186"/>
                          </a:lnTo>
                          <a:lnTo>
                            <a:pt x="162" y="178"/>
                          </a:lnTo>
                          <a:lnTo>
                            <a:pt x="178" y="186"/>
                          </a:lnTo>
                          <a:lnTo>
                            <a:pt x="187" y="186"/>
                          </a:lnTo>
                          <a:lnTo>
                            <a:pt x="195" y="186"/>
                          </a:lnTo>
                          <a:lnTo>
                            <a:pt x="204" y="186"/>
                          </a:lnTo>
                          <a:lnTo>
                            <a:pt x="204" y="195"/>
                          </a:lnTo>
                          <a:lnTo>
                            <a:pt x="212" y="195"/>
                          </a:lnTo>
                          <a:lnTo>
                            <a:pt x="221" y="195"/>
                          </a:lnTo>
                          <a:lnTo>
                            <a:pt x="221" y="186"/>
                          </a:lnTo>
                          <a:lnTo>
                            <a:pt x="221" y="178"/>
                          </a:lnTo>
                          <a:lnTo>
                            <a:pt x="229" y="178"/>
                          </a:lnTo>
                          <a:lnTo>
                            <a:pt x="238" y="178"/>
                          </a:lnTo>
                          <a:lnTo>
                            <a:pt x="238" y="169"/>
                          </a:lnTo>
                          <a:lnTo>
                            <a:pt x="246" y="169"/>
                          </a:lnTo>
                          <a:lnTo>
                            <a:pt x="255" y="178"/>
                          </a:lnTo>
                          <a:lnTo>
                            <a:pt x="263" y="178"/>
                          </a:lnTo>
                          <a:lnTo>
                            <a:pt x="263" y="186"/>
                          </a:lnTo>
                          <a:lnTo>
                            <a:pt x="263" y="178"/>
                          </a:lnTo>
                          <a:lnTo>
                            <a:pt x="272" y="178"/>
                          </a:lnTo>
                          <a:lnTo>
                            <a:pt x="272" y="169"/>
                          </a:lnTo>
                          <a:lnTo>
                            <a:pt x="272" y="161"/>
                          </a:lnTo>
                          <a:lnTo>
                            <a:pt x="280" y="161"/>
                          </a:lnTo>
                          <a:lnTo>
                            <a:pt x="280" y="152"/>
                          </a:lnTo>
                          <a:lnTo>
                            <a:pt x="289" y="144"/>
                          </a:lnTo>
                          <a:lnTo>
                            <a:pt x="280" y="144"/>
                          </a:lnTo>
                          <a:lnTo>
                            <a:pt x="280" y="135"/>
                          </a:lnTo>
                          <a:lnTo>
                            <a:pt x="289" y="135"/>
                          </a:lnTo>
                          <a:lnTo>
                            <a:pt x="289" y="144"/>
                          </a:lnTo>
                          <a:lnTo>
                            <a:pt x="297" y="144"/>
                          </a:lnTo>
                          <a:lnTo>
                            <a:pt x="297" y="152"/>
                          </a:lnTo>
                          <a:lnTo>
                            <a:pt x="297" y="161"/>
                          </a:lnTo>
                          <a:lnTo>
                            <a:pt x="306" y="161"/>
                          </a:lnTo>
                          <a:lnTo>
                            <a:pt x="314" y="161"/>
                          </a:lnTo>
                          <a:lnTo>
                            <a:pt x="323" y="161"/>
                          </a:lnTo>
                          <a:lnTo>
                            <a:pt x="331" y="161"/>
                          </a:lnTo>
                          <a:lnTo>
                            <a:pt x="331" y="152"/>
                          </a:lnTo>
                          <a:lnTo>
                            <a:pt x="331" y="135"/>
                          </a:lnTo>
                          <a:lnTo>
                            <a:pt x="340" y="127"/>
                          </a:lnTo>
                          <a:lnTo>
                            <a:pt x="340" y="119"/>
                          </a:lnTo>
                          <a:lnTo>
                            <a:pt x="348" y="127"/>
                          </a:lnTo>
                          <a:lnTo>
                            <a:pt x="357" y="119"/>
                          </a:lnTo>
                          <a:lnTo>
                            <a:pt x="357" y="110"/>
                          </a:lnTo>
                          <a:lnTo>
                            <a:pt x="357" y="102"/>
                          </a:lnTo>
                          <a:lnTo>
                            <a:pt x="365" y="93"/>
                          </a:lnTo>
                          <a:lnTo>
                            <a:pt x="374" y="85"/>
                          </a:lnTo>
                          <a:lnTo>
                            <a:pt x="374" y="76"/>
                          </a:lnTo>
                          <a:lnTo>
                            <a:pt x="374" y="68"/>
                          </a:lnTo>
                          <a:lnTo>
                            <a:pt x="374" y="59"/>
                          </a:lnTo>
                          <a:lnTo>
                            <a:pt x="382" y="59"/>
                          </a:lnTo>
                          <a:lnTo>
                            <a:pt x="391" y="59"/>
                          </a:lnTo>
                          <a:lnTo>
                            <a:pt x="399" y="59"/>
                          </a:lnTo>
                          <a:lnTo>
                            <a:pt x="408" y="51"/>
                          </a:lnTo>
                          <a:lnTo>
                            <a:pt x="416" y="51"/>
                          </a:lnTo>
                          <a:lnTo>
                            <a:pt x="433" y="42"/>
                          </a:lnTo>
                          <a:lnTo>
                            <a:pt x="433" y="34"/>
                          </a:lnTo>
                          <a:lnTo>
                            <a:pt x="425" y="34"/>
                          </a:lnTo>
                          <a:lnTo>
                            <a:pt x="425" y="25"/>
                          </a:lnTo>
                          <a:lnTo>
                            <a:pt x="425" y="17"/>
                          </a:lnTo>
                          <a:lnTo>
                            <a:pt x="416" y="17"/>
                          </a:lnTo>
                          <a:lnTo>
                            <a:pt x="416" y="8"/>
                          </a:lnTo>
                          <a:lnTo>
                            <a:pt x="425" y="8"/>
                          </a:lnTo>
                          <a:lnTo>
                            <a:pt x="433" y="8"/>
                          </a:lnTo>
                          <a:lnTo>
                            <a:pt x="433" y="0"/>
                          </a:lnTo>
                          <a:lnTo>
                            <a:pt x="442" y="8"/>
                          </a:lnTo>
                          <a:lnTo>
                            <a:pt x="450" y="8"/>
                          </a:lnTo>
                          <a:lnTo>
                            <a:pt x="459" y="0"/>
                          </a:lnTo>
                          <a:lnTo>
                            <a:pt x="467" y="0"/>
                          </a:lnTo>
                          <a:lnTo>
                            <a:pt x="467" y="8"/>
                          </a:lnTo>
                          <a:lnTo>
                            <a:pt x="476" y="8"/>
                          </a:lnTo>
                          <a:lnTo>
                            <a:pt x="484" y="17"/>
                          </a:lnTo>
                          <a:lnTo>
                            <a:pt x="484" y="25"/>
                          </a:lnTo>
                          <a:lnTo>
                            <a:pt x="493" y="34"/>
                          </a:lnTo>
                          <a:lnTo>
                            <a:pt x="493" y="42"/>
                          </a:lnTo>
                          <a:lnTo>
                            <a:pt x="501" y="42"/>
                          </a:lnTo>
                          <a:lnTo>
                            <a:pt x="510" y="42"/>
                          </a:lnTo>
                          <a:lnTo>
                            <a:pt x="518" y="34"/>
                          </a:lnTo>
                          <a:lnTo>
                            <a:pt x="518" y="42"/>
                          </a:lnTo>
                          <a:lnTo>
                            <a:pt x="527" y="42"/>
                          </a:lnTo>
                          <a:lnTo>
                            <a:pt x="535" y="42"/>
                          </a:lnTo>
                          <a:lnTo>
                            <a:pt x="535" y="51"/>
                          </a:lnTo>
                          <a:lnTo>
                            <a:pt x="544" y="51"/>
                          </a:lnTo>
                          <a:lnTo>
                            <a:pt x="552" y="51"/>
                          </a:lnTo>
                          <a:lnTo>
                            <a:pt x="552" y="42"/>
                          </a:lnTo>
                          <a:lnTo>
                            <a:pt x="561" y="42"/>
                          </a:lnTo>
                          <a:lnTo>
                            <a:pt x="569" y="42"/>
                          </a:lnTo>
                          <a:lnTo>
                            <a:pt x="578" y="42"/>
                          </a:lnTo>
                          <a:lnTo>
                            <a:pt x="578" y="51"/>
                          </a:lnTo>
                          <a:lnTo>
                            <a:pt x="586" y="51"/>
                          </a:lnTo>
                          <a:lnTo>
                            <a:pt x="595" y="51"/>
                          </a:lnTo>
                          <a:lnTo>
                            <a:pt x="603" y="51"/>
                          </a:lnTo>
                          <a:lnTo>
                            <a:pt x="603" y="42"/>
                          </a:lnTo>
                          <a:lnTo>
                            <a:pt x="603" y="34"/>
                          </a:lnTo>
                          <a:lnTo>
                            <a:pt x="612" y="34"/>
                          </a:lnTo>
                          <a:lnTo>
                            <a:pt x="620" y="25"/>
                          </a:lnTo>
                          <a:lnTo>
                            <a:pt x="620" y="34"/>
                          </a:lnTo>
                          <a:lnTo>
                            <a:pt x="629" y="42"/>
                          </a:lnTo>
                          <a:lnTo>
                            <a:pt x="629" y="51"/>
                          </a:lnTo>
                          <a:lnTo>
                            <a:pt x="637" y="51"/>
                          </a:lnTo>
                          <a:lnTo>
                            <a:pt x="646" y="51"/>
                          </a:lnTo>
                          <a:lnTo>
                            <a:pt x="646" y="59"/>
                          </a:lnTo>
                          <a:lnTo>
                            <a:pt x="654" y="59"/>
                          </a:lnTo>
                          <a:lnTo>
                            <a:pt x="654" y="68"/>
                          </a:lnTo>
                          <a:lnTo>
                            <a:pt x="663" y="76"/>
                          </a:lnTo>
                          <a:lnTo>
                            <a:pt x="663" y="85"/>
                          </a:lnTo>
                          <a:lnTo>
                            <a:pt x="654" y="85"/>
                          </a:lnTo>
                          <a:lnTo>
                            <a:pt x="663" y="93"/>
                          </a:lnTo>
                          <a:lnTo>
                            <a:pt x="654" y="102"/>
                          </a:lnTo>
                          <a:lnTo>
                            <a:pt x="663" y="102"/>
                          </a:lnTo>
                          <a:lnTo>
                            <a:pt x="671" y="119"/>
                          </a:lnTo>
                          <a:lnTo>
                            <a:pt x="680" y="119"/>
                          </a:lnTo>
                          <a:lnTo>
                            <a:pt x="680" y="127"/>
                          </a:lnTo>
                          <a:lnTo>
                            <a:pt x="671" y="127"/>
                          </a:lnTo>
                          <a:lnTo>
                            <a:pt x="680" y="127"/>
                          </a:lnTo>
                          <a:lnTo>
                            <a:pt x="688" y="135"/>
                          </a:lnTo>
                          <a:lnTo>
                            <a:pt x="688" y="144"/>
                          </a:lnTo>
                          <a:lnTo>
                            <a:pt x="697" y="144"/>
                          </a:lnTo>
                          <a:lnTo>
                            <a:pt x="697" y="152"/>
                          </a:lnTo>
                          <a:lnTo>
                            <a:pt x="705" y="161"/>
                          </a:lnTo>
                          <a:lnTo>
                            <a:pt x="714" y="161"/>
                          </a:lnTo>
                          <a:lnTo>
                            <a:pt x="722" y="161"/>
                          </a:lnTo>
                          <a:lnTo>
                            <a:pt x="722" y="169"/>
                          </a:lnTo>
                          <a:lnTo>
                            <a:pt x="714" y="169"/>
                          </a:lnTo>
                          <a:lnTo>
                            <a:pt x="722" y="169"/>
                          </a:lnTo>
                          <a:lnTo>
                            <a:pt x="731" y="169"/>
                          </a:lnTo>
                          <a:lnTo>
                            <a:pt x="739" y="169"/>
                          </a:lnTo>
                          <a:lnTo>
                            <a:pt x="705" y="203"/>
                          </a:lnTo>
                          <a:lnTo>
                            <a:pt x="705" y="212"/>
                          </a:lnTo>
                          <a:lnTo>
                            <a:pt x="697" y="212"/>
                          </a:lnTo>
                          <a:lnTo>
                            <a:pt x="680" y="220"/>
                          </a:lnTo>
                          <a:lnTo>
                            <a:pt x="671" y="237"/>
                          </a:lnTo>
                          <a:lnTo>
                            <a:pt x="671" y="246"/>
                          </a:lnTo>
                          <a:lnTo>
                            <a:pt x="663" y="246"/>
                          </a:lnTo>
                          <a:lnTo>
                            <a:pt x="654" y="254"/>
                          </a:lnTo>
                          <a:lnTo>
                            <a:pt x="654" y="263"/>
                          </a:lnTo>
                          <a:lnTo>
                            <a:pt x="646" y="271"/>
                          </a:lnTo>
                          <a:lnTo>
                            <a:pt x="637" y="271"/>
                          </a:lnTo>
                          <a:lnTo>
                            <a:pt x="629" y="279"/>
                          </a:lnTo>
                          <a:lnTo>
                            <a:pt x="637" y="288"/>
                          </a:lnTo>
                          <a:lnTo>
                            <a:pt x="629" y="288"/>
                          </a:lnTo>
                          <a:lnTo>
                            <a:pt x="612" y="296"/>
                          </a:lnTo>
                          <a:lnTo>
                            <a:pt x="603" y="296"/>
                          </a:lnTo>
                          <a:lnTo>
                            <a:pt x="603" y="305"/>
                          </a:lnTo>
                          <a:lnTo>
                            <a:pt x="595" y="305"/>
                          </a:lnTo>
                          <a:lnTo>
                            <a:pt x="586" y="313"/>
                          </a:lnTo>
                          <a:lnTo>
                            <a:pt x="578" y="313"/>
                          </a:lnTo>
                          <a:lnTo>
                            <a:pt x="552" y="313"/>
                          </a:lnTo>
                          <a:lnTo>
                            <a:pt x="544" y="313"/>
                          </a:lnTo>
                          <a:lnTo>
                            <a:pt x="518" y="322"/>
                          </a:lnTo>
                          <a:lnTo>
                            <a:pt x="467" y="322"/>
                          </a:lnTo>
                          <a:lnTo>
                            <a:pt x="442" y="322"/>
                          </a:lnTo>
                          <a:lnTo>
                            <a:pt x="416" y="330"/>
                          </a:lnTo>
                          <a:lnTo>
                            <a:pt x="399" y="330"/>
                          </a:lnTo>
                          <a:lnTo>
                            <a:pt x="365" y="330"/>
                          </a:lnTo>
                          <a:lnTo>
                            <a:pt x="348" y="339"/>
                          </a:lnTo>
                          <a:lnTo>
                            <a:pt x="323" y="339"/>
                          </a:lnTo>
                          <a:lnTo>
                            <a:pt x="297" y="339"/>
                          </a:lnTo>
                          <a:lnTo>
                            <a:pt x="289" y="33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1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3589" y="2445"/>
                      <a:ext cx="9" cy="8"/>
                    </a:xfrm>
                    <a:custGeom>
                      <a:avLst/>
                      <a:gdLst>
                        <a:gd name="T0" fmla="*/ 0 w 9"/>
                        <a:gd name="T1" fmla="*/ 8 h 8"/>
                        <a:gd name="T2" fmla="*/ 0 w 9"/>
                        <a:gd name="T3" fmla="*/ 8 h 8"/>
                        <a:gd name="T4" fmla="*/ 0 w 9"/>
                        <a:gd name="T5" fmla="*/ 8 h 8"/>
                        <a:gd name="T6" fmla="*/ 0 w 9"/>
                        <a:gd name="T7" fmla="*/ 0 h 8"/>
                        <a:gd name="T8" fmla="*/ 0 w 9"/>
                        <a:gd name="T9" fmla="*/ 0 h 8"/>
                        <a:gd name="T10" fmla="*/ 9 w 9"/>
                        <a:gd name="T11" fmla="*/ 0 h 8"/>
                        <a:gd name="T12" fmla="*/ 9 w 9"/>
                        <a:gd name="T13" fmla="*/ 8 h 8"/>
                        <a:gd name="T14" fmla="*/ 9 w 9"/>
                        <a:gd name="T15" fmla="*/ 8 h 8"/>
                        <a:gd name="T16" fmla="*/ 9 w 9"/>
                        <a:gd name="T17" fmla="*/ 8 h 8"/>
                        <a:gd name="T18" fmla="*/ 9 w 9"/>
                        <a:gd name="T19" fmla="*/ 8 h 8"/>
                        <a:gd name="T20" fmla="*/ 0 w 9"/>
                        <a:gd name="T21" fmla="*/ 8 h 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"/>
                        <a:gd name="T34" fmla="*/ 0 h 8"/>
                        <a:gd name="T35" fmla="*/ 9 w 9"/>
                        <a:gd name="T36" fmla="*/ 8 h 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" h="8">
                          <a:moveTo>
                            <a:pt x="0" y="8"/>
                          </a:moveTo>
                          <a:lnTo>
                            <a:pt x="0" y="8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8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2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2315" y="2004"/>
                      <a:ext cx="756" cy="407"/>
                    </a:xfrm>
                    <a:custGeom>
                      <a:avLst/>
                      <a:gdLst>
                        <a:gd name="T0" fmla="*/ 671 w 756"/>
                        <a:gd name="T1" fmla="*/ 407 h 407"/>
                        <a:gd name="T2" fmla="*/ 637 w 756"/>
                        <a:gd name="T3" fmla="*/ 407 h 407"/>
                        <a:gd name="T4" fmla="*/ 612 w 756"/>
                        <a:gd name="T5" fmla="*/ 407 h 407"/>
                        <a:gd name="T6" fmla="*/ 544 w 756"/>
                        <a:gd name="T7" fmla="*/ 407 h 407"/>
                        <a:gd name="T8" fmla="*/ 467 w 756"/>
                        <a:gd name="T9" fmla="*/ 407 h 407"/>
                        <a:gd name="T10" fmla="*/ 399 w 756"/>
                        <a:gd name="T11" fmla="*/ 407 h 407"/>
                        <a:gd name="T12" fmla="*/ 357 w 756"/>
                        <a:gd name="T13" fmla="*/ 407 h 407"/>
                        <a:gd name="T14" fmla="*/ 264 w 756"/>
                        <a:gd name="T15" fmla="*/ 407 h 407"/>
                        <a:gd name="T16" fmla="*/ 213 w 756"/>
                        <a:gd name="T17" fmla="*/ 398 h 407"/>
                        <a:gd name="T18" fmla="*/ 145 w 756"/>
                        <a:gd name="T19" fmla="*/ 398 h 407"/>
                        <a:gd name="T20" fmla="*/ 102 w 756"/>
                        <a:gd name="T21" fmla="*/ 398 h 407"/>
                        <a:gd name="T22" fmla="*/ 0 w 756"/>
                        <a:gd name="T23" fmla="*/ 390 h 407"/>
                        <a:gd name="T24" fmla="*/ 9 w 756"/>
                        <a:gd name="T25" fmla="*/ 339 h 407"/>
                        <a:gd name="T26" fmla="*/ 9 w 756"/>
                        <a:gd name="T27" fmla="*/ 297 h 407"/>
                        <a:gd name="T28" fmla="*/ 9 w 756"/>
                        <a:gd name="T29" fmla="*/ 229 h 407"/>
                        <a:gd name="T30" fmla="*/ 17 w 756"/>
                        <a:gd name="T31" fmla="*/ 170 h 407"/>
                        <a:gd name="T32" fmla="*/ 17 w 756"/>
                        <a:gd name="T33" fmla="*/ 119 h 407"/>
                        <a:gd name="T34" fmla="*/ 26 w 756"/>
                        <a:gd name="T35" fmla="*/ 59 h 407"/>
                        <a:gd name="T36" fmla="*/ 85 w 756"/>
                        <a:gd name="T37" fmla="*/ 9 h 407"/>
                        <a:gd name="T38" fmla="*/ 153 w 756"/>
                        <a:gd name="T39" fmla="*/ 9 h 407"/>
                        <a:gd name="T40" fmla="*/ 204 w 756"/>
                        <a:gd name="T41" fmla="*/ 17 h 407"/>
                        <a:gd name="T42" fmla="*/ 264 w 756"/>
                        <a:gd name="T43" fmla="*/ 17 h 407"/>
                        <a:gd name="T44" fmla="*/ 314 w 756"/>
                        <a:gd name="T45" fmla="*/ 17 h 407"/>
                        <a:gd name="T46" fmla="*/ 374 w 756"/>
                        <a:gd name="T47" fmla="*/ 17 h 407"/>
                        <a:gd name="T48" fmla="*/ 425 w 756"/>
                        <a:gd name="T49" fmla="*/ 17 h 407"/>
                        <a:gd name="T50" fmla="*/ 484 w 756"/>
                        <a:gd name="T51" fmla="*/ 26 h 407"/>
                        <a:gd name="T52" fmla="*/ 535 w 756"/>
                        <a:gd name="T53" fmla="*/ 26 h 407"/>
                        <a:gd name="T54" fmla="*/ 595 w 756"/>
                        <a:gd name="T55" fmla="*/ 26 h 407"/>
                        <a:gd name="T56" fmla="*/ 637 w 756"/>
                        <a:gd name="T57" fmla="*/ 26 h 407"/>
                        <a:gd name="T58" fmla="*/ 680 w 756"/>
                        <a:gd name="T59" fmla="*/ 26 h 407"/>
                        <a:gd name="T60" fmla="*/ 688 w 756"/>
                        <a:gd name="T61" fmla="*/ 34 h 407"/>
                        <a:gd name="T62" fmla="*/ 697 w 756"/>
                        <a:gd name="T63" fmla="*/ 34 h 407"/>
                        <a:gd name="T64" fmla="*/ 705 w 756"/>
                        <a:gd name="T65" fmla="*/ 42 h 407"/>
                        <a:gd name="T66" fmla="*/ 714 w 756"/>
                        <a:gd name="T67" fmla="*/ 34 h 407"/>
                        <a:gd name="T68" fmla="*/ 722 w 756"/>
                        <a:gd name="T69" fmla="*/ 34 h 407"/>
                        <a:gd name="T70" fmla="*/ 722 w 756"/>
                        <a:gd name="T71" fmla="*/ 42 h 407"/>
                        <a:gd name="T72" fmla="*/ 722 w 756"/>
                        <a:gd name="T73" fmla="*/ 42 h 407"/>
                        <a:gd name="T74" fmla="*/ 722 w 756"/>
                        <a:gd name="T75" fmla="*/ 51 h 407"/>
                        <a:gd name="T76" fmla="*/ 722 w 756"/>
                        <a:gd name="T77" fmla="*/ 51 h 407"/>
                        <a:gd name="T78" fmla="*/ 722 w 756"/>
                        <a:gd name="T79" fmla="*/ 51 h 407"/>
                        <a:gd name="T80" fmla="*/ 722 w 756"/>
                        <a:gd name="T81" fmla="*/ 59 h 407"/>
                        <a:gd name="T82" fmla="*/ 714 w 756"/>
                        <a:gd name="T83" fmla="*/ 59 h 407"/>
                        <a:gd name="T84" fmla="*/ 714 w 756"/>
                        <a:gd name="T85" fmla="*/ 59 h 407"/>
                        <a:gd name="T86" fmla="*/ 705 w 756"/>
                        <a:gd name="T87" fmla="*/ 68 h 407"/>
                        <a:gd name="T88" fmla="*/ 705 w 756"/>
                        <a:gd name="T89" fmla="*/ 76 h 407"/>
                        <a:gd name="T90" fmla="*/ 705 w 756"/>
                        <a:gd name="T91" fmla="*/ 85 h 407"/>
                        <a:gd name="T92" fmla="*/ 714 w 756"/>
                        <a:gd name="T93" fmla="*/ 93 h 407"/>
                        <a:gd name="T94" fmla="*/ 722 w 756"/>
                        <a:gd name="T95" fmla="*/ 102 h 407"/>
                        <a:gd name="T96" fmla="*/ 722 w 756"/>
                        <a:gd name="T97" fmla="*/ 110 h 407"/>
                        <a:gd name="T98" fmla="*/ 722 w 756"/>
                        <a:gd name="T99" fmla="*/ 110 h 407"/>
                        <a:gd name="T100" fmla="*/ 731 w 756"/>
                        <a:gd name="T101" fmla="*/ 127 h 407"/>
                        <a:gd name="T102" fmla="*/ 739 w 756"/>
                        <a:gd name="T103" fmla="*/ 127 h 407"/>
                        <a:gd name="T104" fmla="*/ 748 w 756"/>
                        <a:gd name="T105" fmla="*/ 127 h 407"/>
                        <a:gd name="T106" fmla="*/ 756 w 756"/>
                        <a:gd name="T107" fmla="*/ 136 h 407"/>
                        <a:gd name="T108" fmla="*/ 756 w 756"/>
                        <a:gd name="T109" fmla="*/ 144 h 407"/>
                        <a:gd name="T110" fmla="*/ 756 w 756"/>
                        <a:gd name="T111" fmla="*/ 187 h 407"/>
                        <a:gd name="T112" fmla="*/ 756 w 756"/>
                        <a:gd name="T113" fmla="*/ 229 h 407"/>
                        <a:gd name="T114" fmla="*/ 756 w 756"/>
                        <a:gd name="T115" fmla="*/ 280 h 407"/>
                        <a:gd name="T116" fmla="*/ 756 w 756"/>
                        <a:gd name="T117" fmla="*/ 322 h 407"/>
                        <a:gd name="T118" fmla="*/ 756 w 756"/>
                        <a:gd name="T119" fmla="*/ 364 h 407"/>
                        <a:gd name="T120" fmla="*/ 756 w 756"/>
                        <a:gd name="T121" fmla="*/ 407 h 407"/>
                        <a:gd name="T122" fmla="*/ 705 w 756"/>
                        <a:gd name="T123" fmla="*/ 407 h 407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756"/>
                        <a:gd name="T187" fmla="*/ 0 h 407"/>
                        <a:gd name="T188" fmla="*/ 756 w 756"/>
                        <a:gd name="T189" fmla="*/ 407 h 407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756" h="407">
                          <a:moveTo>
                            <a:pt x="705" y="407"/>
                          </a:moveTo>
                          <a:lnTo>
                            <a:pt x="671" y="407"/>
                          </a:lnTo>
                          <a:lnTo>
                            <a:pt x="663" y="407"/>
                          </a:lnTo>
                          <a:lnTo>
                            <a:pt x="637" y="407"/>
                          </a:lnTo>
                          <a:lnTo>
                            <a:pt x="620" y="407"/>
                          </a:lnTo>
                          <a:lnTo>
                            <a:pt x="612" y="407"/>
                          </a:lnTo>
                          <a:lnTo>
                            <a:pt x="561" y="407"/>
                          </a:lnTo>
                          <a:lnTo>
                            <a:pt x="544" y="407"/>
                          </a:lnTo>
                          <a:lnTo>
                            <a:pt x="501" y="407"/>
                          </a:lnTo>
                          <a:lnTo>
                            <a:pt x="467" y="407"/>
                          </a:lnTo>
                          <a:lnTo>
                            <a:pt x="433" y="407"/>
                          </a:lnTo>
                          <a:lnTo>
                            <a:pt x="399" y="407"/>
                          </a:lnTo>
                          <a:lnTo>
                            <a:pt x="374" y="407"/>
                          </a:lnTo>
                          <a:lnTo>
                            <a:pt x="357" y="407"/>
                          </a:lnTo>
                          <a:lnTo>
                            <a:pt x="314" y="407"/>
                          </a:lnTo>
                          <a:lnTo>
                            <a:pt x="264" y="407"/>
                          </a:lnTo>
                          <a:lnTo>
                            <a:pt x="255" y="407"/>
                          </a:lnTo>
                          <a:lnTo>
                            <a:pt x="213" y="398"/>
                          </a:lnTo>
                          <a:lnTo>
                            <a:pt x="204" y="398"/>
                          </a:lnTo>
                          <a:lnTo>
                            <a:pt x="145" y="398"/>
                          </a:lnTo>
                          <a:lnTo>
                            <a:pt x="111" y="398"/>
                          </a:lnTo>
                          <a:lnTo>
                            <a:pt x="102" y="398"/>
                          </a:lnTo>
                          <a:lnTo>
                            <a:pt x="51" y="390"/>
                          </a:lnTo>
                          <a:lnTo>
                            <a:pt x="0" y="390"/>
                          </a:lnTo>
                          <a:lnTo>
                            <a:pt x="9" y="339"/>
                          </a:lnTo>
                          <a:lnTo>
                            <a:pt x="9" y="305"/>
                          </a:lnTo>
                          <a:lnTo>
                            <a:pt x="9" y="297"/>
                          </a:lnTo>
                          <a:lnTo>
                            <a:pt x="9" y="229"/>
                          </a:lnTo>
                          <a:lnTo>
                            <a:pt x="17" y="187"/>
                          </a:lnTo>
                          <a:lnTo>
                            <a:pt x="17" y="170"/>
                          </a:lnTo>
                          <a:lnTo>
                            <a:pt x="17" y="127"/>
                          </a:lnTo>
                          <a:lnTo>
                            <a:pt x="17" y="119"/>
                          </a:lnTo>
                          <a:lnTo>
                            <a:pt x="26" y="59"/>
                          </a:lnTo>
                          <a:lnTo>
                            <a:pt x="26" y="0"/>
                          </a:lnTo>
                          <a:lnTo>
                            <a:pt x="85" y="9"/>
                          </a:lnTo>
                          <a:lnTo>
                            <a:pt x="94" y="9"/>
                          </a:lnTo>
                          <a:lnTo>
                            <a:pt x="153" y="9"/>
                          </a:lnTo>
                          <a:lnTo>
                            <a:pt x="204" y="17"/>
                          </a:lnTo>
                          <a:lnTo>
                            <a:pt x="213" y="17"/>
                          </a:lnTo>
                          <a:lnTo>
                            <a:pt x="264" y="17"/>
                          </a:lnTo>
                          <a:lnTo>
                            <a:pt x="306" y="17"/>
                          </a:lnTo>
                          <a:lnTo>
                            <a:pt x="314" y="17"/>
                          </a:lnTo>
                          <a:lnTo>
                            <a:pt x="348" y="17"/>
                          </a:lnTo>
                          <a:lnTo>
                            <a:pt x="374" y="17"/>
                          </a:lnTo>
                          <a:lnTo>
                            <a:pt x="399" y="17"/>
                          </a:lnTo>
                          <a:lnTo>
                            <a:pt x="425" y="17"/>
                          </a:lnTo>
                          <a:lnTo>
                            <a:pt x="442" y="17"/>
                          </a:lnTo>
                          <a:lnTo>
                            <a:pt x="484" y="26"/>
                          </a:lnTo>
                          <a:lnTo>
                            <a:pt x="527" y="26"/>
                          </a:lnTo>
                          <a:lnTo>
                            <a:pt x="535" y="26"/>
                          </a:lnTo>
                          <a:lnTo>
                            <a:pt x="569" y="26"/>
                          </a:lnTo>
                          <a:lnTo>
                            <a:pt x="595" y="26"/>
                          </a:lnTo>
                          <a:lnTo>
                            <a:pt x="612" y="26"/>
                          </a:lnTo>
                          <a:lnTo>
                            <a:pt x="637" y="26"/>
                          </a:lnTo>
                          <a:lnTo>
                            <a:pt x="680" y="26"/>
                          </a:lnTo>
                          <a:lnTo>
                            <a:pt x="688" y="34"/>
                          </a:lnTo>
                          <a:lnTo>
                            <a:pt x="697" y="34"/>
                          </a:lnTo>
                          <a:lnTo>
                            <a:pt x="705" y="42"/>
                          </a:lnTo>
                          <a:lnTo>
                            <a:pt x="705" y="34"/>
                          </a:lnTo>
                          <a:lnTo>
                            <a:pt x="714" y="34"/>
                          </a:lnTo>
                          <a:lnTo>
                            <a:pt x="722" y="34"/>
                          </a:lnTo>
                          <a:lnTo>
                            <a:pt x="722" y="42"/>
                          </a:lnTo>
                          <a:lnTo>
                            <a:pt x="722" y="51"/>
                          </a:lnTo>
                          <a:lnTo>
                            <a:pt x="722" y="59"/>
                          </a:lnTo>
                          <a:lnTo>
                            <a:pt x="714" y="59"/>
                          </a:lnTo>
                          <a:lnTo>
                            <a:pt x="714" y="68"/>
                          </a:lnTo>
                          <a:lnTo>
                            <a:pt x="705" y="68"/>
                          </a:lnTo>
                          <a:lnTo>
                            <a:pt x="705" y="76"/>
                          </a:lnTo>
                          <a:lnTo>
                            <a:pt x="705" y="85"/>
                          </a:lnTo>
                          <a:lnTo>
                            <a:pt x="705" y="93"/>
                          </a:lnTo>
                          <a:lnTo>
                            <a:pt x="714" y="93"/>
                          </a:lnTo>
                          <a:lnTo>
                            <a:pt x="714" y="102"/>
                          </a:lnTo>
                          <a:lnTo>
                            <a:pt x="722" y="102"/>
                          </a:lnTo>
                          <a:lnTo>
                            <a:pt x="722" y="110"/>
                          </a:lnTo>
                          <a:lnTo>
                            <a:pt x="731" y="119"/>
                          </a:lnTo>
                          <a:lnTo>
                            <a:pt x="731" y="127"/>
                          </a:lnTo>
                          <a:lnTo>
                            <a:pt x="739" y="127"/>
                          </a:lnTo>
                          <a:lnTo>
                            <a:pt x="748" y="127"/>
                          </a:lnTo>
                          <a:lnTo>
                            <a:pt x="756" y="136"/>
                          </a:lnTo>
                          <a:lnTo>
                            <a:pt x="756" y="144"/>
                          </a:lnTo>
                          <a:lnTo>
                            <a:pt x="756" y="170"/>
                          </a:lnTo>
                          <a:lnTo>
                            <a:pt x="756" y="187"/>
                          </a:lnTo>
                          <a:lnTo>
                            <a:pt x="756" y="220"/>
                          </a:lnTo>
                          <a:lnTo>
                            <a:pt x="756" y="229"/>
                          </a:lnTo>
                          <a:lnTo>
                            <a:pt x="756" y="271"/>
                          </a:lnTo>
                          <a:lnTo>
                            <a:pt x="756" y="280"/>
                          </a:lnTo>
                          <a:lnTo>
                            <a:pt x="756" y="322"/>
                          </a:lnTo>
                          <a:lnTo>
                            <a:pt x="756" y="364"/>
                          </a:lnTo>
                          <a:lnTo>
                            <a:pt x="756" y="398"/>
                          </a:lnTo>
                          <a:lnTo>
                            <a:pt x="756" y="407"/>
                          </a:lnTo>
                          <a:lnTo>
                            <a:pt x="714" y="407"/>
                          </a:lnTo>
                          <a:lnTo>
                            <a:pt x="705" y="40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3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4184" y="1936"/>
                      <a:ext cx="789" cy="449"/>
                    </a:xfrm>
                    <a:custGeom>
                      <a:avLst/>
                      <a:gdLst>
                        <a:gd name="T0" fmla="*/ 373 w 789"/>
                        <a:gd name="T1" fmla="*/ 399 h 449"/>
                        <a:gd name="T2" fmla="*/ 203 w 789"/>
                        <a:gd name="T3" fmla="*/ 424 h 449"/>
                        <a:gd name="T4" fmla="*/ 153 w 789"/>
                        <a:gd name="T5" fmla="*/ 432 h 449"/>
                        <a:gd name="T6" fmla="*/ 42 w 789"/>
                        <a:gd name="T7" fmla="*/ 441 h 449"/>
                        <a:gd name="T8" fmla="*/ 25 w 789"/>
                        <a:gd name="T9" fmla="*/ 441 h 449"/>
                        <a:gd name="T10" fmla="*/ 59 w 789"/>
                        <a:gd name="T11" fmla="*/ 424 h 449"/>
                        <a:gd name="T12" fmla="*/ 76 w 789"/>
                        <a:gd name="T13" fmla="*/ 399 h 449"/>
                        <a:gd name="T14" fmla="*/ 93 w 789"/>
                        <a:gd name="T15" fmla="*/ 373 h 449"/>
                        <a:gd name="T16" fmla="*/ 127 w 789"/>
                        <a:gd name="T17" fmla="*/ 339 h 449"/>
                        <a:gd name="T18" fmla="*/ 161 w 789"/>
                        <a:gd name="T19" fmla="*/ 322 h 449"/>
                        <a:gd name="T20" fmla="*/ 178 w 789"/>
                        <a:gd name="T21" fmla="*/ 331 h 449"/>
                        <a:gd name="T22" fmla="*/ 203 w 789"/>
                        <a:gd name="T23" fmla="*/ 339 h 449"/>
                        <a:gd name="T24" fmla="*/ 220 w 789"/>
                        <a:gd name="T25" fmla="*/ 322 h 449"/>
                        <a:gd name="T26" fmla="*/ 263 w 789"/>
                        <a:gd name="T27" fmla="*/ 322 h 449"/>
                        <a:gd name="T28" fmla="*/ 271 w 789"/>
                        <a:gd name="T29" fmla="*/ 305 h 449"/>
                        <a:gd name="T30" fmla="*/ 280 w 789"/>
                        <a:gd name="T31" fmla="*/ 305 h 449"/>
                        <a:gd name="T32" fmla="*/ 305 w 789"/>
                        <a:gd name="T33" fmla="*/ 288 h 449"/>
                        <a:gd name="T34" fmla="*/ 322 w 789"/>
                        <a:gd name="T35" fmla="*/ 288 h 449"/>
                        <a:gd name="T36" fmla="*/ 331 w 789"/>
                        <a:gd name="T37" fmla="*/ 271 h 449"/>
                        <a:gd name="T38" fmla="*/ 322 w 789"/>
                        <a:gd name="T39" fmla="*/ 263 h 449"/>
                        <a:gd name="T40" fmla="*/ 331 w 789"/>
                        <a:gd name="T41" fmla="*/ 238 h 449"/>
                        <a:gd name="T42" fmla="*/ 348 w 789"/>
                        <a:gd name="T43" fmla="*/ 212 h 449"/>
                        <a:gd name="T44" fmla="*/ 356 w 789"/>
                        <a:gd name="T45" fmla="*/ 178 h 449"/>
                        <a:gd name="T46" fmla="*/ 365 w 789"/>
                        <a:gd name="T47" fmla="*/ 161 h 449"/>
                        <a:gd name="T48" fmla="*/ 365 w 789"/>
                        <a:gd name="T49" fmla="*/ 136 h 449"/>
                        <a:gd name="T50" fmla="*/ 416 w 789"/>
                        <a:gd name="T51" fmla="*/ 119 h 449"/>
                        <a:gd name="T52" fmla="*/ 424 w 789"/>
                        <a:gd name="T53" fmla="*/ 94 h 449"/>
                        <a:gd name="T54" fmla="*/ 450 w 789"/>
                        <a:gd name="T55" fmla="*/ 77 h 449"/>
                        <a:gd name="T56" fmla="*/ 458 w 789"/>
                        <a:gd name="T57" fmla="*/ 68 h 449"/>
                        <a:gd name="T58" fmla="*/ 467 w 789"/>
                        <a:gd name="T59" fmla="*/ 43 h 449"/>
                        <a:gd name="T60" fmla="*/ 475 w 789"/>
                        <a:gd name="T61" fmla="*/ 26 h 449"/>
                        <a:gd name="T62" fmla="*/ 475 w 789"/>
                        <a:gd name="T63" fmla="*/ 0 h 449"/>
                        <a:gd name="T64" fmla="*/ 535 w 789"/>
                        <a:gd name="T65" fmla="*/ 26 h 449"/>
                        <a:gd name="T66" fmla="*/ 552 w 789"/>
                        <a:gd name="T67" fmla="*/ 9 h 449"/>
                        <a:gd name="T68" fmla="*/ 560 w 789"/>
                        <a:gd name="T69" fmla="*/ 26 h 449"/>
                        <a:gd name="T70" fmla="*/ 577 w 789"/>
                        <a:gd name="T71" fmla="*/ 34 h 449"/>
                        <a:gd name="T72" fmla="*/ 611 w 789"/>
                        <a:gd name="T73" fmla="*/ 51 h 449"/>
                        <a:gd name="T74" fmla="*/ 620 w 789"/>
                        <a:gd name="T75" fmla="*/ 68 h 449"/>
                        <a:gd name="T76" fmla="*/ 603 w 789"/>
                        <a:gd name="T77" fmla="*/ 85 h 449"/>
                        <a:gd name="T78" fmla="*/ 603 w 789"/>
                        <a:gd name="T79" fmla="*/ 119 h 449"/>
                        <a:gd name="T80" fmla="*/ 679 w 789"/>
                        <a:gd name="T81" fmla="*/ 144 h 449"/>
                        <a:gd name="T82" fmla="*/ 713 w 789"/>
                        <a:gd name="T83" fmla="*/ 161 h 449"/>
                        <a:gd name="T84" fmla="*/ 696 w 789"/>
                        <a:gd name="T85" fmla="*/ 195 h 449"/>
                        <a:gd name="T86" fmla="*/ 679 w 789"/>
                        <a:gd name="T87" fmla="*/ 178 h 449"/>
                        <a:gd name="T88" fmla="*/ 713 w 789"/>
                        <a:gd name="T89" fmla="*/ 204 h 449"/>
                        <a:gd name="T90" fmla="*/ 705 w 789"/>
                        <a:gd name="T91" fmla="*/ 221 h 449"/>
                        <a:gd name="T92" fmla="*/ 688 w 789"/>
                        <a:gd name="T93" fmla="*/ 229 h 449"/>
                        <a:gd name="T94" fmla="*/ 722 w 789"/>
                        <a:gd name="T95" fmla="*/ 255 h 449"/>
                        <a:gd name="T96" fmla="*/ 739 w 789"/>
                        <a:gd name="T97" fmla="*/ 271 h 449"/>
                        <a:gd name="T98" fmla="*/ 705 w 789"/>
                        <a:gd name="T99" fmla="*/ 263 h 449"/>
                        <a:gd name="T100" fmla="*/ 679 w 789"/>
                        <a:gd name="T101" fmla="*/ 255 h 449"/>
                        <a:gd name="T102" fmla="*/ 679 w 789"/>
                        <a:gd name="T103" fmla="*/ 255 h 449"/>
                        <a:gd name="T104" fmla="*/ 705 w 789"/>
                        <a:gd name="T105" fmla="*/ 280 h 449"/>
                        <a:gd name="T106" fmla="*/ 713 w 789"/>
                        <a:gd name="T107" fmla="*/ 297 h 449"/>
                        <a:gd name="T108" fmla="*/ 730 w 789"/>
                        <a:gd name="T109" fmla="*/ 297 h 449"/>
                        <a:gd name="T110" fmla="*/ 747 w 789"/>
                        <a:gd name="T111" fmla="*/ 280 h 449"/>
                        <a:gd name="T112" fmla="*/ 789 w 789"/>
                        <a:gd name="T113" fmla="*/ 314 h 449"/>
                        <a:gd name="T114" fmla="*/ 764 w 789"/>
                        <a:gd name="T115" fmla="*/ 322 h 449"/>
                        <a:gd name="T116" fmla="*/ 662 w 789"/>
                        <a:gd name="T117" fmla="*/ 348 h 449"/>
                        <a:gd name="T118" fmla="*/ 535 w 789"/>
                        <a:gd name="T119" fmla="*/ 373 h 449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789"/>
                        <a:gd name="T181" fmla="*/ 0 h 449"/>
                        <a:gd name="T182" fmla="*/ 789 w 789"/>
                        <a:gd name="T183" fmla="*/ 449 h 449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789" h="449">
                          <a:moveTo>
                            <a:pt x="458" y="382"/>
                          </a:moveTo>
                          <a:lnTo>
                            <a:pt x="450" y="382"/>
                          </a:lnTo>
                          <a:lnTo>
                            <a:pt x="424" y="390"/>
                          </a:lnTo>
                          <a:lnTo>
                            <a:pt x="407" y="390"/>
                          </a:lnTo>
                          <a:lnTo>
                            <a:pt x="373" y="399"/>
                          </a:lnTo>
                          <a:lnTo>
                            <a:pt x="331" y="407"/>
                          </a:lnTo>
                          <a:lnTo>
                            <a:pt x="314" y="407"/>
                          </a:lnTo>
                          <a:lnTo>
                            <a:pt x="288" y="407"/>
                          </a:lnTo>
                          <a:lnTo>
                            <a:pt x="280" y="415"/>
                          </a:lnTo>
                          <a:lnTo>
                            <a:pt x="237" y="415"/>
                          </a:lnTo>
                          <a:lnTo>
                            <a:pt x="203" y="424"/>
                          </a:lnTo>
                          <a:lnTo>
                            <a:pt x="203" y="415"/>
                          </a:lnTo>
                          <a:lnTo>
                            <a:pt x="187" y="424"/>
                          </a:lnTo>
                          <a:lnTo>
                            <a:pt x="178" y="424"/>
                          </a:lnTo>
                          <a:lnTo>
                            <a:pt x="153" y="424"/>
                          </a:lnTo>
                          <a:lnTo>
                            <a:pt x="153" y="432"/>
                          </a:lnTo>
                          <a:lnTo>
                            <a:pt x="144" y="432"/>
                          </a:lnTo>
                          <a:lnTo>
                            <a:pt x="110" y="432"/>
                          </a:lnTo>
                          <a:lnTo>
                            <a:pt x="85" y="441"/>
                          </a:lnTo>
                          <a:lnTo>
                            <a:pt x="76" y="441"/>
                          </a:lnTo>
                          <a:lnTo>
                            <a:pt x="51" y="441"/>
                          </a:lnTo>
                          <a:lnTo>
                            <a:pt x="42" y="441"/>
                          </a:lnTo>
                          <a:lnTo>
                            <a:pt x="25" y="449"/>
                          </a:lnTo>
                          <a:lnTo>
                            <a:pt x="0" y="449"/>
                          </a:lnTo>
                          <a:lnTo>
                            <a:pt x="8" y="449"/>
                          </a:lnTo>
                          <a:lnTo>
                            <a:pt x="17" y="441"/>
                          </a:lnTo>
                          <a:lnTo>
                            <a:pt x="25" y="441"/>
                          </a:lnTo>
                          <a:lnTo>
                            <a:pt x="25" y="432"/>
                          </a:lnTo>
                          <a:lnTo>
                            <a:pt x="34" y="432"/>
                          </a:lnTo>
                          <a:lnTo>
                            <a:pt x="51" y="424"/>
                          </a:lnTo>
                          <a:lnTo>
                            <a:pt x="59" y="424"/>
                          </a:lnTo>
                          <a:lnTo>
                            <a:pt x="51" y="415"/>
                          </a:lnTo>
                          <a:lnTo>
                            <a:pt x="59" y="407"/>
                          </a:lnTo>
                          <a:lnTo>
                            <a:pt x="68" y="407"/>
                          </a:lnTo>
                          <a:lnTo>
                            <a:pt x="76" y="399"/>
                          </a:lnTo>
                          <a:lnTo>
                            <a:pt x="76" y="390"/>
                          </a:lnTo>
                          <a:lnTo>
                            <a:pt x="85" y="382"/>
                          </a:lnTo>
                          <a:lnTo>
                            <a:pt x="93" y="382"/>
                          </a:lnTo>
                          <a:lnTo>
                            <a:pt x="93" y="373"/>
                          </a:lnTo>
                          <a:lnTo>
                            <a:pt x="102" y="356"/>
                          </a:lnTo>
                          <a:lnTo>
                            <a:pt x="119" y="348"/>
                          </a:lnTo>
                          <a:lnTo>
                            <a:pt x="127" y="348"/>
                          </a:lnTo>
                          <a:lnTo>
                            <a:pt x="127" y="339"/>
                          </a:lnTo>
                          <a:lnTo>
                            <a:pt x="161" y="305"/>
                          </a:lnTo>
                          <a:lnTo>
                            <a:pt x="161" y="314"/>
                          </a:lnTo>
                          <a:lnTo>
                            <a:pt x="153" y="314"/>
                          </a:lnTo>
                          <a:lnTo>
                            <a:pt x="161" y="322"/>
                          </a:lnTo>
                          <a:lnTo>
                            <a:pt x="170" y="331"/>
                          </a:lnTo>
                          <a:lnTo>
                            <a:pt x="178" y="331"/>
                          </a:lnTo>
                          <a:lnTo>
                            <a:pt x="187" y="331"/>
                          </a:lnTo>
                          <a:lnTo>
                            <a:pt x="187" y="339"/>
                          </a:lnTo>
                          <a:lnTo>
                            <a:pt x="195" y="339"/>
                          </a:lnTo>
                          <a:lnTo>
                            <a:pt x="203" y="339"/>
                          </a:lnTo>
                          <a:lnTo>
                            <a:pt x="212" y="339"/>
                          </a:lnTo>
                          <a:lnTo>
                            <a:pt x="212" y="331"/>
                          </a:lnTo>
                          <a:lnTo>
                            <a:pt x="220" y="331"/>
                          </a:lnTo>
                          <a:lnTo>
                            <a:pt x="220" y="322"/>
                          </a:lnTo>
                          <a:lnTo>
                            <a:pt x="229" y="322"/>
                          </a:lnTo>
                          <a:lnTo>
                            <a:pt x="237" y="331"/>
                          </a:lnTo>
                          <a:lnTo>
                            <a:pt x="246" y="322"/>
                          </a:lnTo>
                          <a:lnTo>
                            <a:pt x="254" y="322"/>
                          </a:lnTo>
                          <a:lnTo>
                            <a:pt x="263" y="322"/>
                          </a:lnTo>
                          <a:lnTo>
                            <a:pt x="271" y="314"/>
                          </a:lnTo>
                          <a:lnTo>
                            <a:pt x="271" y="305"/>
                          </a:lnTo>
                          <a:lnTo>
                            <a:pt x="280" y="305"/>
                          </a:lnTo>
                          <a:lnTo>
                            <a:pt x="288" y="305"/>
                          </a:lnTo>
                          <a:lnTo>
                            <a:pt x="297" y="297"/>
                          </a:lnTo>
                          <a:lnTo>
                            <a:pt x="297" y="288"/>
                          </a:lnTo>
                          <a:lnTo>
                            <a:pt x="305" y="288"/>
                          </a:lnTo>
                          <a:lnTo>
                            <a:pt x="305" y="297"/>
                          </a:lnTo>
                          <a:lnTo>
                            <a:pt x="314" y="297"/>
                          </a:lnTo>
                          <a:lnTo>
                            <a:pt x="314" y="288"/>
                          </a:lnTo>
                          <a:lnTo>
                            <a:pt x="322" y="288"/>
                          </a:lnTo>
                          <a:lnTo>
                            <a:pt x="322" y="280"/>
                          </a:lnTo>
                          <a:lnTo>
                            <a:pt x="322" y="271"/>
                          </a:lnTo>
                          <a:lnTo>
                            <a:pt x="331" y="271"/>
                          </a:lnTo>
                          <a:lnTo>
                            <a:pt x="331" y="263"/>
                          </a:lnTo>
                          <a:lnTo>
                            <a:pt x="322" y="263"/>
                          </a:lnTo>
                          <a:lnTo>
                            <a:pt x="322" y="255"/>
                          </a:lnTo>
                          <a:lnTo>
                            <a:pt x="322" y="246"/>
                          </a:lnTo>
                          <a:lnTo>
                            <a:pt x="331" y="238"/>
                          </a:lnTo>
                          <a:lnTo>
                            <a:pt x="331" y="229"/>
                          </a:lnTo>
                          <a:lnTo>
                            <a:pt x="339" y="221"/>
                          </a:lnTo>
                          <a:lnTo>
                            <a:pt x="348" y="212"/>
                          </a:lnTo>
                          <a:lnTo>
                            <a:pt x="348" y="204"/>
                          </a:lnTo>
                          <a:lnTo>
                            <a:pt x="348" y="195"/>
                          </a:lnTo>
                          <a:lnTo>
                            <a:pt x="348" y="187"/>
                          </a:lnTo>
                          <a:lnTo>
                            <a:pt x="356" y="178"/>
                          </a:lnTo>
                          <a:lnTo>
                            <a:pt x="356" y="170"/>
                          </a:lnTo>
                          <a:lnTo>
                            <a:pt x="356" y="161"/>
                          </a:lnTo>
                          <a:lnTo>
                            <a:pt x="365" y="161"/>
                          </a:lnTo>
                          <a:lnTo>
                            <a:pt x="365" y="153"/>
                          </a:lnTo>
                          <a:lnTo>
                            <a:pt x="365" y="144"/>
                          </a:lnTo>
                          <a:lnTo>
                            <a:pt x="365" y="136"/>
                          </a:lnTo>
                          <a:lnTo>
                            <a:pt x="373" y="136"/>
                          </a:lnTo>
                          <a:lnTo>
                            <a:pt x="382" y="144"/>
                          </a:lnTo>
                          <a:lnTo>
                            <a:pt x="399" y="153"/>
                          </a:lnTo>
                          <a:lnTo>
                            <a:pt x="407" y="144"/>
                          </a:lnTo>
                          <a:lnTo>
                            <a:pt x="416" y="119"/>
                          </a:lnTo>
                          <a:lnTo>
                            <a:pt x="416" y="110"/>
                          </a:lnTo>
                          <a:lnTo>
                            <a:pt x="416" y="102"/>
                          </a:lnTo>
                          <a:lnTo>
                            <a:pt x="416" y="94"/>
                          </a:lnTo>
                          <a:lnTo>
                            <a:pt x="424" y="94"/>
                          </a:lnTo>
                          <a:lnTo>
                            <a:pt x="441" y="102"/>
                          </a:lnTo>
                          <a:lnTo>
                            <a:pt x="441" y="85"/>
                          </a:lnTo>
                          <a:lnTo>
                            <a:pt x="450" y="77"/>
                          </a:lnTo>
                          <a:lnTo>
                            <a:pt x="458" y="68"/>
                          </a:lnTo>
                          <a:lnTo>
                            <a:pt x="467" y="60"/>
                          </a:lnTo>
                          <a:lnTo>
                            <a:pt x="458" y="60"/>
                          </a:lnTo>
                          <a:lnTo>
                            <a:pt x="467" y="51"/>
                          </a:lnTo>
                          <a:lnTo>
                            <a:pt x="467" y="43"/>
                          </a:lnTo>
                          <a:lnTo>
                            <a:pt x="475" y="43"/>
                          </a:lnTo>
                          <a:lnTo>
                            <a:pt x="475" y="34"/>
                          </a:lnTo>
                          <a:lnTo>
                            <a:pt x="467" y="34"/>
                          </a:lnTo>
                          <a:lnTo>
                            <a:pt x="475" y="26"/>
                          </a:lnTo>
                          <a:lnTo>
                            <a:pt x="467" y="26"/>
                          </a:lnTo>
                          <a:lnTo>
                            <a:pt x="475" y="17"/>
                          </a:lnTo>
                          <a:lnTo>
                            <a:pt x="475" y="9"/>
                          </a:lnTo>
                          <a:lnTo>
                            <a:pt x="475" y="0"/>
                          </a:lnTo>
                          <a:lnTo>
                            <a:pt x="484" y="0"/>
                          </a:lnTo>
                          <a:lnTo>
                            <a:pt x="484" y="9"/>
                          </a:lnTo>
                          <a:lnTo>
                            <a:pt x="509" y="17"/>
                          </a:lnTo>
                          <a:lnTo>
                            <a:pt x="526" y="34"/>
                          </a:lnTo>
                          <a:lnTo>
                            <a:pt x="535" y="34"/>
                          </a:lnTo>
                          <a:lnTo>
                            <a:pt x="535" y="26"/>
                          </a:lnTo>
                          <a:lnTo>
                            <a:pt x="535" y="17"/>
                          </a:lnTo>
                          <a:lnTo>
                            <a:pt x="535" y="9"/>
                          </a:lnTo>
                          <a:lnTo>
                            <a:pt x="543" y="9"/>
                          </a:lnTo>
                          <a:lnTo>
                            <a:pt x="552" y="9"/>
                          </a:lnTo>
                          <a:lnTo>
                            <a:pt x="560" y="9"/>
                          </a:lnTo>
                          <a:lnTo>
                            <a:pt x="560" y="17"/>
                          </a:lnTo>
                          <a:lnTo>
                            <a:pt x="560" y="26"/>
                          </a:lnTo>
                          <a:lnTo>
                            <a:pt x="569" y="26"/>
                          </a:lnTo>
                          <a:lnTo>
                            <a:pt x="569" y="34"/>
                          </a:lnTo>
                          <a:lnTo>
                            <a:pt x="577" y="34"/>
                          </a:lnTo>
                          <a:lnTo>
                            <a:pt x="586" y="34"/>
                          </a:lnTo>
                          <a:lnTo>
                            <a:pt x="594" y="43"/>
                          </a:lnTo>
                          <a:lnTo>
                            <a:pt x="603" y="43"/>
                          </a:lnTo>
                          <a:lnTo>
                            <a:pt x="611" y="43"/>
                          </a:lnTo>
                          <a:lnTo>
                            <a:pt x="611" y="51"/>
                          </a:lnTo>
                          <a:lnTo>
                            <a:pt x="611" y="60"/>
                          </a:lnTo>
                          <a:lnTo>
                            <a:pt x="620" y="68"/>
                          </a:lnTo>
                          <a:lnTo>
                            <a:pt x="611" y="68"/>
                          </a:lnTo>
                          <a:lnTo>
                            <a:pt x="611" y="77"/>
                          </a:lnTo>
                          <a:lnTo>
                            <a:pt x="603" y="85"/>
                          </a:lnTo>
                          <a:lnTo>
                            <a:pt x="603" y="77"/>
                          </a:lnTo>
                          <a:lnTo>
                            <a:pt x="603" y="85"/>
                          </a:lnTo>
                          <a:lnTo>
                            <a:pt x="594" y="102"/>
                          </a:lnTo>
                          <a:lnTo>
                            <a:pt x="594" y="110"/>
                          </a:lnTo>
                          <a:lnTo>
                            <a:pt x="603" y="119"/>
                          </a:lnTo>
                          <a:lnTo>
                            <a:pt x="611" y="119"/>
                          </a:lnTo>
                          <a:lnTo>
                            <a:pt x="628" y="110"/>
                          </a:lnTo>
                          <a:lnTo>
                            <a:pt x="637" y="127"/>
                          </a:lnTo>
                          <a:lnTo>
                            <a:pt x="637" y="136"/>
                          </a:lnTo>
                          <a:lnTo>
                            <a:pt x="679" y="136"/>
                          </a:lnTo>
                          <a:lnTo>
                            <a:pt x="679" y="144"/>
                          </a:lnTo>
                          <a:lnTo>
                            <a:pt x="679" y="153"/>
                          </a:lnTo>
                          <a:lnTo>
                            <a:pt x="688" y="144"/>
                          </a:lnTo>
                          <a:lnTo>
                            <a:pt x="705" y="153"/>
                          </a:lnTo>
                          <a:lnTo>
                            <a:pt x="713" y="161"/>
                          </a:lnTo>
                          <a:lnTo>
                            <a:pt x="713" y="170"/>
                          </a:lnTo>
                          <a:lnTo>
                            <a:pt x="713" y="178"/>
                          </a:lnTo>
                          <a:lnTo>
                            <a:pt x="713" y="187"/>
                          </a:lnTo>
                          <a:lnTo>
                            <a:pt x="713" y="195"/>
                          </a:lnTo>
                          <a:lnTo>
                            <a:pt x="696" y="195"/>
                          </a:lnTo>
                          <a:lnTo>
                            <a:pt x="688" y="178"/>
                          </a:lnTo>
                          <a:lnTo>
                            <a:pt x="679" y="178"/>
                          </a:lnTo>
                          <a:lnTo>
                            <a:pt x="662" y="161"/>
                          </a:lnTo>
                          <a:lnTo>
                            <a:pt x="662" y="170"/>
                          </a:lnTo>
                          <a:lnTo>
                            <a:pt x="671" y="178"/>
                          </a:lnTo>
                          <a:lnTo>
                            <a:pt x="679" y="178"/>
                          </a:lnTo>
                          <a:lnTo>
                            <a:pt x="688" y="195"/>
                          </a:lnTo>
                          <a:lnTo>
                            <a:pt x="722" y="204"/>
                          </a:lnTo>
                          <a:lnTo>
                            <a:pt x="713" y="204"/>
                          </a:lnTo>
                          <a:lnTo>
                            <a:pt x="696" y="204"/>
                          </a:lnTo>
                          <a:lnTo>
                            <a:pt x="705" y="212"/>
                          </a:lnTo>
                          <a:lnTo>
                            <a:pt x="713" y="204"/>
                          </a:lnTo>
                          <a:lnTo>
                            <a:pt x="730" y="221"/>
                          </a:lnTo>
                          <a:lnTo>
                            <a:pt x="730" y="229"/>
                          </a:lnTo>
                          <a:lnTo>
                            <a:pt x="722" y="221"/>
                          </a:lnTo>
                          <a:lnTo>
                            <a:pt x="705" y="221"/>
                          </a:lnTo>
                          <a:lnTo>
                            <a:pt x="713" y="221"/>
                          </a:lnTo>
                          <a:lnTo>
                            <a:pt x="713" y="229"/>
                          </a:lnTo>
                          <a:lnTo>
                            <a:pt x="722" y="238"/>
                          </a:lnTo>
                          <a:lnTo>
                            <a:pt x="713" y="246"/>
                          </a:lnTo>
                          <a:lnTo>
                            <a:pt x="688" y="229"/>
                          </a:lnTo>
                          <a:lnTo>
                            <a:pt x="696" y="238"/>
                          </a:lnTo>
                          <a:lnTo>
                            <a:pt x="713" y="246"/>
                          </a:lnTo>
                          <a:lnTo>
                            <a:pt x="722" y="255"/>
                          </a:lnTo>
                          <a:lnTo>
                            <a:pt x="730" y="246"/>
                          </a:lnTo>
                          <a:lnTo>
                            <a:pt x="730" y="255"/>
                          </a:lnTo>
                          <a:lnTo>
                            <a:pt x="722" y="263"/>
                          </a:lnTo>
                          <a:lnTo>
                            <a:pt x="739" y="263"/>
                          </a:lnTo>
                          <a:lnTo>
                            <a:pt x="739" y="271"/>
                          </a:lnTo>
                          <a:lnTo>
                            <a:pt x="730" y="271"/>
                          </a:lnTo>
                          <a:lnTo>
                            <a:pt x="722" y="280"/>
                          </a:lnTo>
                          <a:lnTo>
                            <a:pt x="713" y="271"/>
                          </a:lnTo>
                          <a:lnTo>
                            <a:pt x="713" y="263"/>
                          </a:lnTo>
                          <a:lnTo>
                            <a:pt x="705" y="263"/>
                          </a:lnTo>
                          <a:lnTo>
                            <a:pt x="696" y="263"/>
                          </a:lnTo>
                          <a:lnTo>
                            <a:pt x="696" y="255"/>
                          </a:lnTo>
                          <a:lnTo>
                            <a:pt x="696" y="246"/>
                          </a:lnTo>
                          <a:lnTo>
                            <a:pt x="688" y="246"/>
                          </a:lnTo>
                          <a:lnTo>
                            <a:pt x="688" y="255"/>
                          </a:lnTo>
                          <a:lnTo>
                            <a:pt x="679" y="255"/>
                          </a:lnTo>
                          <a:lnTo>
                            <a:pt x="671" y="255"/>
                          </a:lnTo>
                          <a:lnTo>
                            <a:pt x="671" y="246"/>
                          </a:lnTo>
                          <a:lnTo>
                            <a:pt x="671" y="255"/>
                          </a:lnTo>
                          <a:lnTo>
                            <a:pt x="662" y="255"/>
                          </a:lnTo>
                          <a:lnTo>
                            <a:pt x="671" y="255"/>
                          </a:lnTo>
                          <a:lnTo>
                            <a:pt x="679" y="255"/>
                          </a:lnTo>
                          <a:lnTo>
                            <a:pt x="688" y="263"/>
                          </a:lnTo>
                          <a:lnTo>
                            <a:pt x="688" y="255"/>
                          </a:lnTo>
                          <a:lnTo>
                            <a:pt x="696" y="263"/>
                          </a:lnTo>
                          <a:lnTo>
                            <a:pt x="696" y="271"/>
                          </a:lnTo>
                          <a:lnTo>
                            <a:pt x="705" y="271"/>
                          </a:lnTo>
                          <a:lnTo>
                            <a:pt x="705" y="280"/>
                          </a:lnTo>
                          <a:lnTo>
                            <a:pt x="713" y="280"/>
                          </a:lnTo>
                          <a:lnTo>
                            <a:pt x="713" y="288"/>
                          </a:lnTo>
                          <a:lnTo>
                            <a:pt x="722" y="288"/>
                          </a:lnTo>
                          <a:lnTo>
                            <a:pt x="713" y="297"/>
                          </a:lnTo>
                          <a:lnTo>
                            <a:pt x="713" y="305"/>
                          </a:lnTo>
                          <a:lnTo>
                            <a:pt x="722" y="288"/>
                          </a:lnTo>
                          <a:lnTo>
                            <a:pt x="730" y="288"/>
                          </a:lnTo>
                          <a:lnTo>
                            <a:pt x="730" y="280"/>
                          </a:lnTo>
                          <a:lnTo>
                            <a:pt x="739" y="288"/>
                          </a:lnTo>
                          <a:lnTo>
                            <a:pt x="730" y="297"/>
                          </a:lnTo>
                          <a:lnTo>
                            <a:pt x="739" y="288"/>
                          </a:lnTo>
                          <a:lnTo>
                            <a:pt x="739" y="297"/>
                          </a:lnTo>
                          <a:lnTo>
                            <a:pt x="739" y="280"/>
                          </a:lnTo>
                          <a:lnTo>
                            <a:pt x="747" y="280"/>
                          </a:lnTo>
                          <a:lnTo>
                            <a:pt x="756" y="280"/>
                          </a:lnTo>
                          <a:lnTo>
                            <a:pt x="764" y="271"/>
                          </a:lnTo>
                          <a:lnTo>
                            <a:pt x="789" y="322"/>
                          </a:lnTo>
                          <a:lnTo>
                            <a:pt x="789" y="314"/>
                          </a:lnTo>
                          <a:lnTo>
                            <a:pt x="781" y="297"/>
                          </a:lnTo>
                          <a:lnTo>
                            <a:pt x="781" y="322"/>
                          </a:lnTo>
                          <a:lnTo>
                            <a:pt x="773" y="322"/>
                          </a:lnTo>
                          <a:lnTo>
                            <a:pt x="773" y="314"/>
                          </a:lnTo>
                          <a:lnTo>
                            <a:pt x="773" y="322"/>
                          </a:lnTo>
                          <a:lnTo>
                            <a:pt x="764" y="322"/>
                          </a:lnTo>
                          <a:lnTo>
                            <a:pt x="747" y="331"/>
                          </a:lnTo>
                          <a:lnTo>
                            <a:pt x="730" y="331"/>
                          </a:lnTo>
                          <a:lnTo>
                            <a:pt x="722" y="331"/>
                          </a:lnTo>
                          <a:lnTo>
                            <a:pt x="688" y="339"/>
                          </a:lnTo>
                          <a:lnTo>
                            <a:pt x="662" y="348"/>
                          </a:lnTo>
                          <a:lnTo>
                            <a:pt x="645" y="348"/>
                          </a:lnTo>
                          <a:lnTo>
                            <a:pt x="603" y="356"/>
                          </a:lnTo>
                          <a:lnTo>
                            <a:pt x="586" y="356"/>
                          </a:lnTo>
                          <a:lnTo>
                            <a:pt x="569" y="365"/>
                          </a:lnTo>
                          <a:lnTo>
                            <a:pt x="543" y="373"/>
                          </a:lnTo>
                          <a:lnTo>
                            <a:pt x="535" y="373"/>
                          </a:lnTo>
                          <a:lnTo>
                            <a:pt x="501" y="373"/>
                          </a:lnTo>
                          <a:lnTo>
                            <a:pt x="492" y="382"/>
                          </a:lnTo>
                          <a:lnTo>
                            <a:pt x="458" y="38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4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4982" y="2055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0 h 25"/>
                        <a:gd name="T2" fmla="*/ 17 w 17"/>
                        <a:gd name="T3" fmla="*/ 0 h 25"/>
                        <a:gd name="T4" fmla="*/ 8 w 17"/>
                        <a:gd name="T5" fmla="*/ 8 h 25"/>
                        <a:gd name="T6" fmla="*/ 8 w 17"/>
                        <a:gd name="T7" fmla="*/ 17 h 25"/>
                        <a:gd name="T8" fmla="*/ 0 w 17"/>
                        <a:gd name="T9" fmla="*/ 25 h 25"/>
                        <a:gd name="T10" fmla="*/ 8 w 17"/>
                        <a:gd name="T11" fmla="*/ 17 h 25"/>
                        <a:gd name="T12" fmla="*/ 0 w 17"/>
                        <a:gd name="T13" fmla="*/ 17 h 25"/>
                        <a:gd name="T14" fmla="*/ 8 w 17"/>
                        <a:gd name="T15" fmla="*/ 17 h 25"/>
                        <a:gd name="T16" fmla="*/ 8 w 17"/>
                        <a:gd name="T17" fmla="*/ 0 h 2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7"/>
                        <a:gd name="T28" fmla="*/ 0 h 25"/>
                        <a:gd name="T29" fmla="*/ 17 w 17"/>
                        <a:gd name="T30" fmla="*/ 25 h 2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7" h="25">
                          <a:moveTo>
                            <a:pt x="8" y="0"/>
                          </a:moveTo>
                          <a:lnTo>
                            <a:pt x="17" y="0"/>
                          </a:lnTo>
                          <a:lnTo>
                            <a:pt x="8" y="8"/>
                          </a:lnTo>
                          <a:lnTo>
                            <a:pt x="8" y="17"/>
                          </a:lnTo>
                          <a:lnTo>
                            <a:pt x="0" y="25"/>
                          </a:lnTo>
                          <a:lnTo>
                            <a:pt x="8" y="17"/>
                          </a:lnTo>
                          <a:lnTo>
                            <a:pt x="0" y="17"/>
                          </a:lnTo>
                          <a:lnTo>
                            <a:pt x="8" y="17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5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4940" y="2063"/>
                      <a:ext cx="42" cy="119"/>
                    </a:xfrm>
                    <a:custGeom>
                      <a:avLst/>
                      <a:gdLst>
                        <a:gd name="T0" fmla="*/ 8 w 42"/>
                        <a:gd name="T1" fmla="*/ 68 h 119"/>
                        <a:gd name="T2" fmla="*/ 0 w 42"/>
                        <a:gd name="T3" fmla="*/ 68 h 119"/>
                        <a:gd name="T4" fmla="*/ 0 w 42"/>
                        <a:gd name="T5" fmla="*/ 60 h 119"/>
                        <a:gd name="T6" fmla="*/ 8 w 42"/>
                        <a:gd name="T7" fmla="*/ 60 h 119"/>
                        <a:gd name="T8" fmla="*/ 0 w 42"/>
                        <a:gd name="T9" fmla="*/ 60 h 119"/>
                        <a:gd name="T10" fmla="*/ 8 w 42"/>
                        <a:gd name="T11" fmla="*/ 43 h 119"/>
                        <a:gd name="T12" fmla="*/ 8 w 42"/>
                        <a:gd name="T13" fmla="*/ 34 h 119"/>
                        <a:gd name="T14" fmla="*/ 17 w 42"/>
                        <a:gd name="T15" fmla="*/ 26 h 119"/>
                        <a:gd name="T16" fmla="*/ 17 w 42"/>
                        <a:gd name="T17" fmla="*/ 26 h 119"/>
                        <a:gd name="T18" fmla="*/ 8 w 42"/>
                        <a:gd name="T19" fmla="*/ 17 h 119"/>
                        <a:gd name="T20" fmla="*/ 17 w 42"/>
                        <a:gd name="T21" fmla="*/ 9 h 119"/>
                        <a:gd name="T22" fmla="*/ 17 w 42"/>
                        <a:gd name="T23" fmla="*/ 9 h 119"/>
                        <a:gd name="T24" fmla="*/ 17 w 42"/>
                        <a:gd name="T25" fmla="*/ 0 h 119"/>
                        <a:gd name="T26" fmla="*/ 42 w 42"/>
                        <a:gd name="T27" fmla="*/ 0 h 119"/>
                        <a:gd name="T28" fmla="*/ 25 w 42"/>
                        <a:gd name="T29" fmla="*/ 43 h 119"/>
                        <a:gd name="T30" fmla="*/ 33 w 42"/>
                        <a:gd name="T31" fmla="*/ 43 h 119"/>
                        <a:gd name="T32" fmla="*/ 25 w 42"/>
                        <a:gd name="T33" fmla="*/ 60 h 119"/>
                        <a:gd name="T34" fmla="*/ 25 w 42"/>
                        <a:gd name="T35" fmla="*/ 60 h 119"/>
                        <a:gd name="T36" fmla="*/ 17 w 42"/>
                        <a:gd name="T37" fmla="*/ 60 h 119"/>
                        <a:gd name="T38" fmla="*/ 17 w 42"/>
                        <a:gd name="T39" fmla="*/ 68 h 119"/>
                        <a:gd name="T40" fmla="*/ 25 w 42"/>
                        <a:gd name="T41" fmla="*/ 68 h 119"/>
                        <a:gd name="T42" fmla="*/ 17 w 42"/>
                        <a:gd name="T43" fmla="*/ 77 h 119"/>
                        <a:gd name="T44" fmla="*/ 17 w 42"/>
                        <a:gd name="T45" fmla="*/ 77 h 119"/>
                        <a:gd name="T46" fmla="*/ 17 w 42"/>
                        <a:gd name="T47" fmla="*/ 85 h 119"/>
                        <a:gd name="T48" fmla="*/ 17 w 42"/>
                        <a:gd name="T49" fmla="*/ 85 h 119"/>
                        <a:gd name="T50" fmla="*/ 8 w 42"/>
                        <a:gd name="T51" fmla="*/ 94 h 119"/>
                        <a:gd name="T52" fmla="*/ 8 w 42"/>
                        <a:gd name="T53" fmla="*/ 119 h 119"/>
                        <a:gd name="T54" fmla="*/ 8 w 42"/>
                        <a:gd name="T55" fmla="*/ 119 h 119"/>
                        <a:gd name="T56" fmla="*/ 0 w 42"/>
                        <a:gd name="T57" fmla="*/ 102 h 119"/>
                        <a:gd name="T58" fmla="*/ 0 w 42"/>
                        <a:gd name="T59" fmla="*/ 77 h 119"/>
                        <a:gd name="T60" fmla="*/ 0 w 42"/>
                        <a:gd name="T61" fmla="*/ 77 h 119"/>
                        <a:gd name="T62" fmla="*/ 0 w 42"/>
                        <a:gd name="T63" fmla="*/ 68 h 119"/>
                        <a:gd name="T64" fmla="*/ 0 w 42"/>
                        <a:gd name="T65" fmla="*/ 68 h 119"/>
                        <a:gd name="T66" fmla="*/ 8 w 42"/>
                        <a:gd name="T67" fmla="*/ 68 h 119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w 42"/>
                        <a:gd name="T103" fmla="*/ 0 h 119"/>
                        <a:gd name="T104" fmla="*/ 42 w 42"/>
                        <a:gd name="T105" fmla="*/ 119 h 119"/>
                      </a:gdLst>
                      <a:ahLst/>
                      <a:cxnLst>
                        <a:cxn ang="T68">
                          <a:pos x="T0" y="T1"/>
                        </a:cxn>
                        <a:cxn ang="T69">
                          <a:pos x="T2" y="T3"/>
                        </a:cxn>
                        <a:cxn ang="T70">
                          <a:pos x="T4" y="T5"/>
                        </a:cxn>
                        <a:cxn ang="T71">
                          <a:pos x="T6" y="T7"/>
                        </a:cxn>
                        <a:cxn ang="T72">
                          <a:pos x="T8" y="T9"/>
                        </a:cxn>
                        <a:cxn ang="T73">
                          <a:pos x="T10" y="T11"/>
                        </a:cxn>
                        <a:cxn ang="T74">
                          <a:pos x="T12" y="T13"/>
                        </a:cxn>
                        <a:cxn ang="T75">
                          <a:pos x="T14" y="T15"/>
                        </a:cxn>
                        <a:cxn ang="T76">
                          <a:pos x="T16" y="T17"/>
                        </a:cxn>
                        <a:cxn ang="T77">
                          <a:pos x="T18" y="T19"/>
                        </a:cxn>
                        <a:cxn ang="T78">
                          <a:pos x="T20" y="T21"/>
                        </a:cxn>
                        <a:cxn ang="T79">
                          <a:pos x="T22" y="T23"/>
                        </a:cxn>
                        <a:cxn ang="T80">
                          <a:pos x="T24" y="T25"/>
                        </a:cxn>
                        <a:cxn ang="T81">
                          <a:pos x="T26" y="T27"/>
                        </a:cxn>
                        <a:cxn ang="T82">
                          <a:pos x="T28" y="T29"/>
                        </a:cxn>
                        <a:cxn ang="T83">
                          <a:pos x="T30" y="T31"/>
                        </a:cxn>
                        <a:cxn ang="T84">
                          <a:pos x="T32" y="T33"/>
                        </a:cxn>
                        <a:cxn ang="T85">
                          <a:pos x="T34" y="T35"/>
                        </a:cxn>
                        <a:cxn ang="T86">
                          <a:pos x="T36" y="T37"/>
                        </a:cxn>
                        <a:cxn ang="T87">
                          <a:pos x="T38" y="T39"/>
                        </a:cxn>
                        <a:cxn ang="T88">
                          <a:pos x="T40" y="T41"/>
                        </a:cxn>
                        <a:cxn ang="T89">
                          <a:pos x="T42" y="T43"/>
                        </a:cxn>
                        <a:cxn ang="T90">
                          <a:pos x="T44" y="T45"/>
                        </a:cxn>
                        <a:cxn ang="T91">
                          <a:pos x="T46" y="T47"/>
                        </a:cxn>
                        <a:cxn ang="T92">
                          <a:pos x="T48" y="T49"/>
                        </a:cxn>
                        <a:cxn ang="T93">
                          <a:pos x="T50" y="T51"/>
                        </a:cxn>
                        <a:cxn ang="T94">
                          <a:pos x="T52" y="T53"/>
                        </a:cxn>
                        <a:cxn ang="T95">
                          <a:pos x="T54" y="T55"/>
                        </a:cxn>
                        <a:cxn ang="T96">
                          <a:pos x="T56" y="T57"/>
                        </a:cxn>
                        <a:cxn ang="T97">
                          <a:pos x="T58" y="T59"/>
                        </a:cxn>
                        <a:cxn ang="T98">
                          <a:pos x="T60" y="T61"/>
                        </a:cxn>
                        <a:cxn ang="T99">
                          <a:pos x="T62" y="T63"/>
                        </a:cxn>
                        <a:cxn ang="T100">
                          <a:pos x="T64" y="T65"/>
                        </a:cxn>
                        <a:cxn ang="T101">
                          <a:pos x="T66" y="T67"/>
                        </a:cxn>
                      </a:cxnLst>
                      <a:rect l="T102" t="T103" r="T104" b="T105"/>
                      <a:pathLst>
                        <a:path w="42" h="119">
                          <a:moveTo>
                            <a:pt x="8" y="68"/>
                          </a:moveTo>
                          <a:lnTo>
                            <a:pt x="0" y="68"/>
                          </a:lnTo>
                          <a:lnTo>
                            <a:pt x="0" y="60"/>
                          </a:lnTo>
                          <a:lnTo>
                            <a:pt x="8" y="60"/>
                          </a:lnTo>
                          <a:lnTo>
                            <a:pt x="0" y="60"/>
                          </a:lnTo>
                          <a:lnTo>
                            <a:pt x="8" y="43"/>
                          </a:lnTo>
                          <a:lnTo>
                            <a:pt x="8" y="34"/>
                          </a:lnTo>
                          <a:lnTo>
                            <a:pt x="17" y="26"/>
                          </a:lnTo>
                          <a:lnTo>
                            <a:pt x="8" y="17"/>
                          </a:lnTo>
                          <a:lnTo>
                            <a:pt x="17" y="9"/>
                          </a:lnTo>
                          <a:lnTo>
                            <a:pt x="17" y="0"/>
                          </a:lnTo>
                          <a:lnTo>
                            <a:pt x="42" y="0"/>
                          </a:lnTo>
                          <a:lnTo>
                            <a:pt x="25" y="43"/>
                          </a:lnTo>
                          <a:lnTo>
                            <a:pt x="33" y="43"/>
                          </a:lnTo>
                          <a:lnTo>
                            <a:pt x="25" y="60"/>
                          </a:lnTo>
                          <a:lnTo>
                            <a:pt x="17" y="60"/>
                          </a:lnTo>
                          <a:lnTo>
                            <a:pt x="17" y="68"/>
                          </a:lnTo>
                          <a:lnTo>
                            <a:pt x="25" y="68"/>
                          </a:lnTo>
                          <a:lnTo>
                            <a:pt x="17" y="77"/>
                          </a:lnTo>
                          <a:lnTo>
                            <a:pt x="17" y="85"/>
                          </a:lnTo>
                          <a:lnTo>
                            <a:pt x="8" y="94"/>
                          </a:lnTo>
                          <a:lnTo>
                            <a:pt x="8" y="119"/>
                          </a:lnTo>
                          <a:lnTo>
                            <a:pt x="0" y="102"/>
                          </a:lnTo>
                          <a:lnTo>
                            <a:pt x="0" y="77"/>
                          </a:lnTo>
                          <a:lnTo>
                            <a:pt x="0" y="68"/>
                          </a:lnTo>
                          <a:lnTo>
                            <a:pt x="8" y="6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2952" y="1936"/>
                      <a:ext cx="680" cy="593"/>
                    </a:xfrm>
                    <a:custGeom>
                      <a:avLst/>
                      <a:gdLst>
                        <a:gd name="T0" fmla="*/ 680 w 680"/>
                        <a:gd name="T1" fmla="*/ 483 h 593"/>
                        <a:gd name="T2" fmla="*/ 671 w 680"/>
                        <a:gd name="T3" fmla="*/ 492 h 593"/>
                        <a:gd name="T4" fmla="*/ 663 w 680"/>
                        <a:gd name="T5" fmla="*/ 500 h 593"/>
                        <a:gd name="T6" fmla="*/ 646 w 680"/>
                        <a:gd name="T7" fmla="*/ 526 h 593"/>
                        <a:gd name="T8" fmla="*/ 646 w 680"/>
                        <a:gd name="T9" fmla="*/ 517 h 593"/>
                        <a:gd name="T10" fmla="*/ 637 w 680"/>
                        <a:gd name="T11" fmla="*/ 517 h 593"/>
                        <a:gd name="T12" fmla="*/ 637 w 680"/>
                        <a:gd name="T13" fmla="*/ 543 h 593"/>
                        <a:gd name="T14" fmla="*/ 629 w 680"/>
                        <a:gd name="T15" fmla="*/ 551 h 593"/>
                        <a:gd name="T16" fmla="*/ 637 w 680"/>
                        <a:gd name="T17" fmla="*/ 568 h 593"/>
                        <a:gd name="T18" fmla="*/ 603 w 680"/>
                        <a:gd name="T19" fmla="*/ 585 h 593"/>
                        <a:gd name="T20" fmla="*/ 569 w 680"/>
                        <a:gd name="T21" fmla="*/ 568 h 593"/>
                        <a:gd name="T22" fmla="*/ 586 w 680"/>
                        <a:gd name="T23" fmla="*/ 551 h 593"/>
                        <a:gd name="T24" fmla="*/ 578 w 680"/>
                        <a:gd name="T25" fmla="*/ 534 h 593"/>
                        <a:gd name="T26" fmla="*/ 535 w 680"/>
                        <a:gd name="T27" fmla="*/ 526 h 593"/>
                        <a:gd name="T28" fmla="*/ 374 w 680"/>
                        <a:gd name="T29" fmla="*/ 534 h 593"/>
                        <a:gd name="T30" fmla="*/ 255 w 680"/>
                        <a:gd name="T31" fmla="*/ 543 h 593"/>
                        <a:gd name="T32" fmla="*/ 119 w 680"/>
                        <a:gd name="T33" fmla="*/ 509 h 593"/>
                        <a:gd name="T34" fmla="*/ 119 w 680"/>
                        <a:gd name="T35" fmla="*/ 390 h 593"/>
                        <a:gd name="T36" fmla="*/ 119 w 680"/>
                        <a:gd name="T37" fmla="*/ 238 h 593"/>
                        <a:gd name="T38" fmla="*/ 111 w 680"/>
                        <a:gd name="T39" fmla="*/ 195 h 593"/>
                        <a:gd name="T40" fmla="*/ 85 w 680"/>
                        <a:gd name="T41" fmla="*/ 178 h 593"/>
                        <a:gd name="T42" fmla="*/ 68 w 680"/>
                        <a:gd name="T43" fmla="*/ 161 h 593"/>
                        <a:gd name="T44" fmla="*/ 77 w 680"/>
                        <a:gd name="T45" fmla="*/ 136 h 593"/>
                        <a:gd name="T46" fmla="*/ 85 w 680"/>
                        <a:gd name="T47" fmla="*/ 127 h 593"/>
                        <a:gd name="T48" fmla="*/ 85 w 680"/>
                        <a:gd name="T49" fmla="*/ 119 h 593"/>
                        <a:gd name="T50" fmla="*/ 77 w 680"/>
                        <a:gd name="T51" fmla="*/ 102 h 593"/>
                        <a:gd name="T52" fmla="*/ 60 w 680"/>
                        <a:gd name="T53" fmla="*/ 102 h 593"/>
                        <a:gd name="T54" fmla="*/ 34 w 680"/>
                        <a:gd name="T55" fmla="*/ 85 h 593"/>
                        <a:gd name="T56" fmla="*/ 34 w 680"/>
                        <a:gd name="T57" fmla="*/ 68 h 593"/>
                        <a:gd name="T58" fmla="*/ 9 w 680"/>
                        <a:gd name="T59" fmla="*/ 51 h 593"/>
                        <a:gd name="T60" fmla="*/ 9 w 680"/>
                        <a:gd name="T61" fmla="*/ 26 h 593"/>
                        <a:gd name="T62" fmla="*/ 0 w 680"/>
                        <a:gd name="T63" fmla="*/ 26 h 593"/>
                        <a:gd name="T64" fmla="*/ 111 w 680"/>
                        <a:gd name="T65" fmla="*/ 17 h 593"/>
                        <a:gd name="T66" fmla="*/ 229 w 680"/>
                        <a:gd name="T67" fmla="*/ 9 h 593"/>
                        <a:gd name="T68" fmla="*/ 374 w 680"/>
                        <a:gd name="T69" fmla="*/ 0 h 593"/>
                        <a:gd name="T70" fmla="*/ 399 w 680"/>
                        <a:gd name="T71" fmla="*/ 17 h 593"/>
                        <a:gd name="T72" fmla="*/ 408 w 680"/>
                        <a:gd name="T73" fmla="*/ 26 h 593"/>
                        <a:gd name="T74" fmla="*/ 416 w 680"/>
                        <a:gd name="T75" fmla="*/ 51 h 593"/>
                        <a:gd name="T76" fmla="*/ 425 w 680"/>
                        <a:gd name="T77" fmla="*/ 94 h 593"/>
                        <a:gd name="T78" fmla="*/ 433 w 680"/>
                        <a:gd name="T79" fmla="*/ 119 h 593"/>
                        <a:gd name="T80" fmla="*/ 467 w 680"/>
                        <a:gd name="T81" fmla="*/ 153 h 593"/>
                        <a:gd name="T82" fmla="*/ 501 w 680"/>
                        <a:gd name="T83" fmla="*/ 178 h 593"/>
                        <a:gd name="T84" fmla="*/ 510 w 680"/>
                        <a:gd name="T85" fmla="*/ 221 h 593"/>
                        <a:gd name="T86" fmla="*/ 544 w 680"/>
                        <a:gd name="T87" fmla="*/ 212 h 593"/>
                        <a:gd name="T88" fmla="*/ 561 w 680"/>
                        <a:gd name="T89" fmla="*/ 229 h 593"/>
                        <a:gd name="T90" fmla="*/ 552 w 680"/>
                        <a:gd name="T91" fmla="*/ 263 h 593"/>
                        <a:gd name="T92" fmla="*/ 544 w 680"/>
                        <a:gd name="T93" fmla="*/ 305 h 593"/>
                        <a:gd name="T94" fmla="*/ 569 w 680"/>
                        <a:gd name="T95" fmla="*/ 322 h 593"/>
                        <a:gd name="T96" fmla="*/ 586 w 680"/>
                        <a:gd name="T97" fmla="*/ 348 h 593"/>
                        <a:gd name="T98" fmla="*/ 612 w 680"/>
                        <a:gd name="T99" fmla="*/ 356 h 593"/>
                        <a:gd name="T100" fmla="*/ 629 w 680"/>
                        <a:gd name="T101" fmla="*/ 373 h 593"/>
                        <a:gd name="T102" fmla="*/ 637 w 680"/>
                        <a:gd name="T103" fmla="*/ 415 h 593"/>
                        <a:gd name="T104" fmla="*/ 637 w 680"/>
                        <a:gd name="T105" fmla="*/ 424 h 593"/>
                        <a:gd name="T106" fmla="*/ 663 w 680"/>
                        <a:gd name="T107" fmla="*/ 458 h 593"/>
                        <a:gd name="T108" fmla="*/ 663 w 680"/>
                        <a:gd name="T109" fmla="*/ 441 h 593"/>
                        <a:gd name="T110" fmla="*/ 680 w 680"/>
                        <a:gd name="T111" fmla="*/ 458 h 593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680"/>
                        <a:gd name="T169" fmla="*/ 0 h 593"/>
                        <a:gd name="T170" fmla="*/ 680 w 680"/>
                        <a:gd name="T171" fmla="*/ 593 h 593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680" h="593">
                          <a:moveTo>
                            <a:pt x="680" y="458"/>
                          </a:moveTo>
                          <a:lnTo>
                            <a:pt x="680" y="466"/>
                          </a:lnTo>
                          <a:lnTo>
                            <a:pt x="671" y="475"/>
                          </a:lnTo>
                          <a:lnTo>
                            <a:pt x="680" y="483"/>
                          </a:lnTo>
                          <a:lnTo>
                            <a:pt x="671" y="483"/>
                          </a:lnTo>
                          <a:lnTo>
                            <a:pt x="671" y="492"/>
                          </a:lnTo>
                          <a:lnTo>
                            <a:pt x="671" y="500"/>
                          </a:lnTo>
                          <a:lnTo>
                            <a:pt x="671" y="509"/>
                          </a:lnTo>
                          <a:lnTo>
                            <a:pt x="663" y="509"/>
                          </a:lnTo>
                          <a:lnTo>
                            <a:pt x="663" y="500"/>
                          </a:lnTo>
                          <a:lnTo>
                            <a:pt x="654" y="500"/>
                          </a:lnTo>
                          <a:lnTo>
                            <a:pt x="654" y="517"/>
                          </a:lnTo>
                          <a:lnTo>
                            <a:pt x="646" y="526"/>
                          </a:lnTo>
                          <a:lnTo>
                            <a:pt x="646" y="517"/>
                          </a:lnTo>
                          <a:lnTo>
                            <a:pt x="646" y="509"/>
                          </a:lnTo>
                          <a:lnTo>
                            <a:pt x="637" y="509"/>
                          </a:lnTo>
                          <a:lnTo>
                            <a:pt x="637" y="517"/>
                          </a:lnTo>
                          <a:lnTo>
                            <a:pt x="637" y="526"/>
                          </a:lnTo>
                          <a:lnTo>
                            <a:pt x="646" y="534"/>
                          </a:lnTo>
                          <a:lnTo>
                            <a:pt x="637" y="543"/>
                          </a:lnTo>
                          <a:lnTo>
                            <a:pt x="629" y="543"/>
                          </a:lnTo>
                          <a:lnTo>
                            <a:pt x="637" y="543"/>
                          </a:lnTo>
                          <a:lnTo>
                            <a:pt x="637" y="551"/>
                          </a:lnTo>
                          <a:lnTo>
                            <a:pt x="629" y="551"/>
                          </a:lnTo>
                          <a:lnTo>
                            <a:pt x="629" y="560"/>
                          </a:lnTo>
                          <a:lnTo>
                            <a:pt x="637" y="560"/>
                          </a:lnTo>
                          <a:lnTo>
                            <a:pt x="637" y="568"/>
                          </a:lnTo>
                          <a:lnTo>
                            <a:pt x="629" y="576"/>
                          </a:lnTo>
                          <a:lnTo>
                            <a:pt x="629" y="585"/>
                          </a:lnTo>
                          <a:lnTo>
                            <a:pt x="620" y="585"/>
                          </a:lnTo>
                          <a:lnTo>
                            <a:pt x="603" y="585"/>
                          </a:lnTo>
                          <a:lnTo>
                            <a:pt x="569" y="593"/>
                          </a:lnTo>
                          <a:lnTo>
                            <a:pt x="561" y="593"/>
                          </a:lnTo>
                          <a:lnTo>
                            <a:pt x="561" y="576"/>
                          </a:lnTo>
                          <a:lnTo>
                            <a:pt x="569" y="576"/>
                          </a:lnTo>
                          <a:lnTo>
                            <a:pt x="569" y="568"/>
                          </a:lnTo>
                          <a:lnTo>
                            <a:pt x="578" y="560"/>
                          </a:lnTo>
                          <a:lnTo>
                            <a:pt x="586" y="551"/>
                          </a:lnTo>
                          <a:lnTo>
                            <a:pt x="586" y="543"/>
                          </a:lnTo>
                          <a:lnTo>
                            <a:pt x="586" y="534"/>
                          </a:lnTo>
                          <a:lnTo>
                            <a:pt x="578" y="534"/>
                          </a:lnTo>
                          <a:lnTo>
                            <a:pt x="578" y="526"/>
                          </a:lnTo>
                          <a:lnTo>
                            <a:pt x="569" y="526"/>
                          </a:lnTo>
                          <a:lnTo>
                            <a:pt x="535" y="526"/>
                          </a:lnTo>
                          <a:lnTo>
                            <a:pt x="510" y="526"/>
                          </a:lnTo>
                          <a:lnTo>
                            <a:pt x="476" y="534"/>
                          </a:lnTo>
                          <a:lnTo>
                            <a:pt x="450" y="534"/>
                          </a:lnTo>
                          <a:lnTo>
                            <a:pt x="442" y="534"/>
                          </a:lnTo>
                          <a:lnTo>
                            <a:pt x="416" y="534"/>
                          </a:lnTo>
                          <a:lnTo>
                            <a:pt x="374" y="534"/>
                          </a:lnTo>
                          <a:lnTo>
                            <a:pt x="331" y="534"/>
                          </a:lnTo>
                          <a:lnTo>
                            <a:pt x="306" y="534"/>
                          </a:lnTo>
                          <a:lnTo>
                            <a:pt x="297" y="534"/>
                          </a:lnTo>
                          <a:lnTo>
                            <a:pt x="255" y="543"/>
                          </a:lnTo>
                          <a:lnTo>
                            <a:pt x="221" y="543"/>
                          </a:lnTo>
                          <a:lnTo>
                            <a:pt x="196" y="543"/>
                          </a:lnTo>
                          <a:lnTo>
                            <a:pt x="170" y="543"/>
                          </a:lnTo>
                          <a:lnTo>
                            <a:pt x="119" y="543"/>
                          </a:lnTo>
                          <a:lnTo>
                            <a:pt x="119" y="517"/>
                          </a:lnTo>
                          <a:lnTo>
                            <a:pt x="119" y="509"/>
                          </a:lnTo>
                          <a:lnTo>
                            <a:pt x="119" y="475"/>
                          </a:lnTo>
                          <a:lnTo>
                            <a:pt x="119" y="466"/>
                          </a:lnTo>
                          <a:lnTo>
                            <a:pt x="119" y="432"/>
                          </a:lnTo>
                          <a:lnTo>
                            <a:pt x="119" y="390"/>
                          </a:lnTo>
                          <a:lnTo>
                            <a:pt x="119" y="348"/>
                          </a:lnTo>
                          <a:lnTo>
                            <a:pt x="119" y="339"/>
                          </a:lnTo>
                          <a:lnTo>
                            <a:pt x="119" y="297"/>
                          </a:lnTo>
                          <a:lnTo>
                            <a:pt x="119" y="288"/>
                          </a:lnTo>
                          <a:lnTo>
                            <a:pt x="119" y="255"/>
                          </a:lnTo>
                          <a:lnTo>
                            <a:pt x="119" y="238"/>
                          </a:lnTo>
                          <a:lnTo>
                            <a:pt x="119" y="212"/>
                          </a:lnTo>
                          <a:lnTo>
                            <a:pt x="119" y="204"/>
                          </a:lnTo>
                          <a:lnTo>
                            <a:pt x="111" y="195"/>
                          </a:lnTo>
                          <a:lnTo>
                            <a:pt x="102" y="195"/>
                          </a:lnTo>
                          <a:lnTo>
                            <a:pt x="94" y="195"/>
                          </a:lnTo>
                          <a:lnTo>
                            <a:pt x="94" y="187"/>
                          </a:lnTo>
                          <a:lnTo>
                            <a:pt x="85" y="178"/>
                          </a:lnTo>
                          <a:lnTo>
                            <a:pt x="85" y="170"/>
                          </a:lnTo>
                          <a:lnTo>
                            <a:pt x="77" y="170"/>
                          </a:lnTo>
                          <a:lnTo>
                            <a:pt x="77" y="161"/>
                          </a:lnTo>
                          <a:lnTo>
                            <a:pt x="68" y="161"/>
                          </a:lnTo>
                          <a:lnTo>
                            <a:pt x="68" y="153"/>
                          </a:lnTo>
                          <a:lnTo>
                            <a:pt x="68" y="144"/>
                          </a:lnTo>
                          <a:lnTo>
                            <a:pt x="68" y="136"/>
                          </a:lnTo>
                          <a:lnTo>
                            <a:pt x="77" y="136"/>
                          </a:lnTo>
                          <a:lnTo>
                            <a:pt x="77" y="127"/>
                          </a:lnTo>
                          <a:lnTo>
                            <a:pt x="85" y="127"/>
                          </a:lnTo>
                          <a:lnTo>
                            <a:pt x="85" y="119"/>
                          </a:lnTo>
                          <a:lnTo>
                            <a:pt x="85" y="110"/>
                          </a:lnTo>
                          <a:lnTo>
                            <a:pt x="85" y="102"/>
                          </a:lnTo>
                          <a:lnTo>
                            <a:pt x="77" y="102"/>
                          </a:lnTo>
                          <a:lnTo>
                            <a:pt x="68" y="102"/>
                          </a:lnTo>
                          <a:lnTo>
                            <a:pt x="68" y="110"/>
                          </a:lnTo>
                          <a:lnTo>
                            <a:pt x="60" y="102"/>
                          </a:lnTo>
                          <a:lnTo>
                            <a:pt x="51" y="102"/>
                          </a:lnTo>
                          <a:lnTo>
                            <a:pt x="43" y="94"/>
                          </a:lnTo>
                          <a:lnTo>
                            <a:pt x="43" y="85"/>
                          </a:lnTo>
                          <a:lnTo>
                            <a:pt x="34" y="85"/>
                          </a:lnTo>
                          <a:lnTo>
                            <a:pt x="34" y="77"/>
                          </a:lnTo>
                          <a:lnTo>
                            <a:pt x="34" y="68"/>
                          </a:lnTo>
                          <a:lnTo>
                            <a:pt x="26" y="60"/>
                          </a:lnTo>
                          <a:lnTo>
                            <a:pt x="17" y="51"/>
                          </a:lnTo>
                          <a:lnTo>
                            <a:pt x="9" y="51"/>
                          </a:lnTo>
                          <a:lnTo>
                            <a:pt x="17" y="51"/>
                          </a:lnTo>
                          <a:lnTo>
                            <a:pt x="17" y="43"/>
                          </a:lnTo>
                          <a:lnTo>
                            <a:pt x="9" y="26"/>
                          </a:lnTo>
                          <a:lnTo>
                            <a:pt x="9" y="17"/>
                          </a:lnTo>
                          <a:lnTo>
                            <a:pt x="9" y="26"/>
                          </a:lnTo>
                          <a:lnTo>
                            <a:pt x="0" y="26"/>
                          </a:lnTo>
                          <a:lnTo>
                            <a:pt x="0" y="17"/>
                          </a:lnTo>
                          <a:lnTo>
                            <a:pt x="34" y="17"/>
                          </a:lnTo>
                          <a:lnTo>
                            <a:pt x="51" y="17"/>
                          </a:lnTo>
                          <a:lnTo>
                            <a:pt x="85" y="17"/>
                          </a:lnTo>
                          <a:lnTo>
                            <a:pt x="111" y="17"/>
                          </a:lnTo>
                          <a:lnTo>
                            <a:pt x="128" y="17"/>
                          </a:lnTo>
                          <a:lnTo>
                            <a:pt x="145" y="17"/>
                          </a:lnTo>
                          <a:lnTo>
                            <a:pt x="170" y="17"/>
                          </a:lnTo>
                          <a:lnTo>
                            <a:pt x="196" y="17"/>
                          </a:lnTo>
                          <a:lnTo>
                            <a:pt x="213" y="9"/>
                          </a:lnTo>
                          <a:lnTo>
                            <a:pt x="229" y="9"/>
                          </a:lnTo>
                          <a:lnTo>
                            <a:pt x="255" y="9"/>
                          </a:lnTo>
                          <a:lnTo>
                            <a:pt x="297" y="9"/>
                          </a:lnTo>
                          <a:lnTo>
                            <a:pt x="306" y="9"/>
                          </a:lnTo>
                          <a:lnTo>
                            <a:pt x="331" y="9"/>
                          </a:lnTo>
                          <a:lnTo>
                            <a:pt x="348" y="9"/>
                          </a:lnTo>
                          <a:lnTo>
                            <a:pt x="374" y="0"/>
                          </a:lnTo>
                          <a:lnTo>
                            <a:pt x="391" y="0"/>
                          </a:lnTo>
                          <a:lnTo>
                            <a:pt x="391" y="9"/>
                          </a:lnTo>
                          <a:lnTo>
                            <a:pt x="399" y="9"/>
                          </a:lnTo>
                          <a:lnTo>
                            <a:pt x="399" y="17"/>
                          </a:lnTo>
                          <a:lnTo>
                            <a:pt x="408" y="17"/>
                          </a:lnTo>
                          <a:lnTo>
                            <a:pt x="408" y="26"/>
                          </a:lnTo>
                          <a:lnTo>
                            <a:pt x="416" y="26"/>
                          </a:lnTo>
                          <a:lnTo>
                            <a:pt x="416" y="34"/>
                          </a:lnTo>
                          <a:lnTo>
                            <a:pt x="416" y="43"/>
                          </a:lnTo>
                          <a:lnTo>
                            <a:pt x="416" y="51"/>
                          </a:lnTo>
                          <a:lnTo>
                            <a:pt x="416" y="60"/>
                          </a:lnTo>
                          <a:lnTo>
                            <a:pt x="416" y="68"/>
                          </a:lnTo>
                          <a:lnTo>
                            <a:pt x="416" y="77"/>
                          </a:lnTo>
                          <a:lnTo>
                            <a:pt x="425" y="85"/>
                          </a:lnTo>
                          <a:lnTo>
                            <a:pt x="425" y="94"/>
                          </a:lnTo>
                          <a:lnTo>
                            <a:pt x="425" y="102"/>
                          </a:lnTo>
                          <a:lnTo>
                            <a:pt x="433" y="102"/>
                          </a:lnTo>
                          <a:lnTo>
                            <a:pt x="433" y="110"/>
                          </a:lnTo>
                          <a:lnTo>
                            <a:pt x="433" y="119"/>
                          </a:lnTo>
                          <a:lnTo>
                            <a:pt x="450" y="127"/>
                          </a:lnTo>
                          <a:lnTo>
                            <a:pt x="450" y="136"/>
                          </a:lnTo>
                          <a:lnTo>
                            <a:pt x="459" y="136"/>
                          </a:lnTo>
                          <a:lnTo>
                            <a:pt x="459" y="144"/>
                          </a:lnTo>
                          <a:lnTo>
                            <a:pt x="467" y="153"/>
                          </a:lnTo>
                          <a:lnTo>
                            <a:pt x="476" y="153"/>
                          </a:lnTo>
                          <a:lnTo>
                            <a:pt x="484" y="161"/>
                          </a:lnTo>
                          <a:lnTo>
                            <a:pt x="493" y="170"/>
                          </a:lnTo>
                          <a:lnTo>
                            <a:pt x="501" y="178"/>
                          </a:lnTo>
                          <a:lnTo>
                            <a:pt x="501" y="187"/>
                          </a:lnTo>
                          <a:lnTo>
                            <a:pt x="501" y="195"/>
                          </a:lnTo>
                          <a:lnTo>
                            <a:pt x="501" y="204"/>
                          </a:lnTo>
                          <a:lnTo>
                            <a:pt x="510" y="212"/>
                          </a:lnTo>
                          <a:lnTo>
                            <a:pt x="510" y="221"/>
                          </a:lnTo>
                          <a:lnTo>
                            <a:pt x="518" y="221"/>
                          </a:lnTo>
                          <a:lnTo>
                            <a:pt x="527" y="212"/>
                          </a:lnTo>
                          <a:lnTo>
                            <a:pt x="544" y="212"/>
                          </a:lnTo>
                          <a:lnTo>
                            <a:pt x="561" y="221"/>
                          </a:lnTo>
                          <a:lnTo>
                            <a:pt x="561" y="229"/>
                          </a:lnTo>
                          <a:lnTo>
                            <a:pt x="552" y="238"/>
                          </a:lnTo>
                          <a:lnTo>
                            <a:pt x="552" y="246"/>
                          </a:lnTo>
                          <a:lnTo>
                            <a:pt x="552" y="255"/>
                          </a:lnTo>
                          <a:lnTo>
                            <a:pt x="552" y="263"/>
                          </a:lnTo>
                          <a:lnTo>
                            <a:pt x="544" y="280"/>
                          </a:lnTo>
                          <a:lnTo>
                            <a:pt x="544" y="288"/>
                          </a:lnTo>
                          <a:lnTo>
                            <a:pt x="544" y="305"/>
                          </a:lnTo>
                          <a:lnTo>
                            <a:pt x="552" y="314"/>
                          </a:lnTo>
                          <a:lnTo>
                            <a:pt x="561" y="322"/>
                          </a:lnTo>
                          <a:lnTo>
                            <a:pt x="569" y="322"/>
                          </a:lnTo>
                          <a:lnTo>
                            <a:pt x="578" y="331"/>
                          </a:lnTo>
                          <a:lnTo>
                            <a:pt x="586" y="331"/>
                          </a:lnTo>
                          <a:lnTo>
                            <a:pt x="586" y="339"/>
                          </a:lnTo>
                          <a:lnTo>
                            <a:pt x="586" y="348"/>
                          </a:lnTo>
                          <a:lnTo>
                            <a:pt x="595" y="339"/>
                          </a:lnTo>
                          <a:lnTo>
                            <a:pt x="612" y="348"/>
                          </a:lnTo>
                          <a:lnTo>
                            <a:pt x="612" y="356"/>
                          </a:lnTo>
                          <a:lnTo>
                            <a:pt x="612" y="365"/>
                          </a:lnTo>
                          <a:lnTo>
                            <a:pt x="620" y="365"/>
                          </a:lnTo>
                          <a:lnTo>
                            <a:pt x="629" y="365"/>
                          </a:lnTo>
                          <a:lnTo>
                            <a:pt x="629" y="373"/>
                          </a:lnTo>
                          <a:lnTo>
                            <a:pt x="629" y="382"/>
                          </a:lnTo>
                          <a:lnTo>
                            <a:pt x="637" y="390"/>
                          </a:lnTo>
                          <a:lnTo>
                            <a:pt x="637" y="399"/>
                          </a:lnTo>
                          <a:lnTo>
                            <a:pt x="646" y="399"/>
                          </a:lnTo>
                          <a:lnTo>
                            <a:pt x="646" y="407"/>
                          </a:lnTo>
                          <a:lnTo>
                            <a:pt x="637" y="415"/>
                          </a:lnTo>
                          <a:lnTo>
                            <a:pt x="637" y="424"/>
                          </a:lnTo>
                          <a:lnTo>
                            <a:pt x="646" y="432"/>
                          </a:lnTo>
                          <a:lnTo>
                            <a:pt x="646" y="441"/>
                          </a:lnTo>
                          <a:lnTo>
                            <a:pt x="646" y="449"/>
                          </a:lnTo>
                          <a:lnTo>
                            <a:pt x="654" y="449"/>
                          </a:lnTo>
                          <a:lnTo>
                            <a:pt x="663" y="458"/>
                          </a:lnTo>
                          <a:lnTo>
                            <a:pt x="663" y="449"/>
                          </a:lnTo>
                          <a:lnTo>
                            <a:pt x="654" y="449"/>
                          </a:lnTo>
                          <a:lnTo>
                            <a:pt x="654" y="441"/>
                          </a:lnTo>
                          <a:lnTo>
                            <a:pt x="663" y="441"/>
                          </a:lnTo>
                          <a:lnTo>
                            <a:pt x="663" y="449"/>
                          </a:lnTo>
                          <a:lnTo>
                            <a:pt x="671" y="449"/>
                          </a:lnTo>
                          <a:lnTo>
                            <a:pt x="671" y="458"/>
                          </a:lnTo>
                          <a:lnTo>
                            <a:pt x="680" y="45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914" y="2241"/>
                      <a:ext cx="696" cy="805"/>
                    </a:xfrm>
                    <a:custGeom>
                      <a:avLst/>
                      <a:gdLst>
                        <a:gd name="T0" fmla="*/ 34 w 696"/>
                        <a:gd name="T1" fmla="*/ 492 h 805"/>
                        <a:gd name="T2" fmla="*/ 34 w 696"/>
                        <a:gd name="T3" fmla="*/ 492 h 805"/>
                        <a:gd name="T4" fmla="*/ 34 w 696"/>
                        <a:gd name="T5" fmla="*/ 475 h 805"/>
                        <a:gd name="T6" fmla="*/ 34 w 696"/>
                        <a:gd name="T7" fmla="*/ 458 h 805"/>
                        <a:gd name="T8" fmla="*/ 34 w 696"/>
                        <a:gd name="T9" fmla="*/ 441 h 805"/>
                        <a:gd name="T10" fmla="*/ 51 w 696"/>
                        <a:gd name="T11" fmla="*/ 432 h 805"/>
                        <a:gd name="T12" fmla="*/ 59 w 696"/>
                        <a:gd name="T13" fmla="*/ 424 h 805"/>
                        <a:gd name="T14" fmla="*/ 59 w 696"/>
                        <a:gd name="T15" fmla="*/ 416 h 805"/>
                        <a:gd name="T16" fmla="*/ 68 w 696"/>
                        <a:gd name="T17" fmla="*/ 399 h 805"/>
                        <a:gd name="T18" fmla="*/ 68 w 696"/>
                        <a:gd name="T19" fmla="*/ 390 h 805"/>
                        <a:gd name="T20" fmla="*/ 68 w 696"/>
                        <a:gd name="T21" fmla="*/ 373 h 805"/>
                        <a:gd name="T22" fmla="*/ 85 w 696"/>
                        <a:gd name="T23" fmla="*/ 365 h 805"/>
                        <a:gd name="T24" fmla="*/ 102 w 696"/>
                        <a:gd name="T25" fmla="*/ 356 h 805"/>
                        <a:gd name="T26" fmla="*/ 119 w 696"/>
                        <a:gd name="T27" fmla="*/ 339 h 805"/>
                        <a:gd name="T28" fmla="*/ 119 w 696"/>
                        <a:gd name="T29" fmla="*/ 331 h 805"/>
                        <a:gd name="T30" fmla="*/ 102 w 696"/>
                        <a:gd name="T31" fmla="*/ 322 h 805"/>
                        <a:gd name="T32" fmla="*/ 93 w 696"/>
                        <a:gd name="T33" fmla="*/ 314 h 805"/>
                        <a:gd name="T34" fmla="*/ 93 w 696"/>
                        <a:gd name="T35" fmla="*/ 297 h 805"/>
                        <a:gd name="T36" fmla="*/ 93 w 696"/>
                        <a:gd name="T37" fmla="*/ 280 h 805"/>
                        <a:gd name="T38" fmla="*/ 85 w 696"/>
                        <a:gd name="T39" fmla="*/ 263 h 805"/>
                        <a:gd name="T40" fmla="*/ 85 w 696"/>
                        <a:gd name="T41" fmla="*/ 246 h 805"/>
                        <a:gd name="T42" fmla="*/ 85 w 696"/>
                        <a:gd name="T43" fmla="*/ 238 h 805"/>
                        <a:gd name="T44" fmla="*/ 85 w 696"/>
                        <a:gd name="T45" fmla="*/ 221 h 805"/>
                        <a:gd name="T46" fmla="*/ 93 w 696"/>
                        <a:gd name="T47" fmla="*/ 221 h 805"/>
                        <a:gd name="T48" fmla="*/ 102 w 696"/>
                        <a:gd name="T49" fmla="*/ 195 h 805"/>
                        <a:gd name="T50" fmla="*/ 93 w 696"/>
                        <a:gd name="T51" fmla="*/ 170 h 805"/>
                        <a:gd name="T52" fmla="*/ 102 w 696"/>
                        <a:gd name="T53" fmla="*/ 161 h 805"/>
                        <a:gd name="T54" fmla="*/ 93 w 696"/>
                        <a:gd name="T55" fmla="*/ 144 h 805"/>
                        <a:gd name="T56" fmla="*/ 102 w 696"/>
                        <a:gd name="T57" fmla="*/ 127 h 805"/>
                        <a:gd name="T58" fmla="*/ 102 w 696"/>
                        <a:gd name="T59" fmla="*/ 110 h 805"/>
                        <a:gd name="T60" fmla="*/ 102 w 696"/>
                        <a:gd name="T61" fmla="*/ 102 h 805"/>
                        <a:gd name="T62" fmla="*/ 119 w 696"/>
                        <a:gd name="T63" fmla="*/ 94 h 805"/>
                        <a:gd name="T64" fmla="*/ 136 w 696"/>
                        <a:gd name="T65" fmla="*/ 102 h 805"/>
                        <a:gd name="T66" fmla="*/ 144 w 696"/>
                        <a:gd name="T67" fmla="*/ 110 h 805"/>
                        <a:gd name="T68" fmla="*/ 153 w 696"/>
                        <a:gd name="T69" fmla="*/ 119 h 805"/>
                        <a:gd name="T70" fmla="*/ 170 w 696"/>
                        <a:gd name="T71" fmla="*/ 110 h 805"/>
                        <a:gd name="T72" fmla="*/ 187 w 696"/>
                        <a:gd name="T73" fmla="*/ 17 h 805"/>
                        <a:gd name="T74" fmla="*/ 340 w 696"/>
                        <a:gd name="T75" fmla="*/ 26 h 805"/>
                        <a:gd name="T76" fmla="*/ 526 w 696"/>
                        <a:gd name="T77" fmla="*/ 60 h 805"/>
                        <a:gd name="T78" fmla="*/ 603 w 696"/>
                        <a:gd name="T79" fmla="*/ 68 h 805"/>
                        <a:gd name="T80" fmla="*/ 662 w 696"/>
                        <a:gd name="T81" fmla="*/ 339 h 805"/>
                        <a:gd name="T82" fmla="*/ 628 w 696"/>
                        <a:gd name="T83" fmla="*/ 568 h 805"/>
                        <a:gd name="T84" fmla="*/ 594 w 696"/>
                        <a:gd name="T85" fmla="*/ 805 h 805"/>
                        <a:gd name="T86" fmla="*/ 348 w 696"/>
                        <a:gd name="T87" fmla="*/ 754 h 805"/>
                        <a:gd name="T88" fmla="*/ 8 w 696"/>
                        <a:gd name="T89" fmla="*/ 543 h 805"/>
                        <a:gd name="T90" fmla="*/ 17 w 696"/>
                        <a:gd name="T91" fmla="*/ 526 h 805"/>
                        <a:gd name="T92" fmla="*/ 34 w 696"/>
                        <a:gd name="T93" fmla="*/ 526 h 805"/>
                        <a:gd name="T94" fmla="*/ 34 w 696"/>
                        <a:gd name="T95" fmla="*/ 526 h 805"/>
                        <a:gd name="T96" fmla="*/ 42 w 696"/>
                        <a:gd name="T97" fmla="*/ 526 h 805"/>
                        <a:gd name="T98" fmla="*/ 51 w 696"/>
                        <a:gd name="T99" fmla="*/ 517 h 805"/>
                        <a:gd name="T100" fmla="*/ 42 w 696"/>
                        <a:gd name="T101" fmla="*/ 492 h 805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696"/>
                        <a:gd name="T154" fmla="*/ 0 h 805"/>
                        <a:gd name="T155" fmla="*/ 696 w 696"/>
                        <a:gd name="T156" fmla="*/ 805 h 805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696" h="805">
                          <a:moveTo>
                            <a:pt x="42" y="492"/>
                          </a:moveTo>
                          <a:lnTo>
                            <a:pt x="42" y="492"/>
                          </a:lnTo>
                          <a:lnTo>
                            <a:pt x="34" y="492"/>
                          </a:lnTo>
                          <a:lnTo>
                            <a:pt x="34" y="483"/>
                          </a:lnTo>
                          <a:lnTo>
                            <a:pt x="34" y="492"/>
                          </a:lnTo>
                          <a:lnTo>
                            <a:pt x="25" y="483"/>
                          </a:lnTo>
                          <a:lnTo>
                            <a:pt x="25" y="475"/>
                          </a:lnTo>
                          <a:lnTo>
                            <a:pt x="34" y="475"/>
                          </a:lnTo>
                          <a:lnTo>
                            <a:pt x="34" y="466"/>
                          </a:lnTo>
                          <a:lnTo>
                            <a:pt x="34" y="458"/>
                          </a:lnTo>
                          <a:lnTo>
                            <a:pt x="34" y="449"/>
                          </a:lnTo>
                          <a:lnTo>
                            <a:pt x="34" y="441"/>
                          </a:lnTo>
                          <a:lnTo>
                            <a:pt x="42" y="441"/>
                          </a:lnTo>
                          <a:lnTo>
                            <a:pt x="51" y="432"/>
                          </a:lnTo>
                          <a:lnTo>
                            <a:pt x="59" y="424"/>
                          </a:lnTo>
                          <a:lnTo>
                            <a:pt x="59" y="416"/>
                          </a:lnTo>
                          <a:lnTo>
                            <a:pt x="59" y="407"/>
                          </a:lnTo>
                          <a:lnTo>
                            <a:pt x="68" y="407"/>
                          </a:lnTo>
                          <a:lnTo>
                            <a:pt x="68" y="399"/>
                          </a:lnTo>
                          <a:lnTo>
                            <a:pt x="68" y="390"/>
                          </a:lnTo>
                          <a:lnTo>
                            <a:pt x="68" y="382"/>
                          </a:lnTo>
                          <a:lnTo>
                            <a:pt x="68" y="373"/>
                          </a:lnTo>
                          <a:lnTo>
                            <a:pt x="85" y="365"/>
                          </a:lnTo>
                          <a:lnTo>
                            <a:pt x="85" y="356"/>
                          </a:lnTo>
                          <a:lnTo>
                            <a:pt x="93" y="356"/>
                          </a:lnTo>
                          <a:lnTo>
                            <a:pt x="102" y="356"/>
                          </a:lnTo>
                          <a:lnTo>
                            <a:pt x="102" y="348"/>
                          </a:lnTo>
                          <a:lnTo>
                            <a:pt x="119" y="339"/>
                          </a:lnTo>
                          <a:lnTo>
                            <a:pt x="119" y="331"/>
                          </a:lnTo>
                          <a:lnTo>
                            <a:pt x="110" y="322"/>
                          </a:lnTo>
                          <a:lnTo>
                            <a:pt x="102" y="322"/>
                          </a:lnTo>
                          <a:lnTo>
                            <a:pt x="102" y="314"/>
                          </a:lnTo>
                          <a:lnTo>
                            <a:pt x="93" y="314"/>
                          </a:lnTo>
                          <a:lnTo>
                            <a:pt x="102" y="305"/>
                          </a:lnTo>
                          <a:lnTo>
                            <a:pt x="93" y="297"/>
                          </a:lnTo>
                          <a:lnTo>
                            <a:pt x="93" y="280"/>
                          </a:lnTo>
                          <a:lnTo>
                            <a:pt x="85" y="271"/>
                          </a:lnTo>
                          <a:lnTo>
                            <a:pt x="85" y="263"/>
                          </a:lnTo>
                          <a:lnTo>
                            <a:pt x="85" y="255"/>
                          </a:lnTo>
                          <a:lnTo>
                            <a:pt x="85" y="246"/>
                          </a:lnTo>
                          <a:lnTo>
                            <a:pt x="85" y="238"/>
                          </a:lnTo>
                          <a:lnTo>
                            <a:pt x="93" y="229"/>
                          </a:lnTo>
                          <a:lnTo>
                            <a:pt x="85" y="229"/>
                          </a:lnTo>
                          <a:lnTo>
                            <a:pt x="85" y="221"/>
                          </a:lnTo>
                          <a:lnTo>
                            <a:pt x="93" y="229"/>
                          </a:lnTo>
                          <a:lnTo>
                            <a:pt x="93" y="221"/>
                          </a:lnTo>
                          <a:lnTo>
                            <a:pt x="93" y="212"/>
                          </a:lnTo>
                          <a:lnTo>
                            <a:pt x="93" y="204"/>
                          </a:lnTo>
                          <a:lnTo>
                            <a:pt x="102" y="195"/>
                          </a:lnTo>
                          <a:lnTo>
                            <a:pt x="93" y="187"/>
                          </a:lnTo>
                          <a:lnTo>
                            <a:pt x="93" y="178"/>
                          </a:lnTo>
                          <a:lnTo>
                            <a:pt x="93" y="170"/>
                          </a:lnTo>
                          <a:lnTo>
                            <a:pt x="102" y="161"/>
                          </a:lnTo>
                          <a:lnTo>
                            <a:pt x="93" y="161"/>
                          </a:lnTo>
                          <a:lnTo>
                            <a:pt x="102" y="153"/>
                          </a:lnTo>
                          <a:lnTo>
                            <a:pt x="93" y="144"/>
                          </a:lnTo>
                          <a:lnTo>
                            <a:pt x="102" y="144"/>
                          </a:lnTo>
                          <a:lnTo>
                            <a:pt x="102" y="136"/>
                          </a:lnTo>
                          <a:lnTo>
                            <a:pt x="102" y="127"/>
                          </a:lnTo>
                          <a:lnTo>
                            <a:pt x="102" y="110"/>
                          </a:lnTo>
                          <a:lnTo>
                            <a:pt x="102" y="102"/>
                          </a:lnTo>
                          <a:lnTo>
                            <a:pt x="110" y="94"/>
                          </a:lnTo>
                          <a:lnTo>
                            <a:pt x="119" y="94"/>
                          </a:lnTo>
                          <a:lnTo>
                            <a:pt x="127" y="94"/>
                          </a:lnTo>
                          <a:lnTo>
                            <a:pt x="127" y="102"/>
                          </a:lnTo>
                          <a:lnTo>
                            <a:pt x="136" y="102"/>
                          </a:lnTo>
                          <a:lnTo>
                            <a:pt x="144" y="102"/>
                          </a:lnTo>
                          <a:lnTo>
                            <a:pt x="144" y="110"/>
                          </a:lnTo>
                          <a:lnTo>
                            <a:pt x="153" y="119"/>
                          </a:lnTo>
                          <a:lnTo>
                            <a:pt x="161" y="119"/>
                          </a:lnTo>
                          <a:lnTo>
                            <a:pt x="170" y="110"/>
                          </a:lnTo>
                          <a:lnTo>
                            <a:pt x="170" y="102"/>
                          </a:lnTo>
                          <a:lnTo>
                            <a:pt x="178" y="102"/>
                          </a:lnTo>
                          <a:lnTo>
                            <a:pt x="187" y="17"/>
                          </a:lnTo>
                          <a:lnTo>
                            <a:pt x="195" y="0"/>
                          </a:lnTo>
                          <a:lnTo>
                            <a:pt x="306" y="17"/>
                          </a:lnTo>
                          <a:lnTo>
                            <a:pt x="340" y="26"/>
                          </a:lnTo>
                          <a:lnTo>
                            <a:pt x="374" y="34"/>
                          </a:lnTo>
                          <a:lnTo>
                            <a:pt x="459" y="51"/>
                          </a:lnTo>
                          <a:lnTo>
                            <a:pt x="526" y="60"/>
                          </a:lnTo>
                          <a:lnTo>
                            <a:pt x="552" y="60"/>
                          </a:lnTo>
                          <a:lnTo>
                            <a:pt x="603" y="68"/>
                          </a:lnTo>
                          <a:lnTo>
                            <a:pt x="696" y="85"/>
                          </a:lnTo>
                          <a:lnTo>
                            <a:pt x="679" y="212"/>
                          </a:lnTo>
                          <a:lnTo>
                            <a:pt x="662" y="339"/>
                          </a:lnTo>
                          <a:lnTo>
                            <a:pt x="654" y="390"/>
                          </a:lnTo>
                          <a:lnTo>
                            <a:pt x="637" y="492"/>
                          </a:lnTo>
                          <a:lnTo>
                            <a:pt x="628" y="568"/>
                          </a:lnTo>
                          <a:lnTo>
                            <a:pt x="620" y="619"/>
                          </a:lnTo>
                          <a:lnTo>
                            <a:pt x="611" y="661"/>
                          </a:lnTo>
                          <a:lnTo>
                            <a:pt x="594" y="805"/>
                          </a:lnTo>
                          <a:lnTo>
                            <a:pt x="442" y="780"/>
                          </a:lnTo>
                          <a:lnTo>
                            <a:pt x="374" y="771"/>
                          </a:lnTo>
                          <a:lnTo>
                            <a:pt x="348" y="754"/>
                          </a:lnTo>
                          <a:lnTo>
                            <a:pt x="153" y="644"/>
                          </a:lnTo>
                          <a:lnTo>
                            <a:pt x="0" y="560"/>
                          </a:lnTo>
                          <a:lnTo>
                            <a:pt x="8" y="543"/>
                          </a:lnTo>
                          <a:lnTo>
                            <a:pt x="17" y="526"/>
                          </a:lnTo>
                          <a:lnTo>
                            <a:pt x="34" y="534"/>
                          </a:lnTo>
                          <a:lnTo>
                            <a:pt x="34" y="526"/>
                          </a:lnTo>
                          <a:lnTo>
                            <a:pt x="42" y="526"/>
                          </a:lnTo>
                          <a:lnTo>
                            <a:pt x="42" y="517"/>
                          </a:lnTo>
                          <a:lnTo>
                            <a:pt x="51" y="517"/>
                          </a:lnTo>
                          <a:lnTo>
                            <a:pt x="51" y="509"/>
                          </a:lnTo>
                          <a:lnTo>
                            <a:pt x="51" y="500"/>
                          </a:lnTo>
                          <a:lnTo>
                            <a:pt x="42" y="49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2213" y="2385"/>
                      <a:ext cx="884" cy="466"/>
                    </a:xfrm>
                    <a:custGeom>
                      <a:avLst/>
                      <a:gdLst>
                        <a:gd name="T0" fmla="*/ 875 w 884"/>
                        <a:gd name="T1" fmla="*/ 424 h 466"/>
                        <a:gd name="T2" fmla="*/ 875 w 884"/>
                        <a:gd name="T3" fmla="*/ 458 h 466"/>
                        <a:gd name="T4" fmla="*/ 875 w 884"/>
                        <a:gd name="T5" fmla="*/ 458 h 466"/>
                        <a:gd name="T6" fmla="*/ 867 w 884"/>
                        <a:gd name="T7" fmla="*/ 458 h 466"/>
                        <a:gd name="T8" fmla="*/ 858 w 884"/>
                        <a:gd name="T9" fmla="*/ 458 h 466"/>
                        <a:gd name="T10" fmla="*/ 858 w 884"/>
                        <a:gd name="T11" fmla="*/ 458 h 466"/>
                        <a:gd name="T12" fmla="*/ 850 w 884"/>
                        <a:gd name="T13" fmla="*/ 449 h 466"/>
                        <a:gd name="T14" fmla="*/ 850 w 884"/>
                        <a:gd name="T15" fmla="*/ 449 h 466"/>
                        <a:gd name="T16" fmla="*/ 833 w 884"/>
                        <a:gd name="T17" fmla="*/ 449 h 466"/>
                        <a:gd name="T18" fmla="*/ 833 w 884"/>
                        <a:gd name="T19" fmla="*/ 441 h 466"/>
                        <a:gd name="T20" fmla="*/ 816 w 884"/>
                        <a:gd name="T21" fmla="*/ 433 h 466"/>
                        <a:gd name="T22" fmla="*/ 816 w 884"/>
                        <a:gd name="T23" fmla="*/ 433 h 466"/>
                        <a:gd name="T24" fmla="*/ 807 w 884"/>
                        <a:gd name="T25" fmla="*/ 424 h 466"/>
                        <a:gd name="T26" fmla="*/ 799 w 884"/>
                        <a:gd name="T27" fmla="*/ 433 h 466"/>
                        <a:gd name="T28" fmla="*/ 790 w 884"/>
                        <a:gd name="T29" fmla="*/ 433 h 466"/>
                        <a:gd name="T30" fmla="*/ 765 w 884"/>
                        <a:gd name="T31" fmla="*/ 433 h 466"/>
                        <a:gd name="T32" fmla="*/ 765 w 884"/>
                        <a:gd name="T33" fmla="*/ 424 h 466"/>
                        <a:gd name="T34" fmla="*/ 748 w 884"/>
                        <a:gd name="T35" fmla="*/ 433 h 466"/>
                        <a:gd name="T36" fmla="*/ 739 w 884"/>
                        <a:gd name="T37" fmla="*/ 433 h 466"/>
                        <a:gd name="T38" fmla="*/ 722 w 884"/>
                        <a:gd name="T39" fmla="*/ 433 h 466"/>
                        <a:gd name="T40" fmla="*/ 714 w 884"/>
                        <a:gd name="T41" fmla="*/ 441 h 466"/>
                        <a:gd name="T42" fmla="*/ 697 w 884"/>
                        <a:gd name="T43" fmla="*/ 441 h 466"/>
                        <a:gd name="T44" fmla="*/ 705 w 884"/>
                        <a:gd name="T45" fmla="*/ 441 h 466"/>
                        <a:gd name="T46" fmla="*/ 688 w 884"/>
                        <a:gd name="T47" fmla="*/ 449 h 466"/>
                        <a:gd name="T48" fmla="*/ 680 w 884"/>
                        <a:gd name="T49" fmla="*/ 449 h 466"/>
                        <a:gd name="T50" fmla="*/ 663 w 884"/>
                        <a:gd name="T51" fmla="*/ 441 h 466"/>
                        <a:gd name="T52" fmla="*/ 646 w 884"/>
                        <a:gd name="T53" fmla="*/ 433 h 466"/>
                        <a:gd name="T54" fmla="*/ 629 w 884"/>
                        <a:gd name="T55" fmla="*/ 433 h 466"/>
                        <a:gd name="T56" fmla="*/ 620 w 884"/>
                        <a:gd name="T57" fmla="*/ 424 h 466"/>
                        <a:gd name="T58" fmla="*/ 612 w 884"/>
                        <a:gd name="T59" fmla="*/ 433 h 466"/>
                        <a:gd name="T60" fmla="*/ 603 w 884"/>
                        <a:gd name="T61" fmla="*/ 441 h 466"/>
                        <a:gd name="T62" fmla="*/ 603 w 884"/>
                        <a:gd name="T63" fmla="*/ 449 h 466"/>
                        <a:gd name="T64" fmla="*/ 595 w 884"/>
                        <a:gd name="T65" fmla="*/ 433 h 466"/>
                        <a:gd name="T66" fmla="*/ 586 w 884"/>
                        <a:gd name="T67" fmla="*/ 433 h 466"/>
                        <a:gd name="T68" fmla="*/ 578 w 884"/>
                        <a:gd name="T69" fmla="*/ 433 h 466"/>
                        <a:gd name="T70" fmla="*/ 561 w 884"/>
                        <a:gd name="T71" fmla="*/ 433 h 466"/>
                        <a:gd name="T72" fmla="*/ 552 w 884"/>
                        <a:gd name="T73" fmla="*/ 424 h 466"/>
                        <a:gd name="T74" fmla="*/ 535 w 884"/>
                        <a:gd name="T75" fmla="*/ 424 h 466"/>
                        <a:gd name="T76" fmla="*/ 510 w 884"/>
                        <a:gd name="T77" fmla="*/ 433 h 466"/>
                        <a:gd name="T78" fmla="*/ 510 w 884"/>
                        <a:gd name="T79" fmla="*/ 424 h 466"/>
                        <a:gd name="T80" fmla="*/ 501 w 884"/>
                        <a:gd name="T81" fmla="*/ 416 h 466"/>
                        <a:gd name="T82" fmla="*/ 493 w 884"/>
                        <a:gd name="T83" fmla="*/ 399 h 466"/>
                        <a:gd name="T84" fmla="*/ 467 w 884"/>
                        <a:gd name="T85" fmla="*/ 399 h 466"/>
                        <a:gd name="T86" fmla="*/ 450 w 884"/>
                        <a:gd name="T87" fmla="*/ 399 h 466"/>
                        <a:gd name="T88" fmla="*/ 433 w 884"/>
                        <a:gd name="T89" fmla="*/ 390 h 466"/>
                        <a:gd name="T90" fmla="*/ 408 w 884"/>
                        <a:gd name="T91" fmla="*/ 390 h 466"/>
                        <a:gd name="T92" fmla="*/ 382 w 884"/>
                        <a:gd name="T93" fmla="*/ 382 h 466"/>
                        <a:gd name="T94" fmla="*/ 374 w 884"/>
                        <a:gd name="T95" fmla="*/ 365 h 466"/>
                        <a:gd name="T96" fmla="*/ 366 w 884"/>
                        <a:gd name="T97" fmla="*/ 356 h 466"/>
                        <a:gd name="T98" fmla="*/ 349 w 884"/>
                        <a:gd name="T99" fmla="*/ 356 h 466"/>
                        <a:gd name="T100" fmla="*/ 323 w 884"/>
                        <a:gd name="T101" fmla="*/ 348 h 466"/>
                        <a:gd name="T102" fmla="*/ 306 w 884"/>
                        <a:gd name="T103" fmla="*/ 331 h 466"/>
                        <a:gd name="T104" fmla="*/ 306 w 884"/>
                        <a:gd name="T105" fmla="*/ 255 h 466"/>
                        <a:gd name="T106" fmla="*/ 306 w 884"/>
                        <a:gd name="T107" fmla="*/ 85 h 466"/>
                        <a:gd name="T108" fmla="*/ 145 w 884"/>
                        <a:gd name="T109" fmla="*/ 77 h 466"/>
                        <a:gd name="T110" fmla="*/ 102 w 884"/>
                        <a:gd name="T111" fmla="*/ 9 h 466"/>
                        <a:gd name="T112" fmla="*/ 247 w 884"/>
                        <a:gd name="T113" fmla="*/ 17 h 466"/>
                        <a:gd name="T114" fmla="*/ 416 w 884"/>
                        <a:gd name="T115" fmla="*/ 26 h 466"/>
                        <a:gd name="T116" fmla="*/ 569 w 884"/>
                        <a:gd name="T117" fmla="*/ 26 h 466"/>
                        <a:gd name="T118" fmla="*/ 722 w 884"/>
                        <a:gd name="T119" fmla="*/ 26 h 466"/>
                        <a:gd name="T120" fmla="*/ 816 w 884"/>
                        <a:gd name="T121" fmla="*/ 26 h 466"/>
                        <a:gd name="T122" fmla="*/ 858 w 884"/>
                        <a:gd name="T123" fmla="*/ 94 h 466"/>
                        <a:gd name="T124" fmla="*/ 884 w 884"/>
                        <a:gd name="T125" fmla="*/ 238 h 46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60000 65536"/>
                        <a:gd name="T187" fmla="*/ 0 60000 65536"/>
                        <a:gd name="T188" fmla="*/ 0 60000 65536"/>
                        <a:gd name="T189" fmla="*/ 0 w 884"/>
                        <a:gd name="T190" fmla="*/ 0 h 466"/>
                        <a:gd name="T191" fmla="*/ 884 w 884"/>
                        <a:gd name="T192" fmla="*/ 466 h 466"/>
                      </a:gdLst>
                      <a:ahLst/>
                      <a:cxnLst>
                        <a:cxn ang="T126">
                          <a:pos x="T0" y="T1"/>
                        </a:cxn>
                        <a:cxn ang="T127">
                          <a:pos x="T2" y="T3"/>
                        </a:cxn>
                        <a:cxn ang="T128">
                          <a:pos x="T4" y="T5"/>
                        </a:cxn>
                        <a:cxn ang="T129">
                          <a:pos x="T6" y="T7"/>
                        </a:cxn>
                        <a:cxn ang="T130">
                          <a:pos x="T8" y="T9"/>
                        </a:cxn>
                        <a:cxn ang="T131">
                          <a:pos x="T10" y="T11"/>
                        </a:cxn>
                        <a:cxn ang="T132">
                          <a:pos x="T12" y="T13"/>
                        </a:cxn>
                        <a:cxn ang="T133">
                          <a:pos x="T14" y="T15"/>
                        </a:cxn>
                        <a:cxn ang="T134">
                          <a:pos x="T16" y="T17"/>
                        </a:cxn>
                        <a:cxn ang="T135">
                          <a:pos x="T18" y="T19"/>
                        </a:cxn>
                        <a:cxn ang="T136">
                          <a:pos x="T20" y="T21"/>
                        </a:cxn>
                        <a:cxn ang="T137">
                          <a:pos x="T22" y="T23"/>
                        </a:cxn>
                        <a:cxn ang="T138">
                          <a:pos x="T24" y="T25"/>
                        </a:cxn>
                        <a:cxn ang="T139">
                          <a:pos x="T26" y="T27"/>
                        </a:cxn>
                        <a:cxn ang="T140">
                          <a:pos x="T28" y="T29"/>
                        </a:cxn>
                        <a:cxn ang="T141">
                          <a:pos x="T30" y="T31"/>
                        </a:cxn>
                        <a:cxn ang="T142">
                          <a:pos x="T32" y="T33"/>
                        </a:cxn>
                        <a:cxn ang="T143">
                          <a:pos x="T34" y="T35"/>
                        </a:cxn>
                        <a:cxn ang="T144">
                          <a:pos x="T36" y="T37"/>
                        </a:cxn>
                        <a:cxn ang="T145">
                          <a:pos x="T38" y="T39"/>
                        </a:cxn>
                        <a:cxn ang="T146">
                          <a:pos x="T40" y="T41"/>
                        </a:cxn>
                        <a:cxn ang="T147">
                          <a:pos x="T42" y="T43"/>
                        </a:cxn>
                        <a:cxn ang="T148">
                          <a:pos x="T44" y="T45"/>
                        </a:cxn>
                        <a:cxn ang="T149">
                          <a:pos x="T46" y="T47"/>
                        </a:cxn>
                        <a:cxn ang="T150">
                          <a:pos x="T48" y="T49"/>
                        </a:cxn>
                        <a:cxn ang="T151">
                          <a:pos x="T50" y="T51"/>
                        </a:cxn>
                        <a:cxn ang="T152">
                          <a:pos x="T52" y="T53"/>
                        </a:cxn>
                        <a:cxn ang="T153">
                          <a:pos x="T54" y="T55"/>
                        </a:cxn>
                        <a:cxn ang="T154">
                          <a:pos x="T56" y="T57"/>
                        </a:cxn>
                        <a:cxn ang="T155">
                          <a:pos x="T58" y="T59"/>
                        </a:cxn>
                        <a:cxn ang="T156">
                          <a:pos x="T60" y="T61"/>
                        </a:cxn>
                        <a:cxn ang="T157">
                          <a:pos x="T62" y="T63"/>
                        </a:cxn>
                        <a:cxn ang="T158">
                          <a:pos x="T64" y="T65"/>
                        </a:cxn>
                        <a:cxn ang="T159">
                          <a:pos x="T66" y="T67"/>
                        </a:cxn>
                        <a:cxn ang="T160">
                          <a:pos x="T68" y="T69"/>
                        </a:cxn>
                        <a:cxn ang="T161">
                          <a:pos x="T70" y="T71"/>
                        </a:cxn>
                        <a:cxn ang="T162">
                          <a:pos x="T72" y="T73"/>
                        </a:cxn>
                        <a:cxn ang="T163">
                          <a:pos x="T74" y="T75"/>
                        </a:cxn>
                        <a:cxn ang="T164">
                          <a:pos x="T76" y="T77"/>
                        </a:cxn>
                        <a:cxn ang="T165">
                          <a:pos x="T78" y="T79"/>
                        </a:cxn>
                        <a:cxn ang="T166">
                          <a:pos x="T80" y="T81"/>
                        </a:cxn>
                        <a:cxn ang="T167">
                          <a:pos x="T82" y="T83"/>
                        </a:cxn>
                        <a:cxn ang="T168">
                          <a:pos x="T84" y="T85"/>
                        </a:cxn>
                        <a:cxn ang="T169">
                          <a:pos x="T86" y="T87"/>
                        </a:cxn>
                        <a:cxn ang="T170">
                          <a:pos x="T88" y="T89"/>
                        </a:cxn>
                        <a:cxn ang="T171">
                          <a:pos x="T90" y="T91"/>
                        </a:cxn>
                        <a:cxn ang="T172">
                          <a:pos x="T92" y="T93"/>
                        </a:cxn>
                        <a:cxn ang="T173">
                          <a:pos x="T94" y="T95"/>
                        </a:cxn>
                        <a:cxn ang="T174">
                          <a:pos x="T96" y="T97"/>
                        </a:cxn>
                        <a:cxn ang="T175">
                          <a:pos x="T98" y="T99"/>
                        </a:cxn>
                        <a:cxn ang="T176">
                          <a:pos x="T100" y="T101"/>
                        </a:cxn>
                        <a:cxn ang="T177">
                          <a:pos x="T102" y="T103"/>
                        </a:cxn>
                        <a:cxn ang="T178">
                          <a:pos x="T104" y="T105"/>
                        </a:cxn>
                        <a:cxn ang="T179">
                          <a:pos x="T106" y="T107"/>
                        </a:cxn>
                        <a:cxn ang="T180">
                          <a:pos x="T108" y="T109"/>
                        </a:cxn>
                        <a:cxn ang="T181">
                          <a:pos x="T110" y="T111"/>
                        </a:cxn>
                        <a:cxn ang="T182">
                          <a:pos x="T112" y="T113"/>
                        </a:cxn>
                        <a:cxn ang="T183">
                          <a:pos x="T114" y="T115"/>
                        </a:cxn>
                        <a:cxn ang="T184">
                          <a:pos x="T116" y="T117"/>
                        </a:cxn>
                        <a:cxn ang="T185">
                          <a:pos x="T118" y="T119"/>
                        </a:cxn>
                        <a:cxn ang="T186">
                          <a:pos x="T120" y="T121"/>
                        </a:cxn>
                        <a:cxn ang="T187">
                          <a:pos x="T122" y="T123"/>
                        </a:cxn>
                        <a:cxn ang="T188">
                          <a:pos x="T124" y="T125"/>
                        </a:cxn>
                      </a:cxnLst>
                      <a:rect l="T189" t="T190" r="T191" b="T192"/>
                      <a:pathLst>
                        <a:path w="884" h="466">
                          <a:moveTo>
                            <a:pt x="884" y="297"/>
                          </a:moveTo>
                          <a:lnTo>
                            <a:pt x="884" y="322"/>
                          </a:lnTo>
                          <a:lnTo>
                            <a:pt x="884" y="348"/>
                          </a:lnTo>
                          <a:lnTo>
                            <a:pt x="875" y="390"/>
                          </a:lnTo>
                          <a:lnTo>
                            <a:pt x="875" y="424"/>
                          </a:lnTo>
                          <a:lnTo>
                            <a:pt x="875" y="466"/>
                          </a:lnTo>
                          <a:lnTo>
                            <a:pt x="875" y="458"/>
                          </a:lnTo>
                          <a:lnTo>
                            <a:pt x="867" y="466"/>
                          </a:lnTo>
                          <a:lnTo>
                            <a:pt x="867" y="458"/>
                          </a:lnTo>
                          <a:lnTo>
                            <a:pt x="875" y="458"/>
                          </a:lnTo>
                          <a:lnTo>
                            <a:pt x="867" y="458"/>
                          </a:lnTo>
                          <a:lnTo>
                            <a:pt x="858" y="458"/>
                          </a:lnTo>
                          <a:lnTo>
                            <a:pt x="850" y="458"/>
                          </a:lnTo>
                          <a:lnTo>
                            <a:pt x="850" y="449"/>
                          </a:lnTo>
                          <a:lnTo>
                            <a:pt x="841" y="449"/>
                          </a:lnTo>
                          <a:lnTo>
                            <a:pt x="833" y="449"/>
                          </a:lnTo>
                          <a:lnTo>
                            <a:pt x="833" y="441"/>
                          </a:lnTo>
                          <a:lnTo>
                            <a:pt x="824" y="433"/>
                          </a:lnTo>
                          <a:lnTo>
                            <a:pt x="816" y="433"/>
                          </a:lnTo>
                          <a:lnTo>
                            <a:pt x="816" y="424"/>
                          </a:lnTo>
                          <a:lnTo>
                            <a:pt x="816" y="433"/>
                          </a:lnTo>
                          <a:lnTo>
                            <a:pt x="816" y="424"/>
                          </a:lnTo>
                          <a:lnTo>
                            <a:pt x="807" y="424"/>
                          </a:lnTo>
                          <a:lnTo>
                            <a:pt x="799" y="424"/>
                          </a:lnTo>
                          <a:lnTo>
                            <a:pt x="799" y="433"/>
                          </a:lnTo>
                          <a:lnTo>
                            <a:pt x="790" y="424"/>
                          </a:lnTo>
                          <a:lnTo>
                            <a:pt x="790" y="433"/>
                          </a:lnTo>
                          <a:lnTo>
                            <a:pt x="773" y="433"/>
                          </a:lnTo>
                          <a:lnTo>
                            <a:pt x="765" y="433"/>
                          </a:lnTo>
                          <a:lnTo>
                            <a:pt x="765" y="424"/>
                          </a:lnTo>
                          <a:lnTo>
                            <a:pt x="756" y="424"/>
                          </a:lnTo>
                          <a:lnTo>
                            <a:pt x="748" y="433"/>
                          </a:lnTo>
                          <a:lnTo>
                            <a:pt x="739" y="433"/>
                          </a:lnTo>
                          <a:lnTo>
                            <a:pt x="739" y="441"/>
                          </a:lnTo>
                          <a:lnTo>
                            <a:pt x="731" y="441"/>
                          </a:lnTo>
                          <a:lnTo>
                            <a:pt x="722" y="433"/>
                          </a:lnTo>
                          <a:lnTo>
                            <a:pt x="714" y="433"/>
                          </a:lnTo>
                          <a:lnTo>
                            <a:pt x="714" y="441"/>
                          </a:lnTo>
                          <a:lnTo>
                            <a:pt x="714" y="433"/>
                          </a:lnTo>
                          <a:lnTo>
                            <a:pt x="714" y="441"/>
                          </a:lnTo>
                          <a:lnTo>
                            <a:pt x="705" y="441"/>
                          </a:lnTo>
                          <a:lnTo>
                            <a:pt x="697" y="441"/>
                          </a:lnTo>
                          <a:lnTo>
                            <a:pt x="705" y="441"/>
                          </a:lnTo>
                          <a:lnTo>
                            <a:pt x="697" y="441"/>
                          </a:lnTo>
                          <a:lnTo>
                            <a:pt x="697" y="449"/>
                          </a:lnTo>
                          <a:lnTo>
                            <a:pt x="688" y="449"/>
                          </a:lnTo>
                          <a:lnTo>
                            <a:pt x="688" y="458"/>
                          </a:lnTo>
                          <a:lnTo>
                            <a:pt x="680" y="458"/>
                          </a:lnTo>
                          <a:lnTo>
                            <a:pt x="680" y="449"/>
                          </a:lnTo>
                          <a:lnTo>
                            <a:pt x="671" y="441"/>
                          </a:lnTo>
                          <a:lnTo>
                            <a:pt x="663" y="449"/>
                          </a:lnTo>
                          <a:lnTo>
                            <a:pt x="663" y="441"/>
                          </a:lnTo>
                          <a:lnTo>
                            <a:pt x="654" y="441"/>
                          </a:lnTo>
                          <a:lnTo>
                            <a:pt x="654" y="433"/>
                          </a:lnTo>
                          <a:lnTo>
                            <a:pt x="646" y="424"/>
                          </a:lnTo>
                          <a:lnTo>
                            <a:pt x="646" y="433"/>
                          </a:lnTo>
                          <a:lnTo>
                            <a:pt x="646" y="441"/>
                          </a:lnTo>
                          <a:lnTo>
                            <a:pt x="637" y="441"/>
                          </a:lnTo>
                          <a:lnTo>
                            <a:pt x="637" y="433"/>
                          </a:lnTo>
                          <a:lnTo>
                            <a:pt x="629" y="433"/>
                          </a:lnTo>
                          <a:lnTo>
                            <a:pt x="629" y="424"/>
                          </a:lnTo>
                          <a:lnTo>
                            <a:pt x="620" y="424"/>
                          </a:lnTo>
                          <a:lnTo>
                            <a:pt x="612" y="424"/>
                          </a:lnTo>
                          <a:lnTo>
                            <a:pt x="612" y="433"/>
                          </a:lnTo>
                          <a:lnTo>
                            <a:pt x="612" y="441"/>
                          </a:lnTo>
                          <a:lnTo>
                            <a:pt x="603" y="433"/>
                          </a:lnTo>
                          <a:lnTo>
                            <a:pt x="603" y="441"/>
                          </a:lnTo>
                          <a:lnTo>
                            <a:pt x="603" y="449"/>
                          </a:lnTo>
                          <a:lnTo>
                            <a:pt x="595" y="449"/>
                          </a:lnTo>
                          <a:lnTo>
                            <a:pt x="586" y="441"/>
                          </a:lnTo>
                          <a:lnTo>
                            <a:pt x="595" y="441"/>
                          </a:lnTo>
                          <a:lnTo>
                            <a:pt x="595" y="433"/>
                          </a:lnTo>
                          <a:lnTo>
                            <a:pt x="586" y="433"/>
                          </a:lnTo>
                          <a:lnTo>
                            <a:pt x="578" y="433"/>
                          </a:lnTo>
                          <a:lnTo>
                            <a:pt x="578" y="441"/>
                          </a:lnTo>
                          <a:lnTo>
                            <a:pt x="569" y="441"/>
                          </a:lnTo>
                          <a:lnTo>
                            <a:pt x="561" y="441"/>
                          </a:lnTo>
                          <a:lnTo>
                            <a:pt x="561" y="433"/>
                          </a:lnTo>
                          <a:lnTo>
                            <a:pt x="561" y="424"/>
                          </a:lnTo>
                          <a:lnTo>
                            <a:pt x="552" y="424"/>
                          </a:lnTo>
                          <a:lnTo>
                            <a:pt x="552" y="416"/>
                          </a:lnTo>
                          <a:lnTo>
                            <a:pt x="544" y="416"/>
                          </a:lnTo>
                          <a:lnTo>
                            <a:pt x="535" y="416"/>
                          </a:lnTo>
                          <a:lnTo>
                            <a:pt x="535" y="424"/>
                          </a:lnTo>
                          <a:lnTo>
                            <a:pt x="527" y="433"/>
                          </a:lnTo>
                          <a:lnTo>
                            <a:pt x="518" y="433"/>
                          </a:lnTo>
                          <a:lnTo>
                            <a:pt x="510" y="433"/>
                          </a:lnTo>
                          <a:lnTo>
                            <a:pt x="510" y="424"/>
                          </a:lnTo>
                          <a:lnTo>
                            <a:pt x="510" y="416"/>
                          </a:lnTo>
                          <a:lnTo>
                            <a:pt x="501" y="416"/>
                          </a:lnTo>
                          <a:lnTo>
                            <a:pt x="493" y="407"/>
                          </a:lnTo>
                          <a:lnTo>
                            <a:pt x="501" y="399"/>
                          </a:lnTo>
                          <a:lnTo>
                            <a:pt x="493" y="399"/>
                          </a:lnTo>
                          <a:lnTo>
                            <a:pt x="476" y="399"/>
                          </a:lnTo>
                          <a:lnTo>
                            <a:pt x="467" y="399"/>
                          </a:lnTo>
                          <a:lnTo>
                            <a:pt x="467" y="407"/>
                          </a:lnTo>
                          <a:lnTo>
                            <a:pt x="459" y="407"/>
                          </a:lnTo>
                          <a:lnTo>
                            <a:pt x="450" y="407"/>
                          </a:lnTo>
                          <a:lnTo>
                            <a:pt x="450" y="399"/>
                          </a:lnTo>
                          <a:lnTo>
                            <a:pt x="442" y="390"/>
                          </a:lnTo>
                          <a:lnTo>
                            <a:pt x="433" y="390"/>
                          </a:lnTo>
                          <a:lnTo>
                            <a:pt x="433" y="399"/>
                          </a:lnTo>
                          <a:lnTo>
                            <a:pt x="425" y="399"/>
                          </a:lnTo>
                          <a:lnTo>
                            <a:pt x="425" y="390"/>
                          </a:lnTo>
                          <a:lnTo>
                            <a:pt x="416" y="390"/>
                          </a:lnTo>
                          <a:lnTo>
                            <a:pt x="408" y="390"/>
                          </a:lnTo>
                          <a:lnTo>
                            <a:pt x="399" y="382"/>
                          </a:lnTo>
                          <a:lnTo>
                            <a:pt x="399" y="390"/>
                          </a:lnTo>
                          <a:lnTo>
                            <a:pt x="391" y="382"/>
                          </a:lnTo>
                          <a:lnTo>
                            <a:pt x="382" y="382"/>
                          </a:lnTo>
                          <a:lnTo>
                            <a:pt x="382" y="373"/>
                          </a:lnTo>
                          <a:lnTo>
                            <a:pt x="382" y="365"/>
                          </a:lnTo>
                          <a:lnTo>
                            <a:pt x="374" y="365"/>
                          </a:lnTo>
                          <a:lnTo>
                            <a:pt x="374" y="356"/>
                          </a:lnTo>
                          <a:lnTo>
                            <a:pt x="366" y="356"/>
                          </a:lnTo>
                          <a:lnTo>
                            <a:pt x="366" y="348"/>
                          </a:lnTo>
                          <a:lnTo>
                            <a:pt x="366" y="356"/>
                          </a:lnTo>
                          <a:lnTo>
                            <a:pt x="357" y="365"/>
                          </a:lnTo>
                          <a:lnTo>
                            <a:pt x="349" y="356"/>
                          </a:lnTo>
                          <a:lnTo>
                            <a:pt x="340" y="356"/>
                          </a:lnTo>
                          <a:lnTo>
                            <a:pt x="340" y="365"/>
                          </a:lnTo>
                          <a:lnTo>
                            <a:pt x="332" y="356"/>
                          </a:lnTo>
                          <a:lnTo>
                            <a:pt x="323" y="348"/>
                          </a:lnTo>
                          <a:lnTo>
                            <a:pt x="315" y="339"/>
                          </a:lnTo>
                          <a:lnTo>
                            <a:pt x="306" y="331"/>
                          </a:lnTo>
                          <a:lnTo>
                            <a:pt x="298" y="331"/>
                          </a:lnTo>
                          <a:lnTo>
                            <a:pt x="298" y="314"/>
                          </a:lnTo>
                          <a:lnTo>
                            <a:pt x="298" y="272"/>
                          </a:lnTo>
                          <a:lnTo>
                            <a:pt x="306" y="255"/>
                          </a:lnTo>
                          <a:lnTo>
                            <a:pt x="306" y="221"/>
                          </a:lnTo>
                          <a:lnTo>
                            <a:pt x="306" y="195"/>
                          </a:lnTo>
                          <a:lnTo>
                            <a:pt x="306" y="161"/>
                          </a:lnTo>
                          <a:lnTo>
                            <a:pt x="306" y="144"/>
                          </a:lnTo>
                          <a:lnTo>
                            <a:pt x="306" y="85"/>
                          </a:lnTo>
                          <a:lnTo>
                            <a:pt x="255" y="85"/>
                          </a:lnTo>
                          <a:lnTo>
                            <a:pt x="213" y="85"/>
                          </a:lnTo>
                          <a:lnTo>
                            <a:pt x="196" y="85"/>
                          </a:lnTo>
                          <a:lnTo>
                            <a:pt x="145" y="77"/>
                          </a:lnTo>
                          <a:lnTo>
                            <a:pt x="102" y="77"/>
                          </a:lnTo>
                          <a:lnTo>
                            <a:pt x="85" y="77"/>
                          </a:lnTo>
                          <a:lnTo>
                            <a:pt x="0" y="68"/>
                          </a:lnTo>
                          <a:lnTo>
                            <a:pt x="9" y="0"/>
                          </a:lnTo>
                          <a:lnTo>
                            <a:pt x="102" y="9"/>
                          </a:lnTo>
                          <a:lnTo>
                            <a:pt x="153" y="9"/>
                          </a:lnTo>
                          <a:lnTo>
                            <a:pt x="204" y="17"/>
                          </a:lnTo>
                          <a:lnTo>
                            <a:pt x="213" y="17"/>
                          </a:lnTo>
                          <a:lnTo>
                            <a:pt x="247" y="17"/>
                          </a:lnTo>
                          <a:lnTo>
                            <a:pt x="306" y="17"/>
                          </a:lnTo>
                          <a:lnTo>
                            <a:pt x="315" y="17"/>
                          </a:lnTo>
                          <a:lnTo>
                            <a:pt x="357" y="26"/>
                          </a:lnTo>
                          <a:lnTo>
                            <a:pt x="366" y="26"/>
                          </a:lnTo>
                          <a:lnTo>
                            <a:pt x="416" y="26"/>
                          </a:lnTo>
                          <a:lnTo>
                            <a:pt x="459" y="26"/>
                          </a:lnTo>
                          <a:lnTo>
                            <a:pt x="476" y="26"/>
                          </a:lnTo>
                          <a:lnTo>
                            <a:pt x="501" y="26"/>
                          </a:lnTo>
                          <a:lnTo>
                            <a:pt x="535" y="26"/>
                          </a:lnTo>
                          <a:lnTo>
                            <a:pt x="569" y="26"/>
                          </a:lnTo>
                          <a:lnTo>
                            <a:pt x="603" y="26"/>
                          </a:lnTo>
                          <a:lnTo>
                            <a:pt x="646" y="26"/>
                          </a:lnTo>
                          <a:lnTo>
                            <a:pt x="663" y="26"/>
                          </a:lnTo>
                          <a:lnTo>
                            <a:pt x="714" y="26"/>
                          </a:lnTo>
                          <a:lnTo>
                            <a:pt x="722" y="26"/>
                          </a:lnTo>
                          <a:lnTo>
                            <a:pt x="739" y="26"/>
                          </a:lnTo>
                          <a:lnTo>
                            <a:pt x="765" y="26"/>
                          </a:lnTo>
                          <a:lnTo>
                            <a:pt x="773" y="26"/>
                          </a:lnTo>
                          <a:lnTo>
                            <a:pt x="807" y="26"/>
                          </a:lnTo>
                          <a:lnTo>
                            <a:pt x="816" y="26"/>
                          </a:lnTo>
                          <a:lnTo>
                            <a:pt x="858" y="26"/>
                          </a:lnTo>
                          <a:lnTo>
                            <a:pt x="858" y="60"/>
                          </a:lnTo>
                          <a:lnTo>
                            <a:pt x="858" y="68"/>
                          </a:lnTo>
                          <a:lnTo>
                            <a:pt x="858" y="94"/>
                          </a:lnTo>
                          <a:lnTo>
                            <a:pt x="867" y="136"/>
                          </a:lnTo>
                          <a:lnTo>
                            <a:pt x="867" y="144"/>
                          </a:lnTo>
                          <a:lnTo>
                            <a:pt x="875" y="187"/>
                          </a:lnTo>
                          <a:lnTo>
                            <a:pt x="875" y="204"/>
                          </a:lnTo>
                          <a:lnTo>
                            <a:pt x="884" y="238"/>
                          </a:lnTo>
                          <a:lnTo>
                            <a:pt x="884" y="29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4150" y="2258"/>
                      <a:ext cx="866" cy="390"/>
                    </a:xfrm>
                    <a:custGeom>
                      <a:avLst/>
                      <a:gdLst>
                        <a:gd name="T0" fmla="*/ 0 w 866"/>
                        <a:gd name="T1" fmla="*/ 305 h 390"/>
                        <a:gd name="T2" fmla="*/ 25 w 866"/>
                        <a:gd name="T3" fmla="*/ 297 h 390"/>
                        <a:gd name="T4" fmla="*/ 34 w 866"/>
                        <a:gd name="T5" fmla="*/ 271 h 390"/>
                        <a:gd name="T6" fmla="*/ 68 w 866"/>
                        <a:gd name="T7" fmla="*/ 254 h 390"/>
                        <a:gd name="T8" fmla="*/ 93 w 866"/>
                        <a:gd name="T9" fmla="*/ 238 h 390"/>
                        <a:gd name="T10" fmla="*/ 102 w 866"/>
                        <a:gd name="T11" fmla="*/ 229 h 390"/>
                        <a:gd name="T12" fmla="*/ 127 w 866"/>
                        <a:gd name="T13" fmla="*/ 212 h 390"/>
                        <a:gd name="T14" fmla="*/ 136 w 866"/>
                        <a:gd name="T15" fmla="*/ 195 h 390"/>
                        <a:gd name="T16" fmla="*/ 153 w 866"/>
                        <a:gd name="T17" fmla="*/ 178 h 390"/>
                        <a:gd name="T18" fmla="*/ 170 w 866"/>
                        <a:gd name="T19" fmla="*/ 187 h 390"/>
                        <a:gd name="T20" fmla="*/ 187 w 866"/>
                        <a:gd name="T21" fmla="*/ 170 h 390"/>
                        <a:gd name="T22" fmla="*/ 212 w 866"/>
                        <a:gd name="T23" fmla="*/ 161 h 390"/>
                        <a:gd name="T24" fmla="*/ 237 w 866"/>
                        <a:gd name="T25" fmla="*/ 136 h 390"/>
                        <a:gd name="T26" fmla="*/ 237 w 866"/>
                        <a:gd name="T27" fmla="*/ 102 h 390"/>
                        <a:gd name="T28" fmla="*/ 365 w 866"/>
                        <a:gd name="T29" fmla="*/ 85 h 390"/>
                        <a:gd name="T30" fmla="*/ 484 w 866"/>
                        <a:gd name="T31" fmla="*/ 60 h 390"/>
                        <a:gd name="T32" fmla="*/ 577 w 866"/>
                        <a:gd name="T33" fmla="*/ 51 h 390"/>
                        <a:gd name="T34" fmla="*/ 696 w 866"/>
                        <a:gd name="T35" fmla="*/ 26 h 390"/>
                        <a:gd name="T36" fmla="*/ 781 w 866"/>
                        <a:gd name="T37" fmla="*/ 9 h 390"/>
                        <a:gd name="T38" fmla="*/ 815 w 866"/>
                        <a:gd name="T39" fmla="*/ 17 h 390"/>
                        <a:gd name="T40" fmla="*/ 823 w 866"/>
                        <a:gd name="T41" fmla="*/ 26 h 390"/>
                        <a:gd name="T42" fmla="*/ 823 w 866"/>
                        <a:gd name="T43" fmla="*/ 34 h 390"/>
                        <a:gd name="T44" fmla="*/ 798 w 866"/>
                        <a:gd name="T45" fmla="*/ 34 h 390"/>
                        <a:gd name="T46" fmla="*/ 790 w 866"/>
                        <a:gd name="T47" fmla="*/ 51 h 390"/>
                        <a:gd name="T48" fmla="*/ 764 w 866"/>
                        <a:gd name="T49" fmla="*/ 77 h 390"/>
                        <a:gd name="T50" fmla="*/ 747 w 866"/>
                        <a:gd name="T51" fmla="*/ 43 h 390"/>
                        <a:gd name="T52" fmla="*/ 747 w 866"/>
                        <a:gd name="T53" fmla="*/ 51 h 390"/>
                        <a:gd name="T54" fmla="*/ 781 w 866"/>
                        <a:gd name="T55" fmla="*/ 77 h 390"/>
                        <a:gd name="T56" fmla="*/ 823 w 866"/>
                        <a:gd name="T57" fmla="*/ 102 h 390"/>
                        <a:gd name="T58" fmla="*/ 832 w 866"/>
                        <a:gd name="T59" fmla="*/ 85 h 390"/>
                        <a:gd name="T60" fmla="*/ 849 w 866"/>
                        <a:gd name="T61" fmla="*/ 110 h 390"/>
                        <a:gd name="T62" fmla="*/ 790 w 866"/>
                        <a:gd name="T63" fmla="*/ 144 h 390"/>
                        <a:gd name="T64" fmla="*/ 781 w 866"/>
                        <a:gd name="T65" fmla="*/ 153 h 390"/>
                        <a:gd name="T66" fmla="*/ 781 w 866"/>
                        <a:gd name="T67" fmla="*/ 170 h 390"/>
                        <a:gd name="T68" fmla="*/ 790 w 866"/>
                        <a:gd name="T69" fmla="*/ 187 h 390"/>
                        <a:gd name="T70" fmla="*/ 756 w 866"/>
                        <a:gd name="T71" fmla="*/ 204 h 390"/>
                        <a:gd name="T72" fmla="*/ 764 w 866"/>
                        <a:gd name="T73" fmla="*/ 221 h 390"/>
                        <a:gd name="T74" fmla="*/ 815 w 866"/>
                        <a:gd name="T75" fmla="*/ 212 h 390"/>
                        <a:gd name="T76" fmla="*/ 798 w 866"/>
                        <a:gd name="T77" fmla="*/ 246 h 390"/>
                        <a:gd name="T78" fmla="*/ 713 w 866"/>
                        <a:gd name="T79" fmla="*/ 297 h 390"/>
                        <a:gd name="T80" fmla="*/ 679 w 866"/>
                        <a:gd name="T81" fmla="*/ 339 h 390"/>
                        <a:gd name="T82" fmla="*/ 671 w 866"/>
                        <a:gd name="T83" fmla="*/ 373 h 390"/>
                        <a:gd name="T84" fmla="*/ 509 w 866"/>
                        <a:gd name="T85" fmla="*/ 314 h 390"/>
                        <a:gd name="T86" fmla="*/ 390 w 866"/>
                        <a:gd name="T87" fmla="*/ 305 h 390"/>
                        <a:gd name="T88" fmla="*/ 348 w 866"/>
                        <a:gd name="T89" fmla="*/ 280 h 390"/>
                        <a:gd name="T90" fmla="*/ 331 w 866"/>
                        <a:gd name="T91" fmla="*/ 271 h 390"/>
                        <a:gd name="T92" fmla="*/ 237 w 866"/>
                        <a:gd name="T93" fmla="*/ 280 h 390"/>
                        <a:gd name="T94" fmla="*/ 195 w 866"/>
                        <a:gd name="T95" fmla="*/ 288 h 390"/>
                        <a:gd name="T96" fmla="*/ 178 w 866"/>
                        <a:gd name="T97" fmla="*/ 297 h 390"/>
                        <a:gd name="T98" fmla="*/ 161 w 866"/>
                        <a:gd name="T99" fmla="*/ 305 h 390"/>
                        <a:gd name="T100" fmla="*/ 76 w 866"/>
                        <a:gd name="T101" fmla="*/ 331 h 390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866"/>
                        <a:gd name="T154" fmla="*/ 0 h 390"/>
                        <a:gd name="T155" fmla="*/ 866 w 866"/>
                        <a:gd name="T156" fmla="*/ 390 h 390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866" h="390">
                          <a:moveTo>
                            <a:pt x="34" y="339"/>
                          </a:moveTo>
                          <a:lnTo>
                            <a:pt x="17" y="339"/>
                          </a:lnTo>
                          <a:lnTo>
                            <a:pt x="0" y="339"/>
                          </a:lnTo>
                          <a:lnTo>
                            <a:pt x="0" y="314"/>
                          </a:lnTo>
                          <a:lnTo>
                            <a:pt x="0" y="305"/>
                          </a:lnTo>
                          <a:lnTo>
                            <a:pt x="8" y="305"/>
                          </a:lnTo>
                          <a:lnTo>
                            <a:pt x="17" y="305"/>
                          </a:lnTo>
                          <a:lnTo>
                            <a:pt x="17" y="297"/>
                          </a:lnTo>
                          <a:lnTo>
                            <a:pt x="25" y="297"/>
                          </a:lnTo>
                          <a:lnTo>
                            <a:pt x="25" y="288"/>
                          </a:lnTo>
                          <a:lnTo>
                            <a:pt x="25" y="280"/>
                          </a:lnTo>
                          <a:lnTo>
                            <a:pt x="34" y="271"/>
                          </a:lnTo>
                          <a:lnTo>
                            <a:pt x="42" y="263"/>
                          </a:lnTo>
                          <a:lnTo>
                            <a:pt x="51" y="254"/>
                          </a:lnTo>
                          <a:lnTo>
                            <a:pt x="59" y="254"/>
                          </a:lnTo>
                          <a:lnTo>
                            <a:pt x="68" y="254"/>
                          </a:lnTo>
                          <a:lnTo>
                            <a:pt x="76" y="254"/>
                          </a:lnTo>
                          <a:lnTo>
                            <a:pt x="85" y="246"/>
                          </a:lnTo>
                          <a:lnTo>
                            <a:pt x="93" y="238"/>
                          </a:lnTo>
                          <a:lnTo>
                            <a:pt x="93" y="229"/>
                          </a:lnTo>
                          <a:lnTo>
                            <a:pt x="102" y="229"/>
                          </a:lnTo>
                          <a:lnTo>
                            <a:pt x="110" y="229"/>
                          </a:lnTo>
                          <a:lnTo>
                            <a:pt x="110" y="221"/>
                          </a:lnTo>
                          <a:lnTo>
                            <a:pt x="119" y="221"/>
                          </a:lnTo>
                          <a:lnTo>
                            <a:pt x="127" y="221"/>
                          </a:lnTo>
                          <a:lnTo>
                            <a:pt x="127" y="212"/>
                          </a:lnTo>
                          <a:lnTo>
                            <a:pt x="127" y="204"/>
                          </a:lnTo>
                          <a:lnTo>
                            <a:pt x="127" y="195"/>
                          </a:lnTo>
                          <a:lnTo>
                            <a:pt x="136" y="204"/>
                          </a:lnTo>
                          <a:lnTo>
                            <a:pt x="136" y="195"/>
                          </a:lnTo>
                          <a:lnTo>
                            <a:pt x="136" y="187"/>
                          </a:lnTo>
                          <a:lnTo>
                            <a:pt x="153" y="178"/>
                          </a:lnTo>
                          <a:lnTo>
                            <a:pt x="153" y="187"/>
                          </a:lnTo>
                          <a:lnTo>
                            <a:pt x="161" y="195"/>
                          </a:lnTo>
                          <a:lnTo>
                            <a:pt x="170" y="187"/>
                          </a:lnTo>
                          <a:lnTo>
                            <a:pt x="178" y="178"/>
                          </a:lnTo>
                          <a:lnTo>
                            <a:pt x="178" y="170"/>
                          </a:lnTo>
                          <a:lnTo>
                            <a:pt x="187" y="170"/>
                          </a:lnTo>
                          <a:lnTo>
                            <a:pt x="195" y="161"/>
                          </a:lnTo>
                          <a:lnTo>
                            <a:pt x="204" y="170"/>
                          </a:lnTo>
                          <a:lnTo>
                            <a:pt x="212" y="161"/>
                          </a:lnTo>
                          <a:lnTo>
                            <a:pt x="221" y="144"/>
                          </a:lnTo>
                          <a:lnTo>
                            <a:pt x="229" y="136"/>
                          </a:lnTo>
                          <a:lnTo>
                            <a:pt x="237" y="136"/>
                          </a:lnTo>
                          <a:lnTo>
                            <a:pt x="237" y="127"/>
                          </a:lnTo>
                          <a:lnTo>
                            <a:pt x="237" y="110"/>
                          </a:lnTo>
                          <a:lnTo>
                            <a:pt x="237" y="102"/>
                          </a:lnTo>
                          <a:lnTo>
                            <a:pt x="271" y="93"/>
                          </a:lnTo>
                          <a:lnTo>
                            <a:pt x="314" y="93"/>
                          </a:lnTo>
                          <a:lnTo>
                            <a:pt x="322" y="85"/>
                          </a:lnTo>
                          <a:lnTo>
                            <a:pt x="348" y="85"/>
                          </a:lnTo>
                          <a:lnTo>
                            <a:pt x="365" y="85"/>
                          </a:lnTo>
                          <a:lnTo>
                            <a:pt x="407" y="77"/>
                          </a:lnTo>
                          <a:lnTo>
                            <a:pt x="441" y="68"/>
                          </a:lnTo>
                          <a:lnTo>
                            <a:pt x="458" y="68"/>
                          </a:lnTo>
                          <a:lnTo>
                            <a:pt x="484" y="60"/>
                          </a:lnTo>
                          <a:lnTo>
                            <a:pt x="492" y="60"/>
                          </a:lnTo>
                          <a:lnTo>
                            <a:pt x="526" y="60"/>
                          </a:lnTo>
                          <a:lnTo>
                            <a:pt x="535" y="51"/>
                          </a:lnTo>
                          <a:lnTo>
                            <a:pt x="569" y="51"/>
                          </a:lnTo>
                          <a:lnTo>
                            <a:pt x="577" y="51"/>
                          </a:lnTo>
                          <a:lnTo>
                            <a:pt x="603" y="43"/>
                          </a:lnTo>
                          <a:lnTo>
                            <a:pt x="620" y="34"/>
                          </a:lnTo>
                          <a:lnTo>
                            <a:pt x="637" y="34"/>
                          </a:lnTo>
                          <a:lnTo>
                            <a:pt x="679" y="26"/>
                          </a:lnTo>
                          <a:lnTo>
                            <a:pt x="696" y="26"/>
                          </a:lnTo>
                          <a:lnTo>
                            <a:pt x="722" y="17"/>
                          </a:lnTo>
                          <a:lnTo>
                            <a:pt x="756" y="9"/>
                          </a:lnTo>
                          <a:lnTo>
                            <a:pt x="764" y="9"/>
                          </a:lnTo>
                          <a:lnTo>
                            <a:pt x="781" y="9"/>
                          </a:lnTo>
                          <a:lnTo>
                            <a:pt x="798" y="0"/>
                          </a:lnTo>
                          <a:lnTo>
                            <a:pt x="807" y="0"/>
                          </a:lnTo>
                          <a:lnTo>
                            <a:pt x="807" y="9"/>
                          </a:lnTo>
                          <a:lnTo>
                            <a:pt x="815" y="17"/>
                          </a:lnTo>
                          <a:lnTo>
                            <a:pt x="823" y="26"/>
                          </a:lnTo>
                          <a:lnTo>
                            <a:pt x="823" y="17"/>
                          </a:lnTo>
                          <a:lnTo>
                            <a:pt x="823" y="26"/>
                          </a:lnTo>
                          <a:lnTo>
                            <a:pt x="840" y="51"/>
                          </a:lnTo>
                          <a:lnTo>
                            <a:pt x="840" y="60"/>
                          </a:lnTo>
                          <a:lnTo>
                            <a:pt x="840" y="51"/>
                          </a:lnTo>
                          <a:lnTo>
                            <a:pt x="832" y="34"/>
                          </a:lnTo>
                          <a:lnTo>
                            <a:pt x="823" y="34"/>
                          </a:lnTo>
                          <a:lnTo>
                            <a:pt x="815" y="26"/>
                          </a:lnTo>
                          <a:lnTo>
                            <a:pt x="823" y="43"/>
                          </a:lnTo>
                          <a:lnTo>
                            <a:pt x="823" y="51"/>
                          </a:lnTo>
                          <a:lnTo>
                            <a:pt x="798" y="34"/>
                          </a:lnTo>
                          <a:lnTo>
                            <a:pt x="807" y="51"/>
                          </a:lnTo>
                          <a:lnTo>
                            <a:pt x="798" y="51"/>
                          </a:lnTo>
                          <a:lnTo>
                            <a:pt x="790" y="51"/>
                          </a:lnTo>
                          <a:lnTo>
                            <a:pt x="798" y="60"/>
                          </a:lnTo>
                          <a:lnTo>
                            <a:pt x="773" y="68"/>
                          </a:lnTo>
                          <a:lnTo>
                            <a:pt x="781" y="68"/>
                          </a:lnTo>
                          <a:lnTo>
                            <a:pt x="773" y="77"/>
                          </a:lnTo>
                          <a:lnTo>
                            <a:pt x="764" y="77"/>
                          </a:lnTo>
                          <a:lnTo>
                            <a:pt x="756" y="77"/>
                          </a:lnTo>
                          <a:lnTo>
                            <a:pt x="764" y="77"/>
                          </a:lnTo>
                          <a:lnTo>
                            <a:pt x="756" y="77"/>
                          </a:lnTo>
                          <a:lnTo>
                            <a:pt x="747" y="68"/>
                          </a:lnTo>
                          <a:lnTo>
                            <a:pt x="747" y="43"/>
                          </a:lnTo>
                          <a:lnTo>
                            <a:pt x="739" y="43"/>
                          </a:lnTo>
                          <a:lnTo>
                            <a:pt x="722" y="43"/>
                          </a:lnTo>
                          <a:lnTo>
                            <a:pt x="747" y="43"/>
                          </a:lnTo>
                          <a:lnTo>
                            <a:pt x="747" y="51"/>
                          </a:lnTo>
                          <a:lnTo>
                            <a:pt x="747" y="68"/>
                          </a:lnTo>
                          <a:lnTo>
                            <a:pt x="756" y="85"/>
                          </a:lnTo>
                          <a:lnTo>
                            <a:pt x="756" y="93"/>
                          </a:lnTo>
                          <a:lnTo>
                            <a:pt x="781" y="77"/>
                          </a:lnTo>
                          <a:lnTo>
                            <a:pt x="790" y="85"/>
                          </a:lnTo>
                          <a:lnTo>
                            <a:pt x="807" y="77"/>
                          </a:lnTo>
                          <a:lnTo>
                            <a:pt x="815" y="77"/>
                          </a:lnTo>
                          <a:lnTo>
                            <a:pt x="823" y="77"/>
                          </a:lnTo>
                          <a:lnTo>
                            <a:pt x="823" y="102"/>
                          </a:lnTo>
                          <a:lnTo>
                            <a:pt x="832" y="110"/>
                          </a:lnTo>
                          <a:lnTo>
                            <a:pt x="815" y="110"/>
                          </a:lnTo>
                          <a:lnTo>
                            <a:pt x="823" y="110"/>
                          </a:lnTo>
                          <a:lnTo>
                            <a:pt x="832" y="110"/>
                          </a:lnTo>
                          <a:lnTo>
                            <a:pt x="832" y="85"/>
                          </a:lnTo>
                          <a:lnTo>
                            <a:pt x="849" y="77"/>
                          </a:lnTo>
                          <a:lnTo>
                            <a:pt x="857" y="77"/>
                          </a:lnTo>
                          <a:lnTo>
                            <a:pt x="866" y="102"/>
                          </a:lnTo>
                          <a:lnTo>
                            <a:pt x="857" y="119"/>
                          </a:lnTo>
                          <a:lnTo>
                            <a:pt x="849" y="110"/>
                          </a:lnTo>
                          <a:lnTo>
                            <a:pt x="840" y="144"/>
                          </a:lnTo>
                          <a:lnTo>
                            <a:pt x="823" y="153"/>
                          </a:lnTo>
                          <a:lnTo>
                            <a:pt x="790" y="153"/>
                          </a:lnTo>
                          <a:lnTo>
                            <a:pt x="790" y="144"/>
                          </a:lnTo>
                          <a:lnTo>
                            <a:pt x="790" y="136"/>
                          </a:lnTo>
                          <a:lnTo>
                            <a:pt x="781" y="136"/>
                          </a:lnTo>
                          <a:lnTo>
                            <a:pt x="790" y="136"/>
                          </a:lnTo>
                          <a:lnTo>
                            <a:pt x="773" y="144"/>
                          </a:lnTo>
                          <a:lnTo>
                            <a:pt x="781" y="153"/>
                          </a:lnTo>
                          <a:lnTo>
                            <a:pt x="773" y="161"/>
                          </a:lnTo>
                          <a:lnTo>
                            <a:pt x="730" y="153"/>
                          </a:lnTo>
                          <a:lnTo>
                            <a:pt x="739" y="161"/>
                          </a:lnTo>
                          <a:lnTo>
                            <a:pt x="773" y="170"/>
                          </a:lnTo>
                          <a:lnTo>
                            <a:pt x="781" y="170"/>
                          </a:lnTo>
                          <a:lnTo>
                            <a:pt x="790" y="170"/>
                          </a:lnTo>
                          <a:lnTo>
                            <a:pt x="798" y="178"/>
                          </a:lnTo>
                          <a:lnTo>
                            <a:pt x="781" y="187"/>
                          </a:lnTo>
                          <a:lnTo>
                            <a:pt x="790" y="187"/>
                          </a:lnTo>
                          <a:lnTo>
                            <a:pt x="790" y="204"/>
                          </a:lnTo>
                          <a:lnTo>
                            <a:pt x="781" y="204"/>
                          </a:lnTo>
                          <a:lnTo>
                            <a:pt x="764" y="212"/>
                          </a:lnTo>
                          <a:lnTo>
                            <a:pt x="756" y="212"/>
                          </a:lnTo>
                          <a:lnTo>
                            <a:pt x="756" y="204"/>
                          </a:lnTo>
                          <a:lnTo>
                            <a:pt x="747" y="204"/>
                          </a:lnTo>
                          <a:lnTo>
                            <a:pt x="739" y="204"/>
                          </a:lnTo>
                          <a:lnTo>
                            <a:pt x="739" y="212"/>
                          </a:lnTo>
                          <a:lnTo>
                            <a:pt x="747" y="212"/>
                          </a:lnTo>
                          <a:lnTo>
                            <a:pt x="764" y="221"/>
                          </a:lnTo>
                          <a:lnTo>
                            <a:pt x="790" y="221"/>
                          </a:lnTo>
                          <a:lnTo>
                            <a:pt x="781" y="212"/>
                          </a:lnTo>
                          <a:lnTo>
                            <a:pt x="798" y="212"/>
                          </a:lnTo>
                          <a:lnTo>
                            <a:pt x="807" y="204"/>
                          </a:lnTo>
                          <a:lnTo>
                            <a:pt x="815" y="212"/>
                          </a:lnTo>
                          <a:lnTo>
                            <a:pt x="823" y="204"/>
                          </a:lnTo>
                          <a:lnTo>
                            <a:pt x="823" y="212"/>
                          </a:lnTo>
                          <a:lnTo>
                            <a:pt x="807" y="229"/>
                          </a:lnTo>
                          <a:lnTo>
                            <a:pt x="798" y="246"/>
                          </a:lnTo>
                          <a:lnTo>
                            <a:pt x="756" y="254"/>
                          </a:lnTo>
                          <a:lnTo>
                            <a:pt x="739" y="246"/>
                          </a:lnTo>
                          <a:lnTo>
                            <a:pt x="747" y="263"/>
                          </a:lnTo>
                          <a:lnTo>
                            <a:pt x="713" y="297"/>
                          </a:lnTo>
                          <a:lnTo>
                            <a:pt x="705" y="305"/>
                          </a:lnTo>
                          <a:lnTo>
                            <a:pt x="705" y="297"/>
                          </a:lnTo>
                          <a:lnTo>
                            <a:pt x="705" y="305"/>
                          </a:lnTo>
                          <a:lnTo>
                            <a:pt x="688" y="322"/>
                          </a:lnTo>
                          <a:lnTo>
                            <a:pt x="679" y="339"/>
                          </a:lnTo>
                          <a:lnTo>
                            <a:pt x="679" y="356"/>
                          </a:lnTo>
                          <a:lnTo>
                            <a:pt x="671" y="339"/>
                          </a:lnTo>
                          <a:lnTo>
                            <a:pt x="679" y="365"/>
                          </a:lnTo>
                          <a:lnTo>
                            <a:pt x="671" y="373"/>
                          </a:lnTo>
                          <a:lnTo>
                            <a:pt x="611" y="390"/>
                          </a:lnTo>
                          <a:lnTo>
                            <a:pt x="603" y="382"/>
                          </a:lnTo>
                          <a:lnTo>
                            <a:pt x="552" y="348"/>
                          </a:lnTo>
                          <a:lnTo>
                            <a:pt x="509" y="314"/>
                          </a:lnTo>
                          <a:lnTo>
                            <a:pt x="484" y="297"/>
                          </a:lnTo>
                          <a:lnTo>
                            <a:pt x="475" y="297"/>
                          </a:lnTo>
                          <a:lnTo>
                            <a:pt x="458" y="297"/>
                          </a:lnTo>
                          <a:lnTo>
                            <a:pt x="416" y="305"/>
                          </a:lnTo>
                          <a:lnTo>
                            <a:pt x="390" y="305"/>
                          </a:lnTo>
                          <a:lnTo>
                            <a:pt x="365" y="314"/>
                          </a:lnTo>
                          <a:lnTo>
                            <a:pt x="365" y="297"/>
                          </a:lnTo>
                          <a:lnTo>
                            <a:pt x="356" y="288"/>
                          </a:lnTo>
                          <a:lnTo>
                            <a:pt x="348" y="280"/>
                          </a:lnTo>
                          <a:lnTo>
                            <a:pt x="331" y="288"/>
                          </a:lnTo>
                          <a:lnTo>
                            <a:pt x="331" y="280"/>
                          </a:lnTo>
                          <a:lnTo>
                            <a:pt x="331" y="271"/>
                          </a:lnTo>
                          <a:lnTo>
                            <a:pt x="305" y="271"/>
                          </a:lnTo>
                          <a:lnTo>
                            <a:pt x="297" y="271"/>
                          </a:lnTo>
                          <a:lnTo>
                            <a:pt x="254" y="280"/>
                          </a:lnTo>
                          <a:lnTo>
                            <a:pt x="246" y="280"/>
                          </a:lnTo>
                          <a:lnTo>
                            <a:pt x="237" y="280"/>
                          </a:lnTo>
                          <a:lnTo>
                            <a:pt x="212" y="288"/>
                          </a:lnTo>
                          <a:lnTo>
                            <a:pt x="204" y="288"/>
                          </a:lnTo>
                          <a:lnTo>
                            <a:pt x="195" y="288"/>
                          </a:lnTo>
                          <a:lnTo>
                            <a:pt x="187" y="288"/>
                          </a:lnTo>
                          <a:lnTo>
                            <a:pt x="178" y="297"/>
                          </a:lnTo>
                          <a:lnTo>
                            <a:pt x="170" y="297"/>
                          </a:lnTo>
                          <a:lnTo>
                            <a:pt x="161" y="305"/>
                          </a:lnTo>
                          <a:lnTo>
                            <a:pt x="153" y="305"/>
                          </a:lnTo>
                          <a:lnTo>
                            <a:pt x="144" y="314"/>
                          </a:lnTo>
                          <a:lnTo>
                            <a:pt x="136" y="322"/>
                          </a:lnTo>
                          <a:lnTo>
                            <a:pt x="119" y="322"/>
                          </a:lnTo>
                          <a:lnTo>
                            <a:pt x="76" y="331"/>
                          </a:lnTo>
                          <a:lnTo>
                            <a:pt x="34" y="33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4957" y="2258"/>
                      <a:ext cx="16" cy="9"/>
                    </a:xfrm>
                    <a:custGeom>
                      <a:avLst/>
                      <a:gdLst>
                        <a:gd name="T0" fmla="*/ 0 w 16"/>
                        <a:gd name="T1" fmla="*/ 0 h 9"/>
                        <a:gd name="T2" fmla="*/ 8 w 16"/>
                        <a:gd name="T3" fmla="*/ 0 h 9"/>
                        <a:gd name="T4" fmla="*/ 16 w 16"/>
                        <a:gd name="T5" fmla="*/ 0 h 9"/>
                        <a:gd name="T6" fmla="*/ 16 w 16"/>
                        <a:gd name="T7" fmla="*/ 9 h 9"/>
                        <a:gd name="T8" fmla="*/ 8 w 16"/>
                        <a:gd name="T9" fmla="*/ 9 h 9"/>
                        <a:gd name="T10" fmla="*/ 8 w 16"/>
                        <a:gd name="T11" fmla="*/ 0 h 9"/>
                        <a:gd name="T12" fmla="*/ 0 w 16"/>
                        <a:gd name="T13" fmla="*/ 0 h 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6"/>
                        <a:gd name="T22" fmla="*/ 0 h 9"/>
                        <a:gd name="T23" fmla="*/ 16 w 16"/>
                        <a:gd name="T24" fmla="*/ 9 h 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6" h="9">
                          <a:moveTo>
                            <a:pt x="0" y="0"/>
                          </a:moveTo>
                          <a:lnTo>
                            <a:pt x="8" y="0"/>
                          </a:lnTo>
                          <a:lnTo>
                            <a:pt x="16" y="0"/>
                          </a:lnTo>
                          <a:lnTo>
                            <a:pt x="16" y="9"/>
                          </a:lnTo>
                          <a:lnTo>
                            <a:pt x="8" y="9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1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4973" y="2258"/>
                      <a:ext cx="51" cy="85"/>
                    </a:xfrm>
                    <a:custGeom>
                      <a:avLst/>
                      <a:gdLst>
                        <a:gd name="T0" fmla="*/ 0 w 51"/>
                        <a:gd name="T1" fmla="*/ 0 h 85"/>
                        <a:gd name="T2" fmla="*/ 0 w 51"/>
                        <a:gd name="T3" fmla="*/ 0 h 85"/>
                        <a:gd name="T4" fmla="*/ 17 w 51"/>
                        <a:gd name="T5" fmla="*/ 34 h 85"/>
                        <a:gd name="T6" fmla="*/ 51 w 51"/>
                        <a:gd name="T7" fmla="*/ 85 h 85"/>
                        <a:gd name="T8" fmla="*/ 34 w 51"/>
                        <a:gd name="T9" fmla="*/ 60 h 85"/>
                        <a:gd name="T10" fmla="*/ 26 w 51"/>
                        <a:gd name="T11" fmla="*/ 60 h 85"/>
                        <a:gd name="T12" fmla="*/ 17 w 51"/>
                        <a:gd name="T13" fmla="*/ 34 h 85"/>
                        <a:gd name="T14" fmla="*/ 0 w 51"/>
                        <a:gd name="T15" fmla="*/ 0 h 8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51"/>
                        <a:gd name="T25" fmla="*/ 0 h 85"/>
                        <a:gd name="T26" fmla="*/ 51 w 51"/>
                        <a:gd name="T27" fmla="*/ 85 h 8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51" h="85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17" y="34"/>
                          </a:lnTo>
                          <a:lnTo>
                            <a:pt x="51" y="85"/>
                          </a:lnTo>
                          <a:lnTo>
                            <a:pt x="34" y="60"/>
                          </a:lnTo>
                          <a:lnTo>
                            <a:pt x="26" y="60"/>
                          </a:lnTo>
                          <a:lnTo>
                            <a:pt x="17" y="3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2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5024" y="2343"/>
                      <a:ext cx="17" cy="85"/>
                    </a:xfrm>
                    <a:custGeom>
                      <a:avLst/>
                      <a:gdLst>
                        <a:gd name="T0" fmla="*/ 9 w 17"/>
                        <a:gd name="T1" fmla="*/ 17 h 85"/>
                        <a:gd name="T2" fmla="*/ 9 w 17"/>
                        <a:gd name="T3" fmla="*/ 0 h 85"/>
                        <a:gd name="T4" fmla="*/ 17 w 17"/>
                        <a:gd name="T5" fmla="*/ 17 h 85"/>
                        <a:gd name="T6" fmla="*/ 17 w 17"/>
                        <a:gd name="T7" fmla="*/ 68 h 85"/>
                        <a:gd name="T8" fmla="*/ 0 w 17"/>
                        <a:gd name="T9" fmla="*/ 85 h 85"/>
                        <a:gd name="T10" fmla="*/ 0 w 17"/>
                        <a:gd name="T11" fmla="*/ 76 h 85"/>
                        <a:gd name="T12" fmla="*/ 17 w 17"/>
                        <a:gd name="T13" fmla="*/ 68 h 85"/>
                        <a:gd name="T14" fmla="*/ 17 w 17"/>
                        <a:gd name="T15" fmla="*/ 25 h 85"/>
                        <a:gd name="T16" fmla="*/ 9 w 17"/>
                        <a:gd name="T17" fmla="*/ 17 h 85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7"/>
                        <a:gd name="T28" fmla="*/ 0 h 85"/>
                        <a:gd name="T29" fmla="*/ 17 w 17"/>
                        <a:gd name="T30" fmla="*/ 85 h 85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7" h="85">
                          <a:moveTo>
                            <a:pt x="9" y="17"/>
                          </a:moveTo>
                          <a:lnTo>
                            <a:pt x="9" y="0"/>
                          </a:lnTo>
                          <a:lnTo>
                            <a:pt x="17" y="17"/>
                          </a:lnTo>
                          <a:lnTo>
                            <a:pt x="17" y="68"/>
                          </a:lnTo>
                          <a:lnTo>
                            <a:pt x="0" y="85"/>
                          </a:lnTo>
                          <a:lnTo>
                            <a:pt x="0" y="76"/>
                          </a:lnTo>
                          <a:lnTo>
                            <a:pt x="17" y="68"/>
                          </a:lnTo>
                          <a:lnTo>
                            <a:pt x="17" y="25"/>
                          </a:lnTo>
                          <a:lnTo>
                            <a:pt x="9" y="1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3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4999" y="2428"/>
                      <a:ext cx="25" cy="17"/>
                    </a:xfrm>
                    <a:custGeom>
                      <a:avLst/>
                      <a:gdLst>
                        <a:gd name="T0" fmla="*/ 0 w 25"/>
                        <a:gd name="T1" fmla="*/ 17 h 17"/>
                        <a:gd name="T2" fmla="*/ 0 w 25"/>
                        <a:gd name="T3" fmla="*/ 8 h 17"/>
                        <a:gd name="T4" fmla="*/ 17 w 25"/>
                        <a:gd name="T5" fmla="*/ 0 h 17"/>
                        <a:gd name="T6" fmla="*/ 25 w 25"/>
                        <a:gd name="T7" fmla="*/ 0 h 17"/>
                        <a:gd name="T8" fmla="*/ 17 w 25"/>
                        <a:gd name="T9" fmla="*/ 0 h 17"/>
                        <a:gd name="T10" fmla="*/ 8 w 25"/>
                        <a:gd name="T11" fmla="*/ 8 h 17"/>
                        <a:gd name="T12" fmla="*/ 0 w 25"/>
                        <a:gd name="T13" fmla="*/ 17 h 17"/>
                        <a:gd name="T14" fmla="*/ 0 w 25"/>
                        <a:gd name="T15" fmla="*/ 17 h 17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5"/>
                        <a:gd name="T25" fmla="*/ 0 h 17"/>
                        <a:gd name="T26" fmla="*/ 25 w 25"/>
                        <a:gd name="T27" fmla="*/ 17 h 17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5" h="17">
                          <a:moveTo>
                            <a:pt x="0" y="17"/>
                          </a:moveTo>
                          <a:lnTo>
                            <a:pt x="0" y="8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lnTo>
                            <a:pt x="17" y="0"/>
                          </a:lnTo>
                          <a:lnTo>
                            <a:pt x="8" y="8"/>
                          </a:lnTo>
                          <a:lnTo>
                            <a:pt x="0" y="1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4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4957" y="2479"/>
                      <a:ext cx="16" cy="42"/>
                    </a:xfrm>
                    <a:custGeom>
                      <a:avLst/>
                      <a:gdLst>
                        <a:gd name="T0" fmla="*/ 0 w 16"/>
                        <a:gd name="T1" fmla="*/ 42 h 42"/>
                        <a:gd name="T2" fmla="*/ 0 w 16"/>
                        <a:gd name="T3" fmla="*/ 33 h 42"/>
                        <a:gd name="T4" fmla="*/ 0 w 16"/>
                        <a:gd name="T5" fmla="*/ 33 h 42"/>
                        <a:gd name="T6" fmla="*/ 8 w 16"/>
                        <a:gd name="T7" fmla="*/ 25 h 42"/>
                        <a:gd name="T8" fmla="*/ 8 w 16"/>
                        <a:gd name="T9" fmla="*/ 17 h 42"/>
                        <a:gd name="T10" fmla="*/ 16 w 16"/>
                        <a:gd name="T11" fmla="*/ 8 h 42"/>
                        <a:gd name="T12" fmla="*/ 16 w 16"/>
                        <a:gd name="T13" fmla="*/ 0 h 42"/>
                        <a:gd name="T14" fmla="*/ 8 w 16"/>
                        <a:gd name="T15" fmla="*/ 25 h 42"/>
                        <a:gd name="T16" fmla="*/ 0 w 16"/>
                        <a:gd name="T17" fmla="*/ 42 h 42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16"/>
                        <a:gd name="T28" fmla="*/ 0 h 42"/>
                        <a:gd name="T29" fmla="*/ 16 w 16"/>
                        <a:gd name="T30" fmla="*/ 42 h 42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16" h="42">
                          <a:moveTo>
                            <a:pt x="0" y="42"/>
                          </a:moveTo>
                          <a:lnTo>
                            <a:pt x="0" y="33"/>
                          </a:lnTo>
                          <a:lnTo>
                            <a:pt x="8" y="25"/>
                          </a:lnTo>
                          <a:lnTo>
                            <a:pt x="8" y="17"/>
                          </a:lnTo>
                          <a:lnTo>
                            <a:pt x="16" y="8"/>
                          </a:lnTo>
                          <a:lnTo>
                            <a:pt x="16" y="0"/>
                          </a:lnTo>
                          <a:lnTo>
                            <a:pt x="8" y="25"/>
                          </a:lnTo>
                          <a:lnTo>
                            <a:pt x="0" y="42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5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3521" y="2351"/>
                      <a:ext cx="866" cy="306"/>
                    </a:xfrm>
                    <a:custGeom>
                      <a:avLst/>
                      <a:gdLst>
                        <a:gd name="T0" fmla="*/ 654 w 866"/>
                        <a:gd name="T1" fmla="*/ 204 h 306"/>
                        <a:gd name="T2" fmla="*/ 637 w 866"/>
                        <a:gd name="T3" fmla="*/ 212 h 306"/>
                        <a:gd name="T4" fmla="*/ 595 w 866"/>
                        <a:gd name="T5" fmla="*/ 255 h 306"/>
                        <a:gd name="T6" fmla="*/ 561 w 866"/>
                        <a:gd name="T7" fmla="*/ 255 h 306"/>
                        <a:gd name="T8" fmla="*/ 493 w 866"/>
                        <a:gd name="T9" fmla="*/ 263 h 306"/>
                        <a:gd name="T10" fmla="*/ 374 w 866"/>
                        <a:gd name="T11" fmla="*/ 272 h 306"/>
                        <a:gd name="T12" fmla="*/ 280 w 866"/>
                        <a:gd name="T13" fmla="*/ 280 h 306"/>
                        <a:gd name="T14" fmla="*/ 204 w 866"/>
                        <a:gd name="T15" fmla="*/ 289 h 306"/>
                        <a:gd name="T16" fmla="*/ 136 w 866"/>
                        <a:gd name="T17" fmla="*/ 297 h 306"/>
                        <a:gd name="T18" fmla="*/ 68 w 866"/>
                        <a:gd name="T19" fmla="*/ 297 h 306"/>
                        <a:gd name="T20" fmla="*/ 17 w 866"/>
                        <a:gd name="T21" fmla="*/ 289 h 306"/>
                        <a:gd name="T22" fmla="*/ 26 w 866"/>
                        <a:gd name="T23" fmla="*/ 289 h 306"/>
                        <a:gd name="T24" fmla="*/ 26 w 866"/>
                        <a:gd name="T25" fmla="*/ 272 h 306"/>
                        <a:gd name="T26" fmla="*/ 17 w 866"/>
                        <a:gd name="T27" fmla="*/ 263 h 306"/>
                        <a:gd name="T28" fmla="*/ 17 w 866"/>
                        <a:gd name="T29" fmla="*/ 255 h 306"/>
                        <a:gd name="T30" fmla="*/ 17 w 866"/>
                        <a:gd name="T31" fmla="*/ 246 h 306"/>
                        <a:gd name="T32" fmla="*/ 17 w 866"/>
                        <a:gd name="T33" fmla="*/ 246 h 306"/>
                        <a:gd name="T34" fmla="*/ 26 w 866"/>
                        <a:gd name="T35" fmla="*/ 238 h 306"/>
                        <a:gd name="T36" fmla="*/ 34 w 866"/>
                        <a:gd name="T37" fmla="*/ 246 h 306"/>
                        <a:gd name="T38" fmla="*/ 34 w 866"/>
                        <a:gd name="T39" fmla="*/ 229 h 306"/>
                        <a:gd name="T40" fmla="*/ 43 w 866"/>
                        <a:gd name="T41" fmla="*/ 229 h 306"/>
                        <a:gd name="T42" fmla="*/ 43 w 866"/>
                        <a:gd name="T43" fmla="*/ 221 h 306"/>
                        <a:gd name="T44" fmla="*/ 43 w 866"/>
                        <a:gd name="T45" fmla="*/ 212 h 306"/>
                        <a:gd name="T46" fmla="*/ 34 w 866"/>
                        <a:gd name="T47" fmla="*/ 204 h 306"/>
                        <a:gd name="T48" fmla="*/ 51 w 866"/>
                        <a:gd name="T49" fmla="*/ 195 h 306"/>
                        <a:gd name="T50" fmla="*/ 60 w 866"/>
                        <a:gd name="T51" fmla="*/ 187 h 306"/>
                        <a:gd name="T52" fmla="*/ 51 w 866"/>
                        <a:gd name="T53" fmla="*/ 178 h 306"/>
                        <a:gd name="T54" fmla="*/ 68 w 866"/>
                        <a:gd name="T55" fmla="*/ 178 h 306"/>
                        <a:gd name="T56" fmla="*/ 60 w 866"/>
                        <a:gd name="T57" fmla="*/ 170 h 306"/>
                        <a:gd name="T58" fmla="*/ 68 w 866"/>
                        <a:gd name="T59" fmla="*/ 153 h 306"/>
                        <a:gd name="T60" fmla="*/ 60 w 866"/>
                        <a:gd name="T61" fmla="*/ 136 h 306"/>
                        <a:gd name="T62" fmla="*/ 68 w 866"/>
                        <a:gd name="T63" fmla="*/ 136 h 306"/>
                        <a:gd name="T64" fmla="*/ 68 w 866"/>
                        <a:gd name="T65" fmla="*/ 128 h 306"/>
                        <a:gd name="T66" fmla="*/ 68 w 866"/>
                        <a:gd name="T67" fmla="*/ 111 h 306"/>
                        <a:gd name="T68" fmla="*/ 77 w 866"/>
                        <a:gd name="T69" fmla="*/ 111 h 306"/>
                        <a:gd name="T70" fmla="*/ 85 w 866"/>
                        <a:gd name="T71" fmla="*/ 102 h 306"/>
                        <a:gd name="T72" fmla="*/ 179 w 866"/>
                        <a:gd name="T73" fmla="*/ 94 h 306"/>
                        <a:gd name="T74" fmla="*/ 221 w 866"/>
                        <a:gd name="T75" fmla="*/ 85 h 306"/>
                        <a:gd name="T76" fmla="*/ 255 w 866"/>
                        <a:gd name="T77" fmla="*/ 68 h 306"/>
                        <a:gd name="T78" fmla="*/ 323 w 866"/>
                        <a:gd name="T79" fmla="*/ 68 h 306"/>
                        <a:gd name="T80" fmla="*/ 408 w 866"/>
                        <a:gd name="T81" fmla="*/ 60 h 306"/>
                        <a:gd name="T82" fmla="*/ 501 w 866"/>
                        <a:gd name="T83" fmla="*/ 51 h 306"/>
                        <a:gd name="T84" fmla="*/ 552 w 866"/>
                        <a:gd name="T85" fmla="*/ 43 h 306"/>
                        <a:gd name="T86" fmla="*/ 637 w 866"/>
                        <a:gd name="T87" fmla="*/ 34 h 306"/>
                        <a:gd name="T88" fmla="*/ 705 w 866"/>
                        <a:gd name="T89" fmla="*/ 26 h 306"/>
                        <a:gd name="T90" fmla="*/ 748 w 866"/>
                        <a:gd name="T91" fmla="*/ 26 h 306"/>
                        <a:gd name="T92" fmla="*/ 816 w 866"/>
                        <a:gd name="T93" fmla="*/ 9 h 306"/>
                        <a:gd name="T94" fmla="*/ 866 w 866"/>
                        <a:gd name="T95" fmla="*/ 0 h 306"/>
                        <a:gd name="T96" fmla="*/ 866 w 866"/>
                        <a:gd name="T97" fmla="*/ 34 h 306"/>
                        <a:gd name="T98" fmla="*/ 858 w 866"/>
                        <a:gd name="T99" fmla="*/ 43 h 306"/>
                        <a:gd name="T100" fmla="*/ 833 w 866"/>
                        <a:gd name="T101" fmla="*/ 77 h 306"/>
                        <a:gd name="T102" fmla="*/ 816 w 866"/>
                        <a:gd name="T103" fmla="*/ 77 h 306"/>
                        <a:gd name="T104" fmla="*/ 799 w 866"/>
                        <a:gd name="T105" fmla="*/ 94 h 306"/>
                        <a:gd name="T106" fmla="*/ 782 w 866"/>
                        <a:gd name="T107" fmla="*/ 94 h 306"/>
                        <a:gd name="T108" fmla="*/ 782 w 866"/>
                        <a:gd name="T109" fmla="*/ 85 h 306"/>
                        <a:gd name="T110" fmla="*/ 765 w 866"/>
                        <a:gd name="T111" fmla="*/ 111 h 306"/>
                        <a:gd name="T112" fmla="*/ 756 w 866"/>
                        <a:gd name="T113" fmla="*/ 119 h 306"/>
                        <a:gd name="T114" fmla="*/ 739 w 866"/>
                        <a:gd name="T115" fmla="*/ 136 h 306"/>
                        <a:gd name="T116" fmla="*/ 722 w 866"/>
                        <a:gd name="T117" fmla="*/ 145 h 306"/>
                        <a:gd name="T118" fmla="*/ 714 w 866"/>
                        <a:gd name="T119" fmla="*/ 153 h 306"/>
                        <a:gd name="T120" fmla="*/ 688 w 866"/>
                        <a:gd name="T121" fmla="*/ 161 h 306"/>
                        <a:gd name="T122" fmla="*/ 663 w 866"/>
                        <a:gd name="T123" fmla="*/ 178 h 30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866"/>
                        <a:gd name="T187" fmla="*/ 0 h 306"/>
                        <a:gd name="T188" fmla="*/ 866 w 866"/>
                        <a:gd name="T189" fmla="*/ 306 h 306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866" h="306">
                          <a:moveTo>
                            <a:pt x="654" y="187"/>
                          </a:moveTo>
                          <a:lnTo>
                            <a:pt x="654" y="187"/>
                          </a:lnTo>
                          <a:lnTo>
                            <a:pt x="654" y="195"/>
                          </a:lnTo>
                          <a:lnTo>
                            <a:pt x="654" y="204"/>
                          </a:lnTo>
                          <a:lnTo>
                            <a:pt x="646" y="204"/>
                          </a:lnTo>
                          <a:lnTo>
                            <a:pt x="646" y="212"/>
                          </a:lnTo>
                          <a:lnTo>
                            <a:pt x="637" y="212"/>
                          </a:lnTo>
                          <a:lnTo>
                            <a:pt x="629" y="212"/>
                          </a:lnTo>
                          <a:lnTo>
                            <a:pt x="629" y="221"/>
                          </a:lnTo>
                          <a:lnTo>
                            <a:pt x="629" y="246"/>
                          </a:lnTo>
                          <a:lnTo>
                            <a:pt x="595" y="255"/>
                          </a:lnTo>
                          <a:lnTo>
                            <a:pt x="578" y="255"/>
                          </a:lnTo>
                          <a:lnTo>
                            <a:pt x="561" y="255"/>
                          </a:lnTo>
                          <a:lnTo>
                            <a:pt x="527" y="263"/>
                          </a:lnTo>
                          <a:lnTo>
                            <a:pt x="518" y="263"/>
                          </a:lnTo>
                          <a:lnTo>
                            <a:pt x="510" y="263"/>
                          </a:lnTo>
                          <a:lnTo>
                            <a:pt x="493" y="263"/>
                          </a:lnTo>
                          <a:lnTo>
                            <a:pt x="467" y="263"/>
                          </a:lnTo>
                          <a:lnTo>
                            <a:pt x="416" y="272"/>
                          </a:lnTo>
                          <a:lnTo>
                            <a:pt x="374" y="272"/>
                          </a:lnTo>
                          <a:lnTo>
                            <a:pt x="365" y="272"/>
                          </a:lnTo>
                          <a:lnTo>
                            <a:pt x="323" y="280"/>
                          </a:lnTo>
                          <a:lnTo>
                            <a:pt x="280" y="280"/>
                          </a:lnTo>
                          <a:lnTo>
                            <a:pt x="247" y="280"/>
                          </a:lnTo>
                          <a:lnTo>
                            <a:pt x="221" y="289"/>
                          </a:lnTo>
                          <a:lnTo>
                            <a:pt x="204" y="289"/>
                          </a:lnTo>
                          <a:lnTo>
                            <a:pt x="162" y="289"/>
                          </a:lnTo>
                          <a:lnTo>
                            <a:pt x="136" y="297"/>
                          </a:lnTo>
                          <a:lnTo>
                            <a:pt x="119" y="297"/>
                          </a:lnTo>
                          <a:lnTo>
                            <a:pt x="102" y="297"/>
                          </a:lnTo>
                          <a:lnTo>
                            <a:pt x="68" y="297"/>
                          </a:lnTo>
                          <a:lnTo>
                            <a:pt x="0" y="306"/>
                          </a:lnTo>
                          <a:lnTo>
                            <a:pt x="0" y="297"/>
                          </a:lnTo>
                          <a:lnTo>
                            <a:pt x="17" y="297"/>
                          </a:lnTo>
                          <a:lnTo>
                            <a:pt x="17" y="289"/>
                          </a:lnTo>
                          <a:lnTo>
                            <a:pt x="17" y="280"/>
                          </a:lnTo>
                          <a:lnTo>
                            <a:pt x="26" y="289"/>
                          </a:lnTo>
                          <a:lnTo>
                            <a:pt x="26" y="280"/>
                          </a:lnTo>
                          <a:lnTo>
                            <a:pt x="26" y="272"/>
                          </a:lnTo>
                          <a:lnTo>
                            <a:pt x="17" y="272"/>
                          </a:lnTo>
                          <a:lnTo>
                            <a:pt x="17" y="263"/>
                          </a:lnTo>
                          <a:lnTo>
                            <a:pt x="26" y="255"/>
                          </a:lnTo>
                          <a:lnTo>
                            <a:pt x="17" y="255"/>
                          </a:lnTo>
                          <a:lnTo>
                            <a:pt x="26" y="255"/>
                          </a:lnTo>
                          <a:lnTo>
                            <a:pt x="26" y="246"/>
                          </a:lnTo>
                          <a:lnTo>
                            <a:pt x="17" y="246"/>
                          </a:lnTo>
                          <a:lnTo>
                            <a:pt x="17" y="255"/>
                          </a:lnTo>
                          <a:lnTo>
                            <a:pt x="17" y="246"/>
                          </a:lnTo>
                          <a:lnTo>
                            <a:pt x="17" y="238"/>
                          </a:lnTo>
                          <a:lnTo>
                            <a:pt x="26" y="238"/>
                          </a:lnTo>
                          <a:lnTo>
                            <a:pt x="26" y="246"/>
                          </a:lnTo>
                          <a:lnTo>
                            <a:pt x="34" y="246"/>
                          </a:lnTo>
                          <a:lnTo>
                            <a:pt x="26" y="238"/>
                          </a:lnTo>
                          <a:lnTo>
                            <a:pt x="26" y="229"/>
                          </a:lnTo>
                          <a:lnTo>
                            <a:pt x="34" y="229"/>
                          </a:lnTo>
                          <a:lnTo>
                            <a:pt x="43" y="229"/>
                          </a:lnTo>
                          <a:lnTo>
                            <a:pt x="34" y="229"/>
                          </a:lnTo>
                          <a:lnTo>
                            <a:pt x="34" y="221"/>
                          </a:lnTo>
                          <a:lnTo>
                            <a:pt x="43" y="221"/>
                          </a:lnTo>
                          <a:lnTo>
                            <a:pt x="43" y="212"/>
                          </a:lnTo>
                          <a:lnTo>
                            <a:pt x="34" y="212"/>
                          </a:lnTo>
                          <a:lnTo>
                            <a:pt x="34" y="204"/>
                          </a:lnTo>
                          <a:lnTo>
                            <a:pt x="43" y="204"/>
                          </a:lnTo>
                          <a:lnTo>
                            <a:pt x="51" y="204"/>
                          </a:lnTo>
                          <a:lnTo>
                            <a:pt x="51" y="195"/>
                          </a:lnTo>
                          <a:lnTo>
                            <a:pt x="60" y="195"/>
                          </a:lnTo>
                          <a:lnTo>
                            <a:pt x="60" y="187"/>
                          </a:lnTo>
                          <a:lnTo>
                            <a:pt x="51" y="187"/>
                          </a:lnTo>
                          <a:lnTo>
                            <a:pt x="51" y="178"/>
                          </a:lnTo>
                          <a:lnTo>
                            <a:pt x="60" y="178"/>
                          </a:lnTo>
                          <a:lnTo>
                            <a:pt x="60" y="187"/>
                          </a:lnTo>
                          <a:lnTo>
                            <a:pt x="68" y="178"/>
                          </a:lnTo>
                          <a:lnTo>
                            <a:pt x="60" y="178"/>
                          </a:lnTo>
                          <a:lnTo>
                            <a:pt x="51" y="170"/>
                          </a:lnTo>
                          <a:lnTo>
                            <a:pt x="60" y="170"/>
                          </a:lnTo>
                          <a:lnTo>
                            <a:pt x="60" y="161"/>
                          </a:lnTo>
                          <a:lnTo>
                            <a:pt x="68" y="153"/>
                          </a:lnTo>
                          <a:lnTo>
                            <a:pt x="68" y="145"/>
                          </a:lnTo>
                          <a:lnTo>
                            <a:pt x="60" y="145"/>
                          </a:lnTo>
                          <a:lnTo>
                            <a:pt x="60" y="136"/>
                          </a:lnTo>
                          <a:lnTo>
                            <a:pt x="68" y="136"/>
                          </a:lnTo>
                          <a:lnTo>
                            <a:pt x="68" y="128"/>
                          </a:lnTo>
                          <a:lnTo>
                            <a:pt x="60" y="128"/>
                          </a:lnTo>
                          <a:lnTo>
                            <a:pt x="68" y="128"/>
                          </a:lnTo>
                          <a:lnTo>
                            <a:pt x="77" y="119"/>
                          </a:lnTo>
                          <a:lnTo>
                            <a:pt x="68" y="111"/>
                          </a:lnTo>
                          <a:lnTo>
                            <a:pt x="68" y="102"/>
                          </a:lnTo>
                          <a:lnTo>
                            <a:pt x="77" y="102"/>
                          </a:lnTo>
                          <a:lnTo>
                            <a:pt x="77" y="111"/>
                          </a:lnTo>
                          <a:lnTo>
                            <a:pt x="85" y="102"/>
                          </a:lnTo>
                          <a:lnTo>
                            <a:pt x="145" y="102"/>
                          </a:lnTo>
                          <a:lnTo>
                            <a:pt x="179" y="94"/>
                          </a:lnTo>
                          <a:lnTo>
                            <a:pt x="221" y="94"/>
                          </a:lnTo>
                          <a:lnTo>
                            <a:pt x="221" y="85"/>
                          </a:lnTo>
                          <a:lnTo>
                            <a:pt x="221" y="68"/>
                          </a:lnTo>
                          <a:lnTo>
                            <a:pt x="238" y="68"/>
                          </a:lnTo>
                          <a:lnTo>
                            <a:pt x="238" y="77"/>
                          </a:lnTo>
                          <a:lnTo>
                            <a:pt x="255" y="68"/>
                          </a:lnTo>
                          <a:lnTo>
                            <a:pt x="263" y="68"/>
                          </a:lnTo>
                          <a:lnTo>
                            <a:pt x="289" y="68"/>
                          </a:lnTo>
                          <a:lnTo>
                            <a:pt x="314" y="68"/>
                          </a:lnTo>
                          <a:lnTo>
                            <a:pt x="323" y="68"/>
                          </a:lnTo>
                          <a:lnTo>
                            <a:pt x="348" y="60"/>
                          </a:lnTo>
                          <a:lnTo>
                            <a:pt x="374" y="60"/>
                          </a:lnTo>
                          <a:lnTo>
                            <a:pt x="382" y="60"/>
                          </a:lnTo>
                          <a:lnTo>
                            <a:pt x="408" y="60"/>
                          </a:lnTo>
                          <a:lnTo>
                            <a:pt x="433" y="60"/>
                          </a:lnTo>
                          <a:lnTo>
                            <a:pt x="450" y="51"/>
                          </a:lnTo>
                          <a:lnTo>
                            <a:pt x="484" y="51"/>
                          </a:lnTo>
                          <a:lnTo>
                            <a:pt x="501" y="51"/>
                          </a:lnTo>
                          <a:lnTo>
                            <a:pt x="527" y="43"/>
                          </a:lnTo>
                          <a:lnTo>
                            <a:pt x="552" y="43"/>
                          </a:lnTo>
                          <a:lnTo>
                            <a:pt x="603" y="43"/>
                          </a:lnTo>
                          <a:lnTo>
                            <a:pt x="629" y="34"/>
                          </a:lnTo>
                          <a:lnTo>
                            <a:pt x="637" y="34"/>
                          </a:lnTo>
                          <a:lnTo>
                            <a:pt x="663" y="34"/>
                          </a:lnTo>
                          <a:lnTo>
                            <a:pt x="688" y="34"/>
                          </a:lnTo>
                          <a:lnTo>
                            <a:pt x="705" y="26"/>
                          </a:lnTo>
                          <a:lnTo>
                            <a:pt x="714" y="26"/>
                          </a:lnTo>
                          <a:lnTo>
                            <a:pt x="739" y="26"/>
                          </a:lnTo>
                          <a:lnTo>
                            <a:pt x="748" y="26"/>
                          </a:lnTo>
                          <a:lnTo>
                            <a:pt x="773" y="17"/>
                          </a:lnTo>
                          <a:lnTo>
                            <a:pt x="807" y="17"/>
                          </a:lnTo>
                          <a:lnTo>
                            <a:pt x="816" y="17"/>
                          </a:lnTo>
                          <a:lnTo>
                            <a:pt x="816" y="9"/>
                          </a:lnTo>
                          <a:lnTo>
                            <a:pt x="841" y="9"/>
                          </a:lnTo>
                          <a:lnTo>
                            <a:pt x="850" y="9"/>
                          </a:lnTo>
                          <a:lnTo>
                            <a:pt x="866" y="0"/>
                          </a:lnTo>
                          <a:lnTo>
                            <a:pt x="866" y="9"/>
                          </a:lnTo>
                          <a:lnTo>
                            <a:pt x="866" y="17"/>
                          </a:lnTo>
                          <a:lnTo>
                            <a:pt x="866" y="34"/>
                          </a:lnTo>
                          <a:lnTo>
                            <a:pt x="866" y="43"/>
                          </a:lnTo>
                          <a:lnTo>
                            <a:pt x="858" y="43"/>
                          </a:lnTo>
                          <a:lnTo>
                            <a:pt x="850" y="51"/>
                          </a:lnTo>
                          <a:lnTo>
                            <a:pt x="841" y="68"/>
                          </a:lnTo>
                          <a:lnTo>
                            <a:pt x="833" y="77"/>
                          </a:lnTo>
                          <a:lnTo>
                            <a:pt x="824" y="68"/>
                          </a:lnTo>
                          <a:lnTo>
                            <a:pt x="816" y="77"/>
                          </a:lnTo>
                          <a:lnTo>
                            <a:pt x="807" y="77"/>
                          </a:lnTo>
                          <a:lnTo>
                            <a:pt x="807" y="85"/>
                          </a:lnTo>
                          <a:lnTo>
                            <a:pt x="799" y="94"/>
                          </a:lnTo>
                          <a:lnTo>
                            <a:pt x="790" y="102"/>
                          </a:lnTo>
                          <a:lnTo>
                            <a:pt x="782" y="94"/>
                          </a:lnTo>
                          <a:lnTo>
                            <a:pt x="782" y="85"/>
                          </a:lnTo>
                          <a:lnTo>
                            <a:pt x="765" y="94"/>
                          </a:lnTo>
                          <a:lnTo>
                            <a:pt x="765" y="102"/>
                          </a:lnTo>
                          <a:lnTo>
                            <a:pt x="765" y="111"/>
                          </a:lnTo>
                          <a:lnTo>
                            <a:pt x="756" y="102"/>
                          </a:lnTo>
                          <a:lnTo>
                            <a:pt x="756" y="111"/>
                          </a:lnTo>
                          <a:lnTo>
                            <a:pt x="756" y="119"/>
                          </a:lnTo>
                          <a:lnTo>
                            <a:pt x="756" y="128"/>
                          </a:lnTo>
                          <a:lnTo>
                            <a:pt x="748" y="128"/>
                          </a:lnTo>
                          <a:lnTo>
                            <a:pt x="739" y="128"/>
                          </a:lnTo>
                          <a:lnTo>
                            <a:pt x="739" y="136"/>
                          </a:lnTo>
                          <a:lnTo>
                            <a:pt x="731" y="136"/>
                          </a:lnTo>
                          <a:lnTo>
                            <a:pt x="722" y="136"/>
                          </a:lnTo>
                          <a:lnTo>
                            <a:pt x="722" y="145"/>
                          </a:lnTo>
                          <a:lnTo>
                            <a:pt x="714" y="153"/>
                          </a:lnTo>
                          <a:lnTo>
                            <a:pt x="705" y="161"/>
                          </a:lnTo>
                          <a:lnTo>
                            <a:pt x="697" y="161"/>
                          </a:lnTo>
                          <a:lnTo>
                            <a:pt x="688" y="161"/>
                          </a:lnTo>
                          <a:lnTo>
                            <a:pt x="680" y="161"/>
                          </a:lnTo>
                          <a:lnTo>
                            <a:pt x="671" y="170"/>
                          </a:lnTo>
                          <a:lnTo>
                            <a:pt x="663" y="178"/>
                          </a:lnTo>
                          <a:lnTo>
                            <a:pt x="654" y="18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6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1780" y="2453"/>
                      <a:ext cx="1427" cy="1390"/>
                    </a:xfrm>
                    <a:custGeom>
                      <a:avLst/>
                      <a:gdLst>
                        <a:gd name="T0" fmla="*/ 68 w 1427"/>
                        <a:gd name="T1" fmla="*/ 551 h 1390"/>
                        <a:gd name="T2" fmla="*/ 408 w 1427"/>
                        <a:gd name="T3" fmla="*/ 348 h 1390"/>
                        <a:gd name="T4" fmla="*/ 629 w 1427"/>
                        <a:gd name="T5" fmla="*/ 17 h 1390"/>
                        <a:gd name="T6" fmla="*/ 731 w 1427"/>
                        <a:gd name="T7" fmla="*/ 263 h 1390"/>
                        <a:gd name="T8" fmla="*/ 782 w 1427"/>
                        <a:gd name="T9" fmla="*/ 288 h 1390"/>
                        <a:gd name="T10" fmla="*/ 815 w 1427"/>
                        <a:gd name="T11" fmla="*/ 314 h 1390"/>
                        <a:gd name="T12" fmla="*/ 875 w 1427"/>
                        <a:gd name="T13" fmla="*/ 322 h 1390"/>
                        <a:gd name="T14" fmla="*/ 926 w 1427"/>
                        <a:gd name="T15" fmla="*/ 331 h 1390"/>
                        <a:gd name="T16" fmla="*/ 943 w 1427"/>
                        <a:gd name="T17" fmla="*/ 356 h 1390"/>
                        <a:gd name="T18" fmla="*/ 985 w 1427"/>
                        <a:gd name="T19" fmla="*/ 356 h 1390"/>
                        <a:gd name="T20" fmla="*/ 1019 w 1427"/>
                        <a:gd name="T21" fmla="*/ 365 h 1390"/>
                        <a:gd name="T22" fmla="*/ 1036 w 1427"/>
                        <a:gd name="T23" fmla="*/ 373 h 1390"/>
                        <a:gd name="T24" fmla="*/ 1062 w 1427"/>
                        <a:gd name="T25" fmla="*/ 365 h 1390"/>
                        <a:gd name="T26" fmla="*/ 1096 w 1427"/>
                        <a:gd name="T27" fmla="*/ 373 h 1390"/>
                        <a:gd name="T28" fmla="*/ 1130 w 1427"/>
                        <a:gd name="T29" fmla="*/ 381 h 1390"/>
                        <a:gd name="T30" fmla="*/ 1147 w 1427"/>
                        <a:gd name="T31" fmla="*/ 365 h 1390"/>
                        <a:gd name="T32" fmla="*/ 1181 w 1427"/>
                        <a:gd name="T33" fmla="*/ 365 h 1390"/>
                        <a:gd name="T34" fmla="*/ 1206 w 1427"/>
                        <a:gd name="T35" fmla="*/ 365 h 1390"/>
                        <a:gd name="T36" fmla="*/ 1249 w 1427"/>
                        <a:gd name="T37" fmla="*/ 356 h 1390"/>
                        <a:gd name="T38" fmla="*/ 1266 w 1427"/>
                        <a:gd name="T39" fmla="*/ 373 h 1390"/>
                        <a:gd name="T40" fmla="*/ 1283 w 1427"/>
                        <a:gd name="T41" fmla="*/ 381 h 1390"/>
                        <a:gd name="T42" fmla="*/ 1300 w 1427"/>
                        <a:gd name="T43" fmla="*/ 390 h 1390"/>
                        <a:gd name="T44" fmla="*/ 1308 w 1427"/>
                        <a:gd name="T45" fmla="*/ 398 h 1390"/>
                        <a:gd name="T46" fmla="*/ 1325 w 1427"/>
                        <a:gd name="T47" fmla="*/ 398 h 1390"/>
                        <a:gd name="T48" fmla="*/ 1351 w 1427"/>
                        <a:gd name="T49" fmla="*/ 398 h 1390"/>
                        <a:gd name="T50" fmla="*/ 1368 w 1427"/>
                        <a:gd name="T51" fmla="*/ 610 h 1390"/>
                        <a:gd name="T52" fmla="*/ 1393 w 1427"/>
                        <a:gd name="T53" fmla="*/ 644 h 1390"/>
                        <a:gd name="T54" fmla="*/ 1401 w 1427"/>
                        <a:gd name="T55" fmla="*/ 670 h 1390"/>
                        <a:gd name="T56" fmla="*/ 1401 w 1427"/>
                        <a:gd name="T57" fmla="*/ 686 h 1390"/>
                        <a:gd name="T58" fmla="*/ 1418 w 1427"/>
                        <a:gd name="T59" fmla="*/ 712 h 1390"/>
                        <a:gd name="T60" fmla="*/ 1418 w 1427"/>
                        <a:gd name="T61" fmla="*/ 729 h 1390"/>
                        <a:gd name="T62" fmla="*/ 1418 w 1427"/>
                        <a:gd name="T63" fmla="*/ 754 h 1390"/>
                        <a:gd name="T64" fmla="*/ 1401 w 1427"/>
                        <a:gd name="T65" fmla="*/ 780 h 1390"/>
                        <a:gd name="T66" fmla="*/ 1401 w 1427"/>
                        <a:gd name="T67" fmla="*/ 805 h 1390"/>
                        <a:gd name="T68" fmla="*/ 1410 w 1427"/>
                        <a:gd name="T69" fmla="*/ 839 h 1390"/>
                        <a:gd name="T70" fmla="*/ 1300 w 1427"/>
                        <a:gd name="T71" fmla="*/ 932 h 1390"/>
                        <a:gd name="T72" fmla="*/ 1291 w 1427"/>
                        <a:gd name="T73" fmla="*/ 890 h 1390"/>
                        <a:gd name="T74" fmla="*/ 1274 w 1427"/>
                        <a:gd name="T75" fmla="*/ 932 h 1390"/>
                        <a:gd name="T76" fmla="*/ 1189 w 1427"/>
                        <a:gd name="T77" fmla="*/ 1017 h 1390"/>
                        <a:gd name="T78" fmla="*/ 1130 w 1427"/>
                        <a:gd name="T79" fmla="*/ 1025 h 1390"/>
                        <a:gd name="T80" fmla="*/ 1096 w 1427"/>
                        <a:gd name="T81" fmla="*/ 1042 h 1390"/>
                        <a:gd name="T82" fmla="*/ 1079 w 1427"/>
                        <a:gd name="T83" fmla="*/ 1034 h 1390"/>
                        <a:gd name="T84" fmla="*/ 1062 w 1427"/>
                        <a:gd name="T85" fmla="*/ 1059 h 1390"/>
                        <a:gd name="T86" fmla="*/ 1045 w 1427"/>
                        <a:gd name="T87" fmla="*/ 1093 h 1390"/>
                        <a:gd name="T88" fmla="*/ 1036 w 1427"/>
                        <a:gd name="T89" fmla="*/ 1102 h 1390"/>
                        <a:gd name="T90" fmla="*/ 985 w 1427"/>
                        <a:gd name="T91" fmla="*/ 1136 h 1390"/>
                        <a:gd name="T92" fmla="*/ 977 w 1427"/>
                        <a:gd name="T93" fmla="*/ 1203 h 1390"/>
                        <a:gd name="T94" fmla="*/ 977 w 1427"/>
                        <a:gd name="T95" fmla="*/ 1271 h 1390"/>
                        <a:gd name="T96" fmla="*/ 994 w 1427"/>
                        <a:gd name="T97" fmla="*/ 1381 h 1390"/>
                        <a:gd name="T98" fmla="*/ 883 w 1427"/>
                        <a:gd name="T99" fmla="*/ 1356 h 1390"/>
                        <a:gd name="T100" fmla="*/ 790 w 1427"/>
                        <a:gd name="T101" fmla="*/ 1305 h 1390"/>
                        <a:gd name="T102" fmla="*/ 731 w 1427"/>
                        <a:gd name="T103" fmla="*/ 1152 h 1390"/>
                        <a:gd name="T104" fmla="*/ 654 w 1427"/>
                        <a:gd name="T105" fmla="*/ 1034 h 1390"/>
                        <a:gd name="T106" fmla="*/ 561 w 1427"/>
                        <a:gd name="T107" fmla="*/ 890 h 1390"/>
                        <a:gd name="T108" fmla="*/ 493 w 1427"/>
                        <a:gd name="T109" fmla="*/ 864 h 1390"/>
                        <a:gd name="T110" fmla="*/ 382 w 1427"/>
                        <a:gd name="T111" fmla="*/ 915 h 1390"/>
                        <a:gd name="T112" fmla="*/ 280 w 1427"/>
                        <a:gd name="T113" fmla="*/ 924 h 1390"/>
                        <a:gd name="T114" fmla="*/ 179 w 1427"/>
                        <a:gd name="T115" fmla="*/ 771 h 1390"/>
                        <a:gd name="T116" fmla="*/ 102 w 1427"/>
                        <a:gd name="T117" fmla="*/ 678 h 1390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1427"/>
                        <a:gd name="T178" fmla="*/ 0 h 1390"/>
                        <a:gd name="T179" fmla="*/ 1427 w 1427"/>
                        <a:gd name="T180" fmla="*/ 1390 h 1390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1427" h="1390">
                          <a:moveTo>
                            <a:pt x="60" y="627"/>
                          </a:moveTo>
                          <a:lnTo>
                            <a:pt x="43" y="610"/>
                          </a:lnTo>
                          <a:lnTo>
                            <a:pt x="26" y="576"/>
                          </a:lnTo>
                          <a:lnTo>
                            <a:pt x="9" y="568"/>
                          </a:lnTo>
                          <a:lnTo>
                            <a:pt x="0" y="568"/>
                          </a:lnTo>
                          <a:lnTo>
                            <a:pt x="0" y="559"/>
                          </a:lnTo>
                          <a:lnTo>
                            <a:pt x="0" y="551"/>
                          </a:lnTo>
                          <a:lnTo>
                            <a:pt x="0" y="542"/>
                          </a:lnTo>
                          <a:lnTo>
                            <a:pt x="26" y="542"/>
                          </a:lnTo>
                          <a:lnTo>
                            <a:pt x="68" y="551"/>
                          </a:lnTo>
                          <a:lnTo>
                            <a:pt x="187" y="559"/>
                          </a:lnTo>
                          <a:lnTo>
                            <a:pt x="196" y="559"/>
                          </a:lnTo>
                          <a:lnTo>
                            <a:pt x="280" y="568"/>
                          </a:lnTo>
                          <a:lnTo>
                            <a:pt x="289" y="568"/>
                          </a:lnTo>
                          <a:lnTo>
                            <a:pt x="314" y="568"/>
                          </a:lnTo>
                          <a:lnTo>
                            <a:pt x="357" y="576"/>
                          </a:lnTo>
                          <a:lnTo>
                            <a:pt x="382" y="576"/>
                          </a:lnTo>
                          <a:lnTo>
                            <a:pt x="391" y="568"/>
                          </a:lnTo>
                          <a:lnTo>
                            <a:pt x="391" y="509"/>
                          </a:lnTo>
                          <a:lnTo>
                            <a:pt x="399" y="458"/>
                          </a:lnTo>
                          <a:lnTo>
                            <a:pt x="399" y="398"/>
                          </a:lnTo>
                          <a:lnTo>
                            <a:pt x="399" y="373"/>
                          </a:lnTo>
                          <a:lnTo>
                            <a:pt x="408" y="348"/>
                          </a:lnTo>
                          <a:lnTo>
                            <a:pt x="408" y="280"/>
                          </a:lnTo>
                          <a:lnTo>
                            <a:pt x="416" y="220"/>
                          </a:lnTo>
                          <a:lnTo>
                            <a:pt x="416" y="195"/>
                          </a:lnTo>
                          <a:lnTo>
                            <a:pt x="416" y="170"/>
                          </a:lnTo>
                          <a:lnTo>
                            <a:pt x="425" y="110"/>
                          </a:lnTo>
                          <a:lnTo>
                            <a:pt x="425" y="93"/>
                          </a:lnTo>
                          <a:lnTo>
                            <a:pt x="425" y="59"/>
                          </a:lnTo>
                          <a:lnTo>
                            <a:pt x="433" y="0"/>
                          </a:lnTo>
                          <a:lnTo>
                            <a:pt x="518" y="9"/>
                          </a:lnTo>
                          <a:lnTo>
                            <a:pt x="535" y="9"/>
                          </a:lnTo>
                          <a:lnTo>
                            <a:pt x="578" y="9"/>
                          </a:lnTo>
                          <a:lnTo>
                            <a:pt x="629" y="17"/>
                          </a:lnTo>
                          <a:lnTo>
                            <a:pt x="646" y="17"/>
                          </a:lnTo>
                          <a:lnTo>
                            <a:pt x="688" y="17"/>
                          </a:lnTo>
                          <a:lnTo>
                            <a:pt x="739" y="17"/>
                          </a:lnTo>
                          <a:lnTo>
                            <a:pt x="739" y="76"/>
                          </a:lnTo>
                          <a:lnTo>
                            <a:pt x="739" y="93"/>
                          </a:lnTo>
                          <a:lnTo>
                            <a:pt x="739" y="127"/>
                          </a:lnTo>
                          <a:lnTo>
                            <a:pt x="739" y="153"/>
                          </a:lnTo>
                          <a:lnTo>
                            <a:pt x="739" y="187"/>
                          </a:lnTo>
                          <a:lnTo>
                            <a:pt x="731" y="204"/>
                          </a:lnTo>
                          <a:lnTo>
                            <a:pt x="731" y="246"/>
                          </a:lnTo>
                          <a:lnTo>
                            <a:pt x="731" y="263"/>
                          </a:lnTo>
                          <a:lnTo>
                            <a:pt x="739" y="263"/>
                          </a:lnTo>
                          <a:lnTo>
                            <a:pt x="748" y="271"/>
                          </a:lnTo>
                          <a:lnTo>
                            <a:pt x="756" y="280"/>
                          </a:lnTo>
                          <a:lnTo>
                            <a:pt x="765" y="288"/>
                          </a:lnTo>
                          <a:lnTo>
                            <a:pt x="773" y="297"/>
                          </a:lnTo>
                          <a:lnTo>
                            <a:pt x="773" y="288"/>
                          </a:lnTo>
                          <a:lnTo>
                            <a:pt x="782" y="288"/>
                          </a:lnTo>
                          <a:lnTo>
                            <a:pt x="790" y="297"/>
                          </a:lnTo>
                          <a:lnTo>
                            <a:pt x="799" y="288"/>
                          </a:lnTo>
                          <a:lnTo>
                            <a:pt x="799" y="280"/>
                          </a:lnTo>
                          <a:lnTo>
                            <a:pt x="799" y="288"/>
                          </a:lnTo>
                          <a:lnTo>
                            <a:pt x="807" y="288"/>
                          </a:lnTo>
                          <a:lnTo>
                            <a:pt x="807" y="297"/>
                          </a:lnTo>
                          <a:lnTo>
                            <a:pt x="815" y="297"/>
                          </a:lnTo>
                          <a:lnTo>
                            <a:pt x="815" y="305"/>
                          </a:lnTo>
                          <a:lnTo>
                            <a:pt x="815" y="314"/>
                          </a:lnTo>
                          <a:lnTo>
                            <a:pt x="824" y="314"/>
                          </a:lnTo>
                          <a:lnTo>
                            <a:pt x="832" y="322"/>
                          </a:lnTo>
                          <a:lnTo>
                            <a:pt x="832" y="314"/>
                          </a:lnTo>
                          <a:lnTo>
                            <a:pt x="841" y="322"/>
                          </a:lnTo>
                          <a:lnTo>
                            <a:pt x="849" y="322"/>
                          </a:lnTo>
                          <a:lnTo>
                            <a:pt x="858" y="322"/>
                          </a:lnTo>
                          <a:lnTo>
                            <a:pt x="858" y="331"/>
                          </a:lnTo>
                          <a:lnTo>
                            <a:pt x="866" y="331"/>
                          </a:lnTo>
                          <a:lnTo>
                            <a:pt x="866" y="322"/>
                          </a:lnTo>
                          <a:lnTo>
                            <a:pt x="875" y="322"/>
                          </a:lnTo>
                          <a:lnTo>
                            <a:pt x="883" y="331"/>
                          </a:lnTo>
                          <a:lnTo>
                            <a:pt x="883" y="339"/>
                          </a:lnTo>
                          <a:lnTo>
                            <a:pt x="892" y="339"/>
                          </a:lnTo>
                          <a:lnTo>
                            <a:pt x="900" y="339"/>
                          </a:lnTo>
                          <a:lnTo>
                            <a:pt x="900" y="331"/>
                          </a:lnTo>
                          <a:lnTo>
                            <a:pt x="909" y="331"/>
                          </a:lnTo>
                          <a:lnTo>
                            <a:pt x="926" y="331"/>
                          </a:lnTo>
                          <a:lnTo>
                            <a:pt x="934" y="331"/>
                          </a:lnTo>
                          <a:lnTo>
                            <a:pt x="926" y="339"/>
                          </a:lnTo>
                          <a:lnTo>
                            <a:pt x="934" y="348"/>
                          </a:lnTo>
                          <a:lnTo>
                            <a:pt x="943" y="348"/>
                          </a:lnTo>
                          <a:lnTo>
                            <a:pt x="943" y="356"/>
                          </a:lnTo>
                          <a:lnTo>
                            <a:pt x="943" y="365"/>
                          </a:lnTo>
                          <a:lnTo>
                            <a:pt x="951" y="365"/>
                          </a:lnTo>
                          <a:lnTo>
                            <a:pt x="960" y="365"/>
                          </a:lnTo>
                          <a:lnTo>
                            <a:pt x="968" y="356"/>
                          </a:lnTo>
                          <a:lnTo>
                            <a:pt x="968" y="348"/>
                          </a:lnTo>
                          <a:lnTo>
                            <a:pt x="977" y="348"/>
                          </a:lnTo>
                          <a:lnTo>
                            <a:pt x="985" y="348"/>
                          </a:lnTo>
                          <a:lnTo>
                            <a:pt x="985" y="356"/>
                          </a:lnTo>
                          <a:lnTo>
                            <a:pt x="994" y="356"/>
                          </a:lnTo>
                          <a:lnTo>
                            <a:pt x="994" y="365"/>
                          </a:lnTo>
                          <a:lnTo>
                            <a:pt x="994" y="373"/>
                          </a:lnTo>
                          <a:lnTo>
                            <a:pt x="1002" y="373"/>
                          </a:lnTo>
                          <a:lnTo>
                            <a:pt x="1011" y="373"/>
                          </a:lnTo>
                          <a:lnTo>
                            <a:pt x="1011" y="365"/>
                          </a:lnTo>
                          <a:lnTo>
                            <a:pt x="1019" y="365"/>
                          </a:lnTo>
                          <a:lnTo>
                            <a:pt x="1028" y="365"/>
                          </a:lnTo>
                          <a:lnTo>
                            <a:pt x="1028" y="373"/>
                          </a:lnTo>
                          <a:lnTo>
                            <a:pt x="1019" y="373"/>
                          </a:lnTo>
                          <a:lnTo>
                            <a:pt x="1028" y="381"/>
                          </a:lnTo>
                          <a:lnTo>
                            <a:pt x="1036" y="381"/>
                          </a:lnTo>
                          <a:lnTo>
                            <a:pt x="1036" y="373"/>
                          </a:lnTo>
                          <a:lnTo>
                            <a:pt x="1036" y="365"/>
                          </a:lnTo>
                          <a:lnTo>
                            <a:pt x="1045" y="373"/>
                          </a:lnTo>
                          <a:lnTo>
                            <a:pt x="1045" y="365"/>
                          </a:lnTo>
                          <a:lnTo>
                            <a:pt x="1045" y="356"/>
                          </a:lnTo>
                          <a:lnTo>
                            <a:pt x="1053" y="356"/>
                          </a:lnTo>
                          <a:lnTo>
                            <a:pt x="1062" y="356"/>
                          </a:lnTo>
                          <a:lnTo>
                            <a:pt x="1062" y="365"/>
                          </a:lnTo>
                          <a:lnTo>
                            <a:pt x="1070" y="365"/>
                          </a:lnTo>
                          <a:lnTo>
                            <a:pt x="1070" y="373"/>
                          </a:lnTo>
                          <a:lnTo>
                            <a:pt x="1079" y="373"/>
                          </a:lnTo>
                          <a:lnTo>
                            <a:pt x="1079" y="365"/>
                          </a:lnTo>
                          <a:lnTo>
                            <a:pt x="1079" y="356"/>
                          </a:lnTo>
                          <a:lnTo>
                            <a:pt x="1087" y="365"/>
                          </a:lnTo>
                          <a:lnTo>
                            <a:pt x="1087" y="373"/>
                          </a:lnTo>
                          <a:lnTo>
                            <a:pt x="1096" y="373"/>
                          </a:lnTo>
                          <a:lnTo>
                            <a:pt x="1096" y="381"/>
                          </a:lnTo>
                          <a:lnTo>
                            <a:pt x="1104" y="373"/>
                          </a:lnTo>
                          <a:lnTo>
                            <a:pt x="1113" y="381"/>
                          </a:lnTo>
                          <a:lnTo>
                            <a:pt x="1113" y="390"/>
                          </a:lnTo>
                          <a:lnTo>
                            <a:pt x="1121" y="390"/>
                          </a:lnTo>
                          <a:lnTo>
                            <a:pt x="1121" y="381"/>
                          </a:lnTo>
                          <a:lnTo>
                            <a:pt x="1130" y="381"/>
                          </a:lnTo>
                          <a:lnTo>
                            <a:pt x="1130" y="373"/>
                          </a:lnTo>
                          <a:lnTo>
                            <a:pt x="1138" y="373"/>
                          </a:lnTo>
                          <a:lnTo>
                            <a:pt x="1130" y="373"/>
                          </a:lnTo>
                          <a:lnTo>
                            <a:pt x="1138" y="373"/>
                          </a:lnTo>
                          <a:lnTo>
                            <a:pt x="1147" y="373"/>
                          </a:lnTo>
                          <a:lnTo>
                            <a:pt x="1147" y="365"/>
                          </a:lnTo>
                          <a:lnTo>
                            <a:pt x="1147" y="373"/>
                          </a:lnTo>
                          <a:lnTo>
                            <a:pt x="1147" y="365"/>
                          </a:lnTo>
                          <a:lnTo>
                            <a:pt x="1155" y="365"/>
                          </a:lnTo>
                          <a:lnTo>
                            <a:pt x="1164" y="373"/>
                          </a:lnTo>
                          <a:lnTo>
                            <a:pt x="1172" y="373"/>
                          </a:lnTo>
                          <a:lnTo>
                            <a:pt x="1172" y="365"/>
                          </a:lnTo>
                          <a:lnTo>
                            <a:pt x="1181" y="365"/>
                          </a:lnTo>
                          <a:lnTo>
                            <a:pt x="1189" y="356"/>
                          </a:lnTo>
                          <a:lnTo>
                            <a:pt x="1198" y="356"/>
                          </a:lnTo>
                          <a:lnTo>
                            <a:pt x="1198" y="365"/>
                          </a:lnTo>
                          <a:lnTo>
                            <a:pt x="1206" y="365"/>
                          </a:lnTo>
                          <a:lnTo>
                            <a:pt x="1223" y="365"/>
                          </a:lnTo>
                          <a:lnTo>
                            <a:pt x="1223" y="356"/>
                          </a:lnTo>
                          <a:lnTo>
                            <a:pt x="1232" y="365"/>
                          </a:lnTo>
                          <a:lnTo>
                            <a:pt x="1232" y="356"/>
                          </a:lnTo>
                          <a:lnTo>
                            <a:pt x="1240" y="356"/>
                          </a:lnTo>
                          <a:lnTo>
                            <a:pt x="1249" y="356"/>
                          </a:lnTo>
                          <a:lnTo>
                            <a:pt x="1249" y="365"/>
                          </a:lnTo>
                          <a:lnTo>
                            <a:pt x="1249" y="356"/>
                          </a:lnTo>
                          <a:lnTo>
                            <a:pt x="1249" y="365"/>
                          </a:lnTo>
                          <a:lnTo>
                            <a:pt x="1257" y="365"/>
                          </a:lnTo>
                          <a:lnTo>
                            <a:pt x="1266" y="373"/>
                          </a:lnTo>
                          <a:lnTo>
                            <a:pt x="1266" y="381"/>
                          </a:lnTo>
                          <a:lnTo>
                            <a:pt x="1274" y="381"/>
                          </a:lnTo>
                          <a:lnTo>
                            <a:pt x="1283" y="381"/>
                          </a:lnTo>
                          <a:lnTo>
                            <a:pt x="1283" y="390"/>
                          </a:lnTo>
                          <a:lnTo>
                            <a:pt x="1291" y="390"/>
                          </a:lnTo>
                          <a:lnTo>
                            <a:pt x="1300" y="390"/>
                          </a:lnTo>
                          <a:lnTo>
                            <a:pt x="1308" y="390"/>
                          </a:lnTo>
                          <a:lnTo>
                            <a:pt x="1300" y="390"/>
                          </a:lnTo>
                          <a:lnTo>
                            <a:pt x="1300" y="398"/>
                          </a:lnTo>
                          <a:lnTo>
                            <a:pt x="1308" y="390"/>
                          </a:lnTo>
                          <a:lnTo>
                            <a:pt x="1308" y="398"/>
                          </a:lnTo>
                          <a:lnTo>
                            <a:pt x="1317" y="398"/>
                          </a:lnTo>
                          <a:lnTo>
                            <a:pt x="1325" y="398"/>
                          </a:lnTo>
                          <a:lnTo>
                            <a:pt x="1317" y="407"/>
                          </a:lnTo>
                          <a:lnTo>
                            <a:pt x="1325" y="407"/>
                          </a:lnTo>
                          <a:lnTo>
                            <a:pt x="1325" y="398"/>
                          </a:lnTo>
                          <a:lnTo>
                            <a:pt x="1334" y="407"/>
                          </a:lnTo>
                          <a:lnTo>
                            <a:pt x="1334" y="398"/>
                          </a:lnTo>
                          <a:lnTo>
                            <a:pt x="1334" y="407"/>
                          </a:lnTo>
                          <a:lnTo>
                            <a:pt x="1334" y="398"/>
                          </a:lnTo>
                          <a:lnTo>
                            <a:pt x="1342" y="398"/>
                          </a:lnTo>
                          <a:lnTo>
                            <a:pt x="1334" y="407"/>
                          </a:lnTo>
                          <a:lnTo>
                            <a:pt x="1342" y="407"/>
                          </a:lnTo>
                          <a:lnTo>
                            <a:pt x="1342" y="398"/>
                          </a:lnTo>
                          <a:lnTo>
                            <a:pt x="1342" y="407"/>
                          </a:lnTo>
                          <a:lnTo>
                            <a:pt x="1351" y="398"/>
                          </a:lnTo>
                          <a:lnTo>
                            <a:pt x="1359" y="398"/>
                          </a:lnTo>
                          <a:lnTo>
                            <a:pt x="1359" y="407"/>
                          </a:lnTo>
                          <a:lnTo>
                            <a:pt x="1359" y="441"/>
                          </a:lnTo>
                          <a:lnTo>
                            <a:pt x="1359" y="475"/>
                          </a:lnTo>
                          <a:lnTo>
                            <a:pt x="1359" y="492"/>
                          </a:lnTo>
                          <a:lnTo>
                            <a:pt x="1359" y="517"/>
                          </a:lnTo>
                          <a:lnTo>
                            <a:pt x="1359" y="551"/>
                          </a:lnTo>
                          <a:lnTo>
                            <a:pt x="1359" y="576"/>
                          </a:lnTo>
                          <a:lnTo>
                            <a:pt x="1359" y="602"/>
                          </a:lnTo>
                          <a:lnTo>
                            <a:pt x="1368" y="602"/>
                          </a:lnTo>
                          <a:lnTo>
                            <a:pt x="1368" y="610"/>
                          </a:lnTo>
                          <a:lnTo>
                            <a:pt x="1376" y="619"/>
                          </a:lnTo>
                          <a:lnTo>
                            <a:pt x="1385" y="619"/>
                          </a:lnTo>
                          <a:lnTo>
                            <a:pt x="1385" y="627"/>
                          </a:lnTo>
                          <a:lnTo>
                            <a:pt x="1385" y="636"/>
                          </a:lnTo>
                          <a:lnTo>
                            <a:pt x="1385" y="644"/>
                          </a:lnTo>
                          <a:lnTo>
                            <a:pt x="1393" y="644"/>
                          </a:lnTo>
                          <a:lnTo>
                            <a:pt x="1385" y="644"/>
                          </a:lnTo>
                          <a:lnTo>
                            <a:pt x="1385" y="653"/>
                          </a:lnTo>
                          <a:lnTo>
                            <a:pt x="1385" y="661"/>
                          </a:lnTo>
                          <a:lnTo>
                            <a:pt x="1393" y="661"/>
                          </a:lnTo>
                          <a:lnTo>
                            <a:pt x="1401" y="661"/>
                          </a:lnTo>
                          <a:lnTo>
                            <a:pt x="1401" y="670"/>
                          </a:lnTo>
                          <a:lnTo>
                            <a:pt x="1393" y="670"/>
                          </a:lnTo>
                          <a:lnTo>
                            <a:pt x="1401" y="670"/>
                          </a:lnTo>
                          <a:lnTo>
                            <a:pt x="1401" y="678"/>
                          </a:lnTo>
                          <a:lnTo>
                            <a:pt x="1401" y="686"/>
                          </a:lnTo>
                          <a:lnTo>
                            <a:pt x="1410" y="686"/>
                          </a:lnTo>
                          <a:lnTo>
                            <a:pt x="1401" y="686"/>
                          </a:lnTo>
                          <a:lnTo>
                            <a:pt x="1401" y="695"/>
                          </a:lnTo>
                          <a:lnTo>
                            <a:pt x="1410" y="695"/>
                          </a:lnTo>
                          <a:lnTo>
                            <a:pt x="1410" y="703"/>
                          </a:lnTo>
                          <a:lnTo>
                            <a:pt x="1418" y="712"/>
                          </a:lnTo>
                          <a:lnTo>
                            <a:pt x="1418" y="703"/>
                          </a:lnTo>
                          <a:lnTo>
                            <a:pt x="1418" y="712"/>
                          </a:lnTo>
                          <a:lnTo>
                            <a:pt x="1418" y="720"/>
                          </a:lnTo>
                          <a:lnTo>
                            <a:pt x="1427" y="729"/>
                          </a:lnTo>
                          <a:lnTo>
                            <a:pt x="1418" y="729"/>
                          </a:lnTo>
                          <a:lnTo>
                            <a:pt x="1418" y="737"/>
                          </a:lnTo>
                          <a:lnTo>
                            <a:pt x="1418" y="746"/>
                          </a:lnTo>
                          <a:lnTo>
                            <a:pt x="1418" y="754"/>
                          </a:lnTo>
                          <a:lnTo>
                            <a:pt x="1418" y="763"/>
                          </a:lnTo>
                          <a:lnTo>
                            <a:pt x="1410" y="763"/>
                          </a:lnTo>
                          <a:lnTo>
                            <a:pt x="1410" y="771"/>
                          </a:lnTo>
                          <a:lnTo>
                            <a:pt x="1410" y="780"/>
                          </a:lnTo>
                          <a:lnTo>
                            <a:pt x="1401" y="780"/>
                          </a:lnTo>
                          <a:lnTo>
                            <a:pt x="1410" y="780"/>
                          </a:lnTo>
                          <a:lnTo>
                            <a:pt x="1401" y="780"/>
                          </a:lnTo>
                          <a:lnTo>
                            <a:pt x="1401" y="788"/>
                          </a:lnTo>
                          <a:lnTo>
                            <a:pt x="1401" y="797"/>
                          </a:lnTo>
                          <a:lnTo>
                            <a:pt x="1401" y="805"/>
                          </a:lnTo>
                          <a:lnTo>
                            <a:pt x="1401" y="814"/>
                          </a:lnTo>
                          <a:lnTo>
                            <a:pt x="1401" y="822"/>
                          </a:lnTo>
                          <a:lnTo>
                            <a:pt x="1401" y="831"/>
                          </a:lnTo>
                          <a:lnTo>
                            <a:pt x="1401" y="839"/>
                          </a:lnTo>
                          <a:lnTo>
                            <a:pt x="1410" y="839"/>
                          </a:lnTo>
                          <a:lnTo>
                            <a:pt x="1401" y="839"/>
                          </a:lnTo>
                          <a:lnTo>
                            <a:pt x="1401" y="847"/>
                          </a:lnTo>
                          <a:lnTo>
                            <a:pt x="1401" y="856"/>
                          </a:lnTo>
                          <a:lnTo>
                            <a:pt x="1385" y="864"/>
                          </a:lnTo>
                          <a:lnTo>
                            <a:pt x="1376" y="881"/>
                          </a:lnTo>
                          <a:lnTo>
                            <a:pt x="1393" y="898"/>
                          </a:lnTo>
                          <a:lnTo>
                            <a:pt x="1368" y="898"/>
                          </a:lnTo>
                          <a:lnTo>
                            <a:pt x="1334" y="915"/>
                          </a:lnTo>
                          <a:lnTo>
                            <a:pt x="1300" y="932"/>
                          </a:lnTo>
                          <a:lnTo>
                            <a:pt x="1291" y="941"/>
                          </a:lnTo>
                          <a:lnTo>
                            <a:pt x="1283" y="941"/>
                          </a:lnTo>
                          <a:lnTo>
                            <a:pt x="1300" y="924"/>
                          </a:lnTo>
                          <a:lnTo>
                            <a:pt x="1308" y="924"/>
                          </a:lnTo>
                          <a:lnTo>
                            <a:pt x="1317" y="924"/>
                          </a:lnTo>
                          <a:lnTo>
                            <a:pt x="1317" y="915"/>
                          </a:lnTo>
                          <a:lnTo>
                            <a:pt x="1308" y="915"/>
                          </a:lnTo>
                          <a:lnTo>
                            <a:pt x="1283" y="924"/>
                          </a:lnTo>
                          <a:lnTo>
                            <a:pt x="1291" y="907"/>
                          </a:lnTo>
                          <a:lnTo>
                            <a:pt x="1291" y="890"/>
                          </a:lnTo>
                          <a:lnTo>
                            <a:pt x="1283" y="890"/>
                          </a:lnTo>
                          <a:lnTo>
                            <a:pt x="1274" y="907"/>
                          </a:lnTo>
                          <a:lnTo>
                            <a:pt x="1266" y="898"/>
                          </a:lnTo>
                          <a:lnTo>
                            <a:pt x="1249" y="890"/>
                          </a:lnTo>
                          <a:lnTo>
                            <a:pt x="1257" y="898"/>
                          </a:lnTo>
                          <a:lnTo>
                            <a:pt x="1266" y="898"/>
                          </a:lnTo>
                          <a:lnTo>
                            <a:pt x="1257" y="915"/>
                          </a:lnTo>
                          <a:lnTo>
                            <a:pt x="1274" y="924"/>
                          </a:lnTo>
                          <a:lnTo>
                            <a:pt x="1266" y="932"/>
                          </a:lnTo>
                          <a:lnTo>
                            <a:pt x="1274" y="932"/>
                          </a:lnTo>
                          <a:lnTo>
                            <a:pt x="1274" y="941"/>
                          </a:lnTo>
                          <a:lnTo>
                            <a:pt x="1283" y="941"/>
                          </a:lnTo>
                          <a:lnTo>
                            <a:pt x="1274" y="941"/>
                          </a:lnTo>
                          <a:lnTo>
                            <a:pt x="1274" y="949"/>
                          </a:lnTo>
                          <a:lnTo>
                            <a:pt x="1266" y="949"/>
                          </a:lnTo>
                          <a:lnTo>
                            <a:pt x="1257" y="966"/>
                          </a:lnTo>
                          <a:lnTo>
                            <a:pt x="1240" y="966"/>
                          </a:lnTo>
                          <a:lnTo>
                            <a:pt x="1240" y="975"/>
                          </a:lnTo>
                          <a:lnTo>
                            <a:pt x="1232" y="992"/>
                          </a:lnTo>
                          <a:lnTo>
                            <a:pt x="1206" y="1017"/>
                          </a:lnTo>
                          <a:lnTo>
                            <a:pt x="1189" y="1025"/>
                          </a:lnTo>
                          <a:lnTo>
                            <a:pt x="1189" y="1017"/>
                          </a:lnTo>
                          <a:lnTo>
                            <a:pt x="1172" y="1025"/>
                          </a:lnTo>
                          <a:lnTo>
                            <a:pt x="1155" y="1025"/>
                          </a:lnTo>
                          <a:lnTo>
                            <a:pt x="1155" y="1034"/>
                          </a:lnTo>
                          <a:lnTo>
                            <a:pt x="1181" y="1025"/>
                          </a:lnTo>
                          <a:lnTo>
                            <a:pt x="1130" y="1051"/>
                          </a:lnTo>
                          <a:lnTo>
                            <a:pt x="1147" y="1042"/>
                          </a:lnTo>
                          <a:lnTo>
                            <a:pt x="1155" y="1034"/>
                          </a:lnTo>
                          <a:lnTo>
                            <a:pt x="1121" y="1042"/>
                          </a:lnTo>
                          <a:lnTo>
                            <a:pt x="1130" y="1042"/>
                          </a:lnTo>
                          <a:lnTo>
                            <a:pt x="1121" y="1034"/>
                          </a:lnTo>
                          <a:lnTo>
                            <a:pt x="1130" y="1017"/>
                          </a:lnTo>
                          <a:lnTo>
                            <a:pt x="1130" y="1025"/>
                          </a:lnTo>
                          <a:lnTo>
                            <a:pt x="1121" y="1034"/>
                          </a:lnTo>
                          <a:lnTo>
                            <a:pt x="1121" y="1025"/>
                          </a:lnTo>
                          <a:lnTo>
                            <a:pt x="1113" y="1034"/>
                          </a:lnTo>
                          <a:lnTo>
                            <a:pt x="1104" y="1034"/>
                          </a:lnTo>
                          <a:lnTo>
                            <a:pt x="1104" y="1025"/>
                          </a:lnTo>
                          <a:lnTo>
                            <a:pt x="1096" y="1017"/>
                          </a:lnTo>
                          <a:lnTo>
                            <a:pt x="1104" y="1025"/>
                          </a:lnTo>
                          <a:lnTo>
                            <a:pt x="1104" y="1034"/>
                          </a:lnTo>
                          <a:lnTo>
                            <a:pt x="1104" y="1042"/>
                          </a:lnTo>
                          <a:lnTo>
                            <a:pt x="1096" y="1042"/>
                          </a:lnTo>
                          <a:lnTo>
                            <a:pt x="1104" y="1042"/>
                          </a:lnTo>
                          <a:lnTo>
                            <a:pt x="1096" y="1034"/>
                          </a:lnTo>
                          <a:lnTo>
                            <a:pt x="1096" y="1042"/>
                          </a:lnTo>
                          <a:lnTo>
                            <a:pt x="1096" y="1034"/>
                          </a:lnTo>
                          <a:lnTo>
                            <a:pt x="1087" y="1034"/>
                          </a:lnTo>
                          <a:lnTo>
                            <a:pt x="1087" y="1025"/>
                          </a:lnTo>
                          <a:lnTo>
                            <a:pt x="1087" y="1017"/>
                          </a:lnTo>
                          <a:lnTo>
                            <a:pt x="1087" y="1025"/>
                          </a:lnTo>
                          <a:lnTo>
                            <a:pt x="1079" y="1025"/>
                          </a:lnTo>
                          <a:lnTo>
                            <a:pt x="1079" y="1034"/>
                          </a:lnTo>
                          <a:lnTo>
                            <a:pt x="1079" y="1042"/>
                          </a:lnTo>
                          <a:lnTo>
                            <a:pt x="1087" y="1042"/>
                          </a:lnTo>
                          <a:lnTo>
                            <a:pt x="1096" y="1051"/>
                          </a:lnTo>
                          <a:lnTo>
                            <a:pt x="1087" y="1059"/>
                          </a:lnTo>
                          <a:lnTo>
                            <a:pt x="1096" y="1059"/>
                          </a:lnTo>
                          <a:lnTo>
                            <a:pt x="1096" y="1051"/>
                          </a:lnTo>
                          <a:lnTo>
                            <a:pt x="1104" y="1059"/>
                          </a:lnTo>
                          <a:lnTo>
                            <a:pt x="1079" y="1076"/>
                          </a:lnTo>
                          <a:lnTo>
                            <a:pt x="1070" y="1076"/>
                          </a:lnTo>
                          <a:lnTo>
                            <a:pt x="1070" y="1068"/>
                          </a:lnTo>
                          <a:lnTo>
                            <a:pt x="1062" y="1059"/>
                          </a:lnTo>
                          <a:lnTo>
                            <a:pt x="1062" y="1068"/>
                          </a:lnTo>
                          <a:lnTo>
                            <a:pt x="1053" y="1068"/>
                          </a:lnTo>
                          <a:lnTo>
                            <a:pt x="1062" y="1068"/>
                          </a:lnTo>
                          <a:lnTo>
                            <a:pt x="1062" y="1076"/>
                          </a:lnTo>
                          <a:lnTo>
                            <a:pt x="1062" y="1085"/>
                          </a:lnTo>
                          <a:lnTo>
                            <a:pt x="1062" y="1093"/>
                          </a:lnTo>
                          <a:lnTo>
                            <a:pt x="1045" y="1102"/>
                          </a:lnTo>
                          <a:lnTo>
                            <a:pt x="1045" y="1085"/>
                          </a:lnTo>
                          <a:lnTo>
                            <a:pt x="1045" y="1093"/>
                          </a:lnTo>
                          <a:lnTo>
                            <a:pt x="1045" y="1102"/>
                          </a:lnTo>
                          <a:lnTo>
                            <a:pt x="1036" y="1102"/>
                          </a:lnTo>
                          <a:lnTo>
                            <a:pt x="1036" y="1093"/>
                          </a:lnTo>
                          <a:lnTo>
                            <a:pt x="1019" y="1102"/>
                          </a:lnTo>
                          <a:lnTo>
                            <a:pt x="1019" y="1093"/>
                          </a:lnTo>
                          <a:lnTo>
                            <a:pt x="1019" y="1102"/>
                          </a:lnTo>
                          <a:lnTo>
                            <a:pt x="1011" y="1110"/>
                          </a:lnTo>
                          <a:lnTo>
                            <a:pt x="1028" y="1110"/>
                          </a:lnTo>
                          <a:lnTo>
                            <a:pt x="1036" y="1102"/>
                          </a:lnTo>
                          <a:lnTo>
                            <a:pt x="1036" y="1110"/>
                          </a:lnTo>
                          <a:lnTo>
                            <a:pt x="1028" y="1127"/>
                          </a:lnTo>
                          <a:lnTo>
                            <a:pt x="1011" y="1136"/>
                          </a:lnTo>
                          <a:lnTo>
                            <a:pt x="1002" y="1136"/>
                          </a:lnTo>
                          <a:lnTo>
                            <a:pt x="994" y="1136"/>
                          </a:lnTo>
                          <a:lnTo>
                            <a:pt x="985" y="1136"/>
                          </a:lnTo>
                          <a:lnTo>
                            <a:pt x="977" y="1127"/>
                          </a:lnTo>
                          <a:lnTo>
                            <a:pt x="977" y="1136"/>
                          </a:lnTo>
                          <a:lnTo>
                            <a:pt x="985" y="1136"/>
                          </a:lnTo>
                          <a:lnTo>
                            <a:pt x="994" y="1136"/>
                          </a:lnTo>
                          <a:lnTo>
                            <a:pt x="994" y="1144"/>
                          </a:lnTo>
                          <a:lnTo>
                            <a:pt x="1002" y="1152"/>
                          </a:lnTo>
                          <a:lnTo>
                            <a:pt x="994" y="1152"/>
                          </a:lnTo>
                          <a:lnTo>
                            <a:pt x="1002" y="1152"/>
                          </a:lnTo>
                          <a:lnTo>
                            <a:pt x="994" y="1161"/>
                          </a:lnTo>
                          <a:lnTo>
                            <a:pt x="1002" y="1152"/>
                          </a:lnTo>
                          <a:lnTo>
                            <a:pt x="1011" y="1152"/>
                          </a:lnTo>
                          <a:lnTo>
                            <a:pt x="1002" y="1169"/>
                          </a:lnTo>
                          <a:lnTo>
                            <a:pt x="985" y="1203"/>
                          </a:lnTo>
                          <a:lnTo>
                            <a:pt x="977" y="1203"/>
                          </a:lnTo>
                          <a:lnTo>
                            <a:pt x="977" y="1186"/>
                          </a:lnTo>
                          <a:lnTo>
                            <a:pt x="977" y="1195"/>
                          </a:lnTo>
                          <a:lnTo>
                            <a:pt x="968" y="1203"/>
                          </a:lnTo>
                          <a:lnTo>
                            <a:pt x="951" y="1186"/>
                          </a:lnTo>
                          <a:lnTo>
                            <a:pt x="960" y="1203"/>
                          </a:lnTo>
                          <a:lnTo>
                            <a:pt x="943" y="1203"/>
                          </a:lnTo>
                          <a:lnTo>
                            <a:pt x="977" y="1212"/>
                          </a:lnTo>
                          <a:lnTo>
                            <a:pt x="985" y="1212"/>
                          </a:lnTo>
                          <a:lnTo>
                            <a:pt x="977" y="1229"/>
                          </a:lnTo>
                          <a:lnTo>
                            <a:pt x="977" y="1246"/>
                          </a:lnTo>
                          <a:lnTo>
                            <a:pt x="968" y="1246"/>
                          </a:lnTo>
                          <a:lnTo>
                            <a:pt x="968" y="1263"/>
                          </a:lnTo>
                          <a:lnTo>
                            <a:pt x="977" y="1271"/>
                          </a:lnTo>
                          <a:lnTo>
                            <a:pt x="985" y="1297"/>
                          </a:lnTo>
                          <a:lnTo>
                            <a:pt x="985" y="1305"/>
                          </a:lnTo>
                          <a:lnTo>
                            <a:pt x="977" y="1305"/>
                          </a:lnTo>
                          <a:lnTo>
                            <a:pt x="985" y="1322"/>
                          </a:lnTo>
                          <a:lnTo>
                            <a:pt x="994" y="1322"/>
                          </a:lnTo>
                          <a:lnTo>
                            <a:pt x="994" y="1347"/>
                          </a:lnTo>
                          <a:lnTo>
                            <a:pt x="1002" y="1364"/>
                          </a:lnTo>
                          <a:lnTo>
                            <a:pt x="1002" y="1373"/>
                          </a:lnTo>
                          <a:lnTo>
                            <a:pt x="1011" y="1364"/>
                          </a:lnTo>
                          <a:lnTo>
                            <a:pt x="1011" y="1373"/>
                          </a:lnTo>
                          <a:lnTo>
                            <a:pt x="1002" y="1373"/>
                          </a:lnTo>
                          <a:lnTo>
                            <a:pt x="994" y="1381"/>
                          </a:lnTo>
                          <a:lnTo>
                            <a:pt x="994" y="1390"/>
                          </a:lnTo>
                          <a:lnTo>
                            <a:pt x="985" y="1390"/>
                          </a:lnTo>
                          <a:lnTo>
                            <a:pt x="968" y="1373"/>
                          </a:lnTo>
                          <a:lnTo>
                            <a:pt x="960" y="1373"/>
                          </a:lnTo>
                          <a:lnTo>
                            <a:pt x="960" y="1364"/>
                          </a:lnTo>
                          <a:lnTo>
                            <a:pt x="934" y="1364"/>
                          </a:lnTo>
                          <a:lnTo>
                            <a:pt x="917" y="1356"/>
                          </a:lnTo>
                          <a:lnTo>
                            <a:pt x="909" y="1364"/>
                          </a:lnTo>
                          <a:lnTo>
                            <a:pt x="909" y="1356"/>
                          </a:lnTo>
                          <a:lnTo>
                            <a:pt x="892" y="1364"/>
                          </a:lnTo>
                          <a:lnTo>
                            <a:pt x="883" y="1356"/>
                          </a:lnTo>
                          <a:lnTo>
                            <a:pt x="883" y="1347"/>
                          </a:lnTo>
                          <a:lnTo>
                            <a:pt x="883" y="1356"/>
                          </a:lnTo>
                          <a:lnTo>
                            <a:pt x="875" y="1347"/>
                          </a:lnTo>
                          <a:lnTo>
                            <a:pt x="866" y="1339"/>
                          </a:lnTo>
                          <a:lnTo>
                            <a:pt x="858" y="1339"/>
                          </a:lnTo>
                          <a:lnTo>
                            <a:pt x="849" y="1330"/>
                          </a:lnTo>
                          <a:lnTo>
                            <a:pt x="841" y="1339"/>
                          </a:lnTo>
                          <a:lnTo>
                            <a:pt x="824" y="1322"/>
                          </a:lnTo>
                          <a:lnTo>
                            <a:pt x="815" y="1322"/>
                          </a:lnTo>
                          <a:lnTo>
                            <a:pt x="807" y="1313"/>
                          </a:lnTo>
                          <a:lnTo>
                            <a:pt x="790" y="1313"/>
                          </a:lnTo>
                          <a:lnTo>
                            <a:pt x="790" y="1305"/>
                          </a:lnTo>
                          <a:lnTo>
                            <a:pt x="782" y="1297"/>
                          </a:lnTo>
                          <a:lnTo>
                            <a:pt x="782" y="1288"/>
                          </a:lnTo>
                          <a:lnTo>
                            <a:pt x="773" y="1254"/>
                          </a:lnTo>
                          <a:lnTo>
                            <a:pt x="765" y="1246"/>
                          </a:lnTo>
                          <a:lnTo>
                            <a:pt x="765" y="1237"/>
                          </a:lnTo>
                          <a:lnTo>
                            <a:pt x="756" y="1229"/>
                          </a:lnTo>
                          <a:lnTo>
                            <a:pt x="756" y="1212"/>
                          </a:lnTo>
                          <a:lnTo>
                            <a:pt x="756" y="1203"/>
                          </a:lnTo>
                          <a:lnTo>
                            <a:pt x="748" y="1195"/>
                          </a:lnTo>
                          <a:lnTo>
                            <a:pt x="748" y="1178"/>
                          </a:lnTo>
                          <a:lnTo>
                            <a:pt x="748" y="1169"/>
                          </a:lnTo>
                          <a:lnTo>
                            <a:pt x="748" y="1161"/>
                          </a:lnTo>
                          <a:lnTo>
                            <a:pt x="731" y="1152"/>
                          </a:lnTo>
                          <a:lnTo>
                            <a:pt x="714" y="1136"/>
                          </a:lnTo>
                          <a:lnTo>
                            <a:pt x="705" y="1136"/>
                          </a:lnTo>
                          <a:lnTo>
                            <a:pt x="705" y="1110"/>
                          </a:lnTo>
                          <a:lnTo>
                            <a:pt x="697" y="1110"/>
                          </a:lnTo>
                          <a:lnTo>
                            <a:pt x="688" y="1085"/>
                          </a:lnTo>
                          <a:lnTo>
                            <a:pt x="671" y="1076"/>
                          </a:lnTo>
                          <a:lnTo>
                            <a:pt x="663" y="1068"/>
                          </a:lnTo>
                          <a:lnTo>
                            <a:pt x="663" y="1059"/>
                          </a:lnTo>
                          <a:lnTo>
                            <a:pt x="654" y="1042"/>
                          </a:lnTo>
                          <a:lnTo>
                            <a:pt x="663" y="1042"/>
                          </a:lnTo>
                          <a:lnTo>
                            <a:pt x="654" y="1034"/>
                          </a:lnTo>
                          <a:lnTo>
                            <a:pt x="646" y="1017"/>
                          </a:lnTo>
                          <a:lnTo>
                            <a:pt x="637" y="992"/>
                          </a:lnTo>
                          <a:lnTo>
                            <a:pt x="629" y="983"/>
                          </a:lnTo>
                          <a:lnTo>
                            <a:pt x="629" y="966"/>
                          </a:lnTo>
                          <a:lnTo>
                            <a:pt x="620" y="958"/>
                          </a:lnTo>
                          <a:lnTo>
                            <a:pt x="612" y="941"/>
                          </a:lnTo>
                          <a:lnTo>
                            <a:pt x="595" y="924"/>
                          </a:lnTo>
                          <a:lnTo>
                            <a:pt x="586" y="915"/>
                          </a:lnTo>
                          <a:lnTo>
                            <a:pt x="561" y="907"/>
                          </a:lnTo>
                          <a:lnTo>
                            <a:pt x="561" y="890"/>
                          </a:lnTo>
                          <a:lnTo>
                            <a:pt x="561" y="898"/>
                          </a:lnTo>
                          <a:lnTo>
                            <a:pt x="561" y="890"/>
                          </a:lnTo>
                          <a:lnTo>
                            <a:pt x="552" y="890"/>
                          </a:lnTo>
                          <a:lnTo>
                            <a:pt x="544" y="881"/>
                          </a:lnTo>
                          <a:lnTo>
                            <a:pt x="552" y="873"/>
                          </a:lnTo>
                          <a:lnTo>
                            <a:pt x="544" y="873"/>
                          </a:lnTo>
                          <a:lnTo>
                            <a:pt x="535" y="873"/>
                          </a:lnTo>
                          <a:lnTo>
                            <a:pt x="535" y="864"/>
                          </a:lnTo>
                          <a:lnTo>
                            <a:pt x="527" y="873"/>
                          </a:lnTo>
                          <a:lnTo>
                            <a:pt x="510" y="873"/>
                          </a:lnTo>
                          <a:lnTo>
                            <a:pt x="501" y="873"/>
                          </a:lnTo>
                          <a:lnTo>
                            <a:pt x="501" y="864"/>
                          </a:lnTo>
                          <a:lnTo>
                            <a:pt x="493" y="864"/>
                          </a:lnTo>
                          <a:lnTo>
                            <a:pt x="484" y="864"/>
                          </a:lnTo>
                          <a:lnTo>
                            <a:pt x="476" y="864"/>
                          </a:lnTo>
                          <a:lnTo>
                            <a:pt x="450" y="856"/>
                          </a:lnTo>
                          <a:lnTo>
                            <a:pt x="442" y="856"/>
                          </a:lnTo>
                          <a:lnTo>
                            <a:pt x="442" y="864"/>
                          </a:lnTo>
                          <a:lnTo>
                            <a:pt x="425" y="864"/>
                          </a:lnTo>
                          <a:lnTo>
                            <a:pt x="425" y="873"/>
                          </a:lnTo>
                          <a:lnTo>
                            <a:pt x="416" y="864"/>
                          </a:lnTo>
                          <a:lnTo>
                            <a:pt x="408" y="873"/>
                          </a:lnTo>
                          <a:lnTo>
                            <a:pt x="408" y="864"/>
                          </a:lnTo>
                          <a:lnTo>
                            <a:pt x="391" y="898"/>
                          </a:lnTo>
                          <a:lnTo>
                            <a:pt x="391" y="907"/>
                          </a:lnTo>
                          <a:lnTo>
                            <a:pt x="382" y="915"/>
                          </a:lnTo>
                          <a:lnTo>
                            <a:pt x="374" y="924"/>
                          </a:lnTo>
                          <a:lnTo>
                            <a:pt x="382" y="932"/>
                          </a:lnTo>
                          <a:lnTo>
                            <a:pt x="365" y="932"/>
                          </a:lnTo>
                          <a:lnTo>
                            <a:pt x="348" y="966"/>
                          </a:lnTo>
                          <a:lnTo>
                            <a:pt x="331" y="958"/>
                          </a:lnTo>
                          <a:lnTo>
                            <a:pt x="331" y="949"/>
                          </a:lnTo>
                          <a:lnTo>
                            <a:pt x="323" y="949"/>
                          </a:lnTo>
                          <a:lnTo>
                            <a:pt x="314" y="949"/>
                          </a:lnTo>
                          <a:lnTo>
                            <a:pt x="306" y="941"/>
                          </a:lnTo>
                          <a:lnTo>
                            <a:pt x="289" y="932"/>
                          </a:lnTo>
                          <a:lnTo>
                            <a:pt x="280" y="924"/>
                          </a:lnTo>
                          <a:lnTo>
                            <a:pt x="280" y="915"/>
                          </a:lnTo>
                          <a:lnTo>
                            <a:pt x="280" y="924"/>
                          </a:lnTo>
                          <a:lnTo>
                            <a:pt x="246" y="907"/>
                          </a:lnTo>
                          <a:lnTo>
                            <a:pt x="238" y="898"/>
                          </a:lnTo>
                          <a:lnTo>
                            <a:pt x="238" y="890"/>
                          </a:lnTo>
                          <a:lnTo>
                            <a:pt x="212" y="881"/>
                          </a:lnTo>
                          <a:lnTo>
                            <a:pt x="204" y="856"/>
                          </a:lnTo>
                          <a:lnTo>
                            <a:pt x="196" y="847"/>
                          </a:lnTo>
                          <a:lnTo>
                            <a:pt x="187" y="831"/>
                          </a:lnTo>
                          <a:lnTo>
                            <a:pt x="187" y="814"/>
                          </a:lnTo>
                          <a:lnTo>
                            <a:pt x="187" y="797"/>
                          </a:lnTo>
                          <a:lnTo>
                            <a:pt x="187" y="788"/>
                          </a:lnTo>
                          <a:lnTo>
                            <a:pt x="179" y="771"/>
                          </a:lnTo>
                          <a:lnTo>
                            <a:pt x="170" y="763"/>
                          </a:lnTo>
                          <a:lnTo>
                            <a:pt x="170" y="746"/>
                          </a:lnTo>
                          <a:lnTo>
                            <a:pt x="162" y="737"/>
                          </a:lnTo>
                          <a:lnTo>
                            <a:pt x="162" y="729"/>
                          </a:lnTo>
                          <a:lnTo>
                            <a:pt x="153" y="729"/>
                          </a:lnTo>
                          <a:lnTo>
                            <a:pt x="136" y="712"/>
                          </a:lnTo>
                          <a:lnTo>
                            <a:pt x="128" y="703"/>
                          </a:lnTo>
                          <a:lnTo>
                            <a:pt x="119" y="703"/>
                          </a:lnTo>
                          <a:lnTo>
                            <a:pt x="119" y="695"/>
                          </a:lnTo>
                          <a:lnTo>
                            <a:pt x="102" y="678"/>
                          </a:lnTo>
                          <a:lnTo>
                            <a:pt x="102" y="670"/>
                          </a:lnTo>
                          <a:lnTo>
                            <a:pt x="85" y="661"/>
                          </a:lnTo>
                          <a:lnTo>
                            <a:pt x="60" y="62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7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3029" y="3394"/>
                      <a:ext cx="42" cy="34"/>
                    </a:xfrm>
                    <a:custGeom>
                      <a:avLst/>
                      <a:gdLst>
                        <a:gd name="T0" fmla="*/ 25 w 42"/>
                        <a:gd name="T1" fmla="*/ 17 h 34"/>
                        <a:gd name="T2" fmla="*/ 42 w 42"/>
                        <a:gd name="T3" fmla="*/ 0 h 34"/>
                        <a:gd name="T4" fmla="*/ 42 w 42"/>
                        <a:gd name="T5" fmla="*/ 8 h 34"/>
                        <a:gd name="T6" fmla="*/ 0 w 42"/>
                        <a:gd name="T7" fmla="*/ 34 h 34"/>
                        <a:gd name="T8" fmla="*/ 25 w 42"/>
                        <a:gd name="T9" fmla="*/ 17 h 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2"/>
                        <a:gd name="T16" fmla="*/ 0 h 34"/>
                        <a:gd name="T17" fmla="*/ 42 w 42"/>
                        <a:gd name="T18" fmla="*/ 34 h 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2" h="34">
                          <a:moveTo>
                            <a:pt x="25" y="17"/>
                          </a:moveTo>
                          <a:lnTo>
                            <a:pt x="42" y="0"/>
                          </a:lnTo>
                          <a:lnTo>
                            <a:pt x="42" y="8"/>
                          </a:lnTo>
                          <a:lnTo>
                            <a:pt x="0" y="34"/>
                          </a:lnTo>
                          <a:lnTo>
                            <a:pt x="25" y="1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833" y="3521"/>
                      <a:ext cx="51" cy="42"/>
                    </a:xfrm>
                    <a:custGeom>
                      <a:avLst/>
                      <a:gdLst>
                        <a:gd name="T0" fmla="*/ 51 w 51"/>
                        <a:gd name="T1" fmla="*/ 8 h 42"/>
                        <a:gd name="T2" fmla="*/ 0 w 51"/>
                        <a:gd name="T3" fmla="*/ 42 h 42"/>
                        <a:gd name="T4" fmla="*/ 9 w 51"/>
                        <a:gd name="T5" fmla="*/ 25 h 42"/>
                        <a:gd name="T6" fmla="*/ 17 w 51"/>
                        <a:gd name="T7" fmla="*/ 25 h 42"/>
                        <a:gd name="T8" fmla="*/ 34 w 51"/>
                        <a:gd name="T9" fmla="*/ 8 h 42"/>
                        <a:gd name="T10" fmla="*/ 43 w 51"/>
                        <a:gd name="T11" fmla="*/ 8 h 42"/>
                        <a:gd name="T12" fmla="*/ 51 w 51"/>
                        <a:gd name="T13" fmla="*/ 0 h 42"/>
                        <a:gd name="T14" fmla="*/ 51 w 51"/>
                        <a:gd name="T15" fmla="*/ 8 h 4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51"/>
                        <a:gd name="T25" fmla="*/ 0 h 42"/>
                        <a:gd name="T26" fmla="*/ 51 w 51"/>
                        <a:gd name="T27" fmla="*/ 42 h 4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51" h="42">
                          <a:moveTo>
                            <a:pt x="51" y="8"/>
                          </a:moveTo>
                          <a:lnTo>
                            <a:pt x="0" y="42"/>
                          </a:lnTo>
                          <a:lnTo>
                            <a:pt x="9" y="25"/>
                          </a:lnTo>
                          <a:lnTo>
                            <a:pt x="17" y="25"/>
                          </a:lnTo>
                          <a:lnTo>
                            <a:pt x="34" y="8"/>
                          </a:lnTo>
                          <a:lnTo>
                            <a:pt x="43" y="8"/>
                          </a:lnTo>
                          <a:lnTo>
                            <a:pt x="51" y="0"/>
                          </a:lnTo>
                          <a:lnTo>
                            <a:pt x="51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808" y="3555"/>
                      <a:ext cx="25" cy="34"/>
                    </a:xfrm>
                    <a:custGeom>
                      <a:avLst/>
                      <a:gdLst>
                        <a:gd name="T0" fmla="*/ 17 w 25"/>
                        <a:gd name="T1" fmla="*/ 8 h 34"/>
                        <a:gd name="T2" fmla="*/ 25 w 25"/>
                        <a:gd name="T3" fmla="*/ 0 h 34"/>
                        <a:gd name="T4" fmla="*/ 25 w 25"/>
                        <a:gd name="T5" fmla="*/ 0 h 34"/>
                        <a:gd name="T6" fmla="*/ 25 w 25"/>
                        <a:gd name="T7" fmla="*/ 8 h 34"/>
                        <a:gd name="T8" fmla="*/ 0 w 25"/>
                        <a:gd name="T9" fmla="*/ 34 h 34"/>
                        <a:gd name="T10" fmla="*/ 8 w 25"/>
                        <a:gd name="T11" fmla="*/ 25 h 34"/>
                        <a:gd name="T12" fmla="*/ 17 w 25"/>
                        <a:gd name="T13" fmla="*/ 17 h 34"/>
                        <a:gd name="T14" fmla="*/ 17 w 25"/>
                        <a:gd name="T15" fmla="*/ 17 h 34"/>
                        <a:gd name="T16" fmla="*/ 17 w 25"/>
                        <a:gd name="T17" fmla="*/ 8 h 3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5"/>
                        <a:gd name="T28" fmla="*/ 0 h 34"/>
                        <a:gd name="T29" fmla="*/ 25 w 25"/>
                        <a:gd name="T30" fmla="*/ 34 h 3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5" h="34">
                          <a:moveTo>
                            <a:pt x="17" y="8"/>
                          </a:moveTo>
                          <a:lnTo>
                            <a:pt x="25" y="0"/>
                          </a:lnTo>
                          <a:lnTo>
                            <a:pt x="25" y="8"/>
                          </a:lnTo>
                          <a:lnTo>
                            <a:pt x="0" y="34"/>
                          </a:lnTo>
                          <a:lnTo>
                            <a:pt x="8" y="25"/>
                          </a:lnTo>
                          <a:lnTo>
                            <a:pt x="17" y="17"/>
                          </a:lnTo>
                          <a:lnTo>
                            <a:pt x="17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0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774" y="3589"/>
                      <a:ext cx="34" cy="76"/>
                    </a:xfrm>
                    <a:custGeom>
                      <a:avLst/>
                      <a:gdLst>
                        <a:gd name="T0" fmla="*/ 0 w 34"/>
                        <a:gd name="T1" fmla="*/ 67 h 76"/>
                        <a:gd name="T2" fmla="*/ 0 w 34"/>
                        <a:gd name="T3" fmla="*/ 76 h 76"/>
                        <a:gd name="T4" fmla="*/ 0 w 34"/>
                        <a:gd name="T5" fmla="*/ 67 h 76"/>
                        <a:gd name="T6" fmla="*/ 8 w 34"/>
                        <a:gd name="T7" fmla="*/ 50 h 76"/>
                        <a:gd name="T8" fmla="*/ 17 w 34"/>
                        <a:gd name="T9" fmla="*/ 33 h 76"/>
                        <a:gd name="T10" fmla="*/ 17 w 34"/>
                        <a:gd name="T11" fmla="*/ 25 h 76"/>
                        <a:gd name="T12" fmla="*/ 17 w 34"/>
                        <a:gd name="T13" fmla="*/ 25 h 76"/>
                        <a:gd name="T14" fmla="*/ 25 w 34"/>
                        <a:gd name="T15" fmla="*/ 16 h 76"/>
                        <a:gd name="T16" fmla="*/ 34 w 34"/>
                        <a:gd name="T17" fmla="*/ 8 h 76"/>
                        <a:gd name="T18" fmla="*/ 34 w 34"/>
                        <a:gd name="T19" fmla="*/ 0 h 76"/>
                        <a:gd name="T20" fmla="*/ 34 w 34"/>
                        <a:gd name="T21" fmla="*/ 0 h 76"/>
                        <a:gd name="T22" fmla="*/ 17 w 34"/>
                        <a:gd name="T23" fmla="*/ 33 h 76"/>
                        <a:gd name="T24" fmla="*/ 0 w 34"/>
                        <a:gd name="T25" fmla="*/ 67 h 7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34"/>
                        <a:gd name="T40" fmla="*/ 0 h 76"/>
                        <a:gd name="T41" fmla="*/ 34 w 34"/>
                        <a:gd name="T42" fmla="*/ 76 h 7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34" h="76">
                          <a:moveTo>
                            <a:pt x="0" y="67"/>
                          </a:moveTo>
                          <a:lnTo>
                            <a:pt x="0" y="76"/>
                          </a:lnTo>
                          <a:lnTo>
                            <a:pt x="0" y="67"/>
                          </a:lnTo>
                          <a:lnTo>
                            <a:pt x="8" y="50"/>
                          </a:lnTo>
                          <a:lnTo>
                            <a:pt x="17" y="33"/>
                          </a:lnTo>
                          <a:lnTo>
                            <a:pt x="17" y="25"/>
                          </a:lnTo>
                          <a:lnTo>
                            <a:pt x="25" y="16"/>
                          </a:lnTo>
                          <a:lnTo>
                            <a:pt x="34" y="8"/>
                          </a:lnTo>
                          <a:lnTo>
                            <a:pt x="34" y="0"/>
                          </a:lnTo>
                          <a:lnTo>
                            <a:pt x="17" y="33"/>
                          </a:lnTo>
                          <a:lnTo>
                            <a:pt x="0" y="6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1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774" y="3673"/>
                      <a:ext cx="17" cy="144"/>
                    </a:xfrm>
                    <a:custGeom>
                      <a:avLst/>
                      <a:gdLst>
                        <a:gd name="T0" fmla="*/ 8 w 17"/>
                        <a:gd name="T1" fmla="*/ 77 h 144"/>
                        <a:gd name="T2" fmla="*/ 0 w 17"/>
                        <a:gd name="T3" fmla="*/ 60 h 144"/>
                        <a:gd name="T4" fmla="*/ 0 w 17"/>
                        <a:gd name="T5" fmla="*/ 43 h 144"/>
                        <a:gd name="T6" fmla="*/ 0 w 17"/>
                        <a:gd name="T7" fmla="*/ 34 h 144"/>
                        <a:gd name="T8" fmla="*/ 0 w 17"/>
                        <a:gd name="T9" fmla="*/ 9 h 144"/>
                        <a:gd name="T10" fmla="*/ 0 w 17"/>
                        <a:gd name="T11" fmla="*/ 0 h 144"/>
                        <a:gd name="T12" fmla="*/ 0 w 17"/>
                        <a:gd name="T13" fmla="*/ 0 h 144"/>
                        <a:gd name="T14" fmla="*/ 0 w 17"/>
                        <a:gd name="T15" fmla="*/ 9 h 144"/>
                        <a:gd name="T16" fmla="*/ 0 w 17"/>
                        <a:gd name="T17" fmla="*/ 26 h 144"/>
                        <a:gd name="T18" fmla="*/ 0 w 17"/>
                        <a:gd name="T19" fmla="*/ 51 h 144"/>
                        <a:gd name="T20" fmla="*/ 8 w 17"/>
                        <a:gd name="T21" fmla="*/ 77 h 144"/>
                        <a:gd name="T22" fmla="*/ 17 w 17"/>
                        <a:gd name="T23" fmla="*/ 93 h 144"/>
                        <a:gd name="T24" fmla="*/ 17 w 17"/>
                        <a:gd name="T25" fmla="*/ 119 h 144"/>
                        <a:gd name="T26" fmla="*/ 17 w 17"/>
                        <a:gd name="T27" fmla="*/ 136 h 144"/>
                        <a:gd name="T28" fmla="*/ 17 w 17"/>
                        <a:gd name="T29" fmla="*/ 144 h 144"/>
                        <a:gd name="T30" fmla="*/ 17 w 17"/>
                        <a:gd name="T31" fmla="*/ 119 h 144"/>
                        <a:gd name="T32" fmla="*/ 17 w 17"/>
                        <a:gd name="T33" fmla="*/ 102 h 144"/>
                        <a:gd name="T34" fmla="*/ 8 w 17"/>
                        <a:gd name="T35" fmla="*/ 93 h 144"/>
                        <a:gd name="T36" fmla="*/ 8 w 17"/>
                        <a:gd name="T37" fmla="*/ 85 h 144"/>
                        <a:gd name="T38" fmla="*/ 8 w 17"/>
                        <a:gd name="T39" fmla="*/ 85 h 144"/>
                        <a:gd name="T40" fmla="*/ 8 w 17"/>
                        <a:gd name="T41" fmla="*/ 77 h 14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"/>
                        <a:gd name="T64" fmla="*/ 0 h 144"/>
                        <a:gd name="T65" fmla="*/ 17 w 17"/>
                        <a:gd name="T66" fmla="*/ 144 h 14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" h="144">
                          <a:moveTo>
                            <a:pt x="8" y="77"/>
                          </a:moveTo>
                          <a:lnTo>
                            <a:pt x="0" y="60"/>
                          </a:lnTo>
                          <a:lnTo>
                            <a:pt x="0" y="43"/>
                          </a:lnTo>
                          <a:lnTo>
                            <a:pt x="0" y="34"/>
                          </a:lnTo>
                          <a:lnTo>
                            <a:pt x="0" y="9"/>
                          </a:lnTo>
                          <a:lnTo>
                            <a:pt x="0" y="0"/>
                          </a:lnTo>
                          <a:lnTo>
                            <a:pt x="0" y="9"/>
                          </a:lnTo>
                          <a:lnTo>
                            <a:pt x="0" y="26"/>
                          </a:lnTo>
                          <a:lnTo>
                            <a:pt x="0" y="51"/>
                          </a:lnTo>
                          <a:lnTo>
                            <a:pt x="8" y="77"/>
                          </a:lnTo>
                          <a:lnTo>
                            <a:pt x="17" y="93"/>
                          </a:lnTo>
                          <a:lnTo>
                            <a:pt x="17" y="119"/>
                          </a:lnTo>
                          <a:lnTo>
                            <a:pt x="17" y="136"/>
                          </a:lnTo>
                          <a:lnTo>
                            <a:pt x="17" y="144"/>
                          </a:lnTo>
                          <a:lnTo>
                            <a:pt x="17" y="119"/>
                          </a:lnTo>
                          <a:lnTo>
                            <a:pt x="17" y="102"/>
                          </a:lnTo>
                          <a:lnTo>
                            <a:pt x="8" y="93"/>
                          </a:lnTo>
                          <a:lnTo>
                            <a:pt x="8" y="85"/>
                          </a:lnTo>
                          <a:lnTo>
                            <a:pt x="8" y="7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2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1508" y="2326"/>
                      <a:ext cx="714" cy="729"/>
                    </a:xfrm>
                    <a:custGeom>
                      <a:avLst/>
                      <a:gdLst>
                        <a:gd name="T0" fmla="*/ 17 w 714"/>
                        <a:gd name="T1" fmla="*/ 576 h 729"/>
                        <a:gd name="T2" fmla="*/ 26 w 714"/>
                        <a:gd name="T3" fmla="*/ 534 h 729"/>
                        <a:gd name="T4" fmla="*/ 34 w 714"/>
                        <a:gd name="T5" fmla="*/ 483 h 729"/>
                        <a:gd name="T6" fmla="*/ 43 w 714"/>
                        <a:gd name="T7" fmla="*/ 407 h 729"/>
                        <a:gd name="T8" fmla="*/ 60 w 714"/>
                        <a:gd name="T9" fmla="*/ 305 h 729"/>
                        <a:gd name="T10" fmla="*/ 68 w 714"/>
                        <a:gd name="T11" fmla="*/ 254 h 729"/>
                        <a:gd name="T12" fmla="*/ 85 w 714"/>
                        <a:gd name="T13" fmla="*/ 127 h 729"/>
                        <a:gd name="T14" fmla="*/ 102 w 714"/>
                        <a:gd name="T15" fmla="*/ 0 h 729"/>
                        <a:gd name="T16" fmla="*/ 170 w 714"/>
                        <a:gd name="T17" fmla="*/ 9 h 729"/>
                        <a:gd name="T18" fmla="*/ 264 w 714"/>
                        <a:gd name="T19" fmla="*/ 17 h 729"/>
                        <a:gd name="T20" fmla="*/ 264 w 714"/>
                        <a:gd name="T21" fmla="*/ 17 h 729"/>
                        <a:gd name="T22" fmla="*/ 315 w 714"/>
                        <a:gd name="T23" fmla="*/ 25 h 729"/>
                        <a:gd name="T24" fmla="*/ 323 w 714"/>
                        <a:gd name="T25" fmla="*/ 25 h 729"/>
                        <a:gd name="T26" fmla="*/ 357 w 714"/>
                        <a:gd name="T27" fmla="*/ 34 h 729"/>
                        <a:gd name="T28" fmla="*/ 408 w 714"/>
                        <a:gd name="T29" fmla="*/ 34 h 729"/>
                        <a:gd name="T30" fmla="*/ 434 w 714"/>
                        <a:gd name="T31" fmla="*/ 42 h 729"/>
                        <a:gd name="T32" fmla="*/ 484 w 714"/>
                        <a:gd name="T33" fmla="*/ 42 h 729"/>
                        <a:gd name="T34" fmla="*/ 493 w 714"/>
                        <a:gd name="T35" fmla="*/ 42 h 729"/>
                        <a:gd name="T36" fmla="*/ 612 w 714"/>
                        <a:gd name="T37" fmla="*/ 51 h 729"/>
                        <a:gd name="T38" fmla="*/ 705 w 714"/>
                        <a:gd name="T39" fmla="*/ 59 h 729"/>
                        <a:gd name="T40" fmla="*/ 714 w 714"/>
                        <a:gd name="T41" fmla="*/ 59 h 729"/>
                        <a:gd name="T42" fmla="*/ 705 w 714"/>
                        <a:gd name="T43" fmla="*/ 127 h 729"/>
                        <a:gd name="T44" fmla="*/ 705 w 714"/>
                        <a:gd name="T45" fmla="*/ 127 h 729"/>
                        <a:gd name="T46" fmla="*/ 697 w 714"/>
                        <a:gd name="T47" fmla="*/ 186 h 729"/>
                        <a:gd name="T48" fmla="*/ 697 w 714"/>
                        <a:gd name="T49" fmla="*/ 220 h 729"/>
                        <a:gd name="T50" fmla="*/ 697 w 714"/>
                        <a:gd name="T51" fmla="*/ 237 h 729"/>
                        <a:gd name="T52" fmla="*/ 688 w 714"/>
                        <a:gd name="T53" fmla="*/ 297 h 729"/>
                        <a:gd name="T54" fmla="*/ 688 w 714"/>
                        <a:gd name="T55" fmla="*/ 322 h 729"/>
                        <a:gd name="T56" fmla="*/ 688 w 714"/>
                        <a:gd name="T57" fmla="*/ 347 h 729"/>
                        <a:gd name="T58" fmla="*/ 680 w 714"/>
                        <a:gd name="T59" fmla="*/ 407 h 729"/>
                        <a:gd name="T60" fmla="*/ 680 w 714"/>
                        <a:gd name="T61" fmla="*/ 475 h 729"/>
                        <a:gd name="T62" fmla="*/ 671 w 714"/>
                        <a:gd name="T63" fmla="*/ 500 h 729"/>
                        <a:gd name="T64" fmla="*/ 671 w 714"/>
                        <a:gd name="T65" fmla="*/ 525 h 729"/>
                        <a:gd name="T66" fmla="*/ 671 w 714"/>
                        <a:gd name="T67" fmla="*/ 585 h 729"/>
                        <a:gd name="T68" fmla="*/ 663 w 714"/>
                        <a:gd name="T69" fmla="*/ 636 h 729"/>
                        <a:gd name="T70" fmla="*/ 663 w 714"/>
                        <a:gd name="T71" fmla="*/ 695 h 729"/>
                        <a:gd name="T72" fmla="*/ 654 w 714"/>
                        <a:gd name="T73" fmla="*/ 703 h 729"/>
                        <a:gd name="T74" fmla="*/ 629 w 714"/>
                        <a:gd name="T75" fmla="*/ 703 h 729"/>
                        <a:gd name="T76" fmla="*/ 586 w 714"/>
                        <a:gd name="T77" fmla="*/ 695 h 729"/>
                        <a:gd name="T78" fmla="*/ 561 w 714"/>
                        <a:gd name="T79" fmla="*/ 695 h 729"/>
                        <a:gd name="T80" fmla="*/ 552 w 714"/>
                        <a:gd name="T81" fmla="*/ 695 h 729"/>
                        <a:gd name="T82" fmla="*/ 468 w 714"/>
                        <a:gd name="T83" fmla="*/ 686 h 729"/>
                        <a:gd name="T84" fmla="*/ 459 w 714"/>
                        <a:gd name="T85" fmla="*/ 686 h 729"/>
                        <a:gd name="T86" fmla="*/ 340 w 714"/>
                        <a:gd name="T87" fmla="*/ 678 h 729"/>
                        <a:gd name="T88" fmla="*/ 298 w 714"/>
                        <a:gd name="T89" fmla="*/ 669 h 729"/>
                        <a:gd name="T90" fmla="*/ 272 w 714"/>
                        <a:gd name="T91" fmla="*/ 669 h 729"/>
                        <a:gd name="T92" fmla="*/ 272 w 714"/>
                        <a:gd name="T93" fmla="*/ 669 h 729"/>
                        <a:gd name="T94" fmla="*/ 272 w 714"/>
                        <a:gd name="T95" fmla="*/ 669 h 729"/>
                        <a:gd name="T96" fmla="*/ 272 w 714"/>
                        <a:gd name="T97" fmla="*/ 678 h 729"/>
                        <a:gd name="T98" fmla="*/ 272 w 714"/>
                        <a:gd name="T99" fmla="*/ 678 h 729"/>
                        <a:gd name="T100" fmla="*/ 272 w 714"/>
                        <a:gd name="T101" fmla="*/ 686 h 729"/>
                        <a:gd name="T102" fmla="*/ 272 w 714"/>
                        <a:gd name="T103" fmla="*/ 695 h 729"/>
                        <a:gd name="T104" fmla="*/ 281 w 714"/>
                        <a:gd name="T105" fmla="*/ 695 h 729"/>
                        <a:gd name="T106" fmla="*/ 196 w 714"/>
                        <a:gd name="T107" fmla="*/ 686 h 729"/>
                        <a:gd name="T108" fmla="*/ 102 w 714"/>
                        <a:gd name="T109" fmla="*/ 678 h 729"/>
                        <a:gd name="T110" fmla="*/ 94 w 714"/>
                        <a:gd name="T111" fmla="*/ 729 h 729"/>
                        <a:gd name="T112" fmla="*/ 0 w 714"/>
                        <a:gd name="T113" fmla="*/ 720 h 729"/>
                        <a:gd name="T114" fmla="*/ 17 w 714"/>
                        <a:gd name="T115" fmla="*/ 576 h 729"/>
                        <a:gd name="T116" fmla="*/ 17 w 714"/>
                        <a:gd name="T117" fmla="*/ 576 h 729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714"/>
                        <a:gd name="T178" fmla="*/ 0 h 729"/>
                        <a:gd name="T179" fmla="*/ 714 w 714"/>
                        <a:gd name="T180" fmla="*/ 729 h 729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714" h="729">
                          <a:moveTo>
                            <a:pt x="17" y="576"/>
                          </a:moveTo>
                          <a:lnTo>
                            <a:pt x="26" y="534"/>
                          </a:lnTo>
                          <a:lnTo>
                            <a:pt x="34" y="483"/>
                          </a:lnTo>
                          <a:lnTo>
                            <a:pt x="43" y="407"/>
                          </a:lnTo>
                          <a:lnTo>
                            <a:pt x="60" y="305"/>
                          </a:lnTo>
                          <a:lnTo>
                            <a:pt x="68" y="254"/>
                          </a:lnTo>
                          <a:lnTo>
                            <a:pt x="85" y="127"/>
                          </a:lnTo>
                          <a:lnTo>
                            <a:pt x="102" y="0"/>
                          </a:lnTo>
                          <a:lnTo>
                            <a:pt x="170" y="9"/>
                          </a:lnTo>
                          <a:lnTo>
                            <a:pt x="264" y="17"/>
                          </a:lnTo>
                          <a:lnTo>
                            <a:pt x="315" y="25"/>
                          </a:lnTo>
                          <a:lnTo>
                            <a:pt x="323" y="25"/>
                          </a:lnTo>
                          <a:lnTo>
                            <a:pt x="357" y="34"/>
                          </a:lnTo>
                          <a:lnTo>
                            <a:pt x="408" y="34"/>
                          </a:lnTo>
                          <a:lnTo>
                            <a:pt x="434" y="42"/>
                          </a:lnTo>
                          <a:lnTo>
                            <a:pt x="484" y="42"/>
                          </a:lnTo>
                          <a:lnTo>
                            <a:pt x="493" y="42"/>
                          </a:lnTo>
                          <a:lnTo>
                            <a:pt x="612" y="51"/>
                          </a:lnTo>
                          <a:lnTo>
                            <a:pt x="705" y="59"/>
                          </a:lnTo>
                          <a:lnTo>
                            <a:pt x="714" y="59"/>
                          </a:lnTo>
                          <a:lnTo>
                            <a:pt x="705" y="127"/>
                          </a:lnTo>
                          <a:lnTo>
                            <a:pt x="697" y="186"/>
                          </a:lnTo>
                          <a:lnTo>
                            <a:pt x="697" y="220"/>
                          </a:lnTo>
                          <a:lnTo>
                            <a:pt x="697" y="237"/>
                          </a:lnTo>
                          <a:lnTo>
                            <a:pt x="688" y="297"/>
                          </a:lnTo>
                          <a:lnTo>
                            <a:pt x="688" y="322"/>
                          </a:lnTo>
                          <a:lnTo>
                            <a:pt x="688" y="347"/>
                          </a:lnTo>
                          <a:lnTo>
                            <a:pt x="680" y="407"/>
                          </a:lnTo>
                          <a:lnTo>
                            <a:pt x="680" y="475"/>
                          </a:lnTo>
                          <a:lnTo>
                            <a:pt x="671" y="500"/>
                          </a:lnTo>
                          <a:lnTo>
                            <a:pt x="671" y="525"/>
                          </a:lnTo>
                          <a:lnTo>
                            <a:pt x="671" y="585"/>
                          </a:lnTo>
                          <a:lnTo>
                            <a:pt x="663" y="636"/>
                          </a:lnTo>
                          <a:lnTo>
                            <a:pt x="663" y="695"/>
                          </a:lnTo>
                          <a:lnTo>
                            <a:pt x="654" y="703"/>
                          </a:lnTo>
                          <a:lnTo>
                            <a:pt x="629" y="703"/>
                          </a:lnTo>
                          <a:lnTo>
                            <a:pt x="586" y="695"/>
                          </a:lnTo>
                          <a:lnTo>
                            <a:pt x="561" y="695"/>
                          </a:lnTo>
                          <a:lnTo>
                            <a:pt x="552" y="695"/>
                          </a:lnTo>
                          <a:lnTo>
                            <a:pt x="468" y="686"/>
                          </a:lnTo>
                          <a:lnTo>
                            <a:pt x="459" y="686"/>
                          </a:lnTo>
                          <a:lnTo>
                            <a:pt x="340" y="678"/>
                          </a:lnTo>
                          <a:lnTo>
                            <a:pt x="298" y="669"/>
                          </a:lnTo>
                          <a:lnTo>
                            <a:pt x="272" y="669"/>
                          </a:lnTo>
                          <a:lnTo>
                            <a:pt x="272" y="678"/>
                          </a:lnTo>
                          <a:lnTo>
                            <a:pt x="272" y="686"/>
                          </a:lnTo>
                          <a:lnTo>
                            <a:pt x="272" y="695"/>
                          </a:lnTo>
                          <a:lnTo>
                            <a:pt x="281" y="695"/>
                          </a:lnTo>
                          <a:lnTo>
                            <a:pt x="196" y="686"/>
                          </a:lnTo>
                          <a:lnTo>
                            <a:pt x="102" y="678"/>
                          </a:lnTo>
                          <a:lnTo>
                            <a:pt x="94" y="729"/>
                          </a:lnTo>
                          <a:lnTo>
                            <a:pt x="0" y="720"/>
                          </a:lnTo>
                          <a:lnTo>
                            <a:pt x="17" y="57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3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3742" y="2614"/>
                      <a:ext cx="391" cy="636"/>
                    </a:xfrm>
                    <a:custGeom>
                      <a:avLst/>
                      <a:gdLst>
                        <a:gd name="T0" fmla="*/ 365 w 391"/>
                        <a:gd name="T1" fmla="*/ 398 h 636"/>
                        <a:gd name="T2" fmla="*/ 374 w 391"/>
                        <a:gd name="T3" fmla="*/ 415 h 636"/>
                        <a:gd name="T4" fmla="*/ 374 w 391"/>
                        <a:gd name="T5" fmla="*/ 424 h 636"/>
                        <a:gd name="T6" fmla="*/ 382 w 391"/>
                        <a:gd name="T7" fmla="*/ 441 h 636"/>
                        <a:gd name="T8" fmla="*/ 382 w 391"/>
                        <a:gd name="T9" fmla="*/ 466 h 636"/>
                        <a:gd name="T10" fmla="*/ 382 w 391"/>
                        <a:gd name="T11" fmla="*/ 475 h 636"/>
                        <a:gd name="T12" fmla="*/ 382 w 391"/>
                        <a:gd name="T13" fmla="*/ 483 h 636"/>
                        <a:gd name="T14" fmla="*/ 391 w 391"/>
                        <a:gd name="T15" fmla="*/ 500 h 636"/>
                        <a:gd name="T16" fmla="*/ 280 w 391"/>
                        <a:gd name="T17" fmla="*/ 517 h 636"/>
                        <a:gd name="T18" fmla="*/ 204 w 391"/>
                        <a:gd name="T19" fmla="*/ 525 h 636"/>
                        <a:gd name="T20" fmla="*/ 110 w 391"/>
                        <a:gd name="T21" fmla="*/ 534 h 636"/>
                        <a:gd name="T22" fmla="*/ 110 w 391"/>
                        <a:gd name="T23" fmla="*/ 551 h 636"/>
                        <a:gd name="T24" fmla="*/ 127 w 391"/>
                        <a:gd name="T25" fmla="*/ 568 h 636"/>
                        <a:gd name="T26" fmla="*/ 136 w 391"/>
                        <a:gd name="T27" fmla="*/ 576 h 636"/>
                        <a:gd name="T28" fmla="*/ 136 w 391"/>
                        <a:gd name="T29" fmla="*/ 593 h 636"/>
                        <a:gd name="T30" fmla="*/ 119 w 391"/>
                        <a:gd name="T31" fmla="*/ 619 h 636"/>
                        <a:gd name="T32" fmla="*/ 76 w 391"/>
                        <a:gd name="T33" fmla="*/ 636 h 636"/>
                        <a:gd name="T34" fmla="*/ 85 w 391"/>
                        <a:gd name="T35" fmla="*/ 610 h 636"/>
                        <a:gd name="T36" fmla="*/ 59 w 391"/>
                        <a:gd name="T37" fmla="*/ 619 h 636"/>
                        <a:gd name="T38" fmla="*/ 26 w 391"/>
                        <a:gd name="T39" fmla="*/ 576 h 636"/>
                        <a:gd name="T40" fmla="*/ 9 w 391"/>
                        <a:gd name="T41" fmla="*/ 483 h 636"/>
                        <a:gd name="T42" fmla="*/ 9 w 391"/>
                        <a:gd name="T43" fmla="*/ 381 h 636"/>
                        <a:gd name="T44" fmla="*/ 9 w 391"/>
                        <a:gd name="T45" fmla="*/ 297 h 636"/>
                        <a:gd name="T46" fmla="*/ 9 w 391"/>
                        <a:gd name="T47" fmla="*/ 212 h 636"/>
                        <a:gd name="T48" fmla="*/ 9 w 391"/>
                        <a:gd name="T49" fmla="*/ 144 h 636"/>
                        <a:gd name="T50" fmla="*/ 9 w 391"/>
                        <a:gd name="T51" fmla="*/ 76 h 636"/>
                        <a:gd name="T52" fmla="*/ 9 w 391"/>
                        <a:gd name="T53" fmla="*/ 34 h 636"/>
                        <a:gd name="T54" fmla="*/ 26 w 391"/>
                        <a:gd name="T55" fmla="*/ 17 h 636"/>
                        <a:gd name="T56" fmla="*/ 102 w 391"/>
                        <a:gd name="T57" fmla="*/ 17 h 636"/>
                        <a:gd name="T58" fmla="*/ 195 w 391"/>
                        <a:gd name="T59" fmla="*/ 9 h 636"/>
                        <a:gd name="T60" fmla="*/ 272 w 391"/>
                        <a:gd name="T61" fmla="*/ 0 h 636"/>
                        <a:gd name="T62" fmla="*/ 289 w 391"/>
                        <a:gd name="T63" fmla="*/ 51 h 636"/>
                        <a:gd name="T64" fmla="*/ 306 w 391"/>
                        <a:gd name="T65" fmla="*/ 110 h 636"/>
                        <a:gd name="T66" fmla="*/ 314 w 391"/>
                        <a:gd name="T67" fmla="*/ 170 h 636"/>
                        <a:gd name="T68" fmla="*/ 340 w 391"/>
                        <a:gd name="T69" fmla="*/ 237 h 636"/>
                        <a:gd name="T70" fmla="*/ 348 w 391"/>
                        <a:gd name="T71" fmla="*/ 271 h 636"/>
                        <a:gd name="T72" fmla="*/ 357 w 391"/>
                        <a:gd name="T73" fmla="*/ 280 h 636"/>
                        <a:gd name="T74" fmla="*/ 357 w 391"/>
                        <a:gd name="T75" fmla="*/ 288 h 636"/>
                        <a:gd name="T76" fmla="*/ 357 w 391"/>
                        <a:gd name="T77" fmla="*/ 297 h 636"/>
                        <a:gd name="T78" fmla="*/ 374 w 391"/>
                        <a:gd name="T79" fmla="*/ 322 h 636"/>
                        <a:gd name="T80" fmla="*/ 374 w 391"/>
                        <a:gd name="T81" fmla="*/ 331 h 636"/>
                        <a:gd name="T82" fmla="*/ 374 w 391"/>
                        <a:gd name="T83" fmla="*/ 331 h 636"/>
                        <a:gd name="T84" fmla="*/ 382 w 391"/>
                        <a:gd name="T85" fmla="*/ 339 h 636"/>
                        <a:gd name="T86" fmla="*/ 382 w 391"/>
                        <a:gd name="T87" fmla="*/ 348 h 636"/>
                        <a:gd name="T88" fmla="*/ 382 w 391"/>
                        <a:gd name="T89" fmla="*/ 348 h 636"/>
                        <a:gd name="T90" fmla="*/ 374 w 391"/>
                        <a:gd name="T91" fmla="*/ 364 h 636"/>
                        <a:gd name="T92" fmla="*/ 374 w 391"/>
                        <a:gd name="T93" fmla="*/ 373 h 636"/>
                        <a:gd name="T94" fmla="*/ 374 w 391"/>
                        <a:gd name="T95" fmla="*/ 381 h 6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w 391"/>
                        <a:gd name="T145" fmla="*/ 0 h 636"/>
                        <a:gd name="T146" fmla="*/ 391 w 391"/>
                        <a:gd name="T147" fmla="*/ 636 h 636"/>
                      </a:gdLst>
                      <a:ahLst/>
                      <a:cxnLst>
                        <a:cxn ang="T96">
                          <a:pos x="T0" y="T1"/>
                        </a:cxn>
                        <a:cxn ang="T97">
                          <a:pos x="T2" y="T3"/>
                        </a:cxn>
                        <a:cxn ang="T98">
                          <a:pos x="T4" y="T5"/>
                        </a:cxn>
                        <a:cxn ang="T99">
                          <a:pos x="T6" y="T7"/>
                        </a:cxn>
                        <a:cxn ang="T100">
                          <a:pos x="T8" y="T9"/>
                        </a:cxn>
                        <a:cxn ang="T101">
                          <a:pos x="T10" y="T11"/>
                        </a:cxn>
                        <a:cxn ang="T102">
                          <a:pos x="T12" y="T13"/>
                        </a:cxn>
                        <a:cxn ang="T103">
                          <a:pos x="T14" y="T15"/>
                        </a:cxn>
                        <a:cxn ang="T104">
                          <a:pos x="T16" y="T17"/>
                        </a:cxn>
                        <a:cxn ang="T105">
                          <a:pos x="T18" y="T19"/>
                        </a:cxn>
                        <a:cxn ang="T106">
                          <a:pos x="T20" y="T21"/>
                        </a:cxn>
                        <a:cxn ang="T107">
                          <a:pos x="T22" y="T23"/>
                        </a:cxn>
                        <a:cxn ang="T108">
                          <a:pos x="T24" y="T25"/>
                        </a:cxn>
                        <a:cxn ang="T109">
                          <a:pos x="T26" y="T27"/>
                        </a:cxn>
                        <a:cxn ang="T110">
                          <a:pos x="T28" y="T29"/>
                        </a:cxn>
                        <a:cxn ang="T111">
                          <a:pos x="T30" y="T31"/>
                        </a:cxn>
                        <a:cxn ang="T112">
                          <a:pos x="T32" y="T33"/>
                        </a:cxn>
                        <a:cxn ang="T113">
                          <a:pos x="T34" y="T35"/>
                        </a:cxn>
                        <a:cxn ang="T114">
                          <a:pos x="T36" y="T37"/>
                        </a:cxn>
                        <a:cxn ang="T115">
                          <a:pos x="T38" y="T39"/>
                        </a:cxn>
                        <a:cxn ang="T116">
                          <a:pos x="T40" y="T41"/>
                        </a:cxn>
                        <a:cxn ang="T117">
                          <a:pos x="T42" y="T43"/>
                        </a:cxn>
                        <a:cxn ang="T118">
                          <a:pos x="T44" y="T45"/>
                        </a:cxn>
                        <a:cxn ang="T119">
                          <a:pos x="T46" y="T47"/>
                        </a:cxn>
                        <a:cxn ang="T120">
                          <a:pos x="T48" y="T49"/>
                        </a:cxn>
                        <a:cxn ang="T121">
                          <a:pos x="T50" y="T51"/>
                        </a:cxn>
                        <a:cxn ang="T122">
                          <a:pos x="T52" y="T53"/>
                        </a:cxn>
                        <a:cxn ang="T123">
                          <a:pos x="T54" y="T55"/>
                        </a:cxn>
                        <a:cxn ang="T124">
                          <a:pos x="T56" y="T57"/>
                        </a:cxn>
                        <a:cxn ang="T125">
                          <a:pos x="T58" y="T59"/>
                        </a:cxn>
                        <a:cxn ang="T126">
                          <a:pos x="T60" y="T61"/>
                        </a:cxn>
                        <a:cxn ang="T127">
                          <a:pos x="T62" y="T63"/>
                        </a:cxn>
                        <a:cxn ang="T128">
                          <a:pos x="T64" y="T65"/>
                        </a:cxn>
                        <a:cxn ang="T129">
                          <a:pos x="T66" y="T67"/>
                        </a:cxn>
                        <a:cxn ang="T130">
                          <a:pos x="T68" y="T69"/>
                        </a:cxn>
                        <a:cxn ang="T131">
                          <a:pos x="T70" y="T71"/>
                        </a:cxn>
                        <a:cxn ang="T132">
                          <a:pos x="T72" y="T73"/>
                        </a:cxn>
                        <a:cxn ang="T133">
                          <a:pos x="T74" y="T75"/>
                        </a:cxn>
                        <a:cxn ang="T134">
                          <a:pos x="T76" y="T77"/>
                        </a:cxn>
                        <a:cxn ang="T135">
                          <a:pos x="T78" y="T79"/>
                        </a:cxn>
                        <a:cxn ang="T136">
                          <a:pos x="T80" y="T81"/>
                        </a:cxn>
                        <a:cxn ang="T137">
                          <a:pos x="T82" y="T83"/>
                        </a:cxn>
                        <a:cxn ang="T138">
                          <a:pos x="T84" y="T85"/>
                        </a:cxn>
                        <a:cxn ang="T139">
                          <a:pos x="T86" y="T87"/>
                        </a:cxn>
                        <a:cxn ang="T140">
                          <a:pos x="T88" y="T89"/>
                        </a:cxn>
                        <a:cxn ang="T141">
                          <a:pos x="T90" y="T91"/>
                        </a:cxn>
                        <a:cxn ang="T142">
                          <a:pos x="T92" y="T93"/>
                        </a:cxn>
                        <a:cxn ang="T143">
                          <a:pos x="T94" y="T95"/>
                        </a:cxn>
                      </a:cxnLst>
                      <a:rect l="T144" t="T145" r="T146" b="T147"/>
                      <a:pathLst>
                        <a:path w="391" h="636">
                          <a:moveTo>
                            <a:pt x="374" y="381"/>
                          </a:moveTo>
                          <a:lnTo>
                            <a:pt x="365" y="390"/>
                          </a:lnTo>
                          <a:lnTo>
                            <a:pt x="365" y="398"/>
                          </a:lnTo>
                          <a:lnTo>
                            <a:pt x="365" y="407"/>
                          </a:lnTo>
                          <a:lnTo>
                            <a:pt x="374" y="415"/>
                          </a:lnTo>
                          <a:lnTo>
                            <a:pt x="374" y="424"/>
                          </a:lnTo>
                          <a:lnTo>
                            <a:pt x="382" y="432"/>
                          </a:lnTo>
                          <a:lnTo>
                            <a:pt x="382" y="441"/>
                          </a:lnTo>
                          <a:lnTo>
                            <a:pt x="382" y="449"/>
                          </a:lnTo>
                          <a:lnTo>
                            <a:pt x="382" y="458"/>
                          </a:lnTo>
                          <a:lnTo>
                            <a:pt x="382" y="466"/>
                          </a:lnTo>
                          <a:lnTo>
                            <a:pt x="382" y="475"/>
                          </a:lnTo>
                          <a:lnTo>
                            <a:pt x="382" y="483"/>
                          </a:lnTo>
                          <a:lnTo>
                            <a:pt x="391" y="492"/>
                          </a:lnTo>
                          <a:lnTo>
                            <a:pt x="391" y="500"/>
                          </a:lnTo>
                          <a:lnTo>
                            <a:pt x="340" y="509"/>
                          </a:lnTo>
                          <a:lnTo>
                            <a:pt x="280" y="517"/>
                          </a:lnTo>
                          <a:lnTo>
                            <a:pt x="263" y="517"/>
                          </a:lnTo>
                          <a:lnTo>
                            <a:pt x="246" y="517"/>
                          </a:lnTo>
                          <a:lnTo>
                            <a:pt x="204" y="525"/>
                          </a:lnTo>
                          <a:lnTo>
                            <a:pt x="195" y="525"/>
                          </a:lnTo>
                          <a:lnTo>
                            <a:pt x="153" y="525"/>
                          </a:lnTo>
                          <a:lnTo>
                            <a:pt x="110" y="534"/>
                          </a:lnTo>
                          <a:lnTo>
                            <a:pt x="110" y="551"/>
                          </a:lnTo>
                          <a:lnTo>
                            <a:pt x="119" y="559"/>
                          </a:lnTo>
                          <a:lnTo>
                            <a:pt x="119" y="568"/>
                          </a:lnTo>
                          <a:lnTo>
                            <a:pt x="127" y="568"/>
                          </a:lnTo>
                          <a:lnTo>
                            <a:pt x="136" y="568"/>
                          </a:lnTo>
                          <a:lnTo>
                            <a:pt x="136" y="576"/>
                          </a:lnTo>
                          <a:lnTo>
                            <a:pt x="136" y="585"/>
                          </a:lnTo>
                          <a:lnTo>
                            <a:pt x="127" y="593"/>
                          </a:lnTo>
                          <a:lnTo>
                            <a:pt x="136" y="593"/>
                          </a:lnTo>
                          <a:lnTo>
                            <a:pt x="136" y="602"/>
                          </a:lnTo>
                          <a:lnTo>
                            <a:pt x="127" y="610"/>
                          </a:lnTo>
                          <a:lnTo>
                            <a:pt x="119" y="619"/>
                          </a:lnTo>
                          <a:lnTo>
                            <a:pt x="119" y="627"/>
                          </a:lnTo>
                          <a:lnTo>
                            <a:pt x="93" y="636"/>
                          </a:lnTo>
                          <a:lnTo>
                            <a:pt x="76" y="636"/>
                          </a:lnTo>
                          <a:lnTo>
                            <a:pt x="93" y="627"/>
                          </a:lnTo>
                          <a:lnTo>
                            <a:pt x="102" y="627"/>
                          </a:lnTo>
                          <a:lnTo>
                            <a:pt x="85" y="610"/>
                          </a:lnTo>
                          <a:lnTo>
                            <a:pt x="76" y="585"/>
                          </a:lnTo>
                          <a:lnTo>
                            <a:pt x="68" y="568"/>
                          </a:lnTo>
                          <a:lnTo>
                            <a:pt x="59" y="619"/>
                          </a:lnTo>
                          <a:lnTo>
                            <a:pt x="34" y="619"/>
                          </a:lnTo>
                          <a:lnTo>
                            <a:pt x="26" y="619"/>
                          </a:lnTo>
                          <a:lnTo>
                            <a:pt x="26" y="576"/>
                          </a:lnTo>
                          <a:lnTo>
                            <a:pt x="17" y="542"/>
                          </a:lnTo>
                          <a:lnTo>
                            <a:pt x="17" y="525"/>
                          </a:lnTo>
                          <a:lnTo>
                            <a:pt x="9" y="483"/>
                          </a:lnTo>
                          <a:lnTo>
                            <a:pt x="9" y="449"/>
                          </a:lnTo>
                          <a:lnTo>
                            <a:pt x="9" y="424"/>
                          </a:lnTo>
                          <a:lnTo>
                            <a:pt x="9" y="381"/>
                          </a:lnTo>
                          <a:lnTo>
                            <a:pt x="9" y="373"/>
                          </a:lnTo>
                          <a:lnTo>
                            <a:pt x="9" y="339"/>
                          </a:lnTo>
                          <a:lnTo>
                            <a:pt x="9" y="297"/>
                          </a:lnTo>
                          <a:lnTo>
                            <a:pt x="9" y="288"/>
                          </a:lnTo>
                          <a:lnTo>
                            <a:pt x="9" y="246"/>
                          </a:lnTo>
                          <a:lnTo>
                            <a:pt x="9" y="212"/>
                          </a:lnTo>
                          <a:lnTo>
                            <a:pt x="9" y="187"/>
                          </a:lnTo>
                          <a:lnTo>
                            <a:pt x="9" y="144"/>
                          </a:lnTo>
                          <a:lnTo>
                            <a:pt x="9" y="110"/>
                          </a:lnTo>
                          <a:lnTo>
                            <a:pt x="9" y="93"/>
                          </a:lnTo>
                          <a:lnTo>
                            <a:pt x="9" y="76"/>
                          </a:lnTo>
                          <a:lnTo>
                            <a:pt x="17" y="34"/>
                          </a:lnTo>
                          <a:lnTo>
                            <a:pt x="9" y="34"/>
                          </a:lnTo>
                          <a:lnTo>
                            <a:pt x="0" y="26"/>
                          </a:lnTo>
                          <a:lnTo>
                            <a:pt x="26" y="17"/>
                          </a:lnTo>
                          <a:lnTo>
                            <a:pt x="59" y="17"/>
                          </a:lnTo>
                          <a:lnTo>
                            <a:pt x="102" y="17"/>
                          </a:lnTo>
                          <a:lnTo>
                            <a:pt x="144" y="9"/>
                          </a:lnTo>
                          <a:lnTo>
                            <a:pt x="153" y="9"/>
                          </a:lnTo>
                          <a:lnTo>
                            <a:pt x="195" y="9"/>
                          </a:lnTo>
                          <a:lnTo>
                            <a:pt x="246" y="0"/>
                          </a:lnTo>
                          <a:lnTo>
                            <a:pt x="272" y="0"/>
                          </a:lnTo>
                          <a:lnTo>
                            <a:pt x="272" y="17"/>
                          </a:lnTo>
                          <a:lnTo>
                            <a:pt x="280" y="43"/>
                          </a:lnTo>
                          <a:lnTo>
                            <a:pt x="289" y="51"/>
                          </a:lnTo>
                          <a:lnTo>
                            <a:pt x="289" y="59"/>
                          </a:lnTo>
                          <a:lnTo>
                            <a:pt x="297" y="85"/>
                          </a:lnTo>
                          <a:lnTo>
                            <a:pt x="306" y="110"/>
                          </a:lnTo>
                          <a:lnTo>
                            <a:pt x="306" y="127"/>
                          </a:lnTo>
                          <a:lnTo>
                            <a:pt x="306" y="136"/>
                          </a:lnTo>
                          <a:lnTo>
                            <a:pt x="314" y="170"/>
                          </a:lnTo>
                          <a:lnTo>
                            <a:pt x="323" y="187"/>
                          </a:lnTo>
                          <a:lnTo>
                            <a:pt x="323" y="195"/>
                          </a:lnTo>
                          <a:lnTo>
                            <a:pt x="340" y="237"/>
                          </a:lnTo>
                          <a:lnTo>
                            <a:pt x="348" y="271"/>
                          </a:lnTo>
                          <a:lnTo>
                            <a:pt x="357" y="280"/>
                          </a:lnTo>
                          <a:lnTo>
                            <a:pt x="357" y="288"/>
                          </a:lnTo>
                          <a:lnTo>
                            <a:pt x="357" y="297"/>
                          </a:lnTo>
                          <a:lnTo>
                            <a:pt x="365" y="305"/>
                          </a:lnTo>
                          <a:lnTo>
                            <a:pt x="374" y="314"/>
                          </a:lnTo>
                          <a:lnTo>
                            <a:pt x="374" y="322"/>
                          </a:lnTo>
                          <a:lnTo>
                            <a:pt x="374" y="331"/>
                          </a:lnTo>
                          <a:lnTo>
                            <a:pt x="382" y="339"/>
                          </a:lnTo>
                          <a:lnTo>
                            <a:pt x="382" y="348"/>
                          </a:lnTo>
                          <a:lnTo>
                            <a:pt x="374" y="348"/>
                          </a:lnTo>
                          <a:lnTo>
                            <a:pt x="382" y="348"/>
                          </a:lnTo>
                          <a:lnTo>
                            <a:pt x="374" y="356"/>
                          </a:lnTo>
                          <a:lnTo>
                            <a:pt x="374" y="364"/>
                          </a:lnTo>
                          <a:lnTo>
                            <a:pt x="374" y="373"/>
                          </a:lnTo>
                          <a:lnTo>
                            <a:pt x="374" y="38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4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3402" y="2640"/>
                      <a:ext cx="366" cy="627"/>
                    </a:xfrm>
                    <a:custGeom>
                      <a:avLst/>
                      <a:gdLst>
                        <a:gd name="T0" fmla="*/ 366 w 366"/>
                        <a:gd name="T1" fmla="*/ 601 h 627"/>
                        <a:gd name="T2" fmla="*/ 272 w 366"/>
                        <a:gd name="T3" fmla="*/ 601 h 627"/>
                        <a:gd name="T4" fmla="*/ 238 w 366"/>
                        <a:gd name="T5" fmla="*/ 618 h 627"/>
                        <a:gd name="T6" fmla="*/ 230 w 366"/>
                        <a:gd name="T7" fmla="*/ 610 h 627"/>
                        <a:gd name="T8" fmla="*/ 221 w 366"/>
                        <a:gd name="T9" fmla="*/ 593 h 627"/>
                        <a:gd name="T10" fmla="*/ 213 w 366"/>
                        <a:gd name="T11" fmla="*/ 584 h 627"/>
                        <a:gd name="T12" fmla="*/ 204 w 366"/>
                        <a:gd name="T13" fmla="*/ 567 h 627"/>
                        <a:gd name="T14" fmla="*/ 213 w 366"/>
                        <a:gd name="T15" fmla="*/ 559 h 627"/>
                        <a:gd name="T16" fmla="*/ 213 w 366"/>
                        <a:gd name="T17" fmla="*/ 542 h 627"/>
                        <a:gd name="T18" fmla="*/ 213 w 366"/>
                        <a:gd name="T19" fmla="*/ 525 h 627"/>
                        <a:gd name="T20" fmla="*/ 145 w 366"/>
                        <a:gd name="T21" fmla="*/ 525 h 627"/>
                        <a:gd name="T22" fmla="*/ 9 w 366"/>
                        <a:gd name="T23" fmla="*/ 533 h 627"/>
                        <a:gd name="T24" fmla="*/ 9 w 366"/>
                        <a:gd name="T25" fmla="*/ 508 h 627"/>
                        <a:gd name="T26" fmla="*/ 17 w 366"/>
                        <a:gd name="T27" fmla="*/ 491 h 627"/>
                        <a:gd name="T28" fmla="*/ 17 w 366"/>
                        <a:gd name="T29" fmla="*/ 483 h 627"/>
                        <a:gd name="T30" fmla="*/ 17 w 366"/>
                        <a:gd name="T31" fmla="*/ 466 h 627"/>
                        <a:gd name="T32" fmla="*/ 17 w 366"/>
                        <a:gd name="T33" fmla="*/ 457 h 627"/>
                        <a:gd name="T34" fmla="*/ 34 w 366"/>
                        <a:gd name="T35" fmla="*/ 440 h 627"/>
                        <a:gd name="T36" fmla="*/ 34 w 366"/>
                        <a:gd name="T37" fmla="*/ 440 h 627"/>
                        <a:gd name="T38" fmla="*/ 43 w 366"/>
                        <a:gd name="T39" fmla="*/ 423 h 627"/>
                        <a:gd name="T40" fmla="*/ 60 w 366"/>
                        <a:gd name="T41" fmla="*/ 398 h 627"/>
                        <a:gd name="T42" fmla="*/ 60 w 366"/>
                        <a:gd name="T43" fmla="*/ 389 h 627"/>
                        <a:gd name="T44" fmla="*/ 60 w 366"/>
                        <a:gd name="T45" fmla="*/ 389 h 627"/>
                        <a:gd name="T46" fmla="*/ 60 w 366"/>
                        <a:gd name="T47" fmla="*/ 381 h 627"/>
                        <a:gd name="T48" fmla="*/ 68 w 366"/>
                        <a:gd name="T49" fmla="*/ 364 h 627"/>
                        <a:gd name="T50" fmla="*/ 68 w 366"/>
                        <a:gd name="T51" fmla="*/ 355 h 627"/>
                        <a:gd name="T52" fmla="*/ 60 w 366"/>
                        <a:gd name="T53" fmla="*/ 347 h 627"/>
                        <a:gd name="T54" fmla="*/ 68 w 366"/>
                        <a:gd name="T55" fmla="*/ 338 h 627"/>
                        <a:gd name="T56" fmla="*/ 68 w 366"/>
                        <a:gd name="T57" fmla="*/ 322 h 627"/>
                        <a:gd name="T58" fmla="*/ 60 w 366"/>
                        <a:gd name="T59" fmla="*/ 313 h 627"/>
                        <a:gd name="T60" fmla="*/ 51 w 366"/>
                        <a:gd name="T61" fmla="*/ 279 h 627"/>
                        <a:gd name="T62" fmla="*/ 43 w 366"/>
                        <a:gd name="T63" fmla="*/ 288 h 627"/>
                        <a:gd name="T64" fmla="*/ 43 w 366"/>
                        <a:gd name="T65" fmla="*/ 262 h 627"/>
                        <a:gd name="T66" fmla="*/ 51 w 366"/>
                        <a:gd name="T67" fmla="*/ 245 h 627"/>
                        <a:gd name="T68" fmla="*/ 43 w 366"/>
                        <a:gd name="T69" fmla="*/ 237 h 627"/>
                        <a:gd name="T70" fmla="*/ 51 w 366"/>
                        <a:gd name="T71" fmla="*/ 220 h 627"/>
                        <a:gd name="T72" fmla="*/ 51 w 366"/>
                        <a:gd name="T73" fmla="*/ 220 h 627"/>
                        <a:gd name="T74" fmla="*/ 34 w 366"/>
                        <a:gd name="T75" fmla="*/ 220 h 627"/>
                        <a:gd name="T76" fmla="*/ 34 w 366"/>
                        <a:gd name="T77" fmla="*/ 203 h 627"/>
                        <a:gd name="T78" fmla="*/ 34 w 366"/>
                        <a:gd name="T79" fmla="*/ 186 h 627"/>
                        <a:gd name="T80" fmla="*/ 51 w 366"/>
                        <a:gd name="T81" fmla="*/ 186 h 627"/>
                        <a:gd name="T82" fmla="*/ 51 w 366"/>
                        <a:gd name="T83" fmla="*/ 178 h 627"/>
                        <a:gd name="T84" fmla="*/ 51 w 366"/>
                        <a:gd name="T85" fmla="*/ 169 h 627"/>
                        <a:gd name="T86" fmla="*/ 51 w 366"/>
                        <a:gd name="T87" fmla="*/ 152 h 627"/>
                        <a:gd name="T88" fmla="*/ 60 w 366"/>
                        <a:gd name="T89" fmla="*/ 144 h 627"/>
                        <a:gd name="T90" fmla="*/ 68 w 366"/>
                        <a:gd name="T91" fmla="*/ 127 h 627"/>
                        <a:gd name="T92" fmla="*/ 68 w 366"/>
                        <a:gd name="T93" fmla="*/ 118 h 627"/>
                        <a:gd name="T94" fmla="*/ 77 w 366"/>
                        <a:gd name="T95" fmla="*/ 101 h 627"/>
                        <a:gd name="T96" fmla="*/ 94 w 366"/>
                        <a:gd name="T97" fmla="*/ 101 h 627"/>
                        <a:gd name="T98" fmla="*/ 102 w 366"/>
                        <a:gd name="T99" fmla="*/ 76 h 627"/>
                        <a:gd name="T100" fmla="*/ 102 w 366"/>
                        <a:gd name="T101" fmla="*/ 59 h 627"/>
                        <a:gd name="T102" fmla="*/ 102 w 366"/>
                        <a:gd name="T103" fmla="*/ 42 h 627"/>
                        <a:gd name="T104" fmla="*/ 102 w 366"/>
                        <a:gd name="T105" fmla="*/ 50 h 627"/>
                        <a:gd name="T106" fmla="*/ 111 w 366"/>
                        <a:gd name="T107" fmla="*/ 33 h 627"/>
                        <a:gd name="T108" fmla="*/ 128 w 366"/>
                        <a:gd name="T109" fmla="*/ 33 h 627"/>
                        <a:gd name="T110" fmla="*/ 119 w 366"/>
                        <a:gd name="T111" fmla="*/ 17 h 627"/>
                        <a:gd name="T112" fmla="*/ 281 w 366"/>
                        <a:gd name="T113" fmla="*/ 0 h 627"/>
                        <a:gd name="T114" fmla="*/ 357 w 366"/>
                        <a:gd name="T115" fmla="*/ 8 h 627"/>
                        <a:gd name="T116" fmla="*/ 349 w 366"/>
                        <a:gd name="T117" fmla="*/ 186 h 627"/>
                        <a:gd name="T118" fmla="*/ 349 w 366"/>
                        <a:gd name="T119" fmla="*/ 398 h 627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366"/>
                        <a:gd name="T181" fmla="*/ 0 h 627"/>
                        <a:gd name="T182" fmla="*/ 366 w 366"/>
                        <a:gd name="T183" fmla="*/ 627 h 627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366" h="627">
                          <a:moveTo>
                            <a:pt x="349" y="457"/>
                          </a:moveTo>
                          <a:lnTo>
                            <a:pt x="357" y="499"/>
                          </a:lnTo>
                          <a:lnTo>
                            <a:pt x="357" y="516"/>
                          </a:lnTo>
                          <a:lnTo>
                            <a:pt x="366" y="550"/>
                          </a:lnTo>
                          <a:lnTo>
                            <a:pt x="366" y="593"/>
                          </a:lnTo>
                          <a:lnTo>
                            <a:pt x="366" y="601"/>
                          </a:lnTo>
                          <a:lnTo>
                            <a:pt x="349" y="593"/>
                          </a:lnTo>
                          <a:lnTo>
                            <a:pt x="340" y="601"/>
                          </a:lnTo>
                          <a:lnTo>
                            <a:pt x="315" y="593"/>
                          </a:lnTo>
                          <a:lnTo>
                            <a:pt x="306" y="593"/>
                          </a:lnTo>
                          <a:lnTo>
                            <a:pt x="315" y="593"/>
                          </a:lnTo>
                          <a:lnTo>
                            <a:pt x="272" y="610"/>
                          </a:lnTo>
                          <a:lnTo>
                            <a:pt x="272" y="601"/>
                          </a:lnTo>
                          <a:lnTo>
                            <a:pt x="264" y="601"/>
                          </a:lnTo>
                          <a:lnTo>
                            <a:pt x="264" y="610"/>
                          </a:lnTo>
                          <a:lnTo>
                            <a:pt x="255" y="618"/>
                          </a:lnTo>
                          <a:lnTo>
                            <a:pt x="255" y="627"/>
                          </a:lnTo>
                          <a:lnTo>
                            <a:pt x="238" y="627"/>
                          </a:lnTo>
                          <a:lnTo>
                            <a:pt x="238" y="618"/>
                          </a:lnTo>
                          <a:lnTo>
                            <a:pt x="230" y="618"/>
                          </a:lnTo>
                          <a:lnTo>
                            <a:pt x="230" y="610"/>
                          </a:lnTo>
                          <a:lnTo>
                            <a:pt x="238" y="610"/>
                          </a:lnTo>
                          <a:lnTo>
                            <a:pt x="230" y="610"/>
                          </a:lnTo>
                          <a:lnTo>
                            <a:pt x="230" y="601"/>
                          </a:lnTo>
                          <a:lnTo>
                            <a:pt x="230" y="593"/>
                          </a:lnTo>
                          <a:lnTo>
                            <a:pt x="221" y="593"/>
                          </a:lnTo>
                          <a:lnTo>
                            <a:pt x="221" y="584"/>
                          </a:lnTo>
                          <a:lnTo>
                            <a:pt x="213" y="584"/>
                          </a:lnTo>
                          <a:lnTo>
                            <a:pt x="213" y="576"/>
                          </a:lnTo>
                          <a:lnTo>
                            <a:pt x="213" y="567"/>
                          </a:lnTo>
                          <a:lnTo>
                            <a:pt x="204" y="567"/>
                          </a:lnTo>
                          <a:lnTo>
                            <a:pt x="204" y="559"/>
                          </a:lnTo>
                          <a:lnTo>
                            <a:pt x="213" y="559"/>
                          </a:lnTo>
                          <a:lnTo>
                            <a:pt x="204" y="550"/>
                          </a:lnTo>
                          <a:lnTo>
                            <a:pt x="213" y="550"/>
                          </a:lnTo>
                          <a:lnTo>
                            <a:pt x="213" y="542"/>
                          </a:lnTo>
                          <a:lnTo>
                            <a:pt x="213" y="533"/>
                          </a:lnTo>
                          <a:lnTo>
                            <a:pt x="213" y="525"/>
                          </a:lnTo>
                          <a:lnTo>
                            <a:pt x="221" y="525"/>
                          </a:lnTo>
                          <a:lnTo>
                            <a:pt x="213" y="525"/>
                          </a:lnTo>
                          <a:lnTo>
                            <a:pt x="204" y="525"/>
                          </a:lnTo>
                          <a:lnTo>
                            <a:pt x="162" y="525"/>
                          </a:lnTo>
                          <a:lnTo>
                            <a:pt x="145" y="525"/>
                          </a:lnTo>
                          <a:lnTo>
                            <a:pt x="128" y="533"/>
                          </a:lnTo>
                          <a:lnTo>
                            <a:pt x="94" y="533"/>
                          </a:lnTo>
                          <a:lnTo>
                            <a:pt x="68" y="533"/>
                          </a:lnTo>
                          <a:lnTo>
                            <a:pt x="60" y="533"/>
                          </a:lnTo>
                          <a:lnTo>
                            <a:pt x="9" y="533"/>
                          </a:lnTo>
                          <a:lnTo>
                            <a:pt x="17" y="533"/>
                          </a:lnTo>
                          <a:lnTo>
                            <a:pt x="17" y="525"/>
                          </a:lnTo>
                          <a:lnTo>
                            <a:pt x="9" y="516"/>
                          </a:lnTo>
                          <a:lnTo>
                            <a:pt x="9" y="508"/>
                          </a:lnTo>
                          <a:lnTo>
                            <a:pt x="0" y="499"/>
                          </a:lnTo>
                          <a:lnTo>
                            <a:pt x="9" y="499"/>
                          </a:lnTo>
                          <a:lnTo>
                            <a:pt x="17" y="499"/>
                          </a:lnTo>
                          <a:lnTo>
                            <a:pt x="17" y="491"/>
                          </a:lnTo>
                          <a:lnTo>
                            <a:pt x="17" y="483"/>
                          </a:lnTo>
                          <a:lnTo>
                            <a:pt x="9" y="483"/>
                          </a:lnTo>
                          <a:lnTo>
                            <a:pt x="17" y="483"/>
                          </a:lnTo>
                          <a:lnTo>
                            <a:pt x="17" y="491"/>
                          </a:lnTo>
                          <a:lnTo>
                            <a:pt x="26" y="491"/>
                          </a:lnTo>
                          <a:lnTo>
                            <a:pt x="26" y="483"/>
                          </a:lnTo>
                          <a:lnTo>
                            <a:pt x="17" y="474"/>
                          </a:lnTo>
                          <a:lnTo>
                            <a:pt x="17" y="466"/>
                          </a:lnTo>
                          <a:lnTo>
                            <a:pt x="26" y="466"/>
                          </a:lnTo>
                          <a:lnTo>
                            <a:pt x="26" y="457"/>
                          </a:lnTo>
                          <a:lnTo>
                            <a:pt x="17" y="457"/>
                          </a:lnTo>
                          <a:lnTo>
                            <a:pt x="17" y="449"/>
                          </a:lnTo>
                          <a:lnTo>
                            <a:pt x="26" y="457"/>
                          </a:lnTo>
                          <a:lnTo>
                            <a:pt x="26" y="449"/>
                          </a:lnTo>
                          <a:lnTo>
                            <a:pt x="26" y="440"/>
                          </a:lnTo>
                          <a:lnTo>
                            <a:pt x="34" y="440"/>
                          </a:lnTo>
                          <a:lnTo>
                            <a:pt x="43" y="440"/>
                          </a:lnTo>
                          <a:lnTo>
                            <a:pt x="43" y="432"/>
                          </a:lnTo>
                          <a:lnTo>
                            <a:pt x="34" y="440"/>
                          </a:lnTo>
                          <a:lnTo>
                            <a:pt x="34" y="432"/>
                          </a:lnTo>
                          <a:lnTo>
                            <a:pt x="34" y="423"/>
                          </a:lnTo>
                          <a:lnTo>
                            <a:pt x="43" y="423"/>
                          </a:lnTo>
                          <a:lnTo>
                            <a:pt x="43" y="432"/>
                          </a:lnTo>
                          <a:lnTo>
                            <a:pt x="43" y="423"/>
                          </a:lnTo>
                          <a:lnTo>
                            <a:pt x="51" y="415"/>
                          </a:lnTo>
                          <a:lnTo>
                            <a:pt x="51" y="406"/>
                          </a:lnTo>
                          <a:lnTo>
                            <a:pt x="60" y="406"/>
                          </a:lnTo>
                          <a:lnTo>
                            <a:pt x="60" y="398"/>
                          </a:lnTo>
                          <a:lnTo>
                            <a:pt x="51" y="398"/>
                          </a:lnTo>
                          <a:lnTo>
                            <a:pt x="60" y="398"/>
                          </a:lnTo>
                          <a:lnTo>
                            <a:pt x="60" y="389"/>
                          </a:lnTo>
                          <a:lnTo>
                            <a:pt x="68" y="389"/>
                          </a:lnTo>
                          <a:lnTo>
                            <a:pt x="68" y="381"/>
                          </a:lnTo>
                          <a:lnTo>
                            <a:pt x="60" y="381"/>
                          </a:lnTo>
                          <a:lnTo>
                            <a:pt x="60" y="389"/>
                          </a:lnTo>
                          <a:lnTo>
                            <a:pt x="51" y="389"/>
                          </a:lnTo>
                          <a:lnTo>
                            <a:pt x="51" y="381"/>
                          </a:lnTo>
                          <a:lnTo>
                            <a:pt x="60" y="372"/>
                          </a:lnTo>
                          <a:lnTo>
                            <a:pt x="60" y="381"/>
                          </a:lnTo>
                          <a:lnTo>
                            <a:pt x="60" y="372"/>
                          </a:lnTo>
                          <a:lnTo>
                            <a:pt x="68" y="372"/>
                          </a:lnTo>
                          <a:lnTo>
                            <a:pt x="68" y="364"/>
                          </a:lnTo>
                          <a:lnTo>
                            <a:pt x="77" y="364"/>
                          </a:lnTo>
                          <a:lnTo>
                            <a:pt x="77" y="355"/>
                          </a:lnTo>
                          <a:lnTo>
                            <a:pt x="77" y="364"/>
                          </a:lnTo>
                          <a:lnTo>
                            <a:pt x="68" y="355"/>
                          </a:lnTo>
                          <a:lnTo>
                            <a:pt x="68" y="347"/>
                          </a:lnTo>
                          <a:lnTo>
                            <a:pt x="60" y="347"/>
                          </a:lnTo>
                          <a:lnTo>
                            <a:pt x="51" y="338"/>
                          </a:lnTo>
                          <a:lnTo>
                            <a:pt x="60" y="338"/>
                          </a:lnTo>
                          <a:lnTo>
                            <a:pt x="68" y="338"/>
                          </a:lnTo>
                          <a:lnTo>
                            <a:pt x="60" y="338"/>
                          </a:lnTo>
                          <a:lnTo>
                            <a:pt x="60" y="330"/>
                          </a:lnTo>
                          <a:lnTo>
                            <a:pt x="68" y="322"/>
                          </a:lnTo>
                          <a:lnTo>
                            <a:pt x="60" y="322"/>
                          </a:lnTo>
                          <a:lnTo>
                            <a:pt x="60" y="330"/>
                          </a:lnTo>
                          <a:lnTo>
                            <a:pt x="51" y="330"/>
                          </a:lnTo>
                          <a:lnTo>
                            <a:pt x="51" y="322"/>
                          </a:lnTo>
                          <a:lnTo>
                            <a:pt x="60" y="313"/>
                          </a:lnTo>
                          <a:lnTo>
                            <a:pt x="51" y="313"/>
                          </a:lnTo>
                          <a:lnTo>
                            <a:pt x="51" y="305"/>
                          </a:lnTo>
                          <a:lnTo>
                            <a:pt x="51" y="296"/>
                          </a:lnTo>
                          <a:lnTo>
                            <a:pt x="51" y="279"/>
                          </a:lnTo>
                          <a:lnTo>
                            <a:pt x="51" y="288"/>
                          </a:lnTo>
                          <a:lnTo>
                            <a:pt x="43" y="288"/>
                          </a:lnTo>
                          <a:lnTo>
                            <a:pt x="43" y="279"/>
                          </a:lnTo>
                          <a:lnTo>
                            <a:pt x="43" y="271"/>
                          </a:lnTo>
                          <a:lnTo>
                            <a:pt x="51" y="271"/>
                          </a:lnTo>
                          <a:lnTo>
                            <a:pt x="43" y="262"/>
                          </a:lnTo>
                          <a:lnTo>
                            <a:pt x="51" y="262"/>
                          </a:lnTo>
                          <a:lnTo>
                            <a:pt x="51" y="254"/>
                          </a:lnTo>
                          <a:lnTo>
                            <a:pt x="51" y="245"/>
                          </a:lnTo>
                          <a:lnTo>
                            <a:pt x="60" y="245"/>
                          </a:lnTo>
                          <a:lnTo>
                            <a:pt x="60" y="237"/>
                          </a:lnTo>
                          <a:lnTo>
                            <a:pt x="51" y="237"/>
                          </a:lnTo>
                          <a:lnTo>
                            <a:pt x="51" y="245"/>
                          </a:lnTo>
                          <a:lnTo>
                            <a:pt x="43" y="237"/>
                          </a:lnTo>
                          <a:lnTo>
                            <a:pt x="43" y="228"/>
                          </a:lnTo>
                          <a:lnTo>
                            <a:pt x="51" y="228"/>
                          </a:lnTo>
                          <a:lnTo>
                            <a:pt x="51" y="220"/>
                          </a:lnTo>
                          <a:lnTo>
                            <a:pt x="43" y="228"/>
                          </a:lnTo>
                          <a:lnTo>
                            <a:pt x="43" y="220"/>
                          </a:lnTo>
                          <a:lnTo>
                            <a:pt x="51" y="220"/>
                          </a:lnTo>
                          <a:lnTo>
                            <a:pt x="43" y="211"/>
                          </a:lnTo>
                          <a:lnTo>
                            <a:pt x="43" y="220"/>
                          </a:lnTo>
                          <a:lnTo>
                            <a:pt x="34" y="220"/>
                          </a:lnTo>
                          <a:lnTo>
                            <a:pt x="43" y="211"/>
                          </a:lnTo>
                          <a:lnTo>
                            <a:pt x="34" y="211"/>
                          </a:lnTo>
                          <a:lnTo>
                            <a:pt x="34" y="203"/>
                          </a:lnTo>
                          <a:lnTo>
                            <a:pt x="43" y="203"/>
                          </a:lnTo>
                          <a:lnTo>
                            <a:pt x="43" y="194"/>
                          </a:lnTo>
                          <a:lnTo>
                            <a:pt x="34" y="194"/>
                          </a:lnTo>
                          <a:lnTo>
                            <a:pt x="34" y="186"/>
                          </a:lnTo>
                          <a:lnTo>
                            <a:pt x="43" y="186"/>
                          </a:lnTo>
                          <a:lnTo>
                            <a:pt x="51" y="194"/>
                          </a:lnTo>
                          <a:lnTo>
                            <a:pt x="51" y="186"/>
                          </a:lnTo>
                          <a:lnTo>
                            <a:pt x="43" y="186"/>
                          </a:lnTo>
                          <a:lnTo>
                            <a:pt x="43" y="178"/>
                          </a:lnTo>
                          <a:lnTo>
                            <a:pt x="51" y="178"/>
                          </a:lnTo>
                          <a:lnTo>
                            <a:pt x="60" y="178"/>
                          </a:lnTo>
                          <a:lnTo>
                            <a:pt x="51" y="169"/>
                          </a:lnTo>
                          <a:lnTo>
                            <a:pt x="51" y="161"/>
                          </a:lnTo>
                          <a:lnTo>
                            <a:pt x="51" y="152"/>
                          </a:lnTo>
                          <a:lnTo>
                            <a:pt x="51" y="144"/>
                          </a:lnTo>
                          <a:lnTo>
                            <a:pt x="51" y="152"/>
                          </a:lnTo>
                          <a:lnTo>
                            <a:pt x="60" y="152"/>
                          </a:lnTo>
                          <a:lnTo>
                            <a:pt x="60" y="144"/>
                          </a:lnTo>
                          <a:lnTo>
                            <a:pt x="68" y="144"/>
                          </a:lnTo>
                          <a:lnTo>
                            <a:pt x="68" y="135"/>
                          </a:lnTo>
                          <a:lnTo>
                            <a:pt x="60" y="135"/>
                          </a:lnTo>
                          <a:lnTo>
                            <a:pt x="60" y="127"/>
                          </a:lnTo>
                          <a:lnTo>
                            <a:pt x="68" y="127"/>
                          </a:lnTo>
                          <a:lnTo>
                            <a:pt x="77" y="127"/>
                          </a:lnTo>
                          <a:lnTo>
                            <a:pt x="60" y="118"/>
                          </a:lnTo>
                          <a:lnTo>
                            <a:pt x="60" y="110"/>
                          </a:lnTo>
                          <a:lnTo>
                            <a:pt x="68" y="118"/>
                          </a:lnTo>
                          <a:lnTo>
                            <a:pt x="77" y="118"/>
                          </a:lnTo>
                          <a:lnTo>
                            <a:pt x="77" y="110"/>
                          </a:lnTo>
                          <a:lnTo>
                            <a:pt x="77" y="101"/>
                          </a:lnTo>
                          <a:lnTo>
                            <a:pt x="85" y="93"/>
                          </a:lnTo>
                          <a:lnTo>
                            <a:pt x="85" y="101"/>
                          </a:lnTo>
                          <a:lnTo>
                            <a:pt x="94" y="101"/>
                          </a:lnTo>
                          <a:lnTo>
                            <a:pt x="94" y="93"/>
                          </a:lnTo>
                          <a:lnTo>
                            <a:pt x="94" y="84"/>
                          </a:lnTo>
                          <a:lnTo>
                            <a:pt x="102" y="84"/>
                          </a:lnTo>
                          <a:lnTo>
                            <a:pt x="94" y="84"/>
                          </a:lnTo>
                          <a:lnTo>
                            <a:pt x="94" y="76"/>
                          </a:lnTo>
                          <a:lnTo>
                            <a:pt x="102" y="76"/>
                          </a:lnTo>
                          <a:lnTo>
                            <a:pt x="94" y="67"/>
                          </a:lnTo>
                          <a:lnTo>
                            <a:pt x="94" y="59"/>
                          </a:lnTo>
                          <a:lnTo>
                            <a:pt x="94" y="50"/>
                          </a:lnTo>
                          <a:lnTo>
                            <a:pt x="102" y="59"/>
                          </a:lnTo>
                          <a:lnTo>
                            <a:pt x="111" y="59"/>
                          </a:lnTo>
                          <a:lnTo>
                            <a:pt x="111" y="50"/>
                          </a:lnTo>
                          <a:lnTo>
                            <a:pt x="102" y="50"/>
                          </a:lnTo>
                          <a:lnTo>
                            <a:pt x="102" y="42"/>
                          </a:lnTo>
                          <a:lnTo>
                            <a:pt x="102" y="50"/>
                          </a:lnTo>
                          <a:lnTo>
                            <a:pt x="111" y="50"/>
                          </a:lnTo>
                          <a:lnTo>
                            <a:pt x="111" y="42"/>
                          </a:lnTo>
                          <a:lnTo>
                            <a:pt x="111" y="33"/>
                          </a:lnTo>
                          <a:lnTo>
                            <a:pt x="102" y="33"/>
                          </a:lnTo>
                          <a:lnTo>
                            <a:pt x="111" y="33"/>
                          </a:lnTo>
                          <a:lnTo>
                            <a:pt x="119" y="33"/>
                          </a:lnTo>
                          <a:lnTo>
                            <a:pt x="128" y="33"/>
                          </a:lnTo>
                          <a:lnTo>
                            <a:pt x="128" y="25"/>
                          </a:lnTo>
                          <a:lnTo>
                            <a:pt x="128" y="17"/>
                          </a:lnTo>
                          <a:lnTo>
                            <a:pt x="119" y="17"/>
                          </a:lnTo>
                          <a:lnTo>
                            <a:pt x="187" y="8"/>
                          </a:lnTo>
                          <a:lnTo>
                            <a:pt x="221" y="8"/>
                          </a:lnTo>
                          <a:lnTo>
                            <a:pt x="238" y="8"/>
                          </a:lnTo>
                          <a:lnTo>
                            <a:pt x="255" y="8"/>
                          </a:lnTo>
                          <a:lnTo>
                            <a:pt x="281" y="0"/>
                          </a:lnTo>
                          <a:lnTo>
                            <a:pt x="323" y="0"/>
                          </a:lnTo>
                          <a:lnTo>
                            <a:pt x="340" y="0"/>
                          </a:lnTo>
                          <a:lnTo>
                            <a:pt x="349" y="8"/>
                          </a:lnTo>
                          <a:lnTo>
                            <a:pt x="357" y="8"/>
                          </a:lnTo>
                          <a:lnTo>
                            <a:pt x="349" y="50"/>
                          </a:lnTo>
                          <a:lnTo>
                            <a:pt x="349" y="67"/>
                          </a:lnTo>
                          <a:lnTo>
                            <a:pt x="349" y="84"/>
                          </a:lnTo>
                          <a:lnTo>
                            <a:pt x="349" y="118"/>
                          </a:lnTo>
                          <a:lnTo>
                            <a:pt x="349" y="161"/>
                          </a:lnTo>
                          <a:lnTo>
                            <a:pt x="349" y="186"/>
                          </a:lnTo>
                          <a:lnTo>
                            <a:pt x="349" y="220"/>
                          </a:lnTo>
                          <a:lnTo>
                            <a:pt x="349" y="262"/>
                          </a:lnTo>
                          <a:lnTo>
                            <a:pt x="349" y="271"/>
                          </a:lnTo>
                          <a:lnTo>
                            <a:pt x="349" y="313"/>
                          </a:lnTo>
                          <a:lnTo>
                            <a:pt x="349" y="347"/>
                          </a:lnTo>
                          <a:lnTo>
                            <a:pt x="349" y="355"/>
                          </a:lnTo>
                          <a:lnTo>
                            <a:pt x="349" y="398"/>
                          </a:lnTo>
                          <a:lnTo>
                            <a:pt x="349" y="423"/>
                          </a:lnTo>
                          <a:lnTo>
                            <a:pt x="349" y="45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5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4014" y="2580"/>
                      <a:ext cx="543" cy="576"/>
                    </a:xfrm>
                    <a:custGeom>
                      <a:avLst/>
                      <a:gdLst>
                        <a:gd name="T0" fmla="*/ 102 w 543"/>
                        <a:gd name="T1" fmla="*/ 407 h 576"/>
                        <a:gd name="T2" fmla="*/ 102 w 543"/>
                        <a:gd name="T3" fmla="*/ 390 h 576"/>
                        <a:gd name="T4" fmla="*/ 110 w 543"/>
                        <a:gd name="T5" fmla="*/ 373 h 576"/>
                        <a:gd name="T6" fmla="*/ 102 w 543"/>
                        <a:gd name="T7" fmla="*/ 365 h 576"/>
                        <a:gd name="T8" fmla="*/ 93 w 543"/>
                        <a:gd name="T9" fmla="*/ 339 h 576"/>
                        <a:gd name="T10" fmla="*/ 85 w 543"/>
                        <a:gd name="T11" fmla="*/ 314 h 576"/>
                        <a:gd name="T12" fmla="*/ 68 w 543"/>
                        <a:gd name="T13" fmla="*/ 271 h 576"/>
                        <a:gd name="T14" fmla="*/ 34 w 543"/>
                        <a:gd name="T15" fmla="*/ 161 h 576"/>
                        <a:gd name="T16" fmla="*/ 0 w 543"/>
                        <a:gd name="T17" fmla="*/ 51 h 576"/>
                        <a:gd name="T18" fmla="*/ 68 w 543"/>
                        <a:gd name="T19" fmla="*/ 26 h 576"/>
                        <a:gd name="T20" fmla="*/ 170 w 543"/>
                        <a:gd name="T21" fmla="*/ 17 h 576"/>
                        <a:gd name="T22" fmla="*/ 255 w 543"/>
                        <a:gd name="T23" fmla="*/ 9 h 576"/>
                        <a:gd name="T24" fmla="*/ 255 w 543"/>
                        <a:gd name="T25" fmla="*/ 9 h 576"/>
                        <a:gd name="T26" fmla="*/ 246 w 543"/>
                        <a:gd name="T27" fmla="*/ 17 h 576"/>
                        <a:gd name="T28" fmla="*/ 238 w 543"/>
                        <a:gd name="T29" fmla="*/ 26 h 576"/>
                        <a:gd name="T30" fmla="*/ 246 w 543"/>
                        <a:gd name="T31" fmla="*/ 43 h 576"/>
                        <a:gd name="T32" fmla="*/ 272 w 543"/>
                        <a:gd name="T33" fmla="*/ 60 h 576"/>
                        <a:gd name="T34" fmla="*/ 297 w 543"/>
                        <a:gd name="T35" fmla="*/ 68 h 576"/>
                        <a:gd name="T36" fmla="*/ 314 w 543"/>
                        <a:gd name="T37" fmla="*/ 93 h 576"/>
                        <a:gd name="T38" fmla="*/ 331 w 543"/>
                        <a:gd name="T39" fmla="*/ 127 h 576"/>
                        <a:gd name="T40" fmla="*/ 357 w 543"/>
                        <a:gd name="T41" fmla="*/ 136 h 576"/>
                        <a:gd name="T42" fmla="*/ 382 w 543"/>
                        <a:gd name="T43" fmla="*/ 161 h 576"/>
                        <a:gd name="T44" fmla="*/ 399 w 543"/>
                        <a:gd name="T45" fmla="*/ 170 h 576"/>
                        <a:gd name="T46" fmla="*/ 407 w 543"/>
                        <a:gd name="T47" fmla="*/ 187 h 576"/>
                        <a:gd name="T48" fmla="*/ 416 w 543"/>
                        <a:gd name="T49" fmla="*/ 195 h 576"/>
                        <a:gd name="T50" fmla="*/ 424 w 543"/>
                        <a:gd name="T51" fmla="*/ 204 h 576"/>
                        <a:gd name="T52" fmla="*/ 433 w 543"/>
                        <a:gd name="T53" fmla="*/ 212 h 576"/>
                        <a:gd name="T54" fmla="*/ 450 w 543"/>
                        <a:gd name="T55" fmla="*/ 221 h 576"/>
                        <a:gd name="T56" fmla="*/ 467 w 543"/>
                        <a:gd name="T57" fmla="*/ 229 h 576"/>
                        <a:gd name="T58" fmla="*/ 467 w 543"/>
                        <a:gd name="T59" fmla="*/ 246 h 576"/>
                        <a:gd name="T60" fmla="*/ 475 w 543"/>
                        <a:gd name="T61" fmla="*/ 254 h 576"/>
                        <a:gd name="T62" fmla="*/ 475 w 543"/>
                        <a:gd name="T63" fmla="*/ 271 h 576"/>
                        <a:gd name="T64" fmla="*/ 484 w 543"/>
                        <a:gd name="T65" fmla="*/ 280 h 576"/>
                        <a:gd name="T66" fmla="*/ 509 w 543"/>
                        <a:gd name="T67" fmla="*/ 297 h 576"/>
                        <a:gd name="T68" fmla="*/ 518 w 543"/>
                        <a:gd name="T69" fmla="*/ 314 h 576"/>
                        <a:gd name="T70" fmla="*/ 526 w 543"/>
                        <a:gd name="T71" fmla="*/ 339 h 576"/>
                        <a:gd name="T72" fmla="*/ 518 w 543"/>
                        <a:gd name="T73" fmla="*/ 365 h 576"/>
                        <a:gd name="T74" fmla="*/ 518 w 543"/>
                        <a:gd name="T75" fmla="*/ 365 h 576"/>
                        <a:gd name="T76" fmla="*/ 526 w 543"/>
                        <a:gd name="T77" fmla="*/ 390 h 576"/>
                        <a:gd name="T78" fmla="*/ 526 w 543"/>
                        <a:gd name="T79" fmla="*/ 407 h 576"/>
                        <a:gd name="T80" fmla="*/ 509 w 543"/>
                        <a:gd name="T81" fmla="*/ 441 h 576"/>
                        <a:gd name="T82" fmla="*/ 509 w 543"/>
                        <a:gd name="T83" fmla="*/ 466 h 576"/>
                        <a:gd name="T84" fmla="*/ 501 w 543"/>
                        <a:gd name="T85" fmla="*/ 492 h 576"/>
                        <a:gd name="T86" fmla="*/ 492 w 543"/>
                        <a:gd name="T87" fmla="*/ 526 h 576"/>
                        <a:gd name="T88" fmla="*/ 475 w 543"/>
                        <a:gd name="T89" fmla="*/ 517 h 576"/>
                        <a:gd name="T90" fmla="*/ 458 w 543"/>
                        <a:gd name="T91" fmla="*/ 517 h 576"/>
                        <a:gd name="T92" fmla="*/ 450 w 543"/>
                        <a:gd name="T93" fmla="*/ 526 h 576"/>
                        <a:gd name="T94" fmla="*/ 450 w 543"/>
                        <a:gd name="T95" fmla="*/ 568 h 576"/>
                        <a:gd name="T96" fmla="*/ 433 w 543"/>
                        <a:gd name="T97" fmla="*/ 559 h 576"/>
                        <a:gd name="T98" fmla="*/ 390 w 543"/>
                        <a:gd name="T99" fmla="*/ 559 h 576"/>
                        <a:gd name="T100" fmla="*/ 263 w 543"/>
                        <a:gd name="T101" fmla="*/ 559 h 576"/>
                        <a:gd name="T102" fmla="*/ 144 w 543"/>
                        <a:gd name="T103" fmla="*/ 568 h 576"/>
                        <a:gd name="T104" fmla="*/ 127 w 543"/>
                        <a:gd name="T105" fmla="*/ 551 h 576"/>
                        <a:gd name="T106" fmla="*/ 119 w 543"/>
                        <a:gd name="T107" fmla="*/ 526 h 576"/>
                        <a:gd name="T108" fmla="*/ 110 w 543"/>
                        <a:gd name="T109" fmla="*/ 500 h 576"/>
                        <a:gd name="T110" fmla="*/ 110 w 543"/>
                        <a:gd name="T111" fmla="*/ 466 h 57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543"/>
                        <a:gd name="T169" fmla="*/ 0 h 576"/>
                        <a:gd name="T170" fmla="*/ 543 w 543"/>
                        <a:gd name="T171" fmla="*/ 576 h 57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543" h="576">
                          <a:moveTo>
                            <a:pt x="93" y="441"/>
                          </a:moveTo>
                          <a:lnTo>
                            <a:pt x="93" y="441"/>
                          </a:lnTo>
                          <a:lnTo>
                            <a:pt x="93" y="432"/>
                          </a:lnTo>
                          <a:lnTo>
                            <a:pt x="93" y="424"/>
                          </a:lnTo>
                          <a:lnTo>
                            <a:pt x="102" y="415"/>
                          </a:lnTo>
                          <a:lnTo>
                            <a:pt x="102" y="407"/>
                          </a:lnTo>
                          <a:lnTo>
                            <a:pt x="102" y="398"/>
                          </a:lnTo>
                          <a:lnTo>
                            <a:pt x="102" y="390"/>
                          </a:lnTo>
                          <a:lnTo>
                            <a:pt x="110" y="382"/>
                          </a:lnTo>
                          <a:lnTo>
                            <a:pt x="102" y="382"/>
                          </a:lnTo>
                          <a:lnTo>
                            <a:pt x="110" y="382"/>
                          </a:lnTo>
                          <a:lnTo>
                            <a:pt x="110" y="373"/>
                          </a:lnTo>
                          <a:lnTo>
                            <a:pt x="102" y="365"/>
                          </a:lnTo>
                          <a:lnTo>
                            <a:pt x="102" y="356"/>
                          </a:lnTo>
                          <a:lnTo>
                            <a:pt x="102" y="348"/>
                          </a:lnTo>
                          <a:lnTo>
                            <a:pt x="93" y="339"/>
                          </a:lnTo>
                          <a:lnTo>
                            <a:pt x="85" y="331"/>
                          </a:lnTo>
                          <a:lnTo>
                            <a:pt x="85" y="322"/>
                          </a:lnTo>
                          <a:lnTo>
                            <a:pt x="85" y="314"/>
                          </a:lnTo>
                          <a:lnTo>
                            <a:pt x="76" y="305"/>
                          </a:lnTo>
                          <a:lnTo>
                            <a:pt x="68" y="271"/>
                          </a:lnTo>
                          <a:lnTo>
                            <a:pt x="51" y="229"/>
                          </a:lnTo>
                          <a:lnTo>
                            <a:pt x="51" y="221"/>
                          </a:lnTo>
                          <a:lnTo>
                            <a:pt x="42" y="204"/>
                          </a:lnTo>
                          <a:lnTo>
                            <a:pt x="34" y="170"/>
                          </a:lnTo>
                          <a:lnTo>
                            <a:pt x="34" y="161"/>
                          </a:lnTo>
                          <a:lnTo>
                            <a:pt x="34" y="144"/>
                          </a:lnTo>
                          <a:lnTo>
                            <a:pt x="25" y="119"/>
                          </a:lnTo>
                          <a:lnTo>
                            <a:pt x="17" y="93"/>
                          </a:lnTo>
                          <a:lnTo>
                            <a:pt x="17" y="85"/>
                          </a:lnTo>
                          <a:lnTo>
                            <a:pt x="8" y="77"/>
                          </a:lnTo>
                          <a:lnTo>
                            <a:pt x="0" y="51"/>
                          </a:lnTo>
                          <a:lnTo>
                            <a:pt x="0" y="34"/>
                          </a:lnTo>
                          <a:lnTo>
                            <a:pt x="17" y="34"/>
                          </a:lnTo>
                          <a:lnTo>
                            <a:pt x="25" y="34"/>
                          </a:lnTo>
                          <a:lnTo>
                            <a:pt x="34" y="34"/>
                          </a:lnTo>
                          <a:lnTo>
                            <a:pt x="68" y="26"/>
                          </a:lnTo>
                          <a:lnTo>
                            <a:pt x="85" y="26"/>
                          </a:lnTo>
                          <a:lnTo>
                            <a:pt x="102" y="26"/>
                          </a:lnTo>
                          <a:lnTo>
                            <a:pt x="136" y="17"/>
                          </a:lnTo>
                          <a:lnTo>
                            <a:pt x="153" y="17"/>
                          </a:lnTo>
                          <a:lnTo>
                            <a:pt x="170" y="17"/>
                          </a:lnTo>
                          <a:lnTo>
                            <a:pt x="212" y="9"/>
                          </a:lnTo>
                          <a:lnTo>
                            <a:pt x="255" y="0"/>
                          </a:lnTo>
                          <a:lnTo>
                            <a:pt x="263" y="0"/>
                          </a:lnTo>
                          <a:lnTo>
                            <a:pt x="255" y="9"/>
                          </a:lnTo>
                          <a:lnTo>
                            <a:pt x="255" y="17"/>
                          </a:lnTo>
                          <a:lnTo>
                            <a:pt x="246" y="17"/>
                          </a:lnTo>
                          <a:lnTo>
                            <a:pt x="246" y="26"/>
                          </a:lnTo>
                          <a:lnTo>
                            <a:pt x="238" y="26"/>
                          </a:lnTo>
                          <a:lnTo>
                            <a:pt x="238" y="34"/>
                          </a:lnTo>
                          <a:lnTo>
                            <a:pt x="238" y="43"/>
                          </a:lnTo>
                          <a:lnTo>
                            <a:pt x="246" y="43"/>
                          </a:lnTo>
                          <a:lnTo>
                            <a:pt x="255" y="51"/>
                          </a:lnTo>
                          <a:lnTo>
                            <a:pt x="263" y="51"/>
                          </a:lnTo>
                          <a:lnTo>
                            <a:pt x="263" y="60"/>
                          </a:lnTo>
                          <a:lnTo>
                            <a:pt x="272" y="60"/>
                          </a:lnTo>
                          <a:lnTo>
                            <a:pt x="272" y="68"/>
                          </a:lnTo>
                          <a:lnTo>
                            <a:pt x="280" y="68"/>
                          </a:lnTo>
                          <a:lnTo>
                            <a:pt x="289" y="68"/>
                          </a:lnTo>
                          <a:lnTo>
                            <a:pt x="297" y="68"/>
                          </a:lnTo>
                          <a:lnTo>
                            <a:pt x="297" y="77"/>
                          </a:lnTo>
                          <a:lnTo>
                            <a:pt x="306" y="85"/>
                          </a:lnTo>
                          <a:lnTo>
                            <a:pt x="306" y="93"/>
                          </a:lnTo>
                          <a:lnTo>
                            <a:pt x="314" y="93"/>
                          </a:lnTo>
                          <a:lnTo>
                            <a:pt x="314" y="102"/>
                          </a:lnTo>
                          <a:lnTo>
                            <a:pt x="323" y="110"/>
                          </a:lnTo>
                          <a:lnTo>
                            <a:pt x="331" y="119"/>
                          </a:lnTo>
                          <a:lnTo>
                            <a:pt x="331" y="127"/>
                          </a:lnTo>
                          <a:lnTo>
                            <a:pt x="340" y="127"/>
                          </a:lnTo>
                          <a:lnTo>
                            <a:pt x="348" y="136"/>
                          </a:lnTo>
                          <a:lnTo>
                            <a:pt x="357" y="136"/>
                          </a:lnTo>
                          <a:lnTo>
                            <a:pt x="365" y="144"/>
                          </a:lnTo>
                          <a:lnTo>
                            <a:pt x="373" y="153"/>
                          </a:lnTo>
                          <a:lnTo>
                            <a:pt x="382" y="161"/>
                          </a:lnTo>
                          <a:lnTo>
                            <a:pt x="390" y="161"/>
                          </a:lnTo>
                          <a:lnTo>
                            <a:pt x="390" y="170"/>
                          </a:lnTo>
                          <a:lnTo>
                            <a:pt x="399" y="170"/>
                          </a:lnTo>
                          <a:lnTo>
                            <a:pt x="399" y="178"/>
                          </a:lnTo>
                          <a:lnTo>
                            <a:pt x="407" y="178"/>
                          </a:lnTo>
                          <a:lnTo>
                            <a:pt x="407" y="187"/>
                          </a:lnTo>
                          <a:lnTo>
                            <a:pt x="407" y="195"/>
                          </a:lnTo>
                          <a:lnTo>
                            <a:pt x="416" y="195"/>
                          </a:lnTo>
                          <a:lnTo>
                            <a:pt x="416" y="204"/>
                          </a:lnTo>
                          <a:lnTo>
                            <a:pt x="416" y="195"/>
                          </a:lnTo>
                          <a:lnTo>
                            <a:pt x="424" y="195"/>
                          </a:lnTo>
                          <a:lnTo>
                            <a:pt x="416" y="204"/>
                          </a:lnTo>
                          <a:lnTo>
                            <a:pt x="424" y="204"/>
                          </a:lnTo>
                          <a:lnTo>
                            <a:pt x="424" y="212"/>
                          </a:lnTo>
                          <a:lnTo>
                            <a:pt x="433" y="212"/>
                          </a:lnTo>
                          <a:lnTo>
                            <a:pt x="433" y="221"/>
                          </a:lnTo>
                          <a:lnTo>
                            <a:pt x="441" y="221"/>
                          </a:lnTo>
                          <a:lnTo>
                            <a:pt x="450" y="221"/>
                          </a:lnTo>
                          <a:lnTo>
                            <a:pt x="450" y="229"/>
                          </a:lnTo>
                          <a:lnTo>
                            <a:pt x="458" y="229"/>
                          </a:lnTo>
                          <a:lnTo>
                            <a:pt x="467" y="229"/>
                          </a:lnTo>
                          <a:lnTo>
                            <a:pt x="467" y="238"/>
                          </a:lnTo>
                          <a:lnTo>
                            <a:pt x="467" y="246"/>
                          </a:lnTo>
                          <a:lnTo>
                            <a:pt x="467" y="254"/>
                          </a:lnTo>
                          <a:lnTo>
                            <a:pt x="475" y="254"/>
                          </a:lnTo>
                          <a:lnTo>
                            <a:pt x="475" y="263"/>
                          </a:lnTo>
                          <a:lnTo>
                            <a:pt x="475" y="271"/>
                          </a:lnTo>
                          <a:lnTo>
                            <a:pt x="484" y="271"/>
                          </a:lnTo>
                          <a:lnTo>
                            <a:pt x="484" y="280"/>
                          </a:lnTo>
                          <a:lnTo>
                            <a:pt x="492" y="288"/>
                          </a:lnTo>
                          <a:lnTo>
                            <a:pt x="501" y="288"/>
                          </a:lnTo>
                          <a:lnTo>
                            <a:pt x="509" y="297"/>
                          </a:lnTo>
                          <a:lnTo>
                            <a:pt x="509" y="305"/>
                          </a:lnTo>
                          <a:lnTo>
                            <a:pt x="509" y="314"/>
                          </a:lnTo>
                          <a:lnTo>
                            <a:pt x="518" y="305"/>
                          </a:lnTo>
                          <a:lnTo>
                            <a:pt x="518" y="314"/>
                          </a:lnTo>
                          <a:lnTo>
                            <a:pt x="518" y="322"/>
                          </a:lnTo>
                          <a:lnTo>
                            <a:pt x="518" y="331"/>
                          </a:lnTo>
                          <a:lnTo>
                            <a:pt x="518" y="339"/>
                          </a:lnTo>
                          <a:lnTo>
                            <a:pt x="526" y="339"/>
                          </a:lnTo>
                          <a:lnTo>
                            <a:pt x="543" y="348"/>
                          </a:lnTo>
                          <a:lnTo>
                            <a:pt x="543" y="356"/>
                          </a:lnTo>
                          <a:lnTo>
                            <a:pt x="543" y="365"/>
                          </a:lnTo>
                          <a:lnTo>
                            <a:pt x="526" y="373"/>
                          </a:lnTo>
                          <a:lnTo>
                            <a:pt x="518" y="365"/>
                          </a:lnTo>
                          <a:lnTo>
                            <a:pt x="509" y="365"/>
                          </a:lnTo>
                          <a:lnTo>
                            <a:pt x="518" y="365"/>
                          </a:lnTo>
                          <a:lnTo>
                            <a:pt x="526" y="373"/>
                          </a:lnTo>
                          <a:lnTo>
                            <a:pt x="535" y="373"/>
                          </a:lnTo>
                          <a:lnTo>
                            <a:pt x="535" y="382"/>
                          </a:lnTo>
                          <a:lnTo>
                            <a:pt x="526" y="390"/>
                          </a:lnTo>
                          <a:lnTo>
                            <a:pt x="518" y="382"/>
                          </a:lnTo>
                          <a:lnTo>
                            <a:pt x="526" y="390"/>
                          </a:lnTo>
                          <a:lnTo>
                            <a:pt x="509" y="382"/>
                          </a:lnTo>
                          <a:lnTo>
                            <a:pt x="526" y="398"/>
                          </a:lnTo>
                          <a:lnTo>
                            <a:pt x="526" y="407"/>
                          </a:lnTo>
                          <a:lnTo>
                            <a:pt x="518" y="398"/>
                          </a:lnTo>
                          <a:lnTo>
                            <a:pt x="518" y="407"/>
                          </a:lnTo>
                          <a:lnTo>
                            <a:pt x="526" y="415"/>
                          </a:lnTo>
                          <a:lnTo>
                            <a:pt x="526" y="424"/>
                          </a:lnTo>
                          <a:lnTo>
                            <a:pt x="518" y="441"/>
                          </a:lnTo>
                          <a:lnTo>
                            <a:pt x="509" y="441"/>
                          </a:lnTo>
                          <a:lnTo>
                            <a:pt x="509" y="449"/>
                          </a:lnTo>
                          <a:lnTo>
                            <a:pt x="518" y="449"/>
                          </a:lnTo>
                          <a:lnTo>
                            <a:pt x="509" y="466"/>
                          </a:lnTo>
                          <a:lnTo>
                            <a:pt x="492" y="466"/>
                          </a:lnTo>
                          <a:lnTo>
                            <a:pt x="501" y="475"/>
                          </a:lnTo>
                          <a:lnTo>
                            <a:pt x="501" y="483"/>
                          </a:lnTo>
                          <a:lnTo>
                            <a:pt x="501" y="475"/>
                          </a:lnTo>
                          <a:lnTo>
                            <a:pt x="501" y="492"/>
                          </a:lnTo>
                          <a:lnTo>
                            <a:pt x="501" y="500"/>
                          </a:lnTo>
                          <a:lnTo>
                            <a:pt x="509" y="517"/>
                          </a:lnTo>
                          <a:lnTo>
                            <a:pt x="501" y="526"/>
                          </a:lnTo>
                          <a:lnTo>
                            <a:pt x="492" y="526"/>
                          </a:lnTo>
                          <a:lnTo>
                            <a:pt x="484" y="526"/>
                          </a:lnTo>
                          <a:lnTo>
                            <a:pt x="484" y="517"/>
                          </a:lnTo>
                          <a:lnTo>
                            <a:pt x="475" y="517"/>
                          </a:lnTo>
                          <a:lnTo>
                            <a:pt x="467" y="517"/>
                          </a:lnTo>
                          <a:lnTo>
                            <a:pt x="458" y="517"/>
                          </a:lnTo>
                          <a:lnTo>
                            <a:pt x="450" y="526"/>
                          </a:lnTo>
                          <a:lnTo>
                            <a:pt x="450" y="517"/>
                          </a:lnTo>
                          <a:lnTo>
                            <a:pt x="450" y="526"/>
                          </a:lnTo>
                          <a:lnTo>
                            <a:pt x="450" y="543"/>
                          </a:lnTo>
                          <a:lnTo>
                            <a:pt x="458" y="551"/>
                          </a:lnTo>
                          <a:lnTo>
                            <a:pt x="458" y="559"/>
                          </a:lnTo>
                          <a:lnTo>
                            <a:pt x="458" y="568"/>
                          </a:lnTo>
                          <a:lnTo>
                            <a:pt x="450" y="568"/>
                          </a:lnTo>
                          <a:lnTo>
                            <a:pt x="458" y="576"/>
                          </a:lnTo>
                          <a:lnTo>
                            <a:pt x="450" y="576"/>
                          </a:lnTo>
                          <a:lnTo>
                            <a:pt x="441" y="576"/>
                          </a:lnTo>
                          <a:lnTo>
                            <a:pt x="433" y="568"/>
                          </a:lnTo>
                          <a:lnTo>
                            <a:pt x="433" y="559"/>
                          </a:lnTo>
                          <a:lnTo>
                            <a:pt x="433" y="551"/>
                          </a:lnTo>
                          <a:lnTo>
                            <a:pt x="407" y="551"/>
                          </a:lnTo>
                          <a:lnTo>
                            <a:pt x="390" y="559"/>
                          </a:lnTo>
                          <a:lnTo>
                            <a:pt x="382" y="559"/>
                          </a:lnTo>
                          <a:lnTo>
                            <a:pt x="331" y="559"/>
                          </a:lnTo>
                          <a:lnTo>
                            <a:pt x="314" y="559"/>
                          </a:lnTo>
                          <a:lnTo>
                            <a:pt x="280" y="559"/>
                          </a:lnTo>
                          <a:lnTo>
                            <a:pt x="263" y="559"/>
                          </a:lnTo>
                          <a:lnTo>
                            <a:pt x="238" y="568"/>
                          </a:lnTo>
                          <a:lnTo>
                            <a:pt x="229" y="568"/>
                          </a:lnTo>
                          <a:lnTo>
                            <a:pt x="204" y="568"/>
                          </a:lnTo>
                          <a:lnTo>
                            <a:pt x="195" y="568"/>
                          </a:lnTo>
                          <a:lnTo>
                            <a:pt x="144" y="568"/>
                          </a:lnTo>
                          <a:lnTo>
                            <a:pt x="136" y="568"/>
                          </a:lnTo>
                          <a:lnTo>
                            <a:pt x="136" y="559"/>
                          </a:lnTo>
                          <a:lnTo>
                            <a:pt x="127" y="551"/>
                          </a:lnTo>
                          <a:lnTo>
                            <a:pt x="127" y="543"/>
                          </a:lnTo>
                          <a:lnTo>
                            <a:pt x="119" y="543"/>
                          </a:lnTo>
                          <a:lnTo>
                            <a:pt x="119" y="534"/>
                          </a:lnTo>
                          <a:lnTo>
                            <a:pt x="119" y="526"/>
                          </a:lnTo>
                          <a:lnTo>
                            <a:pt x="110" y="517"/>
                          </a:lnTo>
                          <a:lnTo>
                            <a:pt x="110" y="509"/>
                          </a:lnTo>
                          <a:lnTo>
                            <a:pt x="110" y="500"/>
                          </a:lnTo>
                          <a:lnTo>
                            <a:pt x="110" y="492"/>
                          </a:lnTo>
                          <a:lnTo>
                            <a:pt x="110" y="483"/>
                          </a:lnTo>
                          <a:lnTo>
                            <a:pt x="110" y="475"/>
                          </a:lnTo>
                          <a:lnTo>
                            <a:pt x="110" y="466"/>
                          </a:lnTo>
                          <a:lnTo>
                            <a:pt x="102" y="458"/>
                          </a:lnTo>
                          <a:lnTo>
                            <a:pt x="102" y="449"/>
                          </a:lnTo>
                          <a:lnTo>
                            <a:pt x="93" y="441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6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4515" y="3072"/>
                      <a:ext cx="17" cy="25"/>
                    </a:xfrm>
                    <a:custGeom>
                      <a:avLst/>
                      <a:gdLst>
                        <a:gd name="T0" fmla="*/ 8 w 17"/>
                        <a:gd name="T1" fmla="*/ 8 h 25"/>
                        <a:gd name="T2" fmla="*/ 8 w 17"/>
                        <a:gd name="T3" fmla="*/ 0 h 25"/>
                        <a:gd name="T4" fmla="*/ 17 w 17"/>
                        <a:gd name="T5" fmla="*/ 0 h 25"/>
                        <a:gd name="T6" fmla="*/ 8 w 17"/>
                        <a:gd name="T7" fmla="*/ 25 h 25"/>
                        <a:gd name="T8" fmla="*/ 8 w 17"/>
                        <a:gd name="T9" fmla="*/ 25 h 25"/>
                        <a:gd name="T10" fmla="*/ 8 w 17"/>
                        <a:gd name="T11" fmla="*/ 8 h 25"/>
                        <a:gd name="T12" fmla="*/ 0 w 17"/>
                        <a:gd name="T13" fmla="*/ 8 h 25"/>
                        <a:gd name="T14" fmla="*/ 8 w 17"/>
                        <a:gd name="T15" fmla="*/ 8 h 25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"/>
                        <a:gd name="T25" fmla="*/ 0 h 25"/>
                        <a:gd name="T26" fmla="*/ 17 w 17"/>
                        <a:gd name="T27" fmla="*/ 25 h 25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7" h="25">
                          <a:moveTo>
                            <a:pt x="8" y="8"/>
                          </a:moveTo>
                          <a:lnTo>
                            <a:pt x="8" y="0"/>
                          </a:lnTo>
                          <a:lnTo>
                            <a:pt x="17" y="0"/>
                          </a:lnTo>
                          <a:lnTo>
                            <a:pt x="8" y="25"/>
                          </a:lnTo>
                          <a:lnTo>
                            <a:pt x="8" y="8"/>
                          </a:lnTo>
                          <a:lnTo>
                            <a:pt x="0" y="8"/>
                          </a:lnTo>
                          <a:lnTo>
                            <a:pt x="8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7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4252" y="2529"/>
                      <a:ext cx="509" cy="390"/>
                    </a:xfrm>
                    <a:custGeom>
                      <a:avLst/>
                      <a:gdLst>
                        <a:gd name="T0" fmla="*/ 186 w 509"/>
                        <a:gd name="T1" fmla="*/ 263 h 390"/>
                        <a:gd name="T2" fmla="*/ 186 w 509"/>
                        <a:gd name="T3" fmla="*/ 255 h 390"/>
                        <a:gd name="T4" fmla="*/ 178 w 509"/>
                        <a:gd name="T5" fmla="*/ 246 h 390"/>
                        <a:gd name="T6" fmla="*/ 178 w 509"/>
                        <a:gd name="T7" fmla="*/ 246 h 390"/>
                        <a:gd name="T8" fmla="*/ 169 w 509"/>
                        <a:gd name="T9" fmla="*/ 238 h 390"/>
                        <a:gd name="T10" fmla="*/ 169 w 509"/>
                        <a:gd name="T11" fmla="*/ 229 h 390"/>
                        <a:gd name="T12" fmla="*/ 161 w 509"/>
                        <a:gd name="T13" fmla="*/ 221 h 390"/>
                        <a:gd name="T14" fmla="*/ 144 w 509"/>
                        <a:gd name="T15" fmla="*/ 212 h 390"/>
                        <a:gd name="T16" fmla="*/ 127 w 509"/>
                        <a:gd name="T17" fmla="*/ 195 h 390"/>
                        <a:gd name="T18" fmla="*/ 119 w 509"/>
                        <a:gd name="T19" fmla="*/ 187 h 390"/>
                        <a:gd name="T20" fmla="*/ 102 w 509"/>
                        <a:gd name="T21" fmla="*/ 178 h 390"/>
                        <a:gd name="T22" fmla="*/ 93 w 509"/>
                        <a:gd name="T23" fmla="*/ 170 h 390"/>
                        <a:gd name="T24" fmla="*/ 68 w 509"/>
                        <a:gd name="T25" fmla="*/ 144 h 390"/>
                        <a:gd name="T26" fmla="*/ 59 w 509"/>
                        <a:gd name="T27" fmla="*/ 128 h 390"/>
                        <a:gd name="T28" fmla="*/ 42 w 509"/>
                        <a:gd name="T29" fmla="*/ 119 h 390"/>
                        <a:gd name="T30" fmla="*/ 25 w 509"/>
                        <a:gd name="T31" fmla="*/ 111 h 390"/>
                        <a:gd name="T32" fmla="*/ 17 w 509"/>
                        <a:gd name="T33" fmla="*/ 102 h 390"/>
                        <a:gd name="T34" fmla="*/ 0 w 509"/>
                        <a:gd name="T35" fmla="*/ 94 h 390"/>
                        <a:gd name="T36" fmla="*/ 8 w 509"/>
                        <a:gd name="T37" fmla="*/ 77 h 390"/>
                        <a:gd name="T38" fmla="*/ 8 w 509"/>
                        <a:gd name="T39" fmla="*/ 68 h 390"/>
                        <a:gd name="T40" fmla="*/ 8 w 509"/>
                        <a:gd name="T41" fmla="*/ 68 h 390"/>
                        <a:gd name="T42" fmla="*/ 17 w 509"/>
                        <a:gd name="T43" fmla="*/ 60 h 390"/>
                        <a:gd name="T44" fmla="*/ 17 w 509"/>
                        <a:gd name="T45" fmla="*/ 60 h 390"/>
                        <a:gd name="T46" fmla="*/ 34 w 509"/>
                        <a:gd name="T47" fmla="*/ 51 h 390"/>
                        <a:gd name="T48" fmla="*/ 59 w 509"/>
                        <a:gd name="T49" fmla="*/ 34 h 390"/>
                        <a:gd name="T50" fmla="*/ 76 w 509"/>
                        <a:gd name="T51" fmla="*/ 26 h 390"/>
                        <a:gd name="T52" fmla="*/ 93 w 509"/>
                        <a:gd name="T53" fmla="*/ 17 h 390"/>
                        <a:gd name="T54" fmla="*/ 102 w 509"/>
                        <a:gd name="T55" fmla="*/ 17 h 390"/>
                        <a:gd name="T56" fmla="*/ 152 w 509"/>
                        <a:gd name="T57" fmla="*/ 9 h 390"/>
                        <a:gd name="T58" fmla="*/ 229 w 509"/>
                        <a:gd name="T59" fmla="*/ 0 h 390"/>
                        <a:gd name="T60" fmla="*/ 246 w 509"/>
                        <a:gd name="T61" fmla="*/ 9 h 390"/>
                        <a:gd name="T62" fmla="*/ 263 w 509"/>
                        <a:gd name="T63" fmla="*/ 43 h 390"/>
                        <a:gd name="T64" fmla="*/ 373 w 509"/>
                        <a:gd name="T65" fmla="*/ 26 h 390"/>
                        <a:gd name="T66" fmla="*/ 450 w 509"/>
                        <a:gd name="T67" fmla="*/ 77 h 390"/>
                        <a:gd name="T68" fmla="*/ 509 w 509"/>
                        <a:gd name="T69" fmla="*/ 119 h 390"/>
                        <a:gd name="T70" fmla="*/ 467 w 509"/>
                        <a:gd name="T71" fmla="*/ 204 h 390"/>
                        <a:gd name="T72" fmla="*/ 458 w 509"/>
                        <a:gd name="T73" fmla="*/ 221 h 390"/>
                        <a:gd name="T74" fmla="*/ 450 w 509"/>
                        <a:gd name="T75" fmla="*/ 246 h 390"/>
                        <a:gd name="T76" fmla="*/ 424 w 509"/>
                        <a:gd name="T77" fmla="*/ 263 h 390"/>
                        <a:gd name="T78" fmla="*/ 399 w 509"/>
                        <a:gd name="T79" fmla="*/ 272 h 390"/>
                        <a:gd name="T80" fmla="*/ 399 w 509"/>
                        <a:gd name="T81" fmla="*/ 289 h 390"/>
                        <a:gd name="T82" fmla="*/ 365 w 509"/>
                        <a:gd name="T83" fmla="*/ 322 h 390"/>
                        <a:gd name="T84" fmla="*/ 348 w 509"/>
                        <a:gd name="T85" fmla="*/ 331 h 390"/>
                        <a:gd name="T86" fmla="*/ 322 w 509"/>
                        <a:gd name="T87" fmla="*/ 331 h 390"/>
                        <a:gd name="T88" fmla="*/ 348 w 509"/>
                        <a:gd name="T89" fmla="*/ 356 h 390"/>
                        <a:gd name="T90" fmla="*/ 314 w 509"/>
                        <a:gd name="T91" fmla="*/ 339 h 390"/>
                        <a:gd name="T92" fmla="*/ 305 w 509"/>
                        <a:gd name="T93" fmla="*/ 348 h 390"/>
                        <a:gd name="T94" fmla="*/ 280 w 509"/>
                        <a:gd name="T95" fmla="*/ 390 h 390"/>
                        <a:gd name="T96" fmla="*/ 280 w 509"/>
                        <a:gd name="T97" fmla="*/ 373 h 390"/>
                        <a:gd name="T98" fmla="*/ 271 w 509"/>
                        <a:gd name="T99" fmla="*/ 356 h 390"/>
                        <a:gd name="T100" fmla="*/ 263 w 509"/>
                        <a:gd name="T101" fmla="*/ 339 h 390"/>
                        <a:gd name="T102" fmla="*/ 254 w 509"/>
                        <a:gd name="T103" fmla="*/ 339 h 390"/>
                        <a:gd name="T104" fmla="*/ 246 w 509"/>
                        <a:gd name="T105" fmla="*/ 331 h 390"/>
                        <a:gd name="T106" fmla="*/ 237 w 509"/>
                        <a:gd name="T107" fmla="*/ 322 h 390"/>
                        <a:gd name="T108" fmla="*/ 237 w 509"/>
                        <a:gd name="T109" fmla="*/ 305 h 390"/>
                        <a:gd name="T110" fmla="*/ 237 w 509"/>
                        <a:gd name="T111" fmla="*/ 305 h 390"/>
                        <a:gd name="T112" fmla="*/ 229 w 509"/>
                        <a:gd name="T113" fmla="*/ 297 h 390"/>
                        <a:gd name="T114" fmla="*/ 229 w 509"/>
                        <a:gd name="T115" fmla="*/ 289 h 390"/>
                        <a:gd name="T116" fmla="*/ 220 w 509"/>
                        <a:gd name="T117" fmla="*/ 280 h 390"/>
                        <a:gd name="T118" fmla="*/ 203 w 509"/>
                        <a:gd name="T119" fmla="*/ 272 h 390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w 509"/>
                        <a:gd name="T181" fmla="*/ 0 h 390"/>
                        <a:gd name="T182" fmla="*/ 509 w 509"/>
                        <a:gd name="T183" fmla="*/ 390 h 390"/>
                      </a:gdLst>
                      <a:ahLst/>
                      <a:cxnLst>
                        <a:cxn ang="T120">
                          <a:pos x="T0" y="T1"/>
                        </a:cxn>
                        <a:cxn ang="T121">
                          <a:pos x="T2" y="T3"/>
                        </a:cxn>
                        <a:cxn ang="T122">
                          <a:pos x="T4" y="T5"/>
                        </a:cxn>
                        <a:cxn ang="T123">
                          <a:pos x="T6" y="T7"/>
                        </a:cxn>
                        <a:cxn ang="T124">
                          <a:pos x="T8" y="T9"/>
                        </a:cxn>
                        <a:cxn ang="T125">
                          <a:pos x="T10" y="T11"/>
                        </a:cxn>
                        <a:cxn ang="T126">
                          <a:pos x="T12" y="T13"/>
                        </a:cxn>
                        <a:cxn ang="T127">
                          <a:pos x="T14" y="T15"/>
                        </a:cxn>
                        <a:cxn ang="T128">
                          <a:pos x="T16" y="T17"/>
                        </a:cxn>
                        <a:cxn ang="T129">
                          <a:pos x="T18" y="T19"/>
                        </a:cxn>
                        <a:cxn ang="T130">
                          <a:pos x="T20" y="T21"/>
                        </a:cxn>
                        <a:cxn ang="T131">
                          <a:pos x="T22" y="T23"/>
                        </a:cxn>
                        <a:cxn ang="T132">
                          <a:pos x="T24" y="T25"/>
                        </a:cxn>
                        <a:cxn ang="T133">
                          <a:pos x="T26" y="T27"/>
                        </a:cxn>
                        <a:cxn ang="T134">
                          <a:pos x="T28" y="T29"/>
                        </a:cxn>
                        <a:cxn ang="T135">
                          <a:pos x="T30" y="T31"/>
                        </a:cxn>
                        <a:cxn ang="T136">
                          <a:pos x="T32" y="T33"/>
                        </a:cxn>
                        <a:cxn ang="T137">
                          <a:pos x="T34" y="T35"/>
                        </a:cxn>
                        <a:cxn ang="T138">
                          <a:pos x="T36" y="T37"/>
                        </a:cxn>
                        <a:cxn ang="T139">
                          <a:pos x="T38" y="T39"/>
                        </a:cxn>
                        <a:cxn ang="T140">
                          <a:pos x="T40" y="T41"/>
                        </a:cxn>
                        <a:cxn ang="T141">
                          <a:pos x="T42" y="T43"/>
                        </a:cxn>
                        <a:cxn ang="T142">
                          <a:pos x="T44" y="T45"/>
                        </a:cxn>
                        <a:cxn ang="T143">
                          <a:pos x="T46" y="T47"/>
                        </a:cxn>
                        <a:cxn ang="T144">
                          <a:pos x="T48" y="T49"/>
                        </a:cxn>
                        <a:cxn ang="T145">
                          <a:pos x="T50" y="T51"/>
                        </a:cxn>
                        <a:cxn ang="T146">
                          <a:pos x="T52" y="T53"/>
                        </a:cxn>
                        <a:cxn ang="T147">
                          <a:pos x="T54" y="T55"/>
                        </a:cxn>
                        <a:cxn ang="T148">
                          <a:pos x="T56" y="T57"/>
                        </a:cxn>
                        <a:cxn ang="T149">
                          <a:pos x="T58" y="T59"/>
                        </a:cxn>
                        <a:cxn ang="T150">
                          <a:pos x="T60" y="T61"/>
                        </a:cxn>
                        <a:cxn ang="T151">
                          <a:pos x="T62" y="T63"/>
                        </a:cxn>
                        <a:cxn ang="T152">
                          <a:pos x="T64" y="T65"/>
                        </a:cxn>
                        <a:cxn ang="T153">
                          <a:pos x="T66" y="T67"/>
                        </a:cxn>
                        <a:cxn ang="T154">
                          <a:pos x="T68" y="T69"/>
                        </a:cxn>
                        <a:cxn ang="T155">
                          <a:pos x="T70" y="T71"/>
                        </a:cxn>
                        <a:cxn ang="T156">
                          <a:pos x="T72" y="T73"/>
                        </a:cxn>
                        <a:cxn ang="T157">
                          <a:pos x="T74" y="T75"/>
                        </a:cxn>
                        <a:cxn ang="T158">
                          <a:pos x="T76" y="T77"/>
                        </a:cxn>
                        <a:cxn ang="T159">
                          <a:pos x="T78" y="T79"/>
                        </a:cxn>
                        <a:cxn ang="T160">
                          <a:pos x="T80" y="T81"/>
                        </a:cxn>
                        <a:cxn ang="T161">
                          <a:pos x="T82" y="T83"/>
                        </a:cxn>
                        <a:cxn ang="T162">
                          <a:pos x="T84" y="T85"/>
                        </a:cxn>
                        <a:cxn ang="T163">
                          <a:pos x="T86" y="T87"/>
                        </a:cxn>
                        <a:cxn ang="T164">
                          <a:pos x="T88" y="T89"/>
                        </a:cxn>
                        <a:cxn ang="T165">
                          <a:pos x="T90" y="T91"/>
                        </a:cxn>
                        <a:cxn ang="T166">
                          <a:pos x="T92" y="T93"/>
                        </a:cxn>
                        <a:cxn ang="T167">
                          <a:pos x="T94" y="T95"/>
                        </a:cxn>
                        <a:cxn ang="T168">
                          <a:pos x="T96" y="T97"/>
                        </a:cxn>
                        <a:cxn ang="T169">
                          <a:pos x="T98" y="T99"/>
                        </a:cxn>
                        <a:cxn ang="T170">
                          <a:pos x="T100" y="T101"/>
                        </a:cxn>
                        <a:cxn ang="T171">
                          <a:pos x="T102" y="T103"/>
                        </a:cxn>
                        <a:cxn ang="T172">
                          <a:pos x="T104" y="T105"/>
                        </a:cxn>
                        <a:cxn ang="T173">
                          <a:pos x="T106" y="T107"/>
                        </a:cxn>
                        <a:cxn ang="T174">
                          <a:pos x="T108" y="T109"/>
                        </a:cxn>
                        <a:cxn ang="T175">
                          <a:pos x="T110" y="T111"/>
                        </a:cxn>
                        <a:cxn ang="T176">
                          <a:pos x="T112" y="T113"/>
                        </a:cxn>
                        <a:cxn ang="T177">
                          <a:pos x="T114" y="T115"/>
                        </a:cxn>
                        <a:cxn ang="T178">
                          <a:pos x="T116" y="T117"/>
                        </a:cxn>
                        <a:cxn ang="T179">
                          <a:pos x="T118" y="T119"/>
                        </a:cxn>
                      </a:cxnLst>
                      <a:rect l="T180" t="T181" r="T182" b="T183"/>
                      <a:pathLst>
                        <a:path w="509" h="390">
                          <a:moveTo>
                            <a:pt x="195" y="263"/>
                          </a:moveTo>
                          <a:lnTo>
                            <a:pt x="195" y="263"/>
                          </a:lnTo>
                          <a:lnTo>
                            <a:pt x="186" y="263"/>
                          </a:lnTo>
                          <a:lnTo>
                            <a:pt x="186" y="255"/>
                          </a:lnTo>
                          <a:lnTo>
                            <a:pt x="178" y="255"/>
                          </a:lnTo>
                          <a:lnTo>
                            <a:pt x="186" y="246"/>
                          </a:lnTo>
                          <a:lnTo>
                            <a:pt x="178" y="246"/>
                          </a:lnTo>
                          <a:lnTo>
                            <a:pt x="178" y="255"/>
                          </a:lnTo>
                          <a:lnTo>
                            <a:pt x="178" y="246"/>
                          </a:lnTo>
                          <a:lnTo>
                            <a:pt x="169" y="246"/>
                          </a:lnTo>
                          <a:lnTo>
                            <a:pt x="169" y="238"/>
                          </a:lnTo>
                          <a:lnTo>
                            <a:pt x="169" y="229"/>
                          </a:lnTo>
                          <a:lnTo>
                            <a:pt x="161" y="229"/>
                          </a:lnTo>
                          <a:lnTo>
                            <a:pt x="161" y="221"/>
                          </a:lnTo>
                          <a:lnTo>
                            <a:pt x="152" y="221"/>
                          </a:lnTo>
                          <a:lnTo>
                            <a:pt x="152" y="212"/>
                          </a:lnTo>
                          <a:lnTo>
                            <a:pt x="144" y="212"/>
                          </a:lnTo>
                          <a:lnTo>
                            <a:pt x="135" y="204"/>
                          </a:lnTo>
                          <a:lnTo>
                            <a:pt x="127" y="195"/>
                          </a:lnTo>
                          <a:lnTo>
                            <a:pt x="119" y="187"/>
                          </a:lnTo>
                          <a:lnTo>
                            <a:pt x="110" y="187"/>
                          </a:lnTo>
                          <a:lnTo>
                            <a:pt x="102" y="178"/>
                          </a:lnTo>
                          <a:lnTo>
                            <a:pt x="93" y="178"/>
                          </a:lnTo>
                          <a:lnTo>
                            <a:pt x="93" y="170"/>
                          </a:lnTo>
                          <a:lnTo>
                            <a:pt x="85" y="161"/>
                          </a:lnTo>
                          <a:lnTo>
                            <a:pt x="76" y="153"/>
                          </a:lnTo>
                          <a:lnTo>
                            <a:pt x="76" y="144"/>
                          </a:lnTo>
                          <a:lnTo>
                            <a:pt x="68" y="144"/>
                          </a:lnTo>
                          <a:lnTo>
                            <a:pt x="68" y="136"/>
                          </a:lnTo>
                          <a:lnTo>
                            <a:pt x="59" y="128"/>
                          </a:lnTo>
                          <a:lnTo>
                            <a:pt x="59" y="119"/>
                          </a:lnTo>
                          <a:lnTo>
                            <a:pt x="51" y="119"/>
                          </a:lnTo>
                          <a:lnTo>
                            <a:pt x="42" y="119"/>
                          </a:lnTo>
                          <a:lnTo>
                            <a:pt x="34" y="119"/>
                          </a:lnTo>
                          <a:lnTo>
                            <a:pt x="34" y="111"/>
                          </a:lnTo>
                          <a:lnTo>
                            <a:pt x="25" y="111"/>
                          </a:lnTo>
                          <a:lnTo>
                            <a:pt x="25" y="102"/>
                          </a:lnTo>
                          <a:lnTo>
                            <a:pt x="17" y="102"/>
                          </a:lnTo>
                          <a:lnTo>
                            <a:pt x="8" y="94"/>
                          </a:lnTo>
                          <a:lnTo>
                            <a:pt x="0" y="94"/>
                          </a:lnTo>
                          <a:lnTo>
                            <a:pt x="0" y="85"/>
                          </a:lnTo>
                          <a:lnTo>
                            <a:pt x="0" y="77"/>
                          </a:lnTo>
                          <a:lnTo>
                            <a:pt x="8" y="77"/>
                          </a:lnTo>
                          <a:lnTo>
                            <a:pt x="8" y="68"/>
                          </a:lnTo>
                          <a:lnTo>
                            <a:pt x="17" y="68"/>
                          </a:lnTo>
                          <a:lnTo>
                            <a:pt x="17" y="60"/>
                          </a:lnTo>
                          <a:lnTo>
                            <a:pt x="25" y="51"/>
                          </a:lnTo>
                          <a:lnTo>
                            <a:pt x="17" y="51"/>
                          </a:lnTo>
                          <a:lnTo>
                            <a:pt x="34" y="51"/>
                          </a:lnTo>
                          <a:lnTo>
                            <a:pt x="42" y="43"/>
                          </a:lnTo>
                          <a:lnTo>
                            <a:pt x="51" y="34"/>
                          </a:lnTo>
                          <a:lnTo>
                            <a:pt x="59" y="34"/>
                          </a:lnTo>
                          <a:lnTo>
                            <a:pt x="68" y="26"/>
                          </a:lnTo>
                          <a:lnTo>
                            <a:pt x="76" y="26"/>
                          </a:lnTo>
                          <a:lnTo>
                            <a:pt x="85" y="17"/>
                          </a:lnTo>
                          <a:lnTo>
                            <a:pt x="93" y="17"/>
                          </a:lnTo>
                          <a:lnTo>
                            <a:pt x="102" y="17"/>
                          </a:lnTo>
                          <a:lnTo>
                            <a:pt x="110" y="17"/>
                          </a:lnTo>
                          <a:lnTo>
                            <a:pt x="135" y="9"/>
                          </a:lnTo>
                          <a:lnTo>
                            <a:pt x="144" y="9"/>
                          </a:lnTo>
                          <a:lnTo>
                            <a:pt x="152" y="9"/>
                          </a:lnTo>
                          <a:lnTo>
                            <a:pt x="195" y="0"/>
                          </a:lnTo>
                          <a:lnTo>
                            <a:pt x="203" y="0"/>
                          </a:lnTo>
                          <a:lnTo>
                            <a:pt x="229" y="0"/>
                          </a:lnTo>
                          <a:lnTo>
                            <a:pt x="229" y="9"/>
                          </a:lnTo>
                          <a:lnTo>
                            <a:pt x="229" y="17"/>
                          </a:lnTo>
                          <a:lnTo>
                            <a:pt x="246" y="9"/>
                          </a:lnTo>
                          <a:lnTo>
                            <a:pt x="254" y="17"/>
                          </a:lnTo>
                          <a:lnTo>
                            <a:pt x="263" y="26"/>
                          </a:lnTo>
                          <a:lnTo>
                            <a:pt x="263" y="43"/>
                          </a:lnTo>
                          <a:lnTo>
                            <a:pt x="288" y="34"/>
                          </a:lnTo>
                          <a:lnTo>
                            <a:pt x="314" y="34"/>
                          </a:lnTo>
                          <a:lnTo>
                            <a:pt x="356" y="26"/>
                          </a:lnTo>
                          <a:lnTo>
                            <a:pt x="373" y="26"/>
                          </a:lnTo>
                          <a:lnTo>
                            <a:pt x="382" y="26"/>
                          </a:lnTo>
                          <a:lnTo>
                            <a:pt x="407" y="43"/>
                          </a:lnTo>
                          <a:lnTo>
                            <a:pt x="450" y="77"/>
                          </a:lnTo>
                          <a:lnTo>
                            <a:pt x="501" y="111"/>
                          </a:lnTo>
                          <a:lnTo>
                            <a:pt x="509" y="119"/>
                          </a:lnTo>
                          <a:lnTo>
                            <a:pt x="492" y="144"/>
                          </a:lnTo>
                          <a:lnTo>
                            <a:pt x="475" y="161"/>
                          </a:lnTo>
                          <a:lnTo>
                            <a:pt x="467" y="187"/>
                          </a:lnTo>
                          <a:lnTo>
                            <a:pt x="467" y="204"/>
                          </a:lnTo>
                          <a:lnTo>
                            <a:pt x="467" y="195"/>
                          </a:lnTo>
                          <a:lnTo>
                            <a:pt x="458" y="204"/>
                          </a:lnTo>
                          <a:lnTo>
                            <a:pt x="467" y="221"/>
                          </a:lnTo>
                          <a:lnTo>
                            <a:pt x="458" y="221"/>
                          </a:lnTo>
                          <a:lnTo>
                            <a:pt x="450" y="221"/>
                          </a:lnTo>
                          <a:lnTo>
                            <a:pt x="458" y="229"/>
                          </a:lnTo>
                          <a:lnTo>
                            <a:pt x="450" y="246"/>
                          </a:lnTo>
                          <a:lnTo>
                            <a:pt x="424" y="246"/>
                          </a:lnTo>
                          <a:lnTo>
                            <a:pt x="424" y="255"/>
                          </a:lnTo>
                          <a:lnTo>
                            <a:pt x="433" y="263"/>
                          </a:lnTo>
                          <a:lnTo>
                            <a:pt x="424" y="263"/>
                          </a:lnTo>
                          <a:lnTo>
                            <a:pt x="416" y="280"/>
                          </a:lnTo>
                          <a:lnTo>
                            <a:pt x="399" y="280"/>
                          </a:lnTo>
                          <a:lnTo>
                            <a:pt x="407" y="263"/>
                          </a:lnTo>
                          <a:lnTo>
                            <a:pt x="399" y="272"/>
                          </a:lnTo>
                          <a:lnTo>
                            <a:pt x="390" y="272"/>
                          </a:lnTo>
                          <a:lnTo>
                            <a:pt x="390" y="280"/>
                          </a:lnTo>
                          <a:lnTo>
                            <a:pt x="399" y="289"/>
                          </a:lnTo>
                          <a:lnTo>
                            <a:pt x="399" y="297"/>
                          </a:lnTo>
                          <a:lnTo>
                            <a:pt x="390" y="305"/>
                          </a:lnTo>
                          <a:lnTo>
                            <a:pt x="373" y="314"/>
                          </a:lnTo>
                          <a:lnTo>
                            <a:pt x="365" y="322"/>
                          </a:lnTo>
                          <a:lnTo>
                            <a:pt x="356" y="322"/>
                          </a:lnTo>
                          <a:lnTo>
                            <a:pt x="348" y="305"/>
                          </a:lnTo>
                          <a:lnTo>
                            <a:pt x="348" y="331"/>
                          </a:lnTo>
                          <a:lnTo>
                            <a:pt x="339" y="331"/>
                          </a:lnTo>
                          <a:lnTo>
                            <a:pt x="331" y="322"/>
                          </a:lnTo>
                          <a:lnTo>
                            <a:pt x="339" y="331"/>
                          </a:lnTo>
                          <a:lnTo>
                            <a:pt x="322" y="331"/>
                          </a:lnTo>
                          <a:lnTo>
                            <a:pt x="348" y="339"/>
                          </a:lnTo>
                          <a:lnTo>
                            <a:pt x="348" y="348"/>
                          </a:lnTo>
                          <a:lnTo>
                            <a:pt x="348" y="356"/>
                          </a:lnTo>
                          <a:lnTo>
                            <a:pt x="331" y="365"/>
                          </a:lnTo>
                          <a:lnTo>
                            <a:pt x="331" y="356"/>
                          </a:lnTo>
                          <a:lnTo>
                            <a:pt x="322" y="348"/>
                          </a:lnTo>
                          <a:lnTo>
                            <a:pt x="314" y="339"/>
                          </a:lnTo>
                          <a:lnTo>
                            <a:pt x="314" y="331"/>
                          </a:lnTo>
                          <a:lnTo>
                            <a:pt x="305" y="331"/>
                          </a:lnTo>
                          <a:lnTo>
                            <a:pt x="305" y="348"/>
                          </a:lnTo>
                          <a:lnTo>
                            <a:pt x="314" y="365"/>
                          </a:lnTo>
                          <a:lnTo>
                            <a:pt x="305" y="390"/>
                          </a:lnTo>
                          <a:lnTo>
                            <a:pt x="288" y="390"/>
                          </a:lnTo>
                          <a:lnTo>
                            <a:pt x="280" y="390"/>
                          </a:lnTo>
                          <a:lnTo>
                            <a:pt x="280" y="382"/>
                          </a:lnTo>
                          <a:lnTo>
                            <a:pt x="280" y="373"/>
                          </a:lnTo>
                          <a:lnTo>
                            <a:pt x="280" y="365"/>
                          </a:lnTo>
                          <a:lnTo>
                            <a:pt x="280" y="356"/>
                          </a:lnTo>
                          <a:lnTo>
                            <a:pt x="271" y="365"/>
                          </a:lnTo>
                          <a:lnTo>
                            <a:pt x="271" y="356"/>
                          </a:lnTo>
                          <a:lnTo>
                            <a:pt x="271" y="348"/>
                          </a:lnTo>
                          <a:lnTo>
                            <a:pt x="263" y="339"/>
                          </a:lnTo>
                          <a:lnTo>
                            <a:pt x="254" y="339"/>
                          </a:lnTo>
                          <a:lnTo>
                            <a:pt x="246" y="331"/>
                          </a:lnTo>
                          <a:lnTo>
                            <a:pt x="246" y="322"/>
                          </a:lnTo>
                          <a:lnTo>
                            <a:pt x="237" y="322"/>
                          </a:lnTo>
                          <a:lnTo>
                            <a:pt x="237" y="314"/>
                          </a:lnTo>
                          <a:lnTo>
                            <a:pt x="237" y="305"/>
                          </a:lnTo>
                          <a:lnTo>
                            <a:pt x="229" y="305"/>
                          </a:lnTo>
                          <a:lnTo>
                            <a:pt x="229" y="297"/>
                          </a:lnTo>
                          <a:lnTo>
                            <a:pt x="229" y="289"/>
                          </a:lnTo>
                          <a:lnTo>
                            <a:pt x="229" y="280"/>
                          </a:lnTo>
                          <a:lnTo>
                            <a:pt x="220" y="280"/>
                          </a:lnTo>
                          <a:lnTo>
                            <a:pt x="212" y="280"/>
                          </a:lnTo>
                          <a:lnTo>
                            <a:pt x="212" y="272"/>
                          </a:lnTo>
                          <a:lnTo>
                            <a:pt x="203" y="272"/>
                          </a:lnTo>
                          <a:lnTo>
                            <a:pt x="195" y="272"/>
                          </a:lnTo>
                          <a:lnTo>
                            <a:pt x="195" y="263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8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4566" y="2894"/>
                      <a:ext cx="17" cy="17"/>
                    </a:xfrm>
                    <a:custGeom>
                      <a:avLst/>
                      <a:gdLst>
                        <a:gd name="T0" fmla="*/ 0 w 17"/>
                        <a:gd name="T1" fmla="*/ 0 h 17"/>
                        <a:gd name="T2" fmla="*/ 8 w 17"/>
                        <a:gd name="T3" fmla="*/ 0 h 17"/>
                        <a:gd name="T4" fmla="*/ 17 w 17"/>
                        <a:gd name="T5" fmla="*/ 0 h 17"/>
                        <a:gd name="T6" fmla="*/ 0 w 17"/>
                        <a:gd name="T7" fmla="*/ 17 h 17"/>
                        <a:gd name="T8" fmla="*/ 0 w 17"/>
                        <a:gd name="T9" fmla="*/ 0 h 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"/>
                        <a:gd name="T16" fmla="*/ 0 h 17"/>
                        <a:gd name="T17" fmla="*/ 17 w 17"/>
                        <a:gd name="T18" fmla="*/ 17 h 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" h="17">
                          <a:moveTo>
                            <a:pt x="0" y="0"/>
                          </a:moveTo>
                          <a:lnTo>
                            <a:pt x="8" y="0"/>
                          </a:lnTo>
                          <a:lnTo>
                            <a:pt x="17" y="0"/>
                          </a:lnTo>
                          <a:lnTo>
                            <a:pt x="0" y="17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9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3071" y="2462"/>
                      <a:ext cx="518" cy="466"/>
                    </a:xfrm>
                    <a:custGeom>
                      <a:avLst/>
                      <a:gdLst>
                        <a:gd name="T0" fmla="*/ 17 w 518"/>
                        <a:gd name="T1" fmla="*/ 127 h 466"/>
                        <a:gd name="T2" fmla="*/ 51 w 518"/>
                        <a:gd name="T3" fmla="*/ 17 h 466"/>
                        <a:gd name="T4" fmla="*/ 187 w 518"/>
                        <a:gd name="T5" fmla="*/ 8 h 466"/>
                        <a:gd name="T6" fmla="*/ 331 w 518"/>
                        <a:gd name="T7" fmla="*/ 8 h 466"/>
                        <a:gd name="T8" fmla="*/ 459 w 518"/>
                        <a:gd name="T9" fmla="*/ 0 h 466"/>
                        <a:gd name="T10" fmla="*/ 467 w 518"/>
                        <a:gd name="T11" fmla="*/ 17 h 466"/>
                        <a:gd name="T12" fmla="*/ 459 w 518"/>
                        <a:gd name="T13" fmla="*/ 34 h 466"/>
                        <a:gd name="T14" fmla="*/ 442 w 518"/>
                        <a:gd name="T15" fmla="*/ 50 h 466"/>
                        <a:gd name="T16" fmla="*/ 510 w 518"/>
                        <a:gd name="T17" fmla="*/ 67 h 466"/>
                        <a:gd name="T18" fmla="*/ 501 w 518"/>
                        <a:gd name="T19" fmla="*/ 76 h 466"/>
                        <a:gd name="T20" fmla="*/ 501 w 518"/>
                        <a:gd name="T21" fmla="*/ 84 h 466"/>
                        <a:gd name="T22" fmla="*/ 484 w 518"/>
                        <a:gd name="T23" fmla="*/ 93 h 466"/>
                        <a:gd name="T24" fmla="*/ 493 w 518"/>
                        <a:gd name="T25" fmla="*/ 110 h 466"/>
                        <a:gd name="T26" fmla="*/ 484 w 518"/>
                        <a:gd name="T27" fmla="*/ 118 h 466"/>
                        <a:gd name="T28" fmla="*/ 476 w 518"/>
                        <a:gd name="T29" fmla="*/ 127 h 466"/>
                        <a:gd name="T30" fmla="*/ 476 w 518"/>
                        <a:gd name="T31" fmla="*/ 127 h 466"/>
                        <a:gd name="T32" fmla="*/ 467 w 518"/>
                        <a:gd name="T33" fmla="*/ 135 h 466"/>
                        <a:gd name="T34" fmla="*/ 476 w 518"/>
                        <a:gd name="T35" fmla="*/ 144 h 466"/>
                        <a:gd name="T36" fmla="*/ 476 w 518"/>
                        <a:gd name="T37" fmla="*/ 161 h 466"/>
                        <a:gd name="T38" fmla="*/ 467 w 518"/>
                        <a:gd name="T39" fmla="*/ 169 h 466"/>
                        <a:gd name="T40" fmla="*/ 450 w 518"/>
                        <a:gd name="T41" fmla="*/ 195 h 466"/>
                        <a:gd name="T42" fmla="*/ 459 w 518"/>
                        <a:gd name="T43" fmla="*/ 203 h 466"/>
                        <a:gd name="T44" fmla="*/ 442 w 518"/>
                        <a:gd name="T45" fmla="*/ 211 h 466"/>
                        <a:gd name="T46" fmla="*/ 442 w 518"/>
                        <a:gd name="T47" fmla="*/ 211 h 466"/>
                        <a:gd name="T48" fmla="*/ 433 w 518"/>
                        <a:gd name="T49" fmla="*/ 228 h 466"/>
                        <a:gd name="T50" fmla="*/ 433 w 518"/>
                        <a:gd name="T51" fmla="*/ 228 h 466"/>
                        <a:gd name="T52" fmla="*/ 433 w 518"/>
                        <a:gd name="T53" fmla="*/ 237 h 466"/>
                        <a:gd name="T54" fmla="*/ 433 w 518"/>
                        <a:gd name="T55" fmla="*/ 254 h 466"/>
                        <a:gd name="T56" fmla="*/ 425 w 518"/>
                        <a:gd name="T57" fmla="*/ 262 h 466"/>
                        <a:gd name="T58" fmla="*/ 416 w 518"/>
                        <a:gd name="T59" fmla="*/ 279 h 466"/>
                        <a:gd name="T60" fmla="*/ 408 w 518"/>
                        <a:gd name="T61" fmla="*/ 288 h 466"/>
                        <a:gd name="T62" fmla="*/ 391 w 518"/>
                        <a:gd name="T63" fmla="*/ 296 h 466"/>
                        <a:gd name="T64" fmla="*/ 391 w 518"/>
                        <a:gd name="T65" fmla="*/ 305 h 466"/>
                        <a:gd name="T66" fmla="*/ 391 w 518"/>
                        <a:gd name="T67" fmla="*/ 322 h 466"/>
                        <a:gd name="T68" fmla="*/ 391 w 518"/>
                        <a:gd name="T69" fmla="*/ 330 h 466"/>
                        <a:gd name="T70" fmla="*/ 382 w 518"/>
                        <a:gd name="T71" fmla="*/ 339 h 466"/>
                        <a:gd name="T72" fmla="*/ 391 w 518"/>
                        <a:gd name="T73" fmla="*/ 356 h 466"/>
                        <a:gd name="T74" fmla="*/ 374 w 518"/>
                        <a:gd name="T75" fmla="*/ 356 h 466"/>
                        <a:gd name="T76" fmla="*/ 382 w 518"/>
                        <a:gd name="T77" fmla="*/ 364 h 466"/>
                        <a:gd name="T78" fmla="*/ 365 w 518"/>
                        <a:gd name="T79" fmla="*/ 372 h 466"/>
                        <a:gd name="T80" fmla="*/ 365 w 518"/>
                        <a:gd name="T81" fmla="*/ 381 h 466"/>
                        <a:gd name="T82" fmla="*/ 365 w 518"/>
                        <a:gd name="T83" fmla="*/ 398 h 466"/>
                        <a:gd name="T84" fmla="*/ 374 w 518"/>
                        <a:gd name="T85" fmla="*/ 389 h 466"/>
                        <a:gd name="T86" fmla="*/ 374 w 518"/>
                        <a:gd name="T87" fmla="*/ 406 h 466"/>
                        <a:gd name="T88" fmla="*/ 382 w 518"/>
                        <a:gd name="T89" fmla="*/ 398 h 466"/>
                        <a:gd name="T90" fmla="*/ 382 w 518"/>
                        <a:gd name="T91" fmla="*/ 423 h 466"/>
                        <a:gd name="T92" fmla="*/ 382 w 518"/>
                        <a:gd name="T93" fmla="*/ 432 h 466"/>
                        <a:gd name="T94" fmla="*/ 374 w 518"/>
                        <a:gd name="T95" fmla="*/ 440 h 466"/>
                        <a:gd name="T96" fmla="*/ 365 w 518"/>
                        <a:gd name="T97" fmla="*/ 457 h 466"/>
                        <a:gd name="T98" fmla="*/ 153 w 518"/>
                        <a:gd name="T99" fmla="*/ 466 h 466"/>
                        <a:gd name="T100" fmla="*/ 68 w 518"/>
                        <a:gd name="T101" fmla="*/ 398 h 466"/>
                        <a:gd name="T102" fmla="*/ 51 w 518"/>
                        <a:gd name="T103" fmla="*/ 389 h 466"/>
                        <a:gd name="T104" fmla="*/ 43 w 518"/>
                        <a:gd name="T105" fmla="*/ 389 h 466"/>
                        <a:gd name="T106" fmla="*/ 26 w 518"/>
                        <a:gd name="T107" fmla="*/ 398 h 466"/>
                        <a:gd name="T108" fmla="*/ 26 w 518"/>
                        <a:gd name="T109" fmla="*/ 389 h 466"/>
                        <a:gd name="T110" fmla="*/ 17 w 518"/>
                        <a:gd name="T111" fmla="*/ 347 h 46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w 518"/>
                        <a:gd name="T169" fmla="*/ 0 h 466"/>
                        <a:gd name="T170" fmla="*/ 518 w 518"/>
                        <a:gd name="T171" fmla="*/ 466 h 466"/>
                      </a:gdLst>
                      <a:ahLst/>
                      <a:cxnLst>
                        <a:cxn ang="T112">
                          <a:pos x="T0" y="T1"/>
                        </a:cxn>
                        <a:cxn ang="T113">
                          <a:pos x="T2" y="T3"/>
                        </a:cxn>
                        <a:cxn ang="T114">
                          <a:pos x="T4" y="T5"/>
                        </a:cxn>
                        <a:cxn ang="T115">
                          <a:pos x="T6" y="T7"/>
                        </a:cxn>
                        <a:cxn ang="T116">
                          <a:pos x="T8" y="T9"/>
                        </a:cxn>
                        <a:cxn ang="T117">
                          <a:pos x="T10" y="T11"/>
                        </a:cxn>
                        <a:cxn ang="T118">
                          <a:pos x="T12" y="T13"/>
                        </a:cxn>
                        <a:cxn ang="T119">
                          <a:pos x="T14" y="T15"/>
                        </a:cxn>
                        <a:cxn ang="T120">
                          <a:pos x="T16" y="T17"/>
                        </a:cxn>
                        <a:cxn ang="T121">
                          <a:pos x="T18" y="T19"/>
                        </a:cxn>
                        <a:cxn ang="T122">
                          <a:pos x="T20" y="T21"/>
                        </a:cxn>
                        <a:cxn ang="T123">
                          <a:pos x="T22" y="T23"/>
                        </a:cxn>
                        <a:cxn ang="T124">
                          <a:pos x="T24" y="T25"/>
                        </a:cxn>
                        <a:cxn ang="T125">
                          <a:pos x="T26" y="T27"/>
                        </a:cxn>
                        <a:cxn ang="T126">
                          <a:pos x="T28" y="T29"/>
                        </a:cxn>
                        <a:cxn ang="T127">
                          <a:pos x="T30" y="T31"/>
                        </a:cxn>
                        <a:cxn ang="T128">
                          <a:pos x="T32" y="T33"/>
                        </a:cxn>
                        <a:cxn ang="T129">
                          <a:pos x="T34" y="T35"/>
                        </a:cxn>
                        <a:cxn ang="T130">
                          <a:pos x="T36" y="T37"/>
                        </a:cxn>
                        <a:cxn ang="T131">
                          <a:pos x="T38" y="T39"/>
                        </a:cxn>
                        <a:cxn ang="T132">
                          <a:pos x="T40" y="T41"/>
                        </a:cxn>
                        <a:cxn ang="T133">
                          <a:pos x="T42" y="T43"/>
                        </a:cxn>
                        <a:cxn ang="T134">
                          <a:pos x="T44" y="T45"/>
                        </a:cxn>
                        <a:cxn ang="T135">
                          <a:pos x="T46" y="T47"/>
                        </a:cxn>
                        <a:cxn ang="T136">
                          <a:pos x="T48" y="T49"/>
                        </a:cxn>
                        <a:cxn ang="T137">
                          <a:pos x="T50" y="T51"/>
                        </a:cxn>
                        <a:cxn ang="T138">
                          <a:pos x="T52" y="T53"/>
                        </a:cxn>
                        <a:cxn ang="T139">
                          <a:pos x="T54" y="T55"/>
                        </a:cxn>
                        <a:cxn ang="T140">
                          <a:pos x="T56" y="T57"/>
                        </a:cxn>
                        <a:cxn ang="T141">
                          <a:pos x="T58" y="T59"/>
                        </a:cxn>
                        <a:cxn ang="T142">
                          <a:pos x="T60" y="T61"/>
                        </a:cxn>
                        <a:cxn ang="T143">
                          <a:pos x="T62" y="T63"/>
                        </a:cxn>
                        <a:cxn ang="T144">
                          <a:pos x="T64" y="T65"/>
                        </a:cxn>
                        <a:cxn ang="T145">
                          <a:pos x="T66" y="T67"/>
                        </a:cxn>
                        <a:cxn ang="T146">
                          <a:pos x="T68" y="T69"/>
                        </a:cxn>
                        <a:cxn ang="T147">
                          <a:pos x="T70" y="T71"/>
                        </a:cxn>
                        <a:cxn ang="T148">
                          <a:pos x="T72" y="T73"/>
                        </a:cxn>
                        <a:cxn ang="T149">
                          <a:pos x="T74" y="T75"/>
                        </a:cxn>
                        <a:cxn ang="T150">
                          <a:pos x="T76" y="T77"/>
                        </a:cxn>
                        <a:cxn ang="T151">
                          <a:pos x="T78" y="T79"/>
                        </a:cxn>
                        <a:cxn ang="T152">
                          <a:pos x="T80" y="T81"/>
                        </a:cxn>
                        <a:cxn ang="T153">
                          <a:pos x="T82" y="T83"/>
                        </a:cxn>
                        <a:cxn ang="T154">
                          <a:pos x="T84" y="T85"/>
                        </a:cxn>
                        <a:cxn ang="T155">
                          <a:pos x="T86" y="T87"/>
                        </a:cxn>
                        <a:cxn ang="T156">
                          <a:pos x="T88" y="T89"/>
                        </a:cxn>
                        <a:cxn ang="T157">
                          <a:pos x="T90" y="T91"/>
                        </a:cxn>
                        <a:cxn ang="T158">
                          <a:pos x="T92" y="T93"/>
                        </a:cxn>
                        <a:cxn ang="T159">
                          <a:pos x="T94" y="T95"/>
                        </a:cxn>
                        <a:cxn ang="T160">
                          <a:pos x="T96" y="T97"/>
                        </a:cxn>
                        <a:cxn ang="T161">
                          <a:pos x="T98" y="T99"/>
                        </a:cxn>
                        <a:cxn ang="T162">
                          <a:pos x="T100" y="T101"/>
                        </a:cxn>
                        <a:cxn ang="T163">
                          <a:pos x="T102" y="T103"/>
                        </a:cxn>
                        <a:cxn ang="T164">
                          <a:pos x="T104" y="T105"/>
                        </a:cxn>
                        <a:cxn ang="T165">
                          <a:pos x="T106" y="T107"/>
                        </a:cxn>
                        <a:cxn ang="T166">
                          <a:pos x="T108" y="T109"/>
                        </a:cxn>
                        <a:cxn ang="T167">
                          <a:pos x="T110" y="T111"/>
                        </a:cxn>
                      </a:cxnLst>
                      <a:rect l="T168" t="T169" r="T170" b="T171"/>
                      <a:pathLst>
                        <a:path w="518" h="466">
                          <a:moveTo>
                            <a:pt x="17" y="313"/>
                          </a:moveTo>
                          <a:lnTo>
                            <a:pt x="26" y="271"/>
                          </a:lnTo>
                          <a:lnTo>
                            <a:pt x="26" y="245"/>
                          </a:lnTo>
                          <a:lnTo>
                            <a:pt x="26" y="220"/>
                          </a:lnTo>
                          <a:lnTo>
                            <a:pt x="26" y="161"/>
                          </a:lnTo>
                          <a:lnTo>
                            <a:pt x="17" y="127"/>
                          </a:lnTo>
                          <a:lnTo>
                            <a:pt x="17" y="110"/>
                          </a:lnTo>
                          <a:lnTo>
                            <a:pt x="9" y="67"/>
                          </a:lnTo>
                          <a:lnTo>
                            <a:pt x="9" y="59"/>
                          </a:lnTo>
                          <a:lnTo>
                            <a:pt x="0" y="17"/>
                          </a:lnTo>
                          <a:lnTo>
                            <a:pt x="51" y="17"/>
                          </a:lnTo>
                          <a:lnTo>
                            <a:pt x="77" y="17"/>
                          </a:lnTo>
                          <a:lnTo>
                            <a:pt x="102" y="17"/>
                          </a:lnTo>
                          <a:lnTo>
                            <a:pt x="136" y="17"/>
                          </a:lnTo>
                          <a:lnTo>
                            <a:pt x="178" y="8"/>
                          </a:lnTo>
                          <a:lnTo>
                            <a:pt x="187" y="8"/>
                          </a:lnTo>
                          <a:lnTo>
                            <a:pt x="212" y="8"/>
                          </a:lnTo>
                          <a:lnTo>
                            <a:pt x="255" y="8"/>
                          </a:lnTo>
                          <a:lnTo>
                            <a:pt x="297" y="8"/>
                          </a:lnTo>
                          <a:lnTo>
                            <a:pt x="323" y="8"/>
                          </a:lnTo>
                          <a:lnTo>
                            <a:pt x="331" y="8"/>
                          </a:lnTo>
                          <a:lnTo>
                            <a:pt x="357" y="8"/>
                          </a:lnTo>
                          <a:lnTo>
                            <a:pt x="391" y="0"/>
                          </a:lnTo>
                          <a:lnTo>
                            <a:pt x="416" y="0"/>
                          </a:lnTo>
                          <a:lnTo>
                            <a:pt x="450" y="0"/>
                          </a:lnTo>
                          <a:lnTo>
                            <a:pt x="459" y="0"/>
                          </a:lnTo>
                          <a:lnTo>
                            <a:pt x="459" y="8"/>
                          </a:lnTo>
                          <a:lnTo>
                            <a:pt x="467" y="8"/>
                          </a:lnTo>
                          <a:lnTo>
                            <a:pt x="467" y="17"/>
                          </a:lnTo>
                          <a:lnTo>
                            <a:pt x="467" y="25"/>
                          </a:lnTo>
                          <a:lnTo>
                            <a:pt x="459" y="34"/>
                          </a:lnTo>
                          <a:lnTo>
                            <a:pt x="450" y="42"/>
                          </a:lnTo>
                          <a:lnTo>
                            <a:pt x="450" y="50"/>
                          </a:lnTo>
                          <a:lnTo>
                            <a:pt x="442" y="50"/>
                          </a:lnTo>
                          <a:lnTo>
                            <a:pt x="442" y="67"/>
                          </a:lnTo>
                          <a:lnTo>
                            <a:pt x="450" y="67"/>
                          </a:lnTo>
                          <a:lnTo>
                            <a:pt x="484" y="59"/>
                          </a:lnTo>
                          <a:lnTo>
                            <a:pt x="501" y="59"/>
                          </a:lnTo>
                          <a:lnTo>
                            <a:pt x="510" y="67"/>
                          </a:lnTo>
                          <a:lnTo>
                            <a:pt x="518" y="67"/>
                          </a:lnTo>
                          <a:lnTo>
                            <a:pt x="510" y="76"/>
                          </a:lnTo>
                          <a:lnTo>
                            <a:pt x="510" y="67"/>
                          </a:lnTo>
                          <a:lnTo>
                            <a:pt x="501" y="67"/>
                          </a:lnTo>
                          <a:lnTo>
                            <a:pt x="501" y="76"/>
                          </a:lnTo>
                          <a:lnTo>
                            <a:pt x="510" y="76"/>
                          </a:lnTo>
                          <a:lnTo>
                            <a:pt x="510" y="84"/>
                          </a:lnTo>
                          <a:lnTo>
                            <a:pt x="501" y="84"/>
                          </a:lnTo>
                          <a:lnTo>
                            <a:pt x="501" y="93"/>
                          </a:lnTo>
                          <a:lnTo>
                            <a:pt x="493" y="93"/>
                          </a:lnTo>
                          <a:lnTo>
                            <a:pt x="484" y="93"/>
                          </a:lnTo>
                          <a:lnTo>
                            <a:pt x="484" y="101"/>
                          </a:lnTo>
                          <a:lnTo>
                            <a:pt x="493" y="101"/>
                          </a:lnTo>
                          <a:lnTo>
                            <a:pt x="493" y="110"/>
                          </a:lnTo>
                          <a:lnTo>
                            <a:pt x="484" y="110"/>
                          </a:lnTo>
                          <a:lnTo>
                            <a:pt x="484" y="118"/>
                          </a:lnTo>
                          <a:lnTo>
                            <a:pt x="493" y="118"/>
                          </a:lnTo>
                          <a:lnTo>
                            <a:pt x="484" y="118"/>
                          </a:lnTo>
                          <a:lnTo>
                            <a:pt x="476" y="118"/>
                          </a:lnTo>
                          <a:lnTo>
                            <a:pt x="476" y="127"/>
                          </a:lnTo>
                          <a:lnTo>
                            <a:pt x="484" y="135"/>
                          </a:lnTo>
                          <a:lnTo>
                            <a:pt x="476" y="135"/>
                          </a:lnTo>
                          <a:lnTo>
                            <a:pt x="476" y="127"/>
                          </a:lnTo>
                          <a:lnTo>
                            <a:pt x="467" y="127"/>
                          </a:lnTo>
                          <a:lnTo>
                            <a:pt x="467" y="135"/>
                          </a:lnTo>
                          <a:lnTo>
                            <a:pt x="467" y="144"/>
                          </a:lnTo>
                          <a:lnTo>
                            <a:pt x="467" y="135"/>
                          </a:lnTo>
                          <a:lnTo>
                            <a:pt x="476" y="135"/>
                          </a:lnTo>
                          <a:lnTo>
                            <a:pt x="476" y="144"/>
                          </a:lnTo>
                          <a:lnTo>
                            <a:pt x="467" y="144"/>
                          </a:lnTo>
                          <a:lnTo>
                            <a:pt x="476" y="144"/>
                          </a:lnTo>
                          <a:lnTo>
                            <a:pt x="467" y="152"/>
                          </a:lnTo>
                          <a:lnTo>
                            <a:pt x="467" y="161"/>
                          </a:lnTo>
                          <a:lnTo>
                            <a:pt x="476" y="161"/>
                          </a:lnTo>
                          <a:lnTo>
                            <a:pt x="476" y="169"/>
                          </a:lnTo>
                          <a:lnTo>
                            <a:pt x="476" y="178"/>
                          </a:lnTo>
                          <a:lnTo>
                            <a:pt x="467" y="169"/>
                          </a:lnTo>
                          <a:lnTo>
                            <a:pt x="467" y="178"/>
                          </a:lnTo>
                          <a:lnTo>
                            <a:pt x="467" y="186"/>
                          </a:lnTo>
                          <a:lnTo>
                            <a:pt x="450" y="186"/>
                          </a:lnTo>
                          <a:lnTo>
                            <a:pt x="450" y="195"/>
                          </a:lnTo>
                          <a:lnTo>
                            <a:pt x="459" y="195"/>
                          </a:lnTo>
                          <a:lnTo>
                            <a:pt x="459" y="203"/>
                          </a:lnTo>
                          <a:lnTo>
                            <a:pt x="459" y="211"/>
                          </a:lnTo>
                          <a:lnTo>
                            <a:pt x="450" y="211"/>
                          </a:lnTo>
                          <a:lnTo>
                            <a:pt x="442" y="211"/>
                          </a:lnTo>
                          <a:lnTo>
                            <a:pt x="433" y="211"/>
                          </a:lnTo>
                          <a:lnTo>
                            <a:pt x="442" y="211"/>
                          </a:lnTo>
                          <a:lnTo>
                            <a:pt x="442" y="220"/>
                          </a:lnTo>
                          <a:lnTo>
                            <a:pt x="442" y="228"/>
                          </a:lnTo>
                          <a:lnTo>
                            <a:pt x="433" y="228"/>
                          </a:lnTo>
                          <a:lnTo>
                            <a:pt x="433" y="220"/>
                          </a:lnTo>
                          <a:lnTo>
                            <a:pt x="433" y="228"/>
                          </a:lnTo>
                          <a:lnTo>
                            <a:pt x="442" y="228"/>
                          </a:lnTo>
                          <a:lnTo>
                            <a:pt x="442" y="237"/>
                          </a:lnTo>
                          <a:lnTo>
                            <a:pt x="433" y="237"/>
                          </a:lnTo>
                          <a:lnTo>
                            <a:pt x="425" y="228"/>
                          </a:lnTo>
                          <a:lnTo>
                            <a:pt x="425" y="237"/>
                          </a:lnTo>
                          <a:lnTo>
                            <a:pt x="425" y="245"/>
                          </a:lnTo>
                          <a:lnTo>
                            <a:pt x="433" y="254"/>
                          </a:lnTo>
                          <a:lnTo>
                            <a:pt x="425" y="254"/>
                          </a:lnTo>
                          <a:lnTo>
                            <a:pt x="425" y="262"/>
                          </a:lnTo>
                          <a:lnTo>
                            <a:pt x="433" y="262"/>
                          </a:lnTo>
                          <a:lnTo>
                            <a:pt x="425" y="262"/>
                          </a:lnTo>
                          <a:lnTo>
                            <a:pt x="425" y="271"/>
                          </a:lnTo>
                          <a:lnTo>
                            <a:pt x="425" y="279"/>
                          </a:lnTo>
                          <a:lnTo>
                            <a:pt x="416" y="279"/>
                          </a:lnTo>
                          <a:lnTo>
                            <a:pt x="416" y="271"/>
                          </a:lnTo>
                          <a:lnTo>
                            <a:pt x="408" y="279"/>
                          </a:lnTo>
                          <a:lnTo>
                            <a:pt x="408" y="288"/>
                          </a:lnTo>
                          <a:lnTo>
                            <a:pt x="408" y="296"/>
                          </a:lnTo>
                          <a:lnTo>
                            <a:pt x="399" y="296"/>
                          </a:lnTo>
                          <a:lnTo>
                            <a:pt x="391" y="288"/>
                          </a:lnTo>
                          <a:lnTo>
                            <a:pt x="391" y="296"/>
                          </a:lnTo>
                          <a:lnTo>
                            <a:pt x="408" y="305"/>
                          </a:lnTo>
                          <a:lnTo>
                            <a:pt x="399" y="305"/>
                          </a:lnTo>
                          <a:lnTo>
                            <a:pt x="391" y="305"/>
                          </a:lnTo>
                          <a:lnTo>
                            <a:pt x="391" y="313"/>
                          </a:lnTo>
                          <a:lnTo>
                            <a:pt x="399" y="313"/>
                          </a:lnTo>
                          <a:lnTo>
                            <a:pt x="399" y="322"/>
                          </a:lnTo>
                          <a:lnTo>
                            <a:pt x="391" y="322"/>
                          </a:lnTo>
                          <a:lnTo>
                            <a:pt x="391" y="330"/>
                          </a:lnTo>
                          <a:lnTo>
                            <a:pt x="382" y="330"/>
                          </a:lnTo>
                          <a:lnTo>
                            <a:pt x="382" y="322"/>
                          </a:lnTo>
                          <a:lnTo>
                            <a:pt x="382" y="330"/>
                          </a:lnTo>
                          <a:lnTo>
                            <a:pt x="382" y="339"/>
                          </a:lnTo>
                          <a:lnTo>
                            <a:pt x="382" y="347"/>
                          </a:lnTo>
                          <a:lnTo>
                            <a:pt x="391" y="356"/>
                          </a:lnTo>
                          <a:lnTo>
                            <a:pt x="382" y="356"/>
                          </a:lnTo>
                          <a:lnTo>
                            <a:pt x="374" y="356"/>
                          </a:lnTo>
                          <a:lnTo>
                            <a:pt x="374" y="364"/>
                          </a:lnTo>
                          <a:lnTo>
                            <a:pt x="382" y="364"/>
                          </a:lnTo>
                          <a:lnTo>
                            <a:pt x="382" y="372"/>
                          </a:lnTo>
                          <a:lnTo>
                            <a:pt x="374" y="364"/>
                          </a:lnTo>
                          <a:lnTo>
                            <a:pt x="365" y="364"/>
                          </a:lnTo>
                          <a:lnTo>
                            <a:pt x="365" y="372"/>
                          </a:lnTo>
                          <a:lnTo>
                            <a:pt x="374" y="372"/>
                          </a:lnTo>
                          <a:lnTo>
                            <a:pt x="374" y="381"/>
                          </a:lnTo>
                          <a:lnTo>
                            <a:pt x="365" y="381"/>
                          </a:lnTo>
                          <a:lnTo>
                            <a:pt x="365" y="389"/>
                          </a:lnTo>
                          <a:lnTo>
                            <a:pt x="374" y="389"/>
                          </a:lnTo>
                          <a:lnTo>
                            <a:pt x="365" y="398"/>
                          </a:lnTo>
                          <a:lnTo>
                            <a:pt x="374" y="398"/>
                          </a:lnTo>
                          <a:lnTo>
                            <a:pt x="374" y="389"/>
                          </a:lnTo>
                          <a:lnTo>
                            <a:pt x="382" y="398"/>
                          </a:lnTo>
                          <a:lnTo>
                            <a:pt x="374" y="398"/>
                          </a:lnTo>
                          <a:lnTo>
                            <a:pt x="374" y="406"/>
                          </a:lnTo>
                          <a:lnTo>
                            <a:pt x="382" y="398"/>
                          </a:lnTo>
                          <a:lnTo>
                            <a:pt x="382" y="406"/>
                          </a:lnTo>
                          <a:lnTo>
                            <a:pt x="374" y="406"/>
                          </a:lnTo>
                          <a:lnTo>
                            <a:pt x="374" y="415"/>
                          </a:lnTo>
                          <a:lnTo>
                            <a:pt x="382" y="423"/>
                          </a:lnTo>
                          <a:lnTo>
                            <a:pt x="382" y="415"/>
                          </a:lnTo>
                          <a:lnTo>
                            <a:pt x="391" y="415"/>
                          </a:lnTo>
                          <a:lnTo>
                            <a:pt x="391" y="423"/>
                          </a:lnTo>
                          <a:lnTo>
                            <a:pt x="382" y="423"/>
                          </a:lnTo>
                          <a:lnTo>
                            <a:pt x="382" y="432"/>
                          </a:lnTo>
                          <a:lnTo>
                            <a:pt x="382" y="440"/>
                          </a:lnTo>
                          <a:lnTo>
                            <a:pt x="374" y="440"/>
                          </a:lnTo>
                          <a:lnTo>
                            <a:pt x="382" y="449"/>
                          </a:lnTo>
                          <a:lnTo>
                            <a:pt x="374" y="449"/>
                          </a:lnTo>
                          <a:lnTo>
                            <a:pt x="374" y="457"/>
                          </a:lnTo>
                          <a:lnTo>
                            <a:pt x="365" y="457"/>
                          </a:lnTo>
                          <a:lnTo>
                            <a:pt x="348" y="457"/>
                          </a:lnTo>
                          <a:lnTo>
                            <a:pt x="280" y="457"/>
                          </a:lnTo>
                          <a:lnTo>
                            <a:pt x="212" y="457"/>
                          </a:lnTo>
                          <a:lnTo>
                            <a:pt x="178" y="457"/>
                          </a:lnTo>
                          <a:lnTo>
                            <a:pt x="153" y="466"/>
                          </a:lnTo>
                          <a:lnTo>
                            <a:pt x="127" y="466"/>
                          </a:lnTo>
                          <a:lnTo>
                            <a:pt x="94" y="466"/>
                          </a:lnTo>
                          <a:lnTo>
                            <a:pt x="68" y="466"/>
                          </a:lnTo>
                          <a:lnTo>
                            <a:pt x="68" y="432"/>
                          </a:lnTo>
                          <a:lnTo>
                            <a:pt x="68" y="398"/>
                          </a:lnTo>
                          <a:lnTo>
                            <a:pt x="68" y="389"/>
                          </a:lnTo>
                          <a:lnTo>
                            <a:pt x="60" y="389"/>
                          </a:lnTo>
                          <a:lnTo>
                            <a:pt x="51" y="398"/>
                          </a:lnTo>
                          <a:lnTo>
                            <a:pt x="51" y="389"/>
                          </a:lnTo>
                          <a:lnTo>
                            <a:pt x="51" y="398"/>
                          </a:lnTo>
                          <a:lnTo>
                            <a:pt x="43" y="398"/>
                          </a:lnTo>
                          <a:lnTo>
                            <a:pt x="51" y="389"/>
                          </a:lnTo>
                          <a:lnTo>
                            <a:pt x="43" y="389"/>
                          </a:lnTo>
                          <a:lnTo>
                            <a:pt x="43" y="398"/>
                          </a:lnTo>
                          <a:lnTo>
                            <a:pt x="43" y="389"/>
                          </a:lnTo>
                          <a:lnTo>
                            <a:pt x="43" y="398"/>
                          </a:lnTo>
                          <a:lnTo>
                            <a:pt x="34" y="389"/>
                          </a:lnTo>
                          <a:lnTo>
                            <a:pt x="34" y="398"/>
                          </a:lnTo>
                          <a:lnTo>
                            <a:pt x="26" y="398"/>
                          </a:lnTo>
                          <a:lnTo>
                            <a:pt x="34" y="389"/>
                          </a:lnTo>
                          <a:lnTo>
                            <a:pt x="26" y="389"/>
                          </a:lnTo>
                          <a:lnTo>
                            <a:pt x="17" y="389"/>
                          </a:lnTo>
                          <a:lnTo>
                            <a:pt x="17" y="347"/>
                          </a:lnTo>
                          <a:lnTo>
                            <a:pt x="17" y="313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0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3139" y="2919"/>
                      <a:ext cx="578" cy="509"/>
                    </a:xfrm>
                    <a:custGeom>
                      <a:avLst/>
                      <a:gdLst>
                        <a:gd name="T0" fmla="*/ 42 w 578"/>
                        <a:gd name="T1" fmla="*/ 339 h 509"/>
                        <a:gd name="T2" fmla="*/ 42 w 578"/>
                        <a:gd name="T3" fmla="*/ 322 h 509"/>
                        <a:gd name="T4" fmla="*/ 51 w 578"/>
                        <a:gd name="T5" fmla="*/ 314 h 509"/>
                        <a:gd name="T6" fmla="*/ 59 w 578"/>
                        <a:gd name="T7" fmla="*/ 288 h 509"/>
                        <a:gd name="T8" fmla="*/ 59 w 578"/>
                        <a:gd name="T9" fmla="*/ 280 h 509"/>
                        <a:gd name="T10" fmla="*/ 59 w 578"/>
                        <a:gd name="T11" fmla="*/ 263 h 509"/>
                        <a:gd name="T12" fmla="*/ 59 w 578"/>
                        <a:gd name="T13" fmla="*/ 254 h 509"/>
                        <a:gd name="T14" fmla="*/ 59 w 578"/>
                        <a:gd name="T15" fmla="*/ 246 h 509"/>
                        <a:gd name="T16" fmla="*/ 51 w 578"/>
                        <a:gd name="T17" fmla="*/ 229 h 509"/>
                        <a:gd name="T18" fmla="*/ 42 w 578"/>
                        <a:gd name="T19" fmla="*/ 212 h 509"/>
                        <a:gd name="T20" fmla="*/ 42 w 578"/>
                        <a:gd name="T21" fmla="*/ 195 h 509"/>
                        <a:gd name="T22" fmla="*/ 26 w 578"/>
                        <a:gd name="T23" fmla="*/ 187 h 509"/>
                        <a:gd name="T24" fmla="*/ 26 w 578"/>
                        <a:gd name="T25" fmla="*/ 170 h 509"/>
                        <a:gd name="T26" fmla="*/ 17 w 578"/>
                        <a:gd name="T27" fmla="*/ 153 h 509"/>
                        <a:gd name="T28" fmla="*/ 0 w 578"/>
                        <a:gd name="T29" fmla="*/ 51 h 509"/>
                        <a:gd name="T30" fmla="*/ 144 w 578"/>
                        <a:gd name="T31" fmla="*/ 0 h 509"/>
                        <a:gd name="T32" fmla="*/ 306 w 578"/>
                        <a:gd name="T33" fmla="*/ 9 h 509"/>
                        <a:gd name="T34" fmla="*/ 314 w 578"/>
                        <a:gd name="T35" fmla="*/ 17 h 509"/>
                        <a:gd name="T36" fmla="*/ 314 w 578"/>
                        <a:gd name="T37" fmla="*/ 51 h 509"/>
                        <a:gd name="T38" fmla="*/ 323 w 578"/>
                        <a:gd name="T39" fmla="*/ 51 h 509"/>
                        <a:gd name="T40" fmla="*/ 314 w 578"/>
                        <a:gd name="T41" fmla="*/ 59 h 509"/>
                        <a:gd name="T42" fmla="*/ 331 w 578"/>
                        <a:gd name="T43" fmla="*/ 76 h 509"/>
                        <a:gd name="T44" fmla="*/ 331 w 578"/>
                        <a:gd name="T45" fmla="*/ 93 h 509"/>
                        <a:gd name="T46" fmla="*/ 314 w 578"/>
                        <a:gd name="T47" fmla="*/ 102 h 509"/>
                        <a:gd name="T48" fmla="*/ 331 w 578"/>
                        <a:gd name="T49" fmla="*/ 102 h 509"/>
                        <a:gd name="T50" fmla="*/ 314 w 578"/>
                        <a:gd name="T51" fmla="*/ 119 h 509"/>
                        <a:gd name="T52" fmla="*/ 306 w 578"/>
                        <a:gd name="T53" fmla="*/ 144 h 509"/>
                        <a:gd name="T54" fmla="*/ 297 w 578"/>
                        <a:gd name="T55" fmla="*/ 161 h 509"/>
                        <a:gd name="T56" fmla="*/ 289 w 578"/>
                        <a:gd name="T57" fmla="*/ 161 h 509"/>
                        <a:gd name="T58" fmla="*/ 289 w 578"/>
                        <a:gd name="T59" fmla="*/ 178 h 509"/>
                        <a:gd name="T60" fmla="*/ 289 w 578"/>
                        <a:gd name="T61" fmla="*/ 204 h 509"/>
                        <a:gd name="T62" fmla="*/ 272 w 578"/>
                        <a:gd name="T63" fmla="*/ 204 h 509"/>
                        <a:gd name="T64" fmla="*/ 272 w 578"/>
                        <a:gd name="T65" fmla="*/ 220 h 509"/>
                        <a:gd name="T66" fmla="*/ 280 w 578"/>
                        <a:gd name="T67" fmla="*/ 254 h 509"/>
                        <a:gd name="T68" fmla="*/ 425 w 578"/>
                        <a:gd name="T69" fmla="*/ 246 h 509"/>
                        <a:gd name="T70" fmla="*/ 476 w 578"/>
                        <a:gd name="T71" fmla="*/ 254 h 509"/>
                        <a:gd name="T72" fmla="*/ 476 w 578"/>
                        <a:gd name="T73" fmla="*/ 271 h 509"/>
                        <a:gd name="T74" fmla="*/ 467 w 578"/>
                        <a:gd name="T75" fmla="*/ 280 h 509"/>
                        <a:gd name="T76" fmla="*/ 476 w 578"/>
                        <a:gd name="T77" fmla="*/ 297 h 509"/>
                        <a:gd name="T78" fmla="*/ 484 w 578"/>
                        <a:gd name="T79" fmla="*/ 314 h 509"/>
                        <a:gd name="T80" fmla="*/ 493 w 578"/>
                        <a:gd name="T81" fmla="*/ 331 h 509"/>
                        <a:gd name="T82" fmla="*/ 459 w 578"/>
                        <a:gd name="T83" fmla="*/ 339 h 509"/>
                        <a:gd name="T84" fmla="*/ 459 w 578"/>
                        <a:gd name="T85" fmla="*/ 365 h 509"/>
                        <a:gd name="T86" fmla="*/ 476 w 578"/>
                        <a:gd name="T87" fmla="*/ 373 h 509"/>
                        <a:gd name="T88" fmla="*/ 518 w 578"/>
                        <a:gd name="T89" fmla="*/ 373 h 509"/>
                        <a:gd name="T90" fmla="*/ 510 w 578"/>
                        <a:gd name="T91" fmla="*/ 407 h 509"/>
                        <a:gd name="T92" fmla="*/ 493 w 578"/>
                        <a:gd name="T93" fmla="*/ 415 h 509"/>
                        <a:gd name="T94" fmla="*/ 535 w 578"/>
                        <a:gd name="T95" fmla="*/ 449 h 509"/>
                        <a:gd name="T96" fmla="*/ 569 w 578"/>
                        <a:gd name="T97" fmla="*/ 475 h 509"/>
                        <a:gd name="T98" fmla="*/ 552 w 578"/>
                        <a:gd name="T99" fmla="*/ 492 h 509"/>
                        <a:gd name="T100" fmla="*/ 527 w 578"/>
                        <a:gd name="T101" fmla="*/ 466 h 509"/>
                        <a:gd name="T102" fmla="*/ 467 w 578"/>
                        <a:gd name="T103" fmla="*/ 441 h 509"/>
                        <a:gd name="T104" fmla="*/ 459 w 578"/>
                        <a:gd name="T105" fmla="*/ 449 h 509"/>
                        <a:gd name="T106" fmla="*/ 459 w 578"/>
                        <a:gd name="T107" fmla="*/ 483 h 509"/>
                        <a:gd name="T108" fmla="*/ 416 w 578"/>
                        <a:gd name="T109" fmla="*/ 466 h 509"/>
                        <a:gd name="T110" fmla="*/ 391 w 578"/>
                        <a:gd name="T111" fmla="*/ 483 h 509"/>
                        <a:gd name="T112" fmla="*/ 374 w 578"/>
                        <a:gd name="T113" fmla="*/ 475 h 509"/>
                        <a:gd name="T114" fmla="*/ 289 w 578"/>
                        <a:gd name="T115" fmla="*/ 441 h 509"/>
                        <a:gd name="T116" fmla="*/ 255 w 578"/>
                        <a:gd name="T117" fmla="*/ 407 h 509"/>
                        <a:gd name="T118" fmla="*/ 170 w 578"/>
                        <a:gd name="T119" fmla="*/ 441 h 509"/>
                        <a:gd name="T120" fmla="*/ 42 w 578"/>
                        <a:gd name="T121" fmla="*/ 381 h 509"/>
                        <a:gd name="T122" fmla="*/ 42 w 578"/>
                        <a:gd name="T123" fmla="*/ 365 h 509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60000 65536"/>
                        <a:gd name="T184" fmla="*/ 0 60000 65536"/>
                        <a:gd name="T185" fmla="*/ 0 60000 65536"/>
                        <a:gd name="T186" fmla="*/ 0 w 578"/>
                        <a:gd name="T187" fmla="*/ 0 h 509"/>
                        <a:gd name="T188" fmla="*/ 578 w 578"/>
                        <a:gd name="T189" fmla="*/ 509 h 509"/>
                      </a:gdLst>
                      <a:ahLst/>
                      <a:cxnLst>
                        <a:cxn ang="T124">
                          <a:pos x="T0" y="T1"/>
                        </a:cxn>
                        <a:cxn ang="T125">
                          <a:pos x="T2" y="T3"/>
                        </a:cxn>
                        <a:cxn ang="T126">
                          <a:pos x="T4" y="T5"/>
                        </a:cxn>
                        <a:cxn ang="T127">
                          <a:pos x="T6" y="T7"/>
                        </a:cxn>
                        <a:cxn ang="T128">
                          <a:pos x="T8" y="T9"/>
                        </a:cxn>
                        <a:cxn ang="T129">
                          <a:pos x="T10" y="T11"/>
                        </a:cxn>
                        <a:cxn ang="T130">
                          <a:pos x="T12" y="T13"/>
                        </a:cxn>
                        <a:cxn ang="T131">
                          <a:pos x="T14" y="T15"/>
                        </a:cxn>
                        <a:cxn ang="T132">
                          <a:pos x="T16" y="T17"/>
                        </a:cxn>
                        <a:cxn ang="T133">
                          <a:pos x="T18" y="T19"/>
                        </a:cxn>
                        <a:cxn ang="T134">
                          <a:pos x="T20" y="T21"/>
                        </a:cxn>
                        <a:cxn ang="T135">
                          <a:pos x="T22" y="T23"/>
                        </a:cxn>
                        <a:cxn ang="T136">
                          <a:pos x="T24" y="T25"/>
                        </a:cxn>
                        <a:cxn ang="T137">
                          <a:pos x="T26" y="T27"/>
                        </a:cxn>
                        <a:cxn ang="T138">
                          <a:pos x="T28" y="T29"/>
                        </a:cxn>
                        <a:cxn ang="T139">
                          <a:pos x="T30" y="T31"/>
                        </a:cxn>
                        <a:cxn ang="T140">
                          <a:pos x="T32" y="T33"/>
                        </a:cxn>
                        <a:cxn ang="T141">
                          <a:pos x="T34" y="T35"/>
                        </a:cxn>
                        <a:cxn ang="T142">
                          <a:pos x="T36" y="T37"/>
                        </a:cxn>
                        <a:cxn ang="T143">
                          <a:pos x="T38" y="T39"/>
                        </a:cxn>
                        <a:cxn ang="T144">
                          <a:pos x="T40" y="T41"/>
                        </a:cxn>
                        <a:cxn ang="T145">
                          <a:pos x="T42" y="T43"/>
                        </a:cxn>
                        <a:cxn ang="T146">
                          <a:pos x="T44" y="T45"/>
                        </a:cxn>
                        <a:cxn ang="T147">
                          <a:pos x="T46" y="T47"/>
                        </a:cxn>
                        <a:cxn ang="T148">
                          <a:pos x="T48" y="T49"/>
                        </a:cxn>
                        <a:cxn ang="T149">
                          <a:pos x="T50" y="T51"/>
                        </a:cxn>
                        <a:cxn ang="T150">
                          <a:pos x="T52" y="T53"/>
                        </a:cxn>
                        <a:cxn ang="T151">
                          <a:pos x="T54" y="T55"/>
                        </a:cxn>
                        <a:cxn ang="T152">
                          <a:pos x="T56" y="T57"/>
                        </a:cxn>
                        <a:cxn ang="T153">
                          <a:pos x="T58" y="T59"/>
                        </a:cxn>
                        <a:cxn ang="T154">
                          <a:pos x="T60" y="T61"/>
                        </a:cxn>
                        <a:cxn ang="T155">
                          <a:pos x="T62" y="T63"/>
                        </a:cxn>
                        <a:cxn ang="T156">
                          <a:pos x="T64" y="T65"/>
                        </a:cxn>
                        <a:cxn ang="T157">
                          <a:pos x="T66" y="T67"/>
                        </a:cxn>
                        <a:cxn ang="T158">
                          <a:pos x="T68" y="T69"/>
                        </a:cxn>
                        <a:cxn ang="T159">
                          <a:pos x="T70" y="T71"/>
                        </a:cxn>
                        <a:cxn ang="T160">
                          <a:pos x="T72" y="T73"/>
                        </a:cxn>
                        <a:cxn ang="T161">
                          <a:pos x="T74" y="T75"/>
                        </a:cxn>
                        <a:cxn ang="T162">
                          <a:pos x="T76" y="T77"/>
                        </a:cxn>
                        <a:cxn ang="T163">
                          <a:pos x="T78" y="T79"/>
                        </a:cxn>
                        <a:cxn ang="T164">
                          <a:pos x="T80" y="T81"/>
                        </a:cxn>
                        <a:cxn ang="T165">
                          <a:pos x="T82" y="T83"/>
                        </a:cxn>
                        <a:cxn ang="T166">
                          <a:pos x="T84" y="T85"/>
                        </a:cxn>
                        <a:cxn ang="T167">
                          <a:pos x="T86" y="T87"/>
                        </a:cxn>
                        <a:cxn ang="T168">
                          <a:pos x="T88" y="T89"/>
                        </a:cxn>
                        <a:cxn ang="T169">
                          <a:pos x="T90" y="T91"/>
                        </a:cxn>
                        <a:cxn ang="T170">
                          <a:pos x="T92" y="T93"/>
                        </a:cxn>
                        <a:cxn ang="T171">
                          <a:pos x="T94" y="T95"/>
                        </a:cxn>
                        <a:cxn ang="T172">
                          <a:pos x="T96" y="T97"/>
                        </a:cxn>
                        <a:cxn ang="T173">
                          <a:pos x="T98" y="T99"/>
                        </a:cxn>
                        <a:cxn ang="T174">
                          <a:pos x="T100" y="T101"/>
                        </a:cxn>
                        <a:cxn ang="T175">
                          <a:pos x="T102" y="T103"/>
                        </a:cxn>
                        <a:cxn ang="T176">
                          <a:pos x="T104" y="T105"/>
                        </a:cxn>
                        <a:cxn ang="T177">
                          <a:pos x="T106" y="T107"/>
                        </a:cxn>
                        <a:cxn ang="T178">
                          <a:pos x="T108" y="T109"/>
                        </a:cxn>
                        <a:cxn ang="T179">
                          <a:pos x="T110" y="T111"/>
                        </a:cxn>
                        <a:cxn ang="T180">
                          <a:pos x="T112" y="T113"/>
                        </a:cxn>
                        <a:cxn ang="T181">
                          <a:pos x="T114" y="T115"/>
                        </a:cxn>
                        <a:cxn ang="T182">
                          <a:pos x="T116" y="T117"/>
                        </a:cxn>
                        <a:cxn ang="T183">
                          <a:pos x="T118" y="T119"/>
                        </a:cxn>
                        <a:cxn ang="T184">
                          <a:pos x="T120" y="T121"/>
                        </a:cxn>
                        <a:cxn ang="T185">
                          <a:pos x="T122" y="T123"/>
                        </a:cxn>
                      </a:cxnLst>
                      <a:rect l="T186" t="T187" r="T188" b="T189"/>
                      <a:pathLst>
                        <a:path w="578" h="509">
                          <a:moveTo>
                            <a:pt x="42" y="365"/>
                          </a:moveTo>
                          <a:lnTo>
                            <a:pt x="42" y="356"/>
                          </a:lnTo>
                          <a:lnTo>
                            <a:pt x="42" y="348"/>
                          </a:lnTo>
                          <a:lnTo>
                            <a:pt x="42" y="339"/>
                          </a:lnTo>
                          <a:lnTo>
                            <a:pt x="42" y="331"/>
                          </a:lnTo>
                          <a:lnTo>
                            <a:pt x="42" y="322"/>
                          </a:lnTo>
                          <a:lnTo>
                            <a:pt x="42" y="314"/>
                          </a:lnTo>
                          <a:lnTo>
                            <a:pt x="51" y="314"/>
                          </a:lnTo>
                          <a:lnTo>
                            <a:pt x="42" y="314"/>
                          </a:lnTo>
                          <a:lnTo>
                            <a:pt x="51" y="314"/>
                          </a:lnTo>
                          <a:lnTo>
                            <a:pt x="51" y="305"/>
                          </a:lnTo>
                          <a:lnTo>
                            <a:pt x="51" y="297"/>
                          </a:lnTo>
                          <a:lnTo>
                            <a:pt x="59" y="297"/>
                          </a:lnTo>
                          <a:lnTo>
                            <a:pt x="59" y="288"/>
                          </a:lnTo>
                          <a:lnTo>
                            <a:pt x="59" y="280"/>
                          </a:lnTo>
                          <a:lnTo>
                            <a:pt x="59" y="271"/>
                          </a:lnTo>
                          <a:lnTo>
                            <a:pt x="59" y="263"/>
                          </a:lnTo>
                          <a:lnTo>
                            <a:pt x="68" y="263"/>
                          </a:lnTo>
                          <a:lnTo>
                            <a:pt x="59" y="254"/>
                          </a:lnTo>
                          <a:lnTo>
                            <a:pt x="59" y="246"/>
                          </a:lnTo>
                          <a:lnTo>
                            <a:pt x="59" y="237"/>
                          </a:lnTo>
                          <a:lnTo>
                            <a:pt x="59" y="246"/>
                          </a:lnTo>
                          <a:lnTo>
                            <a:pt x="51" y="237"/>
                          </a:lnTo>
                          <a:lnTo>
                            <a:pt x="51" y="229"/>
                          </a:lnTo>
                          <a:lnTo>
                            <a:pt x="42" y="229"/>
                          </a:lnTo>
                          <a:lnTo>
                            <a:pt x="42" y="220"/>
                          </a:lnTo>
                          <a:lnTo>
                            <a:pt x="51" y="220"/>
                          </a:lnTo>
                          <a:lnTo>
                            <a:pt x="42" y="220"/>
                          </a:lnTo>
                          <a:lnTo>
                            <a:pt x="42" y="212"/>
                          </a:lnTo>
                          <a:lnTo>
                            <a:pt x="42" y="204"/>
                          </a:lnTo>
                          <a:lnTo>
                            <a:pt x="34" y="204"/>
                          </a:lnTo>
                          <a:lnTo>
                            <a:pt x="42" y="204"/>
                          </a:lnTo>
                          <a:lnTo>
                            <a:pt x="42" y="195"/>
                          </a:lnTo>
                          <a:lnTo>
                            <a:pt x="34" y="195"/>
                          </a:lnTo>
                          <a:lnTo>
                            <a:pt x="26" y="195"/>
                          </a:lnTo>
                          <a:lnTo>
                            <a:pt x="26" y="187"/>
                          </a:lnTo>
                          <a:lnTo>
                            <a:pt x="26" y="178"/>
                          </a:lnTo>
                          <a:lnTo>
                            <a:pt x="34" y="178"/>
                          </a:lnTo>
                          <a:lnTo>
                            <a:pt x="26" y="178"/>
                          </a:lnTo>
                          <a:lnTo>
                            <a:pt x="26" y="170"/>
                          </a:lnTo>
                          <a:lnTo>
                            <a:pt x="26" y="161"/>
                          </a:lnTo>
                          <a:lnTo>
                            <a:pt x="26" y="153"/>
                          </a:lnTo>
                          <a:lnTo>
                            <a:pt x="17" y="153"/>
                          </a:lnTo>
                          <a:lnTo>
                            <a:pt x="9" y="144"/>
                          </a:lnTo>
                          <a:lnTo>
                            <a:pt x="9" y="136"/>
                          </a:lnTo>
                          <a:lnTo>
                            <a:pt x="0" y="136"/>
                          </a:lnTo>
                          <a:lnTo>
                            <a:pt x="0" y="110"/>
                          </a:lnTo>
                          <a:lnTo>
                            <a:pt x="0" y="85"/>
                          </a:lnTo>
                          <a:lnTo>
                            <a:pt x="0" y="51"/>
                          </a:lnTo>
                          <a:lnTo>
                            <a:pt x="0" y="26"/>
                          </a:lnTo>
                          <a:lnTo>
                            <a:pt x="0" y="9"/>
                          </a:lnTo>
                          <a:lnTo>
                            <a:pt x="26" y="9"/>
                          </a:lnTo>
                          <a:lnTo>
                            <a:pt x="59" y="9"/>
                          </a:lnTo>
                          <a:lnTo>
                            <a:pt x="85" y="9"/>
                          </a:lnTo>
                          <a:lnTo>
                            <a:pt x="110" y="0"/>
                          </a:lnTo>
                          <a:lnTo>
                            <a:pt x="144" y="0"/>
                          </a:lnTo>
                          <a:lnTo>
                            <a:pt x="212" y="0"/>
                          </a:lnTo>
                          <a:lnTo>
                            <a:pt x="280" y="0"/>
                          </a:lnTo>
                          <a:lnTo>
                            <a:pt x="297" y="0"/>
                          </a:lnTo>
                          <a:lnTo>
                            <a:pt x="306" y="0"/>
                          </a:lnTo>
                          <a:lnTo>
                            <a:pt x="306" y="9"/>
                          </a:lnTo>
                          <a:lnTo>
                            <a:pt x="314" y="9"/>
                          </a:lnTo>
                          <a:lnTo>
                            <a:pt x="314" y="0"/>
                          </a:lnTo>
                          <a:lnTo>
                            <a:pt x="314" y="17"/>
                          </a:lnTo>
                          <a:lnTo>
                            <a:pt x="314" y="26"/>
                          </a:lnTo>
                          <a:lnTo>
                            <a:pt x="314" y="34"/>
                          </a:lnTo>
                          <a:lnTo>
                            <a:pt x="323" y="34"/>
                          </a:lnTo>
                          <a:lnTo>
                            <a:pt x="314" y="43"/>
                          </a:lnTo>
                          <a:lnTo>
                            <a:pt x="314" y="51"/>
                          </a:lnTo>
                          <a:lnTo>
                            <a:pt x="323" y="51"/>
                          </a:lnTo>
                          <a:lnTo>
                            <a:pt x="323" y="43"/>
                          </a:lnTo>
                          <a:lnTo>
                            <a:pt x="331" y="43"/>
                          </a:lnTo>
                          <a:lnTo>
                            <a:pt x="323" y="51"/>
                          </a:lnTo>
                          <a:lnTo>
                            <a:pt x="323" y="59"/>
                          </a:lnTo>
                          <a:lnTo>
                            <a:pt x="331" y="59"/>
                          </a:lnTo>
                          <a:lnTo>
                            <a:pt x="323" y="59"/>
                          </a:lnTo>
                          <a:lnTo>
                            <a:pt x="314" y="59"/>
                          </a:lnTo>
                          <a:lnTo>
                            <a:pt x="323" y="68"/>
                          </a:lnTo>
                          <a:lnTo>
                            <a:pt x="331" y="68"/>
                          </a:lnTo>
                          <a:lnTo>
                            <a:pt x="331" y="76"/>
                          </a:lnTo>
                          <a:lnTo>
                            <a:pt x="340" y="85"/>
                          </a:lnTo>
                          <a:lnTo>
                            <a:pt x="340" y="76"/>
                          </a:lnTo>
                          <a:lnTo>
                            <a:pt x="340" y="85"/>
                          </a:lnTo>
                          <a:lnTo>
                            <a:pt x="331" y="85"/>
                          </a:lnTo>
                          <a:lnTo>
                            <a:pt x="331" y="93"/>
                          </a:lnTo>
                          <a:lnTo>
                            <a:pt x="323" y="93"/>
                          </a:lnTo>
                          <a:lnTo>
                            <a:pt x="323" y="102"/>
                          </a:lnTo>
                          <a:lnTo>
                            <a:pt x="323" y="93"/>
                          </a:lnTo>
                          <a:lnTo>
                            <a:pt x="314" y="102"/>
                          </a:lnTo>
                          <a:lnTo>
                            <a:pt x="314" y="110"/>
                          </a:lnTo>
                          <a:lnTo>
                            <a:pt x="323" y="110"/>
                          </a:lnTo>
                          <a:lnTo>
                            <a:pt x="323" y="102"/>
                          </a:lnTo>
                          <a:lnTo>
                            <a:pt x="331" y="102"/>
                          </a:lnTo>
                          <a:lnTo>
                            <a:pt x="331" y="110"/>
                          </a:lnTo>
                          <a:lnTo>
                            <a:pt x="323" y="110"/>
                          </a:lnTo>
                          <a:lnTo>
                            <a:pt x="323" y="119"/>
                          </a:lnTo>
                          <a:lnTo>
                            <a:pt x="314" y="119"/>
                          </a:lnTo>
                          <a:lnTo>
                            <a:pt x="323" y="119"/>
                          </a:lnTo>
                          <a:lnTo>
                            <a:pt x="323" y="127"/>
                          </a:lnTo>
                          <a:lnTo>
                            <a:pt x="314" y="127"/>
                          </a:lnTo>
                          <a:lnTo>
                            <a:pt x="314" y="136"/>
                          </a:lnTo>
                          <a:lnTo>
                            <a:pt x="306" y="144"/>
                          </a:lnTo>
                          <a:lnTo>
                            <a:pt x="306" y="153"/>
                          </a:lnTo>
                          <a:lnTo>
                            <a:pt x="306" y="144"/>
                          </a:lnTo>
                          <a:lnTo>
                            <a:pt x="297" y="144"/>
                          </a:lnTo>
                          <a:lnTo>
                            <a:pt x="297" y="153"/>
                          </a:lnTo>
                          <a:lnTo>
                            <a:pt x="297" y="161"/>
                          </a:lnTo>
                          <a:lnTo>
                            <a:pt x="306" y="153"/>
                          </a:lnTo>
                          <a:lnTo>
                            <a:pt x="306" y="161"/>
                          </a:lnTo>
                          <a:lnTo>
                            <a:pt x="297" y="161"/>
                          </a:lnTo>
                          <a:lnTo>
                            <a:pt x="289" y="161"/>
                          </a:lnTo>
                          <a:lnTo>
                            <a:pt x="289" y="170"/>
                          </a:lnTo>
                          <a:lnTo>
                            <a:pt x="289" y="178"/>
                          </a:lnTo>
                          <a:lnTo>
                            <a:pt x="280" y="170"/>
                          </a:lnTo>
                          <a:lnTo>
                            <a:pt x="280" y="178"/>
                          </a:lnTo>
                          <a:lnTo>
                            <a:pt x="289" y="178"/>
                          </a:lnTo>
                          <a:lnTo>
                            <a:pt x="289" y="187"/>
                          </a:lnTo>
                          <a:lnTo>
                            <a:pt x="280" y="187"/>
                          </a:lnTo>
                          <a:lnTo>
                            <a:pt x="280" y="195"/>
                          </a:lnTo>
                          <a:lnTo>
                            <a:pt x="289" y="204"/>
                          </a:lnTo>
                          <a:lnTo>
                            <a:pt x="289" y="212"/>
                          </a:lnTo>
                          <a:lnTo>
                            <a:pt x="280" y="212"/>
                          </a:lnTo>
                          <a:lnTo>
                            <a:pt x="280" y="204"/>
                          </a:lnTo>
                          <a:lnTo>
                            <a:pt x="272" y="204"/>
                          </a:lnTo>
                          <a:lnTo>
                            <a:pt x="280" y="204"/>
                          </a:lnTo>
                          <a:lnTo>
                            <a:pt x="280" y="212"/>
                          </a:lnTo>
                          <a:lnTo>
                            <a:pt x="280" y="220"/>
                          </a:lnTo>
                          <a:lnTo>
                            <a:pt x="272" y="220"/>
                          </a:lnTo>
                          <a:lnTo>
                            <a:pt x="263" y="220"/>
                          </a:lnTo>
                          <a:lnTo>
                            <a:pt x="272" y="229"/>
                          </a:lnTo>
                          <a:lnTo>
                            <a:pt x="272" y="237"/>
                          </a:lnTo>
                          <a:lnTo>
                            <a:pt x="280" y="246"/>
                          </a:lnTo>
                          <a:lnTo>
                            <a:pt x="280" y="254"/>
                          </a:lnTo>
                          <a:lnTo>
                            <a:pt x="272" y="254"/>
                          </a:lnTo>
                          <a:lnTo>
                            <a:pt x="323" y="254"/>
                          </a:lnTo>
                          <a:lnTo>
                            <a:pt x="331" y="254"/>
                          </a:lnTo>
                          <a:lnTo>
                            <a:pt x="357" y="254"/>
                          </a:lnTo>
                          <a:lnTo>
                            <a:pt x="391" y="254"/>
                          </a:lnTo>
                          <a:lnTo>
                            <a:pt x="408" y="246"/>
                          </a:lnTo>
                          <a:lnTo>
                            <a:pt x="425" y="246"/>
                          </a:lnTo>
                          <a:lnTo>
                            <a:pt x="467" y="246"/>
                          </a:lnTo>
                          <a:lnTo>
                            <a:pt x="476" y="246"/>
                          </a:lnTo>
                          <a:lnTo>
                            <a:pt x="484" y="246"/>
                          </a:lnTo>
                          <a:lnTo>
                            <a:pt x="476" y="246"/>
                          </a:lnTo>
                          <a:lnTo>
                            <a:pt x="476" y="254"/>
                          </a:lnTo>
                          <a:lnTo>
                            <a:pt x="476" y="263"/>
                          </a:lnTo>
                          <a:lnTo>
                            <a:pt x="476" y="271"/>
                          </a:lnTo>
                          <a:lnTo>
                            <a:pt x="467" y="271"/>
                          </a:lnTo>
                          <a:lnTo>
                            <a:pt x="476" y="280"/>
                          </a:lnTo>
                          <a:lnTo>
                            <a:pt x="467" y="280"/>
                          </a:lnTo>
                          <a:lnTo>
                            <a:pt x="467" y="288"/>
                          </a:lnTo>
                          <a:lnTo>
                            <a:pt x="476" y="288"/>
                          </a:lnTo>
                          <a:lnTo>
                            <a:pt x="476" y="297"/>
                          </a:lnTo>
                          <a:lnTo>
                            <a:pt x="476" y="305"/>
                          </a:lnTo>
                          <a:lnTo>
                            <a:pt x="484" y="305"/>
                          </a:lnTo>
                          <a:lnTo>
                            <a:pt x="484" y="314"/>
                          </a:lnTo>
                          <a:lnTo>
                            <a:pt x="493" y="314"/>
                          </a:lnTo>
                          <a:lnTo>
                            <a:pt x="493" y="322"/>
                          </a:lnTo>
                          <a:lnTo>
                            <a:pt x="493" y="331"/>
                          </a:lnTo>
                          <a:lnTo>
                            <a:pt x="501" y="331"/>
                          </a:lnTo>
                          <a:lnTo>
                            <a:pt x="493" y="331"/>
                          </a:lnTo>
                          <a:lnTo>
                            <a:pt x="493" y="339"/>
                          </a:lnTo>
                          <a:lnTo>
                            <a:pt x="501" y="339"/>
                          </a:lnTo>
                          <a:lnTo>
                            <a:pt x="501" y="348"/>
                          </a:lnTo>
                          <a:lnTo>
                            <a:pt x="484" y="348"/>
                          </a:lnTo>
                          <a:lnTo>
                            <a:pt x="459" y="339"/>
                          </a:lnTo>
                          <a:lnTo>
                            <a:pt x="450" y="331"/>
                          </a:lnTo>
                          <a:lnTo>
                            <a:pt x="425" y="331"/>
                          </a:lnTo>
                          <a:lnTo>
                            <a:pt x="425" y="339"/>
                          </a:lnTo>
                          <a:lnTo>
                            <a:pt x="408" y="356"/>
                          </a:lnTo>
                          <a:lnTo>
                            <a:pt x="416" y="365"/>
                          </a:lnTo>
                          <a:lnTo>
                            <a:pt x="425" y="373"/>
                          </a:lnTo>
                          <a:lnTo>
                            <a:pt x="442" y="373"/>
                          </a:lnTo>
                          <a:lnTo>
                            <a:pt x="459" y="365"/>
                          </a:lnTo>
                          <a:lnTo>
                            <a:pt x="467" y="356"/>
                          </a:lnTo>
                          <a:lnTo>
                            <a:pt x="476" y="356"/>
                          </a:lnTo>
                          <a:lnTo>
                            <a:pt x="484" y="356"/>
                          </a:lnTo>
                          <a:lnTo>
                            <a:pt x="493" y="348"/>
                          </a:lnTo>
                          <a:lnTo>
                            <a:pt x="493" y="356"/>
                          </a:lnTo>
                          <a:lnTo>
                            <a:pt x="493" y="365"/>
                          </a:lnTo>
                          <a:lnTo>
                            <a:pt x="476" y="373"/>
                          </a:lnTo>
                          <a:lnTo>
                            <a:pt x="476" y="381"/>
                          </a:lnTo>
                          <a:lnTo>
                            <a:pt x="493" y="373"/>
                          </a:lnTo>
                          <a:lnTo>
                            <a:pt x="493" y="390"/>
                          </a:lnTo>
                          <a:lnTo>
                            <a:pt x="501" y="390"/>
                          </a:lnTo>
                          <a:lnTo>
                            <a:pt x="501" y="381"/>
                          </a:lnTo>
                          <a:lnTo>
                            <a:pt x="501" y="373"/>
                          </a:lnTo>
                          <a:lnTo>
                            <a:pt x="518" y="365"/>
                          </a:lnTo>
                          <a:lnTo>
                            <a:pt x="518" y="373"/>
                          </a:lnTo>
                          <a:lnTo>
                            <a:pt x="527" y="373"/>
                          </a:lnTo>
                          <a:lnTo>
                            <a:pt x="518" y="381"/>
                          </a:lnTo>
                          <a:lnTo>
                            <a:pt x="527" y="390"/>
                          </a:lnTo>
                          <a:lnTo>
                            <a:pt x="527" y="398"/>
                          </a:lnTo>
                          <a:lnTo>
                            <a:pt x="518" y="390"/>
                          </a:lnTo>
                          <a:lnTo>
                            <a:pt x="510" y="407"/>
                          </a:lnTo>
                          <a:lnTo>
                            <a:pt x="501" y="398"/>
                          </a:lnTo>
                          <a:lnTo>
                            <a:pt x="501" y="407"/>
                          </a:lnTo>
                          <a:lnTo>
                            <a:pt x="518" y="415"/>
                          </a:lnTo>
                          <a:lnTo>
                            <a:pt x="501" y="415"/>
                          </a:lnTo>
                          <a:lnTo>
                            <a:pt x="493" y="407"/>
                          </a:lnTo>
                          <a:lnTo>
                            <a:pt x="493" y="415"/>
                          </a:lnTo>
                          <a:lnTo>
                            <a:pt x="501" y="424"/>
                          </a:lnTo>
                          <a:lnTo>
                            <a:pt x="493" y="415"/>
                          </a:lnTo>
                          <a:lnTo>
                            <a:pt x="493" y="424"/>
                          </a:lnTo>
                          <a:lnTo>
                            <a:pt x="484" y="424"/>
                          </a:lnTo>
                          <a:lnTo>
                            <a:pt x="510" y="441"/>
                          </a:lnTo>
                          <a:lnTo>
                            <a:pt x="518" y="449"/>
                          </a:lnTo>
                          <a:lnTo>
                            <a:pt x="535" y="449"/>
                          </a:lnTo>
                          <a:lnTo>
                            <a:pt x="535" y="458"/>
                          </a:lnTo>
                          <a:lnTo>
                            <a:pt x="544" y="449"/>
                          </a:lnTo>
                          <a:lnTo>
                            <a:pt x="544" y="458"/>
                          </a:lnTo>
                          <a:lnTo>
                            <a:pt x="552" y="449"/>
                          </a:lnTo>
                          <a:lnTo>
                            <a:pt x="561" y="458"/>
                          </a:lnTo>
                          <a:lnTo>
                            <a:pt x="561" y="466"/>
                          </a:lnTo>
                          <a:lnTo>
                            <a:pt x="569" y="466"/>
                          </a:lnTo>
                          <a:lnTo>
                            <a:pt x="569" y="475"/>
                          </a:lnTo>
                          <a:lnTo>
                            <a:pt x="578" y="475"/>
                          </a:lnTo>
                          <a:lnTo>
                            <a:pt x="569" y="483"/>
                          </a:lnTo>
                          <a:lnTo>
                            <a:pt x="561" y="475"/>
                          </a:lnTo>
                          <a:lnTo>
                            <a:pt x="561" y="483"/>
                          </a:lnTo>
                          <a:lnTo>
                            <a:pt x="561" y="492"/>
                          </a:lnTo>
                          <a:lnTo>
                            <a:pt x="552" y="483"/>
                          </a:lnTo>
                          <a:lnTo>
                            <a:pt x="552" y="492"/>
                          </a:lnTo>
                          <a:lnTo>
                            <a:pt x="535" y="509"/>
                          </a:lnTo>
                          <a:lnTo>
                            <a:pt x="544" y="475"/>
                          </a:lnTo>
                          <a:lnTo>
                            <a:pt x="535" y="483"/>
                          </a:lnTo>
                          <a:lnTo>
                            <a:pt x="527" y="475"/>
                          </a:lnTo>
                          <a:lnTo>
                            <a:pt x="527" y="466"/>
                          </a:lnTo>
                          <a:lnTo>
                            <a:pt x="518" y="466"/>
                          </a:lnTo>
                          <a:lnTo>
                            <a:pt x="510" y="466"/>
                          </a:lnTo>
                          <a:lnTo>
                            <a:pt x="510" y="458"/>
                          </a:lnTo>
                          <a:lnTo>
                            <a:pt x="484" y="458"/>
                          </a:lnTo>
                          <a:lnTo>
                            <a:pt x="493" y="449"/>
                          </a:lnTo>
                          <a:lnTo>
                            <a:pt x="484" y="449"/>
                          </a:lnTo>
                          <a:lnTo>
                            <a:pt x="484" y="441"/>
                          </a:lnTo>
                          <a:lnTo>
                            <a:pt x="467" y="441"/>
                          </a:lnTo>
                          <a:lnTo>
                            <a:pt x="459" y="441"/>
                          </a:lnTo>
                          <a:lnTo>
                            <a:pt x="450" y="432"/>
                          </a:lnTo>
                          <a:lnTo>
                            <a:pt x="442" y="432"/>
                          </a:lnTo>
                          <a:lnTo>
                            <a:pt x="442" y="424"/>
                          </a:lnTo>
                          <a:lnTo>
                            <a:pt x="442" y="432"/>
                          </a:lnTo>
                          <a:lnTo>
                            <a:pt x="442" y="441"/>
                          </a:lnTo>
                          <a:lnTo>
                            <a:pt x="459" y="449"/>
                          </a:lnTo>
                          <a:lnTo>
                            <a:pt x="459" y="458"/>
                          </a:lnTo>
                          <a:lnTo>
                            <a:pt x="459" y="466"/>
                          </a:lnTo>
                          <a:lnTo>
                            <a:pt x="450" y="466"/>
                          </a:lnTo>
                          <a:lnTo>
                            <a:pt x="459" y="475"/>
                          </a:lnTo>
                          <a:lnTo>
                            <a:pt x="459" y="483"/>
                          </a:lnTo>
                          <a:lnTo>
                            <a:pt x="442" y="492"/>
                          </a:lnTo>
                          <a:lnTo>
                            <a:pt x="433" y="483"/>
                          </a:lnTo>
                          <a:lnTo>
                            <a:pt x="433" y="475"/>
                          </a:lnTo>
                          <a:lnTo>
                            <a:pt x="433" y="466"/>
                          </a:lnTo>
                          <a:lnTo>
                            <a:pt x="433" y="475"/>
                          </a:lnTo>
                          <a:lnTo>
                            <a:pt x="425" y="466"/>
                          </a:lnTo>
                          <a:lnTo>
                            <a:pt x="416" y="466"/>
                          </a:lnTo>
                          <a:lnTo>
                            <a:pt x="416" y="458"/>
                          </a:lnTo>
                          <a:lnTo>
                            <a:pt x="408" y="466"/>
                          </a:lnTo>
                          <a:lnTo>
                            <a:pt x="391" y="466"/>
                          </a:lnTo>
                          <a:lnTo>
                            <a:pt x="399" y="475"/>
                          </a:lnTo>
                          <a:lnTo>
                            <a:pt x="391" y="475"/>
                          </a:lnTo>
                          <a:lnTo>
                            <a:pt x="391" y="483"/>
                          </a:lnTo>
                          <a:lnTo>
                            <a:pt x="391" y="492"/>
                          </a:lnTo>
                          <a:lnTo>
                            <a:pt x="374" y="492"/>
                          </a:lnTo>
                          <a:lnTo>
                            <a:pt x="374" y="483"/>
                          </a:lnTo>
                          <a:lnTo>
                            <a:pt x="365" y="492"/>
                          </a:lnTo>
                          <a:lnTo>
                            <a:pt x="357" y="483"/>
                          </a:lnTo>
                          <a:lnTo>
                            <a:pt x="374" y="483"/>
                          </a:lnTo>
                          <a:lnTo>
                            <a:pt x="374" y="475"/>
                          </a:lnTo>
                          <a:lnTo>
                            <a:pt x="365" y="475"/>
                          </a:lnTo>
                          <a:lnTo>
                            <a:pt x="357" y="466"/>
                          </a:lnTo>
                          <a:lnTo>
                            <a:pt x="340" y="466"/>
                          </a:lnTo>
                          <a:lnTo>
                            <a:pt x="323" y="458"/>
                          </a:lnTo>
                          <a:lnTo>
                            <a:pt x="323" y="449"/>
                          </a:lnTo>
                          <a:lnTo>
                            <a:pt x="297" y="441"/>
                          </a:lnTo>
                          <a:lnTo>
                            <a:pt x="289" y="441"/>
                          </a:lnTo>
                          <a:lnTo>
                            <a:pt x="289" y="432"/>
                          </a:lnTo>
                          <a:lnTo>
                            <a:pt x="280" y="432"/>
                          </a:lnTo>
                          <a:lnTo>
                            <a:pt x="280" y="415"/>
                          </a:lnTo>
                          <a:lnTo>
                            <a:pt x="255" y="424"/>
                          </a:lnTo>
                          <a:lnTo>
                            <a:pt x="246" y="415"/>
                          </a:lnTo>
                          <a:lnTo>
                            <a:pt x="255" y="407"/>
                          </a:lnTo>
                          <a:lnTo>
                            <a:pt x="255" y="415"/>
                          </a:lnTo>
                          <a:lnTo>
                            <a:pt x="255" y="407"/>
                          </a:lnTo>
                          <a:lnTo>
                            <a:pt x="238" y="407"/>
                          </a:lnTo>
                          <a:lnTo>
                            <a:pt x="221" y="424"/>
                          </a:lnTo>
                          <a:lnTo>
                            <a:pt x="221" y="415"/>
                          </a:lnTo>
                          <a:lnTo>
                            <a:pt x="212" y="415"/>
                          </a:lnTo>
                          <a:lnTo>
                            <a:pt x="229" y="441"/>
                          </a:lnTo>
                          <a:lnTo>
                            <a:pt x="204" y="449"/>
                          </a:lnTo>
                          <a:lnTo>
                            <a:pt x="170" y="441"/>
                          </a:lnTo>
                          <a:lnTo>
                            <a:pt x="102" y="415"/>
                          </a:lnTo>
                          <a:lnTo>
                            <a:pt x="42" y="424"/>
                          </a:lnTo>
                          <a:lnTo>
                            <a:pt x="34" y="424"/>
                          </a:lnTo>
                          <a:lnTo>
                            <a:pt x="26" y="415"/>
                          </a:lnTo>
                          <a:lnTo>
                            <a:pt x="34" y="415"/>
                          </a:lnTo>
                          <a:lnTo>
                            <a:pt x="42" y="390"/>
                          </a:lnTo>
                          <a:lnTo>
                            <a:pt x="42" y="381"/>
                          </a:lnTo>
                          <a:lnTo>
                            <a:pt x="42" y="373"/>
                          </a:lnTo>
                          <a:lnTo>
                            <a:pt x="51" y="373"/>
                          </a:lnTo>
                          <a:lnTo>
                            <a:pt x="42" y="373"/>
                          </a:lnTo>
                          <a:lnTo>
                            <a:pt x="42" y="365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1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3377" y="3351"/>
                      <a:ext cx="34" cy="17"/>
                    </a:xfrm>
                    <a:custGeom>
                      <a:avLst/>
                      <a:gdLst>
                        <a:gd name="T0" fmla="*/ 0 w 34"/>
                        <a:gd name="T1" fmla="*/ 9 h 17"/>
                        <a:gd name="T2" fmla="*/ 8 w 34"/>
                        <a:gd name="T3" fmla="*/ 0 h 17"/>
                        <a:gd name="T4" fmla="*/ 25 w 34"/>
                        <a:gd name="T5" fmla="*/ 9 h 17"/>
                        <a:gd name="T6" fmla="*/ 34 w 34"/>
                        <a:gd name="T7" fmla="*/ 9 h 17"/>
                        <a:gd name="T8" fmla="*/ 25 w 34"/>
                        <a:gd name="T9" fmla="*/ 9 h 17"/>
                        <a:gd name="T10" fmla="*/ 25 w 34"/>
                        <a:gd name="T11" fmla="*/ 17 h 17"/>
                        <a:gd name="T12" fmla="*/ 17 w 34"/>
                        <a:gd name="T13" fmla="*/ 17 h 17"/>
                        <a:gd name="T14" fmla="*/ 0 w 34"/>
                        <a:gd name="T15" fmla="*/ 9 h 17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34"/>
                        <a:gd name="T25" fmla="*/ 0 h 17"/>
                        <a:gd name="T26" fmla="*/ 34 w 34"/>
                        <a:gd name="T27" fmla="*/ 17 h 17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34" h="17">
                          <a:moveTo>
                            <a:pt x="0" y="9"/>
                          </a:moveTo>
                          <a:lnTo>
                            <a:pt x="8" y="0"/>
                          </a:lnTo>
                          <a:lnTo>
                            <a:pt x="25" y="9"/>
                          </a:lnTo>
                          <a:lnTo>
                            <a:pt x="34" y="9"/>
                          </a:lnTo>
                          <a:lnTo>
                            <a:pt x="25" y="9"/>
                          </a:lnTo>
                          <a:lnTo>
                            <a:pt x="25" y="17"/>
                          </a:lnTo>
                          <a:lnTo>
                            <a:pt x="17" y="17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2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3453" y="3377"/>
                      <a:ext cx="26" cy="25"/>
                    </a:xfrm>
                    <a:custGeom>
                      <a:avLst/>
                      <a:gdLst>
                        <a:gd name="T0" fmla="*/ 0 w 26"/>
                        <a:gd name="T1" fmla="*/ 8 h 25"/>
                        <a:gd name="T2" fmla="*/ 0 w 26"/>
                        <a:gd name="T3" fmla="*/ 8 h 25"/>
                        <a:gd name="T4" fmla="*/ 9 w 26"/>
                        <a:gd name="T5" fmla="*/ 0 h 25"/>
                        <a:gd name="T6" fmla="*/ 17 w 26"/>
                        <a:gd name="T7" fmla="*/ 17 h 25"/>
                        <a:gd name="T8" fmla="*/ 17 w 26"/>
                        <a:gd name="T9" fmla="*/ 8 h 25"/>
                        <a:gd name="T10" fmla="*/ 17 w 26"/>
                        <a:gd name="T11" fmla="*/ 17 h 25"/>
                        <a:gd name="T12" fmla="*/ 17 w 26"/>
                        <a:gd name="T13" fmla="*/ 17 h 25"/>
                        <a:gd name="T14" fmla="*/ 17 w 26"/>
                        <a:gd name="T15" fmla="*/ 17 h 25"/>
                        <a:gd name="T16" fmla="*/ 17 w 26"/>
                        <a:gd name="T17" fmla="*/ 17 h 25"/>
                        <a:gd name="T18" fmla="*/ 17 w 26"/>
                        <a:gd name="T19" fmla="*/ 17 h 25"/>
                        <a:gd name="T20" fmla="*/ 17 w 26"/>
                        <a:gd name="T21" fmla="*/ 17 h 25"/>
                        <a:gd name="T22" fmla="*/ 26 w 26"/>
                        <a:gd name="T23" fmla="*/ 17 h 25"/>
                        <a:gd name="T24" fmla="*/ 26 w 26"/>
                        <a:gd name="T25" fmla="*/ 25 h 25"/>
                        <a:gd name="T26" fmla="*/ 9 w 26"/>
                        <a:gd name="T27" fmla="*/ 17 h 25"/>
                        <a:gd name="T28" fmla="*/ 0 w 26"/>
                        <a:gd name="T29" fmla="*/ 8 h 25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6"/>
                        <a:gd name="T46" fmla="*/ 0 h 25"/>
                        <a:gd name="T47" fmla="*/ 26 w 26"/>
                        <a:gd name="T48" fmla="*/ 25 h 25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6" h="25">
                          <a:moveTo>
                            <a:pt x="0" y="8"/>
                          </a:moveTo>
                          <a:lnTo>
                            <a:pt x="0" y="8"/>
                          </a:lnTo>
                          <a:lnTo>
                            <a:pt x="9" y="0"/>
                          </a:lnTo>
                          <a:lnTo>
                            <a:pt x="17" y="17"/>
                          </a:lnTo>
                          <a:lnTo>
                            <a:pt x="17" y="8"/>
                          </a:lnTo>
                          <a:lnTo>
                            <a:pt x="17" y="17"/>
                          </a:lnTo>
                          <a:lnTo>
                            <a:pt x="26" y="17"/>
                          </a:lnTo>
                          <a:lnTo>
                            <a:pt x="26" y="25"/>
                          </a:lnTo>
                          <a:lnTo>
                            <a:pt x="9" y="17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3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3479" y="3385"/>
                      <a:ext cx="17" cy="17"/>
                    </a:xfrm>
                    <a:custGeom>
                      <a:avLst/>
                      <a:gdLst>
                        <a:gd name="T0" fmla="*/ 17 w 17"/>
                        <a:gd name="T1" fmla="*/ 9 h 17"/>
                        <a:gd name="T2" fmla="*/ 17 w 17"/>
                        <a:gd name="T3" fmla="*/ 9 h 17"/>
                        <a:gd name="T4" fmla="*/ 17 w 17"/>
                        <a:gd name="T5" fmla="*/ 9 h 17"/>
                        <a:gd name="T6" fmla="*/ 17 w 17"/>
                        <a:gd name="T7" fmla="*/ 9 h 17"/>
                        <a:gd name="T8" fmla="*/ 17 w 17"/>
                        <a:gd name="T9" fmla="*/ 17 h 17"/>
                        <a:gd name="T10" fmla="*/ 17 w 17"/>
                        <a:gd name="T11" fmla="*/ 17 h 17"/>
                        <a:gd name="T12" fmla="*/ 17 w 17"/>
                        <a:gd name="T13" fmla="*/ 17 h 17"/>
                        <a:gd name="T14" fmla="*/ 8 w 17"/>
                        <a:gd name="T15" fmla="*/ 17 h 17"/>
                        <a:gd name="T16" fmla="*/ 8 w 17"/>
                        <a:gd name="T17" fmla="*/ 17 h 17"/>
                        <a:gd name="T18" fmla="*/ 8 w 17"/>
                        <a:gd name="T19" fmla="*/ 17 h 17"/>
                        <a:gd name="T20" fmla="*/ 8 w 17"/>
                        <a:gd name="T21" fmla="*/ 9 h 17"/>
                        <a:gd name="T22" fmla="*/ 0 w 17"/>
                        <a:gd name="T23" fmla="*/ 9 h 17"/>
                        <a:gd name="T24" fmla="*/ 8 w 17"/>
                        <a:gd name="T25" fmla="*/ 17 h 17"/>
                        <a:gd name="T26" fmla="*/ 0 w 17"/>
                        <a:gd name="T27" fmla="*/ 17 h 17"/>
                        <a:gd name="T28" fmla="*/ 0 w 17"/>
                        <a:gd name="T29" fmla="*/ 9 h 17"/>
                        <a:gd name="T30" fmla="*/ 8 w 17"/>
                        <a:gd name="T31" fmla="*/ 9 h 17"/>
                        <a:gd name="T32" fmla="*/ 8 w 17"/>
                        <a:gd name="T33" fmla="*/ 0 h 17"/>
                        <a:gd name="T34" fmla="*/ 17 w 17"/>
                        <a:gd name="T35" fmla="*/ 9 h 1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17"/>
                        <a:gd name="T55" fmla="*/ 0 h 17"/>
                        <a:gd name="T56" fmla="*/ 17 w 17"/>
                        <a:gd name="T57" fmla="*/ 17 h 1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17" h="17">
                          <a:moveTo>
                            <a:pt x="17" y="9"/>
                          </a:moveTo>
                          <a:lnTo>
                            <a:pt x="17" y="9"/>
                          </a:lnTo>
                          <a:lnTo>
                            <a:pt x="17" y="17"/>
                          </a:lnTo>
                          <a:lnTo>
                            <a:pt x="8" y="17"/>
                          </a:lnTo>
                          <a:lnTo>
                            <a:pt x="8" y="9"/>
                          </a:lnTo>
                          <a:lnTo>
                            <a:pt x="0" y="9"/>
                          </a:lnTo>
                          <a:lnTo>
                            <a:pt x="8" y="17"/>
                          </a:lnTo>
                          <a:lnTo>
                            <a:pt x="0" y="17"/>
                          </a:lnTo>
                          <a:lnTo>
                            <a:pt x="0" y="9"/>
                          </a:lnTo>
                          <a:lnTo>
                            <a:pt x="8" y="9"/>
                          </a:lnTo>
                          <a:lnTo>
                            <a:pt x="8" y="0"/>
                          </a:lnTo>
                          <a:lnTo>
                            <a:pt x="17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4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3852" y="3097"/>
                      <a:ext cx="918" cy="695"/>
                    </a:xfrm>
                    <a:custGeom>
                      <a:avLst/>
                      <a:gdLst>
                        <a:gd name="T0" fmla="*/ 799 w 918"/>
                        <a:gd name="T1" fmla="*/ 280 h 695"/>
                        <a:gd name="T2" fmla="*/ 858 w 918"/>
                        <a:gd name="T3" fmla="*/ 381 h 695"/>
                        <a:gd name="T4" fmla="*/ 867 w 918"/>
                        <a:gd name="T5" fmla="*/ 424 h 695"/>
                        <a:gd name="T6" fmla="*/ 901 w 918"/>
                        <a:gd name="T7" fmla="*/ 449 h 695"/>
                        <a:gd name="T8" fmla="*/ 909 w 918"/>
                        <a:gd name="T9" fmla="*/ 627 h 695"/>
                        <a:gd name="T10" fmla="*/ 884 w 918"/>
                        <a:gd name="T11" fmla="*/ 678 h 695"/>
                        <a:gd name="T12" fmla="*/ 816 w 918"/>
                        <a:gd name="T13" fmla="*/ 695 h 695"/>
                        <a:gd name="T14" fmla="*/ 841 w 918"/>
                        <a:gd name="T15" fmla="*/ 678 h 695"/>
                        <a:gd name="T16" fmla="*/ 790 w 918"/>
                        <a:gd name="T17" fmla="*/ 619 h 695"/>
                        <a:gd name="T18" fmla="*/ 722 w 918"/>
                        <a:gd name="T19" fmla="*/ 568 h 695"/>
                        <a:gd name="T20" fmla="*/ 705 w 918"/>
                        <a:gd name="T21" fmla="*/ 542 h 695"/>
                        <a:gd name="T22" fmla="*/ 688 w 918"/>
                        <a:gd name="T23" fmla="*/ 542 h 695"/>
                        <a:gd name="T24" fmla="*/ 688 w 918"/>
                        <a:gd name="T25" fmla="*/ 483 h 695"/>
                        <a:gd name="T26" fmla="*/ 654 w 918"/>
                        <a:gd name="T27" fmla="*/ 483 h 695"/>
                        <a:gd name="T28" fmla="*/ 654 w 918"/>
                        <a:gd name="T29" fmla="*/ 508 h 695"/>
                        <a:gd name="T30" fmla="*/ 646 w 918"/>
                        <a:gd name="T31" fmla="*/ 492 h 695"/>
                        <a:gd name="T32" fmla="*/ 620 w 918"/>
                        <a:gd name="T33" fmla="*/ 449 h 695"/>
                        <a:gd name="T34" fmla="*/ 595 w 918"/>
                        <a:gd name="T35" fmla="*/ 424 h 695"/>
                        <a:gd name="T36" fmla="*/ 603 w 918"/>
                        <a:gd name="T37" fmla="*/ 424 h 695"/>
                        <a:gd name="T38" fmla="*/ 612 w 918"/>
                        <a:gd name="T39" fmla="*/ 407 h 695"/>
                        <a:gd name="T40" fmla="*/ 612 w 918"/>
                        <a:gd name="T41" fmla="*/ 381 h 695"/>
                        <a:gd name="T42" fmla="*/ 586 w 918"/>
                        <a:gd name="T43" fmla="*/ 364 h 695"/>
                        <a:gd name="T44" fmla="*/ 595 w 918"/>
                        <a:gd name="T45" fmla="*/ 381 h 695"/>
                        <a:gd name="T46" fmla="*/ 586 w 918"/>
                        <a:gd name="T47" fmla="*/ 407 h 695"/>
                        <a:gd name="T48" fmla="*/ 578 w 918"/>
                        <a:gd name="T49" fmla="*/ 263 h 695"/>
                        <a:gd name="T50" fmla="*/ 527 w 918"/>
                        <a:gd name="T51" fmla="*/ 220 h 695"/>
                        <a:gd name="T52" fmla="*/ 502 w 918"/>
                        <a:gd name="T53" fmla="*/ 195 h 695"/>
                        <a:gd name="T54" fmla="*/ 408 w 918"/>
                        <a:gd name="T55" fmla="*/ 127 h 695"/>
                        <a:gd name="T56" fmla="*/ 366 w 918"/>
                        <a:gd name="T57" fmla="*/ 144 h 695"/>
                        <a:gd name="T58" fmla="*/ 357 w 918"/>
                        <a:gd name="T59" fmla="*/ 153 h 695"/>
                        <a:gd name="T60" fmla="*/ 264 w 918"/>
                        <a:gd name="T61" fmla="*/ 195 h 695"/>
                        <a:gd name="T62" fmla="*/ 264 w 918"/>
                        <a:gd name="T63" fmla="*/ 195 h 695"/>
                        <a:gd name="T64" fmla="*/ 230 w 918"/>
                        <a:gd name="T65" fmla="*/ 144 h 695"/>
                        <a:gd name="T66" fmla="*/ 255 w 918"/>
                        <a:gd name="T67" fmla="*/ 144 h 695"/>
                        <a:gd name="T68" fmla="*/ 221 w 918"/>
                        <a:gd name="T69" fmla="*/ 127 h 695"/>
                        <a:gd name="T70" fmla="*/ 204 w 918"/>
                        <a:gd name="T71" fmla="*/ 119 h 695"/>
                        <a:gd name="T72" fmla="*/ 136 w 918"/>
                        <a:gd name="T73" fmla="*/ 119 h 695"/>
                        <a:gd name="T74" fmla="*/ 170 w 918"/>
                        <a:gd name="T75" fmla="*/ 110 h 695"/>
                        <a:gd name="T76" fmla="*/ 111 w 918"/>
                        <a:gd name="T77" fmla="*/ 110 h 695"/>
                        <a:gd name="T78" fmla="*/ 68 w 918"/>
                        <a:gd name="T79" fmla="*/ 93 h 695"/>
                        <a:gd name="T80" fmla="*/ 51 w 918"/>
                        <a:gd name="T81" fmla="*/ 110 h 695"/>
                        <a:gd name="T82" fmla="*/ 34 w 918"/>
                        <a:gd name="T83" fmla="*/ 119 h 695"/>
                        <a:gd name="T84" fmla="*/ 26 w 918"/>
                        <a:gd name="T85" fmla="*/ 93 h 695"/>
                        <a:gd name="T86" fmla="*/ 0 w 918"/>
                        <a:gd name="T87" fmla="*/ 68 h 695"/>
                        <a:gd name="T88" fmla="*/ 85 w 918"/>
                        <a:gd name="T89" fmla="*/ 42 h 695"/>
                        <a:gd name="T90" fmla="*/ 230 w 918"/>
                        <a:gd name="T91" fmla="*/ 26 h 695"/>
                        <a:gd name="T92" fmla="*/ 289 w 918"/>
                        <a:gd name="T93" fmla="*/ 26 h 695"/>
                        <a:gd name="T94" fmla="*/ 298 w 918"/>
                        <a:gd name="T95" fmla="*/ 51 h 695"/>
                        <a:gd name="T96" fmla="*/ 366 w 918"/>
                        <a:gd name="T97" fmla="*/ 51 h 695"/>
                        <a:gd name="T98" fmla="*/ 476 w 918"/>
                        <a:gd name="T99" fmla="*/ 42 h 695"/>
                        <a:gd name="T100" fmla="*/ 569 w 918"/>
                        <a:gd name="T101" fmla="*/ 34 h 695"/>
                        <a:gd name="T102" fmla="*/ 595 w 918"/>
                        <a:gd name="T103" fmla="*/ 42 h 695"/>
                        <a:gd name="T104" fmla="*/ 620 w 918"/>
                        <a:gd name="T105" fmla="*/ 59 h 695"/>
                        <a:gd name="T106" fmla="*/ 612 w 918"/>
                        <a:gd name="T107" fmla="*/ 26 h 695"/>
                        <a:gd name="T108" fmla="*/ 612 w 918"/>
                        <a:gd name="T109" fmla="*/ 9 h 695"/>
                        <a:gd name="T110" fmla="*/ 620 w 918"/>
                        <a:gd name="T111" fmla="*/ 0 h 695"/>
                        <a:gd name="T112" fmla="*/ 646 w 918"/>
                        <a:gd name="T113" fmla="*/ 0 h 695"/>
                        <a:gd name="T114" fmla="*/ 654 w 918"/>
                        <a:gd name="T115" fmla="*/ 9 h 695"/>
                        <a:gd name="T116" fmla="*/ 680 w 918"/>
                        <a:gd name="T117" fmla="*/ 34 h 695"/>
                        <a:gd name="T118" fmla="*/ 705 w 918"/>
                        <a:gd name="T119" fmla="*/ 110 h 695"/>
                        <a:gd name="T120" fmla="*/ 790 w 918"/>
                        <a:gd name="T121" fmla="*/ 237 h 695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918"/>
                        <a:gd name="T184" fmla="*/ 0 h 695"/>
                        <a:gd name="T185" fmla="*/ 918 w 918"/>
                        <a:gd name="T186" fmla="*/ 695 h 695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918" h="695">
                          <a:moveTo>
                            <a:pt x="790" y="237"/>
                          </a:moveTo>
                          <a:lnTo>
                            <a:pt x="790" y="246"/>
                          </a:lnTo>
                          <a:lnTo>
                            <a:pt x="782" y="237"/>
                          </a:lnTo>
                          <a:lnTo>
                            <a:pt x="799" y="280"/>
                          </a:lnTo>
                          <a:lnTo>
                            <a:pt x="841" y="348"/>
                          </a:lnTo>
                          <a:lnTo>
                            <a:pt x="850" y="364"/>
                          </a:lnTo>
                          <a:lnTo>
                            <a:pt x="858" y="381"/>
                          </a:lnTo>
                          <a:lnTo>
                            <a:pt x="884" y="415"/>
                          </a:lnTo>
                          <a:lnTo>
                            <a:pt x="884" y="424"/>
                          </a:lnTo>
                          <a:lnTo>
                            <a:pt x="875" y="424"/>
                          </a:lnTo>
                          <a:lnTo>
                            <a:pt x="867" y="424"/>
                          </a:lnTo>
                          <a:lnTo>
                            <a:pt x="875" y="424"/>
                          </a:lnTo>
                          <a:lnTo>
                            <a:pt x="884" y="424"/>
                          </a:lnTo>
                          <a:lnTo>
                            <a:pt x="892" y="432"/>
                          </a:lnTo>
                          <a:lnTo>
                            <a:pt x="901" y="449"/>
                          </a:lnTo>
                          <a:lnTo>
                            <a:pt x="909" y="475"/>
                          </a:lnTo>
                          <a:lnTo>
                            <a:pt x="918" y="534"/>
                          </a:lnTo>
                          <a:lnTo>
                            <a:pt x="918" y="576"/>
                          </a:lnTo>
                          <a:lnTo>
                            <a:pt x="918" y="602"/>
                          </a:lnTo>
                          <a:lnTo>
                            <a:pt x="909" y="627"/>
                          </a:lnTo>
                          <a:lnTo>
                            <a:pt x="909" y="636"/>
                          </a:lnTo>
                          <a:lnTo>
                            <a:pt x="909" y="653"/>
                          </a:lnTo>
                          <a:lnTo>
                            <a:pt x="901" y="669"/>
                          </a:lnTo>
                          <a:lnTo>
                            <a:pt x="901" y="678"/>
                          </a:lnTo>
                          <a:lnTo>
                            <a:pt x="884" y="678"/>
                          </a:lnTo>
                          <a:lnTo>
                            <a:pt x="875" y="686"/>
                          </a:lnTo>
                          <a:lnTo>
                            <a:pt x="850" y="686"/>
                          </a:lnTo>
                          <a:lnTo>
                            <a:pt x="841" y="695"/>
                          </a:lnTo>
                          <a:lnTo>
                            <a:pt x="824" y="695"/>
                          </a:lnTo>
                          <a:lnTo>
                            <a:pt x="816" y="695"/>
                          </a:lnTo>
                          <a:lnTo>
                            <a:pt x="816" y="686"/>
                          </a:lnTo>
                          <a:lnTo>
                            <a:pt x="816" y="678"/>
                          </a:lnTo>
                          <a:lnTo>
                            <a:pt x="833" y="686"/>
                          </a:lnTo>
                          <a:lnTo>
                            <a:pt x="841" y="686"/>
                          </a:lnTo>
                          <a:lnTo>
                            <a:pt x="841" y="678"/>
                          </a:lnTo>
                          <a:lnTo>
                            <a:pt x="833" y="669"/>
                          </a:lnTo>
                          <a:lnTo>
                            <a:pt x="816" y="669"/>
                          </a:lnTo>
                          <a:lnTo>
                            <a:pt x="799" y="636"/>
                          </a:lnTo>
                          <a:lnTo>
                            <a:pt x="799" y="627"/>
                          </a:lnTo>
                          <a:lnTo>
                            <a:pt x="790" y="619"/>
                          </a:lnTo>
                          <a:lnTo>
                            <a:pt x="756" y="610"/>
                          </a:lnTo>
                          <a:lnTo>
                            <a:pt x="739" y="610"/>
                          </a:lnTo>
                          <a:lnTo>
                            <a:pt x="739" y="602"/>
                          </a:lnTo>
                          <a:lnTo>
                            <a:pt x="722" y="593"/>
                          </a:lnTo>
                          <a:lnTo>
                            <a:pt x="722" y="568"/>
                          </a:lnTo>
                          <a:lnTo>
                            <a:pt x="714" y="559"/>
                          </a:lnTo>
                          <a:lnTo>
                            <a:pt x="714" y="551"/>
                          </a:lnTo>
                          <a:lnTo>
                            <a:pt x="705" y="551"/>
                          </a:lnTo>
                          <a:lnTo>
                            <a:pt x="697" y="542"/>
                          </a:lnTo>
                          <a:lnTo>
                            <a:pt x="705" y="542"/>
                          </a:lnTo>
                          <a:lnTo>
                            <a:pt x="705" y="525"/>
                          </a:lnTo>
                          <a:lnTo>
                            <a:pt x="714" y="517"/>
                          </a:lnTo>
                          <a:lnTo>
                            <a:pt x="705" y="525"/>
                          </a:lnTo>
                          <a:lnTo>
                            <a:pt x="697" y="534"/>
                          </a:lnTo>
                          <a:lnTo>
                            <a:pt x="688" y="542"/>
                          </a:lnTo>
                          <a:lnTo>
                            <a:pt x="680" y="517"/>
                          </a:lnTo>
                          <a:lnTo>
                            <a:pt x="680" y="508"/>
                          </a:lnTo>
                          <a:lnTo>
                            <a:pt x="680" y="500"/>
                          </a:lnTo>
                          <a:lnTo>
                            <a:pt x="671" y="492"/>
                          </a:lnTo>
                          <a:lnTo>
                            <a:pt x="688" y="483"/>
                          </a:lnTo>
                          <a:lnTo>
                            <a:pt x="688" y="475"/>
                          </a:lnTo>
                          <a:lnTo>
                            <a:pt x="680" y="483"/>
                          </a:lnTo>
                          <a:lnTo>
                            <a:pt x="671" y="492"/>
                          </a:lnTo>
                          <a:lnTo>
                            <a:pt x="654" y="483"/>
                          </a:lnTo>
                          <a:lnTo>
                            <a:pt x="663" y="492"/>
                          </a:lnTo>
                          <a:lnTo>
                            <a:pt x="671" y="508"/>
                          </a:lnTo>
                          <a:lnTo>
                            <a:pt x="654" y="508"/>
                          </a:lnTo>
                          <a:lnTo>
                            <a:pt x="646" y="492"/>
                          </a:lnTo>
                          <a:lnTo>
                            <a:pt x="637" y="492"/>
                          </a:lnTo>
                          <a:lnTo>
                            <a:pt x="646" y="492"/>
                          </a:lnTo>
                          <a:lnTo>
                            <a:pt x="646" y="500"/>
                          </a:lnTo>
                          <a:lnTo>
                            <a:pt x="646" y="492"/>
                          </a:lnTo>
                          <a:lnTo>
                            <a:pt x="620" y="458"/>
                          </a:lnTo>
                          <a:lnTo>
                            <a:pt x="620" y="466"/>
                          </a:lnTo>
                          <a:lnTo>
                            <a:pt x="612" y="458"/>
                          </a:lnTo>
                          <a:lnTo>
                            <a:pt x="620" y="449"/>
                          </a:lnTo>
                          <a:lnTo>
                            <a:pt x="612" y="441"/>
                          </a:lnTo>
                          <a:lnTo>
                            <a:pt x="595" y="432"/>
                          </a:lnTo>
                          <a:lnTo>
                            <a:pt x="603" y="432"/>
                          </a:lnTo>
                          <a:lnTo>
                            <a:pt x="595" y="424"/>
                          </a:lnTo>
                          <a:lnTo>
                            <a:pt x="620" y="432"/>
                          </a:lnTo>
                          <a:lnTo>
                            <a:pt x="620" y="424"/>
                          </a:lnTo>
                          <a:lnTo>
                            <a:pt x="629" y="424"/>
                          </a:lnTo>
                          <a:lnTo>
                            <a:pt x="612" y="424"/>
                          </a:lnTo>
                          <a:lnTo>
                            <a:pt x="603" y="424"/>
                          </a:lnTo>
                          <a:lnTo>
                            <a:pt x="612" y="424"/>
                          </a:lnTo>
                          <a:lnTo>
                            <a:pt x="612" y="415"/>
                          </a:lnTo>
                          <a:lnTo>
                            <a:pt x="603" y="424"/>
                          </a:lnTo>
                          <a:lnTo>
                            <a:pt x="612" y="415"/>
                          </a:lnTo>
                          <a:lnTo>
                            <a:pt x="612" y="407"/>
                          </a:lnTo>
                          <a:lnTo>
                            <a:pt x="620" y="390"/>
                          </a:lnTo>
                          <a:lnTo>
                            <a:pt x="620" y="373"/>
                          </a:lnTo>
                          <a:lnTo>
                            <a:pt x="612" y="373"/>
                          </a:lnTo>
                          <a:lnTo>
                            <a:pt x="612" y="390"/>
                          </a:lnTo>
                          <a:lnTo>
                            <a:pt x="612" y="381"/>
                          </a:lnTo>
                          <a:lnTo>
                            <a:pt x="603" y="373"/>
                          </a:lnTo>
                          <a:lnTo>
                            <a:pt x="595" y="364"/>
                          </a:lnTo>
                          <a:lnTo>
                            <a:pt x="586" y="364"/>
                          </a:lnTo>
                          <a:lnTo>
                            <a:pt x="586" y="373"/>
                          </a:lnTo>
                          <a:lnTo>
                            <a:pt x="595" y="373"/>
                          </a:lnTo>
                          <a:lnTo>
                            <a:pt x="586" y="373"/>
                          </a:lnTo>
                          <a:lnTo>
                            <a:pt x="603" y="381"/>
                          </a:lnTo>
                          <a:lnTo>
                            <a:pt x="595" y="381"/>
                          </a:lnTo>
                          <a:lnTo>
                            <a:pt x="595" y="398"/>
                          </a:lnTo>
                          <a:lnTo>
                            <a:pt x="595" y="407"/>
                          </a:lnTo>
                          <a:lnTo>
                            <a:pt x="578" y="390"/>
                          </a:lnTo>
                          <a:lnTo>
                            <a:pt x="586" y="407"/>
                          </a:lnTo>
                          <a:lnTo>
                            <a:pt x="569" y="390"/>
                          </a:lnTo>
                          <a:lnTo>
                            <a:pt x="578" y="348"/>
                          </a:lnTo>
                          <a:lnTo>
                            <a:pt x="586" y="314"/>
                          </a:lnTo>
                          <a:lnTo>
                            <a:pt x="578" y="280"/>
                          </a:lnTo>
                          <a:lnTo>
                            <a:pt x="578" y="263"/>
                          </a:lnTo>
                          <a:lnTo>
                            <a:pt x="578" y="254"/>
                          </a:lnTo>
                          <a:lnTo>
                            <a:pt x="561" y="237"/>
                          </a:lnTo>
                          <a:lnTo>
                            <a:pt x="552" y="220"/>
                          </a:lnTo>
                          <a:lnTo>
                            <a:pt x="527" y="220"/>
                          </a:lnTo>
                          <a:lnTo>
                            <a:pt x="527" y="212"/>
                          </a:lnTo>
                          <a:lnTo>
                            <a:pt x="519" y="212"/>
                          </a:lnTo>
                          <a:lnTo>
                            <a:pt x="519" y="203"/>
                          </a:lnTo>
                          <a:lnTo>
                            <a:pt x="510" y="203"/>
                          </a:lnTo>
                          <a:lnTo>
                            <a:pt x="502" y="195"/>
                          </a:lnTo>
                          <a:lnTo>
                            <a:pt x="485" y="187"/>
                          </a:lnTo>
                          <a:lnTo>
                            <a:pt x="476" y="170"/>
                          </a:lnTo>
                          <a:lnTo>
                            <a:pt x="459" y="161"/>
                          </a:lnTo>
                          <a:lnTo>
                            <a:pt x="451" y="144"/>
                          </a:lnTo>
                          <a:lnTo>
                            <a:pt x="408" y="127"/>
                          </a:lnTo>
                          <a:lnTo>
                            <a:pt x="400" y="119"/>
                          </a:lnTo>
                          <a:lnTo>
                            <a:pt x="391" y="127"/>
                          </a:lnTo>
                          <a:lnTo>
                            <a:pt x="383" y="127"/>
                          </a:lnTo>
                          <a:lnTo>
                            <a:pt x="366" y="127"/>
                          </a:lnTo>
                          <a:lnTo>
                            <a:pt x="366" y="144"/>
                          </a:lnTo>
                          <a:lnTo>
                            <a:pt x="357" y="144"/>
                          </a:lnTo>
                          <a:lnTo>
                            <a:pt x="374" y="144"/>
                          </a:lnTo>
                          <a:lnTo>
                            <a:pt x="374" y="153"/>
                          </a:lnTo>
                          <a:lnTo>
                            <a:pt x="357" y="153"/>
                          </a:lnTo>
                          <a:lnTo>
                            <a:pt x="315" y="178"/>
                          </a:lnTo>
                          <a:lnTo>
                            <a:pt x="306" y="178"/>
                          </a:lnTo>
                          <a:lnTo>
                            <a:pt x="306" y="187"/>
                          </a:lnTo>
                          <a:lnTo>
                            <a:pt x="281" y="187"/>
                          </a:lnTo>
                          <a:lnTo>
                            <a:pt x="264" y="195"/>
                          </a:lnTo>
                          <a:lnTo>
                            <a:pt x="255" y="178"/>
                          </a:lnTo>
                          <a:lnTo>
                            <a:pt x="255" y="170"/>
                          </a:lnTo>
                          <a:lnTo>
                            <a:pt x="255" y="178"/>
                          </a:lnTo>
                          <a:lnTo>
                            <a:pt x="264" y="195"/>
                          </a:lnTo>
                          <a:lnTo>
                            <a:pt x="272" y="187"/>
                          </a:lnTo>
                          <a:lnTo>
                            <a:pt x="264" y="178"/>
                          </a:lnTo>
                          <a:lnTo>
                            <a:pt x="255" y="161"/>
                          </a:lnTo>
                          <a:lnTo>
                            <a:pt x="230" y="144"/>
                          </a:lnTo>
                          <a:lnTo>
                            <a:pt x="247" y="153"/>
                          </a:lnTo>
                          <a:lnTo>
                            <a:pt x="255" y="153"/>
                          </a:lnTo>
                          <a:lnTo>
                            <a:pt x="247" y="144"/>
                          </a:lnTo>
                          <a:lnTo>
                            <a:pt x="255" y="153"/>
                          </a:lnTo>
                          <a:lnTo>
                            <a:pt x="255" y="144"/>
                          </a:lnTo>
                          <a:lnTo>
                            <a:pt x="247" y="144"/>
                          </a:lnTo>
                          <a:lnTo>
                            <a:pt x="238" y="136"/>
                          </a:lnTo>
                          <a:lnTo>
                            <a:pt x="221" y="136"/>
                          </a:lnTo>
                          <a:lnTo>
                            <a:pt x="221" y="127"/>
                          </a:lnTo>
                          <a:lnTo>
                            <a:pt x="230" y="119"/>
                          </a:lnTo>
                          <a:lnTo>
                            <a:pt x="213" y="119"/>
                          </a:lnTo>
                          <a:lnTo>
                            <a:pt x="204" y="119"/>
                          </a:lnTo>
                          <a:lnTo>
                            <a:pt x="204" y="127"/>
                          </a:lnTo>
                          <a:lnTo>
                            <a:pt x="213" y="127"/>
                          </a:lnTo>
                          <a:lnTo>
                            <a:pt x="213" y="144"/>
                          </a:lnTo>
                          <a:lnTo>
                            <a:pt x="187" y="127"/>
                          </a:lnTo>
                          <a:lnTo>
                            <a:pt x="136" y="119"/>
                          </a:lnTo>
                          <a:lnTo>
                            <a:pt x="128" y="110"/>
                          </a:lnTo>
                          <a:lnTo>
                            <a:pt x="136" y="110"/>
                          </a:lnTo>
                          <a:lnTo>
                            <a:pt x="153" y="110"/>
                          </a:lnTo>
                          <a:lnTo>
                            <a:pt x="170" y="110"/>
                          </a:lnTo>
                          <a:lnTo>
                            <a:pt x="153" y="102"/>
                          </a:lnTo>
                          <a:lnTo>
                            <a:pt x="136" y="102"/>
                          </a:lnTo>
                          <a:lnTo>
                            <a:pt x="128" y="102"/>
                          </a:lnTo>
                          <a:lnTo>
                            <a:pt x="111" y="110"/>
                          </a:lnTo>
                          <a:lnTo>
                            <a:pt x="94" y="119"/>
                          </a:lnTo>
                          <a:lnTo>
                            <a:pt x="51" y="127"/>
                          </a:lnTo>
                          <a:lnTo>
                            <a:pt x="77" y="110"/>
                          </a:lnTo>
                          <a:lnTo>
                            <a:pt x="68" y="102"/>
                          </a:lnTo>
                          <a:lnTo>
                            <a:pt x="68" y="93"/>
                          </a:lnTo>
                          <a:lnTo>
                            <a:pt x="60" y="110"/>
                          </a:lnTo>
                          <a:lnTo>
                            <a:pt x="60" y="102"/>
                          </a:lnTo>
                          <a:lnTo>
                            <a:pt x="51" y="102"/>
                          </a:lnTo>
                          <a:lnTo>
                            <a:pt x="51" y="110"/>
                          </a:lnTo>
                          <a:lnTo>
                            <a:pt x="43" y="127"/>
                          </a:lnTo>
                          <a:lnTo>
                            <a:pt x="26" y="136"/>
                          </a:lnTo>
                          <a:lnTo>
                            <a:pt x="26" y="127"/>
                          </a:lnTo>
                          <a:lnTo>
                            <a:pt x="34" y="119"/>
                          </a:lnTo>
                          <a:lnTo>
                            <a:pt x="26" y="110"/>
                          </a:lnTo>
                          <a:lnTo>
                            <a:pt x="17" y="110"/>
                          </a:lnTo>
                          <a:lnTo>
                            <a:pt x="26" y="102"/>
                          </a:lnTo>
                          <a:lnTo>
                            <a:pt x="26" y="93"/>
                          </a:lnTo>
                          <a:lnTo>
                            <a:pt x="26" y="85"/>
                          </a:lnTo>
                          <a:lnTo>
                            <a:pt x="17" y="85"/>
                          </a:lnTo>
                          <a:lnTo>
                            <a:pt x="9" y="85"/>
                          </a:lnTo>
                          <a:lnTo>
                            <a:pt x="9" y="76"/>
                          </a:lnTo>
                          <a:lnTo>
                            <a:pt x="0" y="68"/>
                          </a:lnTo>
                          <a:lnTo>
                            <a:pt x="0" y="51"/>
                          </a:lnTo>
                          <a:lnTo>
                            <a:pt x="43" y="42"/>
                          </a:lnTo>
                          <a:lnTo>
                            <a:pt x="85" y="42"/>
                          </a:lnTo>
                          <a:lnTo>
                            <a:pt x="94" y="42"/>
                          </a:lnTo>
                          <a:lnTo>
                            <a:pt x="136" y="34"/>
                          </a:lnTo>
                          <a:lnTo>
                            <a:pt x="153" y="34"/>
                          </a:lnTo>
                          <a:lnTo>
                            <a:pt x="170" y="34"/>
                          </a:lnTo>
                          <a:lnTo>
                            <a:pt x="230" y="26"/>
                          </a:lnTo>
                          <a:lnTo>
                            <a:pt x="281" y="17"/>
                          </a:lnTo>
                          <a:lnTo>
                            <a:pt x="281" y="26"/>
                          </a:lnTo>
                          <a:lnTo>
                            <a:pt x="289" y="26"/>
                          </a:lnTo>
                          <a:lnTo>
                            <a:pt x="289" y="34"/>
                          </a:lnTo>
                          <a:lnTo>
                            <a:pt x="298" y="42"/>
                          </a:lnTo>
                          <a:lnTo>
                            <a:pt x="298" y="51"/>
                          </a:lnTo>
                          <a:lnTo>
                            <a:pt x="306" y="51"/>
                          </a:lnTo>
                          <a:lnTo>
                            <a:pt x="357" y="51"/>
                          </a:lnTo>
                          <a:lnTo>
                            <a:pt x="366" y="51"/>
                          </a:lnTo>
                          <a:lnTo>
                            <a:pt x="391" y="51"/>
                          </a:lnTo>
                          <a:lnTo>
                            <a:pt x="400" y="51"/>
                          </a:lnTo>
                          <a:lnTo>
                            <a:pt x="425" y="42"/>
                          </a:lnTo>
                          <a:lnTo>
                            <a:pt x="442" y="42"/>
                          </a:lnTo>
                          <a:lnTo>
                            <a:pt x="476" y="42"/>
                          </a:lnTo>
                          <a:lnTo>
                            <a:pt x="493" y="42"/>
                          </a:lnTo>
                          <a:lnTo>
                            <a:pt x="544" y="42"/>
                          </a:lnTo>
                          <a:lnTo>
                            <a:pt x="552" y="42"/>
                          </a:lnTo>
                          <a:lnTo>
                            <a:pt x="569" y="34"/>
                          </a:lnTo>
                          <a:lnTo>
                            <a:pt x="595" y="34"/>
                          </a:lnTo>
                          <a:lnTo>
                            <a:pt x="595" y="42"/>
                          </a:lnTo>
                          <a:lnTo>
                            <a:pt x="595" y="51"/>
                          </a:lnTo>
                          <a:lnTo>
                            <a:pt x="603" y="59"/>
                          </a:lnTo>
                          <a:lnTo>
                            <a:pt x="612" y="59"/>
                          </a:lnTo>
                          <a:lnTo>
                            <a:pt x="620" y="59"/>
                          </a:lnTo>
                          <a:lnTo>
                            <a:pt x="612" y="51"/>
                          </a:lnTo>
                          <a:lnTo>
                            <a:pt x="620" y="51"/>
                          </a:lnTo>
                          <a:lnTo>
                            <a:pt x="620" y="42"/>
                          </a:lnTo>
                          <a:lnTo>
                            <a:pt x="620" y="34"/>
                          </a:lnTo>
                          <a:lnTo>
                            <a:pt x="612" y="26"/>
                          </a:lnTo>
                          <a:lnTo>
                            <a:pt x="612" y="9"/>
                          </a:lnTo>
                          <a:lnTo>
                            <a:pt x="612" y="0"/>
                          </a:lnTo>
                          <a:lnTo>
                            <a:pt x="612" y="9"/>
                          </a:lnTo>
                          <a:lnTo>
                            <a:pt x="620" y="0"/>
                          </a:lnTo>
                          <a:lnTo>
                            <a:pt x="629" y="0"/>
                          </a:lnTo>
                          <a:lnTo>
                            <a:pt x="637" y="0"/>
                          </a:lnTo>
                          <a:lnTo>
                            <a:pt x="646" y="0"/>
                          </a:lnTo>
                          <a:lnTo>
                            <a:pt x="646" y="9"/>
                          </a:lnTo>
                          <a:lnTo>
                            <a:pt x="654" y="9"/>
                          </a:lnTo>
                          <a:lnTo>
                            <a:pt x="663" y="9"/>
                          </a:lnTo>
                          <a:lnTo>
                            <a:pt x="671" y="17"/>
                          </a:lnTo>
                          <a:lnTo>
                            <a:pt x="671" y="26"/>
                          </a:lnTo>
                          <a:lnTo>
                            <a:pt x="680" y="34"/>
                          </a:lnTo>
                          <a:lnTo>
                            <a:pt x="680" y="51"/>
                          </a:lnTo>
                          <a:lnTo>
                            <a:pt x="688" y="59"/>
                          </a:lnTo>
                          <a:lnTo>
                            <a:pt x="705" y="102"/>
                          </a:lnTo>
                          <a:lnTo>
                            <a:pt x="705" y="110"/>
                          </a:lnTo>
                          <a:lnTo>
                            <a:pt x="714" y="127"/>
                          </a:lnTo>
                          <a:lnTo>
                            <a:pt x="722" y="136"/>
                          </a:lnTo>
                          <a:lnTo>
                            <a:pt x="739" y="161"/>
                          </a:lnTo>
                          <a:lnTo>
                            <a:pt x="739" y="170"/>
                          </a:lnTo>
                          <a:lnTo>
                            <a:pt x="790" y="237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3895" y="3207"/>
                      <a:ext cx="85" cy="26"/>
                    </a:xfrm>
                    <a:custGeom>
                      <a:avLst/>
                      <a:gdLst>
                        <a:gd name="T0" fmla="*/ 51 w 85"/>
                        <a:gd name="T1" fmla="*/ 9 h 26"/>
                        <a:gd name="T2" fmla="*/ 51 w 85"/>
                        <a:gd name="T3" fmla="*/ 9 h 26"/>
                        <a:gd name="T4" fmla="*/ 68 w 85"/>
                        <a:gd name="T5" fmla="*/ 0 h 26"/>
                        <a:gd name="T6" fmla="*/ 76 w 85"/>
                        <a:gd name="T7" fmla="*/ 0 h 26"/>
                        <a:gd name="T8" fmla="*/ 85 w 85"/>
                        <a:gd name="T9" fmla="*/ 0 h 26"/>
                        <a:gd name="T10" fmla="*/ 85 w 85"/>
                        <a:gd name="T11" fmla="*/ 9 h 26"/>
                        <a:gd name="T12" fmla="*/ 59 w 85"/>
                        <a:gd name="T13" fmla="*/ 9 h 26"/>
                        <a:gd name="T14" fmla="*/ 51 w 85"/>
                        <a:gd name="T15" fmla="*/ 9 h 26"/>
                        <a:gd name="T16" fmla="*/ 51 w 85"/>
                        <a:gd name="T17" fmla="*/ 9 h 26"/>
                        <a:gd name="T18" fmla="*/ 0 w 85"/>
                        <a:gd name="T19" fmla="*/ 26 h 26"/>
                        <a:gd name="T20" fmla="*/ 0 w 85"/>
                        <a:gd name="T21" fmla="*/ 26 h 26"/>
                        <a:gd name="T22" fmla="*/ 0 w 85"/>
                        <a:gd name="T23" fmla="*/ 17 h 26"/>
                        <a:gd name="T24" fmla="*/ 0 w 85"/>
                        <a:gd name="T25" fmla="*/ 17 h 26"/>
                        <a:gd name="T26" fmla="*/ 8 w 85"/>
                        <a:gd name="T27" fmla="*/ 17 h 26"/>
                        <a:gd name="T28" fmla="*/ 17 w 85"/>
                        <a:gd name="T29" fmla="*/ 17 h 26"/>
                        <a:gd name="T30" fmla="*/ 25 w 85"/>
                        <a:gd name="T31" fmla="*/ 17 h 26"/>
                        <a:gd name="T32" fmla="*/ 34 w 85"/>
                        <a:gd name="T33" fmla="*/ 9 h 26"/>
                        <a:gd name="T34" fmla="*/ 51 w 85"/>
                        <a:gd name="T35" fmla="*/ 9 h 2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85"/>
                        <a:gd name="T55" fmla="*/ 0 h 26"/>
                        <a:gd name="T56" fmla="*/ 85 w 85"/>
                        <a:gd name="T57" fmla="*/ 26 h 26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85" h="26">
                          <a:moveTo>
                            <a:pt x="51" y="9"/>
                          </a:moveTo>
                          <a:lnTo>
                            <a:pt x="51" y="9"/>
                          </a:lnTo>
                          <a:lnTo>
                            <a:pt x="68" y="0"/>
                          </a:lnTo>
                          <a:lnTo>
                            <a:pt x="76" y="0"/>
                          </a:lnTo>
                          <a:lnTo>
                            <a:pt x="85" y="0"/>
                          </a:lnTo>
                          <a:lnTo>
                            <a:pt x="85" y="9"/>
                          </a:lnTo>
                          <a:lnTo>
                            <a:pt x="59" y="9"/>
                          </a:lnTo>
                          <a:lnTo>
                            <a:pt x="51" y="9"/>
                          </a:lnTo>
                          <a:lnTo>
                            <a:pt x="0" y="26"/>
                          </a:lnTo>
                          <a:lnTo>
                            <a:pt x="0" y="17"/>
                          </a:lnTo>
                          <a:lnTo>
                            <a:pt x="8" y="17"/>
                          </a:lnTo>
                          <a:lnTo>
                            <a:pt x="17" y="17"/>
                          </a:lnTo>
                          <a:lnTo>
                            <a:pt x="25" y="17"/>
                          </a:lnTo>
                          <a:lnTo>
                            <a:pt x="34" y="9"/>
                          </a:lnTo>
                          <a:lnTo>
                            <a:pt x="51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4617" y="3300"/>
                      <a:ext cx="59" cy="77"/>
                    </a:xfrm>
                    <a:custGeom>
                      <a:avLst/>
                      <a:gdLst>
                        <a:gd name="T0" fmla="*/ 25 w 59"/>
                        <a:gd name="T1" fmla="*/ 34 h 77"/>
                        <a:gd name="T2" fmla="*/ 25 w 59"/>
                        <a:gd name="T3" fmla="*/ 26 h 77"/>
                        <a:gd name="T4" fmla="*/ 17 w 59"/>
                        <a:gd name="T5" fmla="*/ 17 h 77"/>
                        <a:gd name="T6" fmla="*/ 8 w 59"/>
                        <a:gd name="T7" fmla="*/ 9 h 77"/>
                        <a:gd name="T8" fmla="*/ 0 w 59"/>
                        <a:gd name="T9" fmla="*/ 0 h 77"/>
                        <a:gd name="T10" fmla="*/ 0 w 59"/>
                        <a:gd name="T11" fmla="*/ 0 h 77"/>
                        <a:gd name="T12" fmla="*/ 8 w 59"/>
                        <a:gd name="T13" fmla="*/ 9 h 77"/>
                        <a:gd name="T14" fmla="*/ 25 w 59"/>
                        <a:gd name="T15" fmla="*/ 34 h 77"/>
                        <a:gd name="T16" fmla="*/ 51 w 59"/>
                        <a:gd name="T17" fmla="*/ 51 h 77"/>
                        <a:gd name="T18" fmla="*/ 59 w 59"/>
                        <a:gd name="T19" fmla="*/ 68 h 77"/>
                        <a:gd name="T20" fmla="*/ 51 w 59"/>
                        <a:gd name="T21" fmla="*/ 77 h 77"/>
                        <a:gd name="T22" fmla="*/ 51 w 59"/>
                        <a:gd name="T23" fmla="*/ 77 h 77"/>
                        <a:gd name="T24" fmla="*/ 51 w 59"/>
                        <a:gd name="T25" fmla="*/ 60 h 77"/>
                        <a:gd name="T26" fmla="*/ 42 w 59"/>
                        <a:gd name="T27" fmla="*/ 51 h 77"/>
                        <a:gd name="T28" fmla="*/ 42 w 59"/>
                        <a:gd name="T29" fmla="*/ 51 h 77"/>
                        <a:gd name="T30" fmla="*/ 34 w 59"/>
                        <a:gd name="T31" fmla="*/ 60 h 77"/>
                        <a:gd name="T32" fmla="*/ 25 w 59"/>
                        <a:gd name="T33" fmla="*/ 51 h 77"/>
                        <a:gd name="T34" fmla="*/ 25 w 59"/>
                        <a:gd name="T35" fmla="*/ 43 h 77"/>
                        <a:gd name="T36" fmla="*/ 25 w 59"/>
                        <a:gd name="T37" fmla="*/ 43 h 77"/>
                        <a:gd name="T38" fmla="*/ 25 w 59"/>
                        <a:gd name="T39" fmla="*/ 34 h 77"/>
                        <a:gd name="T40" fmla="*/ 42 w 59"/>
                        <a:gd name="T41" fmla="*/ 43 h 77"/>
                        <a:gd name="T42" fmla="*/ 25 w 59"/>
                        <a:gd name="T43" fmla="*/ 34 h 77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77"/>
                        <a:gd name="T68" fmla="*/ 59 w 59"/>
                        <a:gd name="T69" fmla="*/ 77 h 77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77">
                          <a:moveTo>
                            <a:pt x="25" y="34"/>
                          </a:moveTo>
                          <a:lnTo>
                            <a:pt x="25" y="26"/>
                          </a:lnTo>
                          <a:lnTo>
                            <a:pt x="17" y="17"/>
                          </a:lnTo>
                          <a:lnTo>
                            <a:pt x="8" y="9"/>
                          </a:lnTo>
                          <a:lnTo>
                            <a:pt x="0" y="0"/>
                          </a:lnTo>
                          <a:lnTo>
                            <a:pt x="8" y="9"/>
                          </a:lnTo>
                          <a:lnTo>
                            <a:pt x="25" y="34"/>
                          </a:lnTo>
                          <a:lnTo>
                            <a:pt x="51" y="51"/>
                          </a:lnTo>
                          <a:lnTo>
                            <a:pt x="59" y="68"/>
                          </a:lnTo>
                          <a:lnTo>
                            <a:pt x="51" y="77"/>
                          </a:lnTo>
                          <a:lnTo>
                            <a:pt x="51" y="60"/>
                          </a:lnTo>
                          <a:lnTo>
                            <a:pt x="42" y="51"/>
                          </a:lnTo>
                          <a:lnTo>
                            <a:pt x="34" y="60"/>
                          </a:lnTo>
                          <a:lnTo>
                            <a:pt x="25" y="51"/>
                          </a:lnTo>
                          <a:lnTo>
                            <a:pt x="25" y="43"/>
                          </a:lnTo>
                          <a:lnTo>
                            <a:pt x="25" y="34"/>
                          </a:lnTo>
                          <a:lnTo>
                            <a:pt x="42" y="43"/>
                          </a:lnTo>
                          <a:lnTo>
                            <a:pt x="25" y="34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4651" y="3351"/>
                      <a:ext cx="25" cy="60"/>
                    </a:xfrm>
                    <a:custGeom>
                      <a:avLst/>
                      <a:gdLst>
                        <a:gd name="T0" fmla="*/ 0 w 25"/>
                        <a:gd name="T1" fmla="*/ 9 h 60"/>
                        <a:gd name="T2" fmla="*/ 8 w 25"/>
                        <a:gd name="T3" fmla="*/ 0 h 60"/>
                        <a:gd name="T4" fmla="*/ 8 w 25"/>
                        <a:gd name="T5" fmla="*/ 9 h 60"/>
                        <a:gd name="T6" fmla="*/ 8 w 25"/>
                        <a:gd name="T7" fmla="*/ 26 h 60"/>
                        <a:gd name="T8" fmla="*/ 8 w 25"/>
                        <a:gd name="T9" fmla="*/ 43 h 60"/>
                        <a:gd name="T10" fmla="*/ 25 w 25"/>
                        <a:gd name="T11" fmla="*/ 60 h 60"/>
                        <a:gd name="T12" fmla="*/ 0 w 25"/>
                        <a:gd name="T13" fmla="*/ 34 h 60"/>
                        <a:gd name="T14" fmla="*/ 0 w 25"/>
                        <a:gd name="T15" fmla="*/ 9 h 60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5"/>
                        <a:gd name="T25" fmla="*/ 0 h 60"/>
                        <a:gd name="T26" fmla="*/ 25 w 25"/>
                        <a:gd name="T27" fmla="*/ 60 h 60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5" h="60">
                          <a:moveTo>
                            <a:pt x="0" y="9"/>
                          </a:moveTo>
                          <a:lnTo>
                            <a:pt x="8" y="0"/>
                          </a:lnTo>
                          <a:lnTo>
                            <a:pt x="8" y="9"/>
                          </a:lnTo>
                          <a:lnTo>
                            <a:pt x="8" y="26"/>
                          </a:lnTo>
                          <a:lnTo>
                            <a:pt x="8" y="43"/>
                          </a:lnTo>
                          <a:lnTo>
                            <a:pt x="25" y="60"/>
                          </a:lnTo>
                          <a:lnTo>
                            <a:pt x="0" y="34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4523" y="3622"/>
                      <a:ext cx="17" cy="17"/>
                    </a:xfrm>
                    <a:custGeom>
                      <a:avLst/>
                      <a:gdLst>
                        <a:gd name="T0" fmla="*/ 9 w 17"/>
                        <a:gd name="T1" fmla="*/ 9 h 17"/>
                        <a:gd name="T2" fmla="*/ 17 w 17"/>
                        <a:gd name="T3" fmla="*/ 17 h 17"/>
                        <a:gd name="T4" fmla="*/ 9 w 17"/>
                        <a:gd name="T5" fmla="*/ 17 h 17"/>
                        <a:gd name="T6" fmla="*/ 9 w 17"/>
                        <a:gd name="T7" fmla="*/ 0 h 17"/>
                        <a:gd name="T8" fmla="*/ 0 w 17"/>
                        <a:gd name="T9" fmla="*/ 0 h 17"/>
                        <a:gd name="T10" fmla="*/ 9 w 17"/>
                        <a:gd name="T11" fmla="*/ 0 h 17"/>
                        <a:gd name="T12" fmla="*/ 9 w 17"/>
                        <a:gd name="T13" fmla="*/ 9 h 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7"/>
                        <a:gd name="T22" fmla="*/ 0 h 17"/>
                        <a:gd name="T23" fmla="*/ 17 w 17"/>
                        <a:gd name="T24" fmla="*/ 17 h 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7" h="17">
                          <a:moveTo>
                            <a:pt x="9" y="9"/>
                          </a:moveTo>
                          <a:lnTo>
                            <a:pt x="17" y="17"/>
                          </a:lnTo>
                          <a:lnTo>
                            <a:pt x="9" y="17"/>
                          </a:lnTo>
                          <a:lnTo>
                            <a:pt x="9" y="0"/>
                          </a:lnTo>
                          <a:lnTo>
                            <a:pt x="0" y="0"/>
                          </a:lnTo>
                          <a:lnTo>
                            <a:pt x="9" y="0"/>
                          </a:lnTo>
                          <a:lnTo>
                            <a:pt x="9" y="9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4736" y="3750"/>
                      <a:ext cx="34" cy="59"/>
                    </a:xfrm>
                    <a:custGeom>
                      <a:avLst/>
                      <a:gdLst>
                        <a:gd name="T0" fmla="*/ 34 w 34"/>
                        <a:gd name="T1" fmla="*/ 0 h 59"/>
                        <a:gd name="T2" fmla="*/ 25 w 34"/>
                        <a:gd name="T3" fmla="*/ 25 h 59"/>
                        <a:gd name="T4" fmla="*/ 0 w 34"/>
                        <a:gd name="T5" fmla="*/ 59 h 59"/>
                        <a:gd name="T6" fmla="*/ 25 w 34"/>
                        <a:gd name="T7" fmla="*/ 25 h 59"/>
                        <a:gd name="T8" fmla="*/ 25 w 34"/>
                        <a:gd name="T9" fmla="*/ 16 h 59"/>
                        <a:gd name="T10" fmla="*/ 25 w 34"/>
                        <a:gd name="T11" fmla="*/ 8 h 59"/>
                        <a:gd name="T12" fmla="*/ 34 w 34"/>
                        <a:gd name="T13" fmla="*/ 0 h 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4"/>
                        <a:gd name="T22" fmla="*/ 0 h 59"/>
                        <a:gd name="T23" fmla="*/ 34 w 34"/>
                        <a:gd name="T24" fmla="*/ 59 h 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4" h="59">
                          <a:moveTo>
                            <a:pt x="34" y="0"/>
                          </a:moveTo>
                          <a:lnTo>
                            <a:pt x="25" y="25"/>
                          </a:lnTo>
                          <a:lnTo>
                            <a:pt x="0" y="59"/>
                          </a:lnTo>
                          <a:lnTo>
                            <a:pt x="25" y="25"/>
                          </a:lnTo>
                          <a:lnTo>
                            <a:pt x="25" y="16"/>
                          </a:lnTo>
                          <a:lnTo>
                            <a:pt x="25" y="8"/>
                          </a:lnTo>
                          <a:lnTo>
                            <a:pt x="34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3521" y="953"/>
                      <a:ext cx="60" cy="51"/>
                    </a:xfrm>
                    <a:custGeom>
                      <a:avLst/>
                      <a:gdLst>
                        <a:gd name="T0" fmla="*/ 60 w 60"/>
                        <a:gd name="T1" fmla="*/ 0 h 51"/>
                        <a:gd name="T2" fmla="*/ 51 w 60"/>
                        <a:gd name="T3" fmla="*/ 17 h 51"/>
                        <a:gd name="T4" fmla="*/ 26 w 60"/>
                        <a:gd name="T5" fmla="*/ 26 h 51"/>
                        <a:gd name="T6" fmla="*/ 17 w 60"/>
                        <a:gd name="T7" fmla="*/ 43 h 51"/>
                        <a:gd name="T8" fmla="*/ 9 w 60"/>
                        <a:gd name="T9" fmla="*/ 51 h 51"/>
                        <a:gd name="T10" fmla="*/ 0 w 60"/>
                        <a:gd name="T11" fmla="*/ 43 h 51"/>
                        <a:gd name="T12" fmla="*/ 0 w 60"/>
                        <a:gd name="T13" fmla="*/ 43 h 51"/>
                        <a:gd name="T14" fmla="*/ 0 w 60"/>
                        <a:gd name="T15" fmla="*/ 34 h 51"/>
                        <a:gd name="T16" fmla="*/ 60 w 60"/>
                        <a:gd name="T17" fmla="*/ 0 h 51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60"/>
                        <a:gd name="T28" fmla="*/ 0 h 51"/>
                        <a:gd name="T29" fmla="*/ 60 w 60"/>
                        <a:gd name="T30" fmla="*/ 51 h 51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60" h="51">
                          <a:moveTo>
                            <a:pt x="60" y="0"/>
                          </a:moveTo>
                          <a:lnTo>
                            <a:pt x="51" y="17"/>
                          </a:lnTo>
                          <a:lnTo>
                            <a:pt x="26" y="26"/>
                          </a:lnTo>
                          <a:lnTo>
                            <a:pt x="17" y="43"/>
                          </a:lnTo>
                          <a:lnTo>
                            <a:pt x="9" y="51"/>
                          </a:lnTo>
                          <a:lnTo>
                            <a:pt x="0" y="43"/>
                          </a:lnTo>
                          <a:lnTo>
                            <a:pt x="0" y="34"/>
                          </a:lnTo>
                          <a:lnTo>
                            <a:pt x="60" y="0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3581" y="1038"/>
                      <a:ext cx="76" cy="59"/>
                    </a:xfrm>
                    <a:custGeom>
                      <a:avLst/>
                      <a:gdLst>
                        <a:gd name="T0" fmla="*/ 8 w 76"/>
                        <a:gd name="T1" fmla="*/ 26 h 59"/>
                        <a:gd name="T2" fmla="*/ 8 w 76"/>
                        <a:gd name="T3" fmla="*/ 17 h 59"/>
                        <a:gd name="T4" fmla="*/ 34 w 76"/>
                        <a:gd name="T5" fmla="*/ 0 h 59"/>
                        <a:gd name="T6" fmla="*/ 68 w 76"/>
                        <a:gd name="T7" fmla="*/ 0 h 59"/>
                        <a:gd name="T8" fmla="*/ 76 w 76"/>
                        <a:gd name="T9" fmla="*/ 0 h 59"/>
                        <a:gd name="T10" fmla="*/ 68 w 76"/>
                        <a:gd name="T11" fmla="*/ 9 h 59"/>
                        <a:gd name="T12" fmla="*/ 59 w 76"/>
                        <a:gd name="T13" fmla="*/ 17 h 59"/>
                        <a:gd name="T14" fmla="*/ 34 w 76"/>
                        <a:gd name="T15" fmla="*/ 34 h 59"/>
                        <a:gd name="T16" fmla="*/ 17 w 76"/>
                        <a:gd name="T17" fmla="*/ 59 h 59"/>
                        <a:gd name="T18" fmla="*/ 8 w 76"/>
                        <a:gd name="T19" fmla="*/ 51 h 59"/>
                        <a:gd name="T20" fmla="*/ 0 w 76"/>
                        <a:gd name="T21" fmla="*/ 43 h 59"/>
                        <a:gd name="T22" fmla="*/ 0 w 76"/>
                        <a:gd name="T23" fmla="*/ 34 h 59"/>
                        <a:gd name="T24" fmla="*/ 8 w 76"/>
                        <a:gd name="T25" fmla="*/ 26 h 5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6"/>
                        <a:gd name="T40" fmla="*/ 0 h 59"/>
                        <a:gd name="T41" fmla="*/ 76 w 76"/>
                        <a:gd name="T42" fmla="*/ 59 h 5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6" h="59">
                          <a:moveTo>
                            <a:pt x="8" y="26"/>
                          </a:moveTo>
                          <a:lnTo>
                            <a:pt x="8" y="17"/>
                          </a:lnTo>
                          <a:lnTo>
                            <a:pt x="34" y="0"/>
                          </a:lnTo>
                          <a:lnTo>
                            <a:pt x="68" y="0"/>
                          </a:lnTo>
                          <a:lnTo>
                            <a:pt x="76" y="0"/>
                          </a:lnTo>
                          <a:lnTo>
                            <a:pt x="68" y="9"/>
                          </a:lnTo>
                          <a:lnTo>
                            <a:pt x="59" y="17"/>
                          </a:lnTo>
                          <a:lnTo>
                            <a:pt x="34" y="34"/>
                          </a:lnTo>
                          <a:lnTo>
                            <a:pt x="17" y="59"/>
                          </a:lnTo>
                          <a:lnTo>
                            <a:pt x="8" y="51"/>
                          </a:lnTo>
                          <a:lnTo>
                            <a:pt x="0" y="43"/>
                          </a:lnTo>
                          <a:lnTo>
                            <a:pt x="0" y="34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3428" y="1072"/>
                      <a:ext cx="586" cy="263"/>
                    </a:xfrm>
                    <a:custGeom>
                      <a:avLst/>
                      <a:gdLst>
                        <a:gd name="T0" fmla="*/ 407 w 586"/>
                        <a:gd name="T1" fmla="*/ 144 h 263"/>
                        <a:gd name="T2" fmla="*/ 365 w 586"/>
                        <a:gd name="T3" fmla="*/ 153 h 263"/>
                        <a:gd name="T4" fmla="*/ 348 w 586"/>
                        <a:gd name="T5" fmla="*/ 170 h 263"/>
                        <a:gd name="T6" fmla="*/ 340 w 586"/>
                        <a:gd name="T7" fmla="*/ 186 h 263"/>
                        <a:gd name="T8" fmla="*/ 348 w 586"/>
                        <a:gd name="T9" fmla="*/ 161 h 263"/>
                        <a:gd name="T10" fmla="*/ 297 w 586"/>
                        <a:gd name="T11" fmla="*/ 186 h 263"/>
                        <a:gd name="T12" fmla="*/ 263 w 586"/>
                        <a:gd name="T13" fmla="*/ 254 h 263"/>
                        <a:gd name="T14" fmla="*/ 246 w 586"/>
                        <a:gd name="T15" fmla="*/ 254 h 263"/>
                        <a:gd name="T16" fmla="*/ 255 w 586"/>
                        <a:gd name="T17" fmla="*/ 246 h 263"/>
                        <a:gd name="T18" fmla="*/ 255 w 586"/>
                        <a:gd name="T19" fmla="*/ 229 h 263"/>
                        <a:gd name="T20" fmla="*/ 246 w 586"/>
                        <a:gd name="T21" fmla="*/ 229 h 263"/>
                        <a:gd name="T22" fmla="*/ 238 w 586"/>
                        <a:gd name="T23" fmla="*/ 229 h 263"/>
                        <a:gd name="T24" fmla="*/ 238 w 586"/>
                        <a:gd name="T25" fmla="*/ 229 h 263"/>
                        <a:gd name="T26" fmla="*/ 238 w 586"/>
                        <a:gd name="T27" fmla="*/ 220 h 263"/>
                        <a:gd name="T28" fmla="*/ 238 w 586"/>
                        <a:gd name="T29" fmla="*/ 203 h 263"/>
                        <a:gd name="T30" fmla="*/ 238 w 586"/>
                        <a:gd name="T31" fmla="*/ 203 h 263"/>
                        <a:gd name="T32" fmla="*/ 238 w 586"/>
                        <a:gd name="T33" fmla="*/ 195 h 263"/>
                        <a:gd name="T34" fmla="*/ 238 w 586"/>
                        <a:gd name="T35" fmla="*/ 186 h 263"/>
                        <a:gd name="T36" fmla="*/ 221 w 586"/>
                        <a:gd name="T37" fmla="*/ 178 h 263"/>
                        <a:gd name="T38" fmla="*/ 212 w 586"/>
                        <a:gd name="T39" fmla="*/ 178 h 263"/>
                        <a:gd name="T40" fmla="*/ 212 w 586"/>
                        <a:gd name="T41" fmla="*/ 170 h 263"/>
                        <a:gd name="T42" fmla="*/ 204 w 586"/>
                        <a:gd name="T43" fmla="*/ 161 h 263"/>
                        <a:gd name="T44" fmla="*/ 195 w 586"/>
                        <a:gd name="T45" fmla="*/ 161 h 263"/>
                        <a:gd name="T46" fmla="*/ 187 w 586"/>
                        <a:gd name="T47" fmla="*/ 161 h 263"/>
                        <a:gd name="T48" fmla="*/ 178 w 586"/>
                        <a:gd name="T49" fmla="*/ 153 h 263"/>
                        <a:gd name="T50" fmla="*/ 170 w 586"/>
                        <a:gd name="T51" fmla="*/ 153 h 263"/>
                        <a:gd name="T52" fmla="*/ 161 w 586"/>
                        <a:gd name="T53" fmla="*/ 153 h 263"/>
                        <a:gd name="T54" fmla="*/ 153 w 586"/>
                        <a:gd name="T55" fmla="*/ 153 h 263"/>
                        <a:gd name="T56" fmla="*/ 144 w 586"/>
                        <a:gd name="T57" fmla="*/ 153 h 263"/>
                        <a:gd name="T58" fmla="*/ 144 w 586"/>
                        <a:gd name="T59" fmla="*/ 153 h 263"/>
                        <a:gd name="T60" fmla="*/ 119 w 586"/>
                        <a:gd name="T61" fmla="*/ 144 h 263"/>
                        <a:gd name="T62" fmla="*/ 25 w 586"/>
                        <a:gd name="T63" fmla="*/ 119 h 263"/>
                        <a:gd name="T64" fmla="*/ 17 w 586"/>
                        <a:gd name="T65" fmla="*/ 102 h 263"/>
                        <a:gd name="T66" fmla="*/ 8 w 586"/>
                        <a:gd name="T67" fmla="*/ 102 h 263"/>
                        <a:gd name="T68" fmla="*/ 0 w 586"/>
                        <a:gd name="T69" fmla="*/ 102 h 263"/>
                        <a:gd name="T70" fmla="*/ 42 w 586"/>
                        <a:gd name="T71" fmla="*/ 68 h 263"/>
                        <a:gd name="T72" fmla="*/ 102 w 586"/>
                        <a:gd name="T73" fmla="*/ 42 h 263"/>
                        <a:gd name="T74" fmla="*/ 127 w 586"/>
                        <a:gd name="T75" fmla="*/ 25 h 263"/>
                        <a:gd name="T76" fmla="*/ 153 w 586"/>
                        <a:gd name="T77" fmla="*/ 17 h 263"/>
                        <a:gd name="T78" fmla="*/ 170 w 586"/>
                        <a:gd name="T79" fmla="*/ 25 h 263"/>
                        <a:gd name="T80" fmla="*/ 170 w 586"/>
                        <a:gd name="T81" fmla="*/ 51 h 263"/>
                        <a:gd name="T82" fmla="*/ 204 w 586"/>
                        <a:gd name="T83" fmla="*/ 34 h 263"/>
                        <a:gd name="T84" fmla="*/ 263 w 586"/>
                        <a:gd name="T85" fmla="*/ 85 h 263"/>
                        <a:gd name="T86" fmla="*/ 314 w 586"/>
                        <a:gd name="T87" fmla="*/ 85 h 263"/>
                        <a:gd name="T88" fmla="*/ 348 w 586"/>
                        <a:gd name="T89" fmla="*/ 68 h 263"/>
                        <a:gd name="T90" fmla="*/ 399 w 586"/>
                        <a:gd name="T91" fmla="*/ 42 h 263"/>
                        <a:gd name="T92" fmla="*/ 475 w 586"/>
                        <a:gd name="T93" fmla="*/ 25 h 263"/>
                        <a:gd name="T94" fmla="*/ 475 w 586"/>
                        <a:gd name="T95" fmla="*/ 59 h 263"/>
                        <a:gd name="T96" fmla="*/ 492 w 586"/>
                        <a:gd name="T97" fmla="*/ 68 h 263"/>
                        <a:gd name="T98" fmla="*/ 526 w 586"/>
                        <a:gd name="T99" fmla="*/ 59 h 263"/>
                        <a:gd name="T100" fmla="*/ 543 w 586"/>
                        <a:gd name="T101" fmla="*/ 93 h 263"/>
                        <a:gd name="T102" fmla="*/ 569 w 586"/>
                        <a:gd name="T103" fmla="*/ 102 h 263"/>
                        <a:gd name="T104" fmla="*/ 577 w 586"/>
                        <a:gd name="T105" fmla="*/ 110 h 263"/>
                        <a:gd name="T106" fmla="*/ 543 w 586"/>
                        <a:gd name="T107" fmla="*/ 119 h 263"/>
                        <a:gd name="T108" fmla="*/ 509 w 586"/>
                        <a:gd name="T109" fmla="*/ 119 h 263"/>
                        <a:gd name="T110" fmla="*/ 475 w 586"/>
                        <a:gd name="T111" fmla="*/ 127 h 263"/>
                        <a:gd name="T112" fmla="*/ 424 w 586"/>
                        <a:gd name="T113" fmla="*/ 136 h 263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w 586"/>
                        <a:gd name="T172" fmla="*/ 0 h 263"/>
                        <a:gd name="T173" fmla="*/ 586 w 586"/>
                        <a:gd name="T174" fmla="*/ 263 h 263"/>
                      </a:gdLst>
                      <a:ahLst/>
                      <a:cxnLst>
                        <a:cxn ang="T114">
                          <a:pos x="T0" y="T1"/>
                        </a:cxn>
                        <a:cxn ang="T115">
                          <a:pos x="T2" y="T3"/>
                        </a:cxn>
                        <a:cxn ang="T116">
                          <a:pos x="T4" y="T5"/>
                        </a:cxn>
                        <a:cxn ang="T117">
                          <a:pos x="T6" y="T7"/>
                        </a:cxn>
                        <a:cxn ang="T118">
                          <a:pos x="T8" y="T9"/>
                        </a:cxn>
                        <a:cxn ang="T119">
                          <a:pos x="T10" y="T11"/>
                        </a:cxn>
                        <a:cxn ang="T120">
                          <a:pos x="T12" y="T13"/>
                        </a:cxn>
                        <a:cxn ang="T121">
                          <a:pos x="T14" y="T15"/>
                        </a:cxn>
                        <a:cxn ang="T122">
                          <a:pos x="T16" y="T17"/>
                        </a:cxn>
                        <a:cxn ang="T123">
                          <a:pos x="T18" y="T19"/>
                        </a:cxn>
                        <a:cxn ang="T124">
                          <a:pos x="T20" y="T21"/>
                        </a:cxn>
                        <a:cxn ang="T125">
                          <a:pos x="T22" y="T23"/>
                        </a:cxn>
                        <a:cxn ang="T126">
                          <a:pos x="T24" y="T25"/>
                        </a:cxn>
                        <a:cxn ang="T127">
                          <a:pos x="T26" y="T27"/>
                        </a:cxn>
                        <a:cxn ang="T128">
                          <a:pos x="T28" y="T29"/>
                        </a:cxn>
                        <a:cxn ang="T129">
                          <a:pos x="T30" y="T31"/>
                        </a:cxn>
                        <a:cxn ang="T130">
                          <a:pos x="T32" y="T33"/>
                        </a:cxn>
                        <a:cxn ang="T131">
                          <a:pos x="T34" y="T35"/>
                        </a:cxn>
                        <a:cxn ang="T132">
                          <a:pos x="T36" y="T37"/>
                        </a:cxn>
                        <a:cxn ang="T133">
                          <a:pos x="T38" y="T39"/>
                        </a:cxn>
                        <a:cxn ang="T134">
                          <a:pos x="T40" y="T41"/>
                        </a:cxn>
                        <a:cxn ang="T135">
                          <a:pos x="T42" y="T43"/>
                        </a:cxn>
                        <a:cxn ang="T136">
                          <a:pos x="T44" y="T45"/>
                        </a:cxn>
                        <a:cxn ang="T137">
                          <a:pos x="T46" y="T47"/>
                        </a:cxn>
                        <a:cxn ang="T138">
                          <a:pos x="T48" y="T49"/>
                        </a:cxn>
                        <a:cxn ang="T139">
                          <a:pos x="T50" y="T51"/>
                        </a:cxn>
                        <a:cxn ang="T140">
                          <a:pos x="T52" y="T53"/>
                        </a:cxn>
                        <a:cxn ang="T141">
                          <a:pos x="T54" y="T55"/>
                        </a:cxn>
                        <a:cxn ang="T142">
                          <a:pos x="T56" y="T57"/>
                        </a:cxn>
                        <a:cxn ang="T143">
                          <a:pos x="T58" y="T59"/>
                        </a:cxn>
                        <a:cxn ang="T144">
                          <a:pos x="T60" y="T61"/>
                        </a:cxn>
                        <a:cxn ang="T145">
                          <a:pos x="T62" y="T63"/>
                        </a:cxn>
                        <a:cxn ang="T146">
                          <a:pos x="T64" y="T65"/>
                        </a:cxn>
                        <a:cxn ang="T147">
                          <a:pos x="T66" y="T67"/>
                        </a:cxn>
                        <a:cxn ang="T148">
                          <a:pos x="T68" y="T69"/>
                        </a:cxn>
                        <a:cxn ang="T149">
                          <a:pos x="T70" y="T71"/>
                        </a:cxn>
                        <a:cxn ang="T150">
                          <a:pos x="T72" y="T73"/>
                        </a:cxn>
                        <a:cxn ang="T151">
                          <a:pos x="T74" y="T75"/>
                        </a:cxn>
                        <a:cxn ang="T152">
                          <a:pos x="T76" y="T77"/>
                        </a:cxn>
                        <a:cxn ang="T153">
                          <a:pos x="T78" y="T79"/>
                        </a:cxn>
                        <a:cxn ang="T154">
                          <a:pos x="T80" y="T81"/>
                        </a:cxn>
                        <a:cxn ang="T155">
                          <a:pos x="T82" y="T83"/>
                        </a:cxn>
                        <a:cxn ang="T156">
                          <a:pos x="T84" y="T85"/>
                        </a:cxn>
                        <a:cxn ang="T157">
                          <a:pos x="T86" y="T87"/>
                        </a:cxn>
                        <a:cxn ang="T158">
                          <a:pos x="T88" y="T89"/>
                        </a:cxn>
                        <a:cxn ang="T159">
                          <a:pos x="T90" y="T91"/>
                        </a:cxn>
                        <a:cxn ang="T160">
                          <a:pos x="T92" y="T93"/>
                        </a:cxn>
                        <a:cxn ang="T161">
                          <a:pos x="T94" y="T95"/>
                        </a:cxn>
                        <a:cxn ang="T162">
                          <a:pos x="T96" y="T97"/>
                        </a:cxn>
                        <a:cxn ang="T163">
                          <a:pos x="T98" y="T99"/>
                        </a:cxn>
                        <a:cxn ang="T164">
                          <a:pos x="T100" y="T101"/>
                        </a:cxn>
                        <a:cxn ang="T165">
                          <a:pos x="T102" y="T103"/>
                        </a:cxn>
                        <a:cxn ang="T166">
                          <a:pos x="T104" y="T105"/>
                        </a:cxn>
                        <a:cxn ang="T167">
                          <a:pos x="T106" y="T107"/>
                        </a:cxn>
                        <a:cxn ang="T168">
                          <a:pos x="T108" y="T109"/>
                        </a:cxn>
                        <a:cxn ang="T169">
                          <a:pos x="T110" y="T111"/>
                        </a:cxn>
                        <a:cxn ang="T170">
                          <a:pos x="T112" y="T113"/>
                        </a:cxn>
                      </a:cxnLst>
                      <a:rect l="T171" t="T172" r="T173" b="T174"/>
                      <a:pathLst>
                        <a:path w="586" h="263">
                          <a:moveTo>
                            <a:pt x="407" y="136"/>
                          </a:moveTo>
                          <a:lnTo>
                            <a:pt x="399" y="136"/>
                          </a:lnTo>
                          <a:lnTo>
                            <a:pt x="407" y="144"/>
                          </a:lnTo>
                          <a:lnTo>
                            <a:pt x="390" y="144"/>
                          </a:lnTo>
                          <a:lnTo>
                            <a:pt x="373" y="144"/>
                          </a:lnTo>
                          <a:lnTo>
                            <a:pt x="365" y="153"/>
                          </a:lnTo>
                          <a:lnTo>
                            <a:pt x="365" y="161"/>
                          </a:lnTo>
                          <a:lnTo>
                            <a:pt x="356" y="170"/>
                          </a:lnTo>
                          <a:lnTo>
                            <a:pt x="348" y="170"/>
                          </a:lnTo>
                          <a:lnTo>
                            <a:pt x="348" y="178"/>
                          </a:lnTo>
                          <a:lnTo>
                            <a:pt x="340" y="186"/>
                          </a:lnTo>
                          <a:lnTo>
                            <a:pt x="340" y="178"/>
                          </a:lnTo>
                          <a:lnTo>
                            <a:pt x="348" y="161"/>
                          </a:lnTo>
                          <a:lnTo>
                            <a:pt x="331" y="161"/>
                          </a:lnTo>
                          <a:lnTo>
                            <a:pt x="314" y="178"/>
                          </a:lnTo>
                          <a:lnTo>
                            <a:pt x="297" y="186"/>
                          </a:lnTo>
                          <a:lnTo>
                            <a:pt x="289" y="203"/>
                          </a:lnTo>
                          <a:lnTo>
                            <a:pt x="280" y="220"/>
                          </a:lnTo>
                          <a:lnTo>
                            <a:pt x="263" y="254"/>
                          </a:lnTo>
                          <a:lnTo>
                            <a:pt x="263" y="263"/>
                          </a:lnTo>
                          <a:lnTo>
                            <a:pt x="255" y="263"/>
                          </a:lnTo>
                          <a:lnTo>
                            <a:pt x="246" y="254"/>
                          </a:lnTo>
                          <a:lnTo>
                            <a:pt x="255" y="254"/>
                          </a:lnTo>
                          <a:lnTo>
                            <a:pt x="255" y="246"/>
                          </a:lnTo>
                          <a:lnTo>
                            <a:pt x="255" y="229"/>
                          </a:lnTo>
                          <a:lnTo>
                            <a:pt x="246" y="229"/>
                          </a:lnTo>
                          <a:lnTo>
                            <a:pt x="238" y="229"/>
                          </a:lnTo>
                          <a:lnTo>
                            <a:pt x="238" y="237"/>
                          </a:lnTo>
                          <a:lnTo>
                            <a:pt x="238" y="229"/>
                          </a:lnTo>
                          <a:lnTo>
                            <a:pt x="238" y="220"/>
                          </a:lnTo>
                          <a:lnTo>
                            <a:pt x="238" y="212"/>
                          </a:lnTo>
                          <a:lnTo>
                            <a:pt x="238" y="203"/>
                          </a:lnTo>
                          <a:lnTo>
                            <a:pt x="238" y="195"/>
                          </a:lnTo>
                          <a:lnTo>
                            <a:pt x="238" y="186"/>
                          </a:lnTo>
                          <a:lnTo>
                            <a:pt x="229" y="186"/>
                          </a:lnTo>
                          <a:lnTo>
                            <a:pt x="221" y="178"/>
                          </a:lnTo>
                          <a:lnTo>
                            <a:pt x="212" y="178"/>
                          </a:lnTo>
                          <a:lnTo>
                            <a:pt x="204" y="178"/>
                          </a:lnTo>
                          <a:lnTo>
                            <a:pt x="212" y="170"/>
                          </a:lnTo>
                          <a:lnTo>
                            <a:pt x="212" y="161"/>
                          </a:lnTo>
                          <a:lnTo>
                            <a:pt x="204" y="161"/>
                          </a:lnTo>
                          <a:lnTo>
                            <a:pt x="195" y="161"/>
                          </a:lnTo>
                          <a:lnTo>
                            <a:pt x="187" y="161"/>
                          </a:lnTo>
                          <a:lnTo>
                            <a:pt x="187" y="153"/>
                          </a:lnTo>
                          <a:lnTo>
                            <a:pt x="178" y="161"/>
                          </a:lnTo>
                          <a:lnTo>
                            <a:pt x="178" y="153"/>
                          </a:lnTo>
                          <a:lnTo>
                            <a:pt x="170" y="153"/>
                          </a:lnTo>
                          <a:lnTo>
                            <a:pt x="161" y="153"/>
                          </a:lnTo>
                          <a:lnTo>
                            <a:pt x="161" y="161"/>
                          </a:lnTo>
                          <a:lnTo>
                            <a:pt x="153" y="153"/>
                          </a:lnTo>
                          <a:lnTo>
                            <a:pt x="144" y="153"/>
                          </a:lnTo>
                          <a:lnTo>
                            <a:pt x="136" y="153"/>
                          </a:lnTo>
                          <a:lnTo>
                            <a:pt x="127" y="144"/>
                          </a:lnTo>
                          <a:lnTo>
                            <a:pt x="119" y="144"/>
                          </a:lnTo>
                          <a:lnTo>
                            <a:pt x="42" y="127"/>
                          </a:lnTo>
                          <a:lnTo>
                            <a:pt x="25" y="119"/>
                          </a:lnTo>
                          <a:lnTo>
                            <a:pt x="17" y="110"/>
                          </a:lnTo>
                          <a:lnTo>
                            <a:pt x="17" y="102"/>
                          </a:lnTo>
                          <a:lnTo>
                            <a:pt x="8" y="102"/>
                          </a:lnTo>
                          <a:lnTo>
                            <a:pt x="8" y="93"/>
                          </a:lnTo>
                          <a:lnTo>
                            <a:pt x="0" y="102"/>
                          </a:lnTo>
                          <a:lnTo>
                            <a:pt x="0" y="93"/>
                          </a:lnTo>
                          <a:lnTo>
                            <a:pt x="34" y="76"/>
                          </a:lnTo>
                          <a:lnTo>
                            <a:pt x="42" y="68"/>
                          </a:lnTo>
                          <a:lnTo>
                            <a:pt x="51" y="59"/>
                          </a:lnTo>
                          <a:lnTo>
                            <a:pt x="85" y="51"/>
                          </a:lnTo>
                          <a:lnTo>
                            <a:pt x="102" y="42"/>
                          </a:lnTo>
                          <a:lnTo>
                            <a:pt x="110" y="34"/>
                          </a:lnTo>
                          <a:lnTo>
                            <a:pt x="119" y="34"/>
                          </a:lnTo>
                          <a:lnTo>
                            <a:pt x="127" y="25"/>
                          </a:lnTo>
                          <a:lnTo>
                            <a:pt x="127" y="17"/>
                          </a:lnTo>
                          <a:lnTo>
                            <a:pt x="153" y="0"/>
                          </a:lnTo>
                          <a:lnTo>
                            <a:pt x="153" y="17"/>
                          </a:lnTo>
                          <a:lnTo>
                            <a:pt x="161" y="17"/>
                          </a:lnTo>
                          <a:lnTo>
                            <a:pt x="161" y="25"/>
                          </a:lnTo>
                          <a:lnTo>
                            <a:pt x="170" y="25"/>
                          </a:lnTo>
                          <a:lnTo>
                            <a:pt x="170" y="34"/>
                          </a:lnTo>
                          <a:lnTo>
                            <a:pt x="170" y="51"/>
                          </a:lnTo>
                          <a:lnTo>
                            <a:pt x="195" y="34"/>
                          </a:lnTo>
                          <a:lnTo>
                            <a:pt x="187" y="42"/>
                          </a:lnTo>
                          <a:lnTo>
                            <a:pt x="204" y="34"/>
                          </a:lnTo>
                          <a:lnTo>
                            <a:pt x="212" y="34"/>
                          </a:lnTo>
                          <a:lnTo>
                            <a:pt x="238" y="42"/>
                          </a:lnTo>
                          <a:lnTo>
                            <a:pt x="263" y="85"/>
                          </a:lnTo>
                          <a:lnTo>
                            <a:pt x="289" y="85"/>
                          </a:lnTo>
                          <a:lnTo>
                            <a:pt x="297" y="76"/>
                          </a:lnTo>
                          <a:lnTo>
                            <a:pt x="314" y="85"/>
                          </a:lnTo>
                          <a:lnTo>
                            <a:pt x="323" y="76"/>
                          </a:lnTo>
                          <a:lnTo>
                            <a:pt x="331" y="85"/>
                          </a:lnTo>
                          <a:lnTo>
                            <a:pt x="348" y="68"/>
                          </a:lnTo>
                          <a:lnTo>
                            <a:pt x="373" y="51"/>
                          </a:lnTo>
                          <a:lnTo>
                            <a:pt x="399" y="42"/>
                          </a:lnTo>
                          <a:lnTo>
                            <a:pt x="433" y="42"/>
                          </a:lnTo>
                          <a:lnTo>
                            <a:pt x="450" y="34"/>
                          </a:lnTo>
                          <a:lnTo>
                            <a:pt x="475" y="25"/>
                          </a:lnTo>
                          <a:lnTo>
                            <a:pt x="475" y="34"/>
                          </a:lnTo>
                          <a:lnTo>
                            <a:pt x="475" y="59"/>
                          </a:lnTo>
                          <a:lnTo>
                            <a:pt x="475" y="68"/>
                          </a:lnTo>
                          <a:lnTo>
                            <a:pt x="484" y="59"/>
                          </a:lnTo>
                          <a:lnTo>
                            <a:pt x="492" y="68"/>
                          </a:lnTo>
                          <a:lnTo>
                            <a:pt x="509" y="59"/>
                          </a:lnTo>
                          <a:lnTo>
                            <a:pt x="518" y="68"/>
                          </a:lnTo>
                          <a:lnTo>
                            <a:pt x="526" y="59"/>
                          </a:lnTo>
                          <a:lnTo>
                            <a:pt x="535" y="59"/>
                          </a:lnTo>
                          <a:lnTo>
                            <a:pt x="552" y="85"/>
                          </a:lnTo>
                          <a:lnTo>
                            <a:pt x="543" y="93"/>
                          </a:lnTo>
                          <a:lnTo>
                            <a:pt x="552" y="93"/>
                          </a:lnTo>
                          <a:lnTo>
                            <a:pt x="560" y="93"/>
                          </a:lnTo>
                          <a:lnTo>
                            <a:pt x="569" y="102"/>
                          </a:lnTo>
                          <a:lnTo>
                            <a:pt x="577" y="110"/>
                          </a:lnTo>
                          <a:lnTo>
                            <a:pt x="586" y="119"/>
                          </a:lnTo>
                          <a:lnTo>
                            <a:pt x="560" y="119"/>
                          </a:lnTo>
                          <a:lnTo>
                            <a:pt x="543" y="119"/>
                          </a:lnTo>
                          <a:lnTo>
                            <a:pt x="526" y="127"/>
                          </a:lnTo>
                          <a:lnTo>
                            <a:pt x="518" y="119"/>
                          </a:lnTo>
                          <a:lnTo>
                            <a:pt x="509" y="119"/>
                          </a:lnTo>
                          <a:lnTo>
                            <a:pt x="509" y="144"/>
                          </a:lnTo>
                          <a:lnTo>
                            <a:pt x="501" y="136"/>
                          </a:lnTo>
                          <a:lnTo>
                            <a:pt x="475" y="127"/>
                          </a:lnTo>
                          <a:lnTo>
                            <a:pt x="450" y="119"/>
                          </a:lnTo>
                          <a:lnTo>
                            <a:pt x="441" y="119"/>
                          </a:lnTo>
                          <a:lnTo>
                            <a:pt x="424" y="136"/>
                          </a:lnTo>
                          <a:lnTo>
                            <a:pt x="407" y="136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4014" y="1174"/>
                      <a:ext cx="34" cy="17"/>
                    </a:xfrm>
                    <a:custGeom>
                      <a:avLst/>
                      <a:gdLst>
                        <a:gd name="T0" fmla="*/ 0 w 34"/>
                        <a:gd name="T1" fmla="*/ 8 h 17"/>
                        <a:gd name="T2" fmla="*/ 8 w 34"/>
                        <a:gd name="T3" fmla="*/ 8 h 17"/>
                        <a:gd name="T4" fmla="*/ 8 w 34"/>
                        <a:gd name="T5" fmla="*/ 8 h 17"/>
                        <a:gd name="T6" fmla="*/ 17 w 34"/>
                        <a:gd name="T7" fmla="*/ 8 h 17"/>
                        <a:gd name="T8" fmla="*/ 17 w 34"/>
                        <a:gd name="T9" fmla="*/ 0 h 17"/>
                        <a:gd name="T10" fmla="*/ 8 w 34"/>
                        <a:gd name="T11" fmla="*/ 0 h 17"/>
                        <a:gd name="T12" fmla="*/ 17 w 34"/>
                        <a:gd name="T13" fmla="*/ 0 h 17"/>
                        <a:gd name="T14" fmla="*/ 25 w 34"/>
                        <a:gd name="T15" fmla="*/ 0 h 17"/>
                        <a:gd name="T16" fmla="*/ 25 w 34"/>
                        <a:gd name="T17" fmla="*/ 8 h 17"/>
                        <a:gd name="T18" fmla="*/ 34 w 34"/>
                        <a:gd name="T19" fmla="*/ 8 h 17"/>
                        <a:gd name="T20" fmla="*/ 34 w 34"/>
                        <a:gd name="T21" fmla="*/ 17 h 17"/>
                        <a:gd name="T22" fmla="*/ 25 w 34"/>
                        <a:gd name="T23" fmla="*/ 17 h 17"/>
                        <a:gd name="T24" fmla="*/ 17 w 34"/>
                        <a:gd name="T25" fmla="*/ 17 h 17"/>
                        <a:gd name="T26" fmla="*/ 8 w 34"/>
                        <a:gd name="T27" fmla="*/ 17 h 17"/>
                        <a:gd name="T28" fmla="*/ 0 w 34"/>
                        <a:gd name="T29" fmla="*/ 8 h 17"/>
                        <a:gd name="T30" fmla="*/ 0 w 34"/>
                        <a:gd name="T31" fmla="*/ 17 h 17"/>
                        <a:gd name="T32" fmla="*/ 0 w 34"/>
                        <a:gd name="T33" fmla="*/ 8 h 17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34"/>
                        <a:gd name="T52" fmla="*/ 0 h 17"/>
                        <a:gd name="T53" fmla="*/ 34 w 34"/>
                        <a:gd name="T54" fmla="*/ 17 h 17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34" h="17">
                          <a:moveTo>
                            <a:pt x="0" y="8"/>
                          </a:moveTo>
                          <a:lnTo>
                            <a:pt x="8" y="8"/>
                          </a:lnTo>
                          <a:lnTo>
                            <a:pt x="17" y="8"/>
                          </a:lnTo>
                          <a:lnTo>
                            <a:pt x="17" y="0"/>
                          </a:lnTo>
                          <a:lnTo>
                            <a:pt x="8" y="0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lnTo>
                            <a:pt x="25" y="8"/>
                          </a:lnTo>
                          <a:lnTo>
                            <a:pt x="34" y="8"/>
                          </a:lnTo>
                          <a:lnTo>
                            <a:pt x="34" y="17"/>
                          </a:lnTo>
                          <a:lnTo>
                            <a:pt x="25" y="17"/>
                          </a:lnTo>
                          <a:lnTo>
                            <a:pt x="17" y="17"/>
                          </a:lnTo>
                          <a:lnTo>
                            <a:pt x="8" y="17"/>
                          </a:lnTo>
                          <a:lnTo>
                            <a:pt x="0" y="8"/>
                          </a:lnTo>
                          <a:lnTo>
                            <a:pt x="0" y="17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3801" y="1225"/>
                      <a:ext cx="391" cy="533"/>
                    </a:xfrm>
                    <a:custGeom>
                      <a:avLst/>
                      <a:gdLst>
                        <a:gd name="T0" fmla="*/ 17 w 391"/>
                        <a:gd name="T1" fmla="*/ 516 h 533"/>
                        <a:gd name="T2" fmla="*/ 34 w 391"/>
                        <a:gd name="T3" fmla="*/ 466 h 533"/>
                        <a:gd name="T4" fmla="*/ 43 w 391"/>
                        <a:gd name="T5" fmla="*/ 398 h 533"/>
                        <a:gd name="T6" fmla="*/ 17 w 391"/>
                        <a:gd name="T7" fmla="*/ 305 h 533"/>
                        <a:gd name="T8" fmla="*/ 9 w 391"/>
                        <a:gd name="T9" fmla="*/ 271 h 533"/>
                        <a:gd name="T10" fmla="*/ 9 w 391"/>
                        <a:gd name="T11" fmla="*/ 271 h 533"/>
                        <a:gd name="T12" fmla="*/ 9 w 391"/>
                        <a:gd name="T13" fmla="*/ 245 h 533"/>
                        <a:gd name="T14" fmla="*/ 0 w 391"/>
                        <a:gd name="T15" fmla="*/ 237 h 533"/>
                        <a:gd name="T16" fmla="*/ 17 w 391"/>
                        <a:gd name="T17" fmla="*/ 194 h 533"/>
                        <a:gd name="T18" fmla="*/ 17 w 391"/>
                        <a:gd name="T19" fmla="*/ 152 h 533"/>
                        <a:gd name="T20" fmla="*/ 34 w 391"/>
                        <a:gd name="T21" fmla="*/ 135 h 533"/>
                        <a:gd name="T22" fmla="*/ 34 w 391"/>
                        <a:gd name="T23" fmla="*/ 127 h 533"/>
                        <a:gd name="T24" fmla="*/ 68 w 391"/>
                        <a:gd name="T25" fmla="*/ 84 h 533"/>
                        <a:gd name="T26" fmla="*/ 68 w 391"/>
                        <a:gd name="T27" fmla="*/ 110 h 533"/>
                        <a:gd name="T28" fmla="*/ 85 w 391"/>
                        <a:gd name="T29" fmla="*/ 135 h 533"/>
                        <a:gd name="T30" fmla="*/ 94 w 391"/>
                        <a:gd name="T31" fmla="*/ 101 h 533"/>
                        <a:gd name="T32" fmla="*/ 85 w 391"/>
                        <a:gd name="T33" fmla="*/ 67 h 533"/>
                        <a:gd name="T34" fmla="*/ 111 w 391"/>
                        <a:gd name="T35" fmla="*/ 50 h 533"/>
                        <a:gd name="T36" fmla="*/ 128 w 391"/>
                        <a:gd name="T37" fmla="*/ 50 h 533"/>
                        <a:gd name="T38" fmla="*/ 102 w 391"/>
                        <a:gd name="T39" fmla="*/ 25 h 533"/>
                        <a:gd name="T40" fmla="*/ 119 w 391"/>
                        <a:gd name="T41" fmla="*/ 17 h 533"/>
                        <a:gd name="T42" fmla="*/ 136 w 391"/>
                        <a:gd name="T43" fmla="*/ 0 h 533"/>
                        <a:gd name="T44" fmla="*/ 179 w 391"/>
                        <a:gd name="T45" fmla="*/ 8 h 533"/>
                        <a:gd name="T46" fmla="*/ 196 w 391"/>
                        <a:gd name="T47" fmla="*/ 17 h 533"/>
                        <a:gd name="T48" fmla="*/ 213 w 391"/>
                        <a:gd name="T49" fmla="*/ 25 h 533"/>
                        <a:gd name="T50" fmla="*/ 238 w 391"/>
                        <a:gd name="T51" fmla="*/ 33 h 533"/>
                        <a:gd name="T52" fmla="*/ 255 w 391"/>
                        <a:gd name="T53" fmla="*/ 33 h 533"/>
                        <a:gd name="T54" fmla="*/ 264 w 391"/>
                        <a:gd name="T55" fmla="*/ 50 h 533"/>
                        <a:gd name="T56" fmla="*/ 264 w 391"/>
                        <a:gd name="T57" fmla="*/ 50 h 533"/>
                        <a:gd name="T58" fmla="*/ 264 w 391"/>
                        <a:gd name="T59" fmla="*/ 76 h 533"/>
                        <a:gd name="T60" fmla="*/ 264 w 391"/>
                        <a:gd name="T61" fmla="*/ 84 h 533"/>
                        <a:gd name="T62" fmla="*/ 281 w 391"/>
                        <a:gd name="T63" fmla="*/ 101 h 533"/>
                        <a:gd name="T64" fmla="*/ 289 w 391"/>
                        <a:gd name="T65" fmla="*/ 144 h 533"/>
                        <a:gd name="T66" fmla="*/ 272 w 391"/>
                        <a:gd name="T67" fmla="*/ 178 h 533"/>
                        <a:gd name="T68" fmla="*/ 264 w 391"/>
                        <a:gd name="T69" fmla="*/ 203 h 533"/>
                        <a:gd name="T70" fmla="*/ 247 w 391"/>
                        <a:gd name="T71" fmla="*/ 220 h 533"/>
                        <a:gd name="T72" fmla="*/ 247 w 391"/>
                        <a:gd name="T73" fmla="*/ 254 h 533"/>
                        <a:gd name="T74" fmla="*/ 272 w 391"/>
                        <a:gd name="T75" fmla="*/ 262 h 533"/>
                        <a:gd name="T76" fmla="*/ 281 w 391"/>
                        <a:gd name="T77" fmla="*/ 245 h 533"/>
                        <a:gd name="T78" fmla="*/ 289 w 391"/>
                        <a:gd name="T79" fmla="*/ 228 h 533"/>
                        <a:gd name="T80" fmla="*/ 332 w 391"/>
                        <a:gd name="T81" fmla="*/ 194 h 533"/>
                        <a:gd name="T82" fmla="*/ 349 w 391"/>
                        <a:gd name="T83" fmla="*/ 203 h 533"/>
                        <a:gd name="T84" fmla="*/ 366 w 391"/>
                        <a:gd name="T85" fmla="*/ 237 h 533"/>
                        <a:gd name="T86" fmla="*/ 391 w 391"/>
                        <a:gd name="T87" fmla="*/ 330 h 533"/>
                        <a:gd name="T88" fmla="*/ 391 w 391"/>
                        <a:gd name="T89" fmla="*/ 355 h 533"/>
                        <a:gd name="T90" fmla="*/ 383 w 391"/>
                        <a:gd name="T91" fmla="*/ 372 h 533"/>
                        <a:gd name="T92" fmla="*/ 374 w 391"/>
                        <a:gd name="T93" fmla="*/ 364 h 533"/>
                        <a:gd name="T94" fmla="*/ 366 w 391"/>
                        <a:gd name="T95" fmla="*/ 381 h 533"/>
                        <a:gd name="T96" fmla="*/ 366 w 391"/>
                        <a:gd name="T97" fmla="*/ 398 h 533"/>
                        <a:gd name="T98" fmla="*/ 340 w 391"/>
                        <a:gd name="T99" fmla="*/ 423 h 533"/>
                        <a:gd name="T100" fmla="*/ 340 w 391"/>
                        <a:gd name="T101" fmla="*/ 457 h 533"/>
                        <a:gd name="T102" fmla="*/ 289 w 391"/>
                        <a:gd name="T103" fmla="*/ 508 h 533"/>
                        <a:gd name="T104" fmla="*/ 238 w 391"/>
                        <a:gd name="T105" fmla="*/ 516 h 533"/>
                        <a:gd name="T106" fmla="*/ 196 w 391"/>
                        <a:gd name="T107" fmla="*/ 516 h 533"/>
                        <a:gd name="T108" fmla="*/ 187 w 391"/>
                        <a:gd name="T109" fmla="*/ 516 h 533"/>
                        <a:gd name="T110" fmla="*/ 145 w 391"/>
                        <a:gd name="T111" fmla="*/ 516 h 533"/>
                        <a:gd name="T112" fmla="*/ 102 w 391"/>
                        <a:gd name="T113" fmla="*/ 525 h 533"/>
                        <a:gd name="T114" fmla="*/ 60 w 391"/>
                        <a:gd name="T115" fmla="*/ 525 h 533"/>
                        <a:gd name="T116" fmla="*/ 0 w 391"/>
                        <a:gd name="T117" fmla="*/ 533 h 533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w 391"/>
                        <a:gd name="T178" fmla="*/ 0 h 533"/>
                        <a:gd name="T179" fmla="*/ 391 w 391"/>
                        <a:gd name="T180" fmla="*/ 533 h 533"/>
                      </a:gdLst>
                      <a:ahLst/>
                      <a:cxnLst>
                        <a:cxn ang="T118">
                          <a:pos x="T0" y="T1"/>
                        </a:cxn>
                        <a:cxn ang="T119">
                          <a:pos x="T2" y="T3"/>
                        </a:cxn>
                        <a:cxn ang="T120">
                          <a:pos x="T4" y="T5"/>
                        </a:cxn>
                        <a:cxn ang="T121">
                          <a:pos x="T6" y="T7"/>
                        </a:cxn>
                        <a:cxn ang="T122">
                          <a:pos x="T8" y="T9"/>
                        </a:cxn>
                        <a:cxn ang="T123">
                          <a:pos x="T10" y="T11"/>
                        </a:cxn>
                        <a:cxn ang="T124">
                          <a:pos x="T12" y="T13"/>
                        </a:cxn>
                        <a:cxn ang="T125">
                          <a:pos x="T14" y="T15"/>
                        </a:cxn>
                        <a:cxn ang="T126">
                          <a:pos x="T16" y="T17"/>
                        </a:cxn>
                        <a:cxn ang="T127">
                          <a:pos x="T18" y="T19"/>
                        </a:cxn>
                        <a:cxn ang="T128">
                          <a:pos x="T20" y="T21"/>
                        </a:cxn>
                        <a:cxn ang="T129">
                          <a:pos x="T22" y="T23"/>
                        </a:cxn>
                        <a:cxn ang="T130">
                          <a:pos x="T24" y="T25"/>
                        </a:cxn>
                        <a:cxn ang="T131">
                          <a:pos x="T26" y="T27"/>
                        </a:cxn>
                        <a:cxn ang="T132">
                          <a:pos x="T28" y="T29"/>
                        </a:cxn>
                        <a:cxn ang="T133">
                          <a:pos x="T30" y="T31"/>
                        </a:cxn>
                        <a:cxn ang="T134">
                          <a:pos x="T32" y="T33"/>
                        </a:cxn>
                        <a:cxn ang="T135">
                          <a:pos x="T34" y="T35"/>
                        </a:cxn>
                        <a:cxn ang="T136">
                          <a:pos x="T36" y="T37"/>
                        </a:cxn>
                        <a:cxn ang="T137">
                          <a:pos x="T38" y="T39"/>
                        </a:cxn>
                        <a:cxn ang="T138">
                          <a:pos x="T40" y="T41"/>
                        </a:cxn>
                        <a:cxn ang="T139">
                          <a:pos x="T42" y="T43"/>
                        </a:cxn>
                        <a:cxn ang="T140">
                          <a:pos x="T44" y="T45"/>
                        </a:cxn>
                        <a:cxn ang="T141">
                          <a:pos x="T46" y="T47"/>
                        </a:cxn>
                        <a:cxn ang="T142">
                          <a:pos x="T48" y="T49"/>
                        </a:cxn>
                        <a:cxn ang="T143">
                          <a:pos x="T50" y="T51"/>
                        </a:cxn>
                        <a:cxn ang="T144">
                          <a:pos x="T52" y="T53"/>
                        </a:cxn>
                        <a:cxn ang="T145">
                          <a:pos x="T54" y="T55"/>
                        </a:cxn>
                        <a:cxn ang="T146">
                          <a:pos x="T56" y="T57"/>
                        </a:cxn>
                        <a:cxn ang="T147">
                          <a:pos x="T58" y="T59"/>
                        </a:cxn>
                        <a:cxn ang="T148">
                          <a:pos x="T60" y="T61"/>
                        </a:cxn>
                        <a:cxn ang="T149">
                          <a:pos x="T62" y="T63"/>
                        </a:cxn>
                        <a:cxn ang="T150">
                          <a:pos x="T64" y="T65"/>
                        </a:cxn>
                        <a:cxn ang="T151">
                          <a:pos x="T66" y="T67"/>
                        </a:cxn>
                        <a:cxn ang="T152">
                          <a:pos x="T68" y="T69"/>
                        </a:cxn>
                        <a:cxn ang="T153">
                          <a:pos x="T70" y="T71"/>
                        </a:cxn>
                        <a:cxn ang="T154">
                          <a:pos x="T72" y="T73"/>
                        </a:cxn>
                        <a:cxn ang="T155">
                          <a:pos x="T74" y="T75"/>
                        </a:cxn>
                        <a:cxn ang="T156">
                          <a:pos x="T76" y="T77"/>
                        </a:cxn>
                        <a:cxn ang="T157">
                          <a:pos x="T78" y="T79"/>
                        </a:cxn>
                        <a:cxn ang="T158">
                          <a:pos x="T80" y="T81"/>
                        </a:cxn>
                        <a:cxn ang="T159">
                          <a:pos x="T82" y="T83"/>
                        </a:cxn>
                        <a:cxn ang="T160">
                          <a:pos x="T84" y="T85"/>
                        </a:cxn>
                        <a:cxn ang="T161">
                          <a:pos x="T86" y="T87"/>
                        </a:cxn>
                        <a:cxn ang="T162">
                          <a:pos x="T88" y="T89"/>
                        </a:cxn>
                        <a:cxn ang="T163">
                          <a:pos x="T90" y="T91"/>
                        </a:cxn>
                        <a:cxn ang="T164">
                          <a:pos x="T92" y="T93"/>
                        </a:cxn>
                        <a:cxn ang="T165">
                          <a:pos x="T94" y="T95"/>
                        </a:cxn>
                        <a:cxn ang="T166">
                          <a:pos x="T96" y="T97"/>
                        </a:cxn>
                        <a:cxn ang="T167">
                          <a:pos x="T98" y="T99"/>
                        </a:cxn>
                        <a:cxn ang="T168">
                          <a:pos x="T100" y="T101"/>
                        </a:cxn>
                        <a:cxn ang="T169">
                          <a:pos x="T102" y="T103"/>
                        </a:cxn>
                        <a:cxn ang="T170">
                          <a:pos x="T104" y="T105"/>
                        </a:cxn>
                        <a:cxn ang="T171">
                          <a:pos x="T106" y="T107"/>
                        </a:cxn>
                        <a:cxn ang="T172">
                          <a:pos x="T108" y="T109"/>
                        </a:cxn>
                        <a:cxn ang="T173">
                          <a:pos x="T110" y="T111"/>
                        </a:cxn>
                        <a:cxn ang="T174">
                          <a:pos x="T112" y="T113"/>
                        </a:cxn>
                        <a:cxn ang="T175">
                          <a:pos x="T114" y="T115"/>
                        </a:cxn>
                        <a:cxn ang="T176">
                          <a:pos x="T116" y="T117"/>
                        </a:cxn>
                      </a:cxnLst>
                      <a:rect l="T177" t="T178" r="T179" b="T180"/>
                      <a:pathLst>
                        <a:path w="391" h="533">
                          <a:moveTo>
                            <a:pt x="0" y="533"/>
                          </a:moveTo>
                          <a:lnTo>
                            <a:pt x="17" y="516"/>
                          </a:lnTo>
                          <a:lnTo>
                            <a:pt x="26" y="483"/>
                          </a:lnTo>
                          <a:lnTo>
                            <a:pt x="34" y="466"/>
                          </a:lnTo>
                          <a:lnTo>
                            <a:pt x="43" y="440"/>
                          </a:lnTo>
                          <a:lnTo>
                            <a:pt x="43" y="398"/>
                          </a:lnTo>
                          <a:lnTo>
                            <a:pt x="34" y="355"/>
                          </a:lnTo>
                          <a:lnTo>
                            <a:pt x="17" y="305"/>
                          </a:lnTo>
                          <a:lnTo>
                            <a:pt x="0" y="288"/>
                          </a:lnTo>
                          <a:lnTo>
                            <a:pt x="9" y="271"/>
                          </a:lnTo>
                          <a:lnTo>
                            <a:pt x="17" y="271"/>
                          </a:lnTo>
                          <a:lnTo>
                            <a:pt x="9" y="271"/>
                          </a:lnTo>
                          <a:lnTo>
                            <a:pt x="9" y="262"/>
                          </a:lnTo>
                          <a:lnTo>
                            <a:pt x="9" y="245"/>
                          </a:lnTo>
                          <a:lnTo>
                            <a:pt x="0" y="237"/>
                          </a:lnTo>
                          <a:lnTo>
                            <a:pt x="9" y="220"/>
                          </a:lnTo>
                          <a:lnTo>
                            <a:pt x="17" y="194"/>
                          </a:lnTo>
                          <a:lnTo>
                            <a:pt x="17" y="169"/>
                          </a:lnTo>
                          <a:lnTo>
                            <a:pt x="17" y="152"/>
                          </a:lnTo>
                          <a:lnTo>
                            <a:pt x="26" y="144"/>
                          </a:lnTo>
                          <a:lnTo>
                            <a:pt x="34" y="135"/>
                          </a:lnTo>
                          <a:lnTo>
                            <a:pt x="26" y="127"/>
                          </a:lnTo>
                          <a:lnTo>
                            <a:pt x="34" y="127"/>
                          </a:lnTo>
                          <a:lnTo>
                            <a:pt x="51" y="110"/>
                          </a:lnTo>
                          <a:lnTo>
                            <a:pt x="68" y="84"/>
                          </a:lnTo>
                          <a:lnTo>
                            <a:pt x="68" y="110"/>
                          </a:lnTo>
                          <a:lnTo>
                            <a:pt x="68" y="135"/>
                          </a:lnTo>
                          <a:lnTo>
                            <a:pt x="85" y="135"/>
                          </a:lnTo>
                          <a:lnTo>
                            <a:pt x="85" y="118"/>
                          </a:lnTo>
                          <a:lnTo>
                            <a:pt x="94" y="101"/>
                          </a:lnTo>
                          <a:lnTo>
                            <a:pt x="85" y="76"/>
                          </a:lnTo>
                          <a:lnTo>
                            <a:pt x="85" y="67"/>
                          </a:lnTo>
                          <a:lnTo>
                            <a:pt x="94" y="59"/>
                          </a:lnTo>
                          <a:lnTo>
                            <a:pt x="111" y="50"/>
                          </a:lnTo>
                          <a:lnTo>
                            <a:pt x="119" y="50"/>
                          </a:lnTo>
                          <a:lnTo>
                            <a:pt x="128" y="50"/>
                          </a:lnTo>
                          <a:lnTo>
                            <a:pt x="111" y="42"/>
                          </a:lnTo>
                          <a:lnTo>
                            <a:pt x="102" y="25"/>
                          </a:lnTo>
                          <a:lnTo>
                            <a:pt x="111" y="17"/>
                          </a:lnTo>
                          <a:lnTo>
                            <a:pt x="119" y="17"/>
                          </a:lnTo>
                          <a:lnTo>
                            <a:pt x="119" y="8"/>
                          </a:lnTo>
                          <a:lnTo>
                            <a:pt x="136" y="0"/>
                          </a:lnTo>
                          <a:lnTo>
                            <a:pt x="162" y="8"/>
                          </a:lnTo>
                          <a:lnTo>
                            <a:pt x="179" y="8"/>
                          </a:lnTo>
                          <a:lnTo>
                            <a:pt x="187" y="8"/>
                          </a:lnTo>
                          <a:lnTo>
                            <a:pt x="196" y="17"/>
                          </a:lnTo>
                          <a:lnTo>
                            <a:pt x="196" y="25"/>
                          </a:lnTo>
                          <a:lnTo>
                            <a:pt x="213" y="25"/>
                          </a:lnTo>
                          <a:lnTo>
                            <a:pt x="230" y="33"/>
                          </a:lnTo>
                          <a:lnTo>
                            <a:pt x="238" y="33"/>
                          </a:lnTo>
                          <a:lnTo>
                            <a:pt x="247" y="42"/>
                          </a:lnTo>
                          <a:lnTo>
                            <a:pt x="255" y="33"/>
                          </a:lnTo>
                          <a:lnTo>
                            <a:pt x="255" y="42"/>
                          </a:lnTo>
                          <a:lnTo>
                            <a:pt x="264" y="50"/>
                          </a:lnTo>
                          <a:lnTo>
                            <a:pt x="272" y="67"/>
                          </a:lnTo>
                          <a:lnTo>
                            <a:pt x="264" y="76"/>
                          </a:lnTo>
                          <a:lnTo>
                            <a:pt x="264" y="84"/>
                          </a:lnTo>
                          <a:lnTo>
                            <a:pt x="272" y="93"/>
                          </a:lnTo>
                          <a:lnTo>
                            <a:pt x="281" y="101"/>
                          </a:lnTo>
                          <a:lnTo>
                            <a:pt x="289" y="118"/>
                          </a:lnTo>
                          <a:lnTo>
                            <a:pt x="289" y="144"/>
                          </a:lnTo>
                          <a:lnTo>
                            <a:pt x="289" y="169"/>
                          </a:lnTo>
                          <a:lnTo>
                            <a:pt x="272" y="178"/>
                          </a:lnTo>
                          <a:lnTo>
                            <a:pt x="272" y="186"/>
                          </a:lnTo>
                          <a:lnTo>
                            <a:pt x="264" y="203"/>
                          </a:lnTo>
                          <a:lnTo>
                            <a:pt x="255" y="211"/>
                          </a:lnTo>
                          <a:lnTo>
                            <a:pt x="247" y="220"/>
                          </a:lnTo>
                          <a:lnTo>
                            <a:pt x="238" y="228"/>
                          </a:lnTo>
                          <a:lnTo>
                            <a:pt x="247" y="254"/>
                          </a:lnTo>
                          <a:lnTo>
                            <a:pt x="264" y="262"/>
                          </a:lnTo>
                          <a:lnTo>
                            <a:pt x="272" y="262"/>
                          </a:lnTo>
                          <a:lnTo>
                            <a:pt x="281" y="245"/>
                          </a:lnTo>
                          <a:lnTo>
                            <a:pt x="289" y="245"/>
                          </a:lnTo>
                          <a:lnTo>
                            <a:pt x="289" y="228"/>
                          </a:lnTo>
                          <a:lnTo>
                            <a:pt x="298" y="211"/>
                          </a:lnTo>
                          <a:lnTo>
                            <a:pt x="332" y="194"/>
                          </a:lnTo>
                          <a:lnTo>
                            <a:pt x="340" y="194"/>
                          </a:lnTo>
                          <a:lnTo>
                            <a:pt x="349" y="203"/>
                          </a:lnTo>
                          <a:lnTo>
                            <a:pt x="366" y="228"/>
                          </a:lnTo>
                          <a:lnTo>
                            <a:pt x="366" y="237"/>
                          </a:lnTo>
                          <a:lnTo>
                            <a:pt x="383" y="305"/>
                          </a:lnTo>
                          <a:lnTo>
                            <a:pt x="391" y="330"/>
                          </a:lnTo>
                          <a:lnTo>
                            <a:pt x="391" y="338"/>
                          </a:lnTo>
                          <a:lnTo>
                            <a:pt x="391" y="355"/>
                          </a:lnTo>
                          <a:lnTo>
                            <a:pt x="391" y="372"/>
                          </a:lnTo>
                          <a:lnTo>
                            <a:pt x="383" y="372"/>
                          </a:lnTo>
                          <a:lnTo>
                            <a:pt x="374" y="364"/>
                          </a:lnTo>
                          <a:lnTo>
                            <a:pt x="366" y="372"/>
                          </a:lnTo>
                          <a:lnTo>
                            <a:pt x="366" y="381"/>
                          </a:lnTo>
                          <a:lnTo>
                            <a:pt x="357" y="398"/>
                          </a:lnTo>
                          <a:lnTo>
                            <a:pt x="366" y="398"/>
                          </a:lnTo>
                          <a:lnTo>
                            <a:pt x="357" y="415"/>
                          </a:lnTo>
                          <a:lnTo>
                            <a:pt x="340" y="423"/>
                          </a:lnTo>
                          <a:lnTo>
                            <a:pt x="340" y="449"/>
                          </a:lnTo>
                          <a:lnTo>
                            <a:pt x="340" y="457"/>
                          </a:lnTo>
                          <a:lnTo>
                            <a:pt x="315" y="499"/>
                          </a:lnTo>
                          <a:lnTo>
                            <a:pt x="289" y="508"/>
                          </a:lnTo>
                          <a:lnTo>
                            <a:pt x="281" y="508"/>
                          </a:lnTo>
                          <a:lnTo>
                            <a:pt x="238" y="516"/>
                          </a:lnTo>
                          <a:lnTo>
                            <a:pt x="230" y="516"/>
                          </a:lnTo>
                          <a:lnTo>
                            <a:pt x="196" y="516"/>
                          </a:lnTo>
                          <a:lnTo>
                            <a:pt x="187" y="516"/>
                          </a:lnTo>
                          <a:lnTo>
                            <a:pt x="153" y="516"/>
                          </a:lnTo>
                          <a:lnTo>
                            <a:pt x="145" y="516"/>
                          </a:lnTo>
                          <a:lnTo>
                            <a:pt x="111" y="525"/>
                          </a:lnTo>
                          <a:lnTo>
                            <a:pt x="102" y="525"/>
                          </a:lnTo>
                          <a:lnTo>
                            <a:pt x="77" y="525"/>
                          </a:lnTo>
                          <a:lnTo>
                            <a:pt x="60" y="525"/>
                          </a:lnTo>
                          <a:lnTo>
                            <a:pt x="26" y="533"/>
                          </a:lnTo>
                          <a:lnTo>
                            <a:pt x="0" y="533"/>
                          </a:lnTo>
                          <a:close/>
                        </a:path>
                      </a:pathLst>
                    </a:custGeom>
                    <a:solidFill>
                      <a:srgbClr val="8DA3FF"/>
                    </a:solidFill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35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2849563" y="3836988"/>
                    <a:ext cx="52387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338388" y="2852738"/>
                    <a:ext cx="52387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6400800" y="3021013"/>
                    <a:ext cx="52388" cy="47625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8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5705475" y="4121150"/>
                    <a:ext cx="52388" cy="47625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5335588" y="3787775"/>
                    <a:ext cx="52387" cy="46038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4394200" y="3514725"/>
                    <a:ext cx="52388" cy="46038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806575" y="2328863"/>
                    <a:ext cx="52388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Freeform 184"/>
                  <p:cNvSpPr>
                    <a:spLocks/>
                  </p:cNvSpPr>
                  <p:nvPr/>
                </p:nvSpPr>
                <p:spPr bwMode="auto">
                  <a:xfrm>
                    <a:off x="2585156" y="3572410"/>
                    <a:ext cx="2043112" cy="1550848"/>
                  </a:xfrm>
                  <a:custGeom>
                    <a:avLst/>
                    <a:gdLst>
                      <a:gd name="T0" fmla="*/ 2147483647 w 1620"/>
                      <a:gd name="T1" fmla="*/ 2147483647 h 1604"/>
                      <a:gd name="T2" fmla="*/ 2147483647 w 1620"/>
                      <a:gd name="T3" fmla="*/ 2147483647 h 1604"/>
                      <a:gd name="T4" fmla="*/ 2147483647 w 1620"/>
                      <a:gd name="T5" fmla="*/ 2147483647 h 1604"/>
                      <a:gd name="T6" fmla="*/ 2147483647 w 1620"/>
                      <a:gd name="T7" fmla="*/ 2147483647 h 1604"/>
                      <a:gd name="T8" fmla="*/ 2147483647 w 1620"/>
                      <a:gd name="T9" fmla="*/ 0 h 1604"/>
                      <a:gd name="T10" fmla="*/ 2147483647 w 1620"/>
                      <a:gd name="T11" fmla="*/ 2147483647 h 1604"/>
                      <a:gd name="T12" fmla="*/ 0 w 1620"/>
                      <a:gd name="T13" fmla="*/ 2147483647 h 1604"/>
                      <a:gd name="T14" fmla="*/ 2147483647 w 1620"/>
                      <a:gd name="T15" fmla="*/ 2147483647 h 16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620"/>
                      <a:gd name="T25" fmla="*/ 0 h 1604"/>
                      <a:gd name="T26" fmla="*/ 1620 w 1620"/>
                      <a:gd name="T27" fmla="*/ 1604 h 1604"/>
                      <a:gd name="connsiteX0" fmla="*/ 43 w 10000"/>
                      <a:gd name="connsiteY0" fmla="*/ 9943 h 9943"/>
                      <a:gd name="connsiteX1" fmla="*/ 9975 w 10000"/>
                      <a:gd name="connsiteY1" fmla="*/ 9912 h 9943"/>
                      <a:gd name="connsiteX2" fmla="*/ 10000 w 10000"/>
                      <a:gd name="connsiteY2" fmla="*/ 6664 h 9943"/>
                      <a:gd name="connsiteX3" fmla="*/ 5512 w 10000"/>
                      <a:gd name="connsiteY3" fmla="*/ 6664 h 9943"/>
                      <a:gd name="connsiteX4" fmla="*/ 9298 w 10000"/>
                      <a:gd name="connsiteY4" fmla="*/ 0 h 9943"/>
                      <a:gd name="connsiteX5" fmla="*/ 4556 w 10000"/>
                      <a:gd name="connsiteY5" fmla="*/ 6664 h 9943"/>
                      <a:gd name="connsiteX6" fmla="*/ 0 w 10000"/>
                      <a:gd name="connsiteY6" fmla="*/ 6651 h 9943"/>
                      <a:gd name="connsiteX7" fmla="*/ 43 w 10000"/>
                      <a:gd name="connsiteY7" fmla="*/ 9943 h 9943"/>
                      <a:gd name="connsiteX0" fmla="*/ 43 w 10424"/>
                      <a:gd name="connsiteY0" fmla="*/ 10034 h 10034"/>
                      <a:gd name="connsiteX1" fmla="*/ 9975 w 10424"/>
                      <a:gd name="connsiteY1" fmla="*/ 10003 h 10034"/>
                      <a:gd name="connsiteX2" fmla="*/ 10000 w 10424"/>
                      <a:gd name="connsiteY2" fmla="*/ 6736 h 10034"/>
                      <a:gd name="connsiteX3" fmla="*/ 5512 w 10424"/>
                      <a:gd name="connsiteY3" fmla="*/ 6736 h 10034"/>
                      <a:gd name="connsiteX4" fmla="*/ 10424 w 10424"/>
                      <a:gd name="connsiteY4" fmla="*/ 0 h 10034"/>
                      <a:gd name="connsiteX5" fmla="*/ 4556 w 10424"/>
                      <a:gd name="connsiteY5" fmla="*/ 6736 h 10034"/>
                      <a:gd name="connsiteX6" fmla="*/ 0 w 10424"/>
                      <a:gd name="connsiteY6" fmla="*/ 6723 h 10034"/>
                      <a:gd name="connsiteX7" fmla="*/ 43 w 10424"/>
                      <a:gd name="connsiteY7" fmla="*/ 10034 h 10034"/>
                      <a:gd name="connsiteX0" fmla="*/ 43 w 10000"/>
                      <a:gd name="connsiteY0" fmla="*/ 8848 h 8848"/>
                      <a:gd name="connsiteX1" fmla="*/ 9975 w 10000"/>
                      <a:gd name="connsiteY1" fmla="*/ 8817 h 8848"/>
                      <a:gd name="connsiteX2" fmla="*/ 10000 w 10000"/>
                      <a:gd name="connsiteY2" fmla="*/ 5550 h 8848"/>
                      <a:gd name="connsiteX3" fmla="*/ 5512 w 10000"/>
                      <a:gd name="connsiteY3" fmla="*/ 5550 h 8848"/>
                      <a:gd name="connsiteX4" fmla="*/ 9384 w 10000"/>
                      <a:gd name="connsiteY4" fmla="*/ 0 h 8848"/>
                      <a:gd name="connsiteX5" fmla="*/ 4556 w 10000"/>
                      <a:gd name="connsiteY5" fmla="*/ 5550 h 8848"/>
                      <a:gd name="connsiteX6" fmla="*/ 0 w 10000"/>
                      <a:gd name="connsiteY6" fmla="*/ 5537 h 8848"/>
                      <a:gd name="connsiteX7" fmla="*/ 43 w 10000"/>
                      <a:gd name="connsiteY7" fmla="*/ 8848 h 8848"/>
                      <a:gd name="connsiteX0" fmla="*/ 43 w 10000"/>
                      <a:gd name="connsiteY0" fmla="*/ 9193 h 9193"/>
                      <a:gd name="connsiteX1" fmla="*/ 9975 w 10000"/>
                      <a:gd name="connsiteY1" fmla="*/ 9158 h 9193"/>
                      <a:gd name="connsiteX2" fmla="*/ 10000 w 10000"/>
                      <a:gd name="connsiteY2" fmla="*/ 5466 h 9193"/>
                      <a:gd name="connsiteX3" fmla="*/ 5512 w 10000"/>
                      <a:gd name="connsiteY3" fmla="*/ 5466 h 9193"/>
                      <a:gd name="connsiteX4" fmla="*/ 8842 w 10000"/>
                      <a:gd name="connsiteY4" fmla="*/ 0 h 9193"/>
                      <a:gd name="connsiteX5" fmla="*/ 4556 w 10000"/>
                      <a:gd name="connsiteY5" fmla="*/ 5466 h 9193"/>
                      <a:gd name="connsiteX6" fmla="*/ 0 w 10000"/>
                      <a:gd name="connsiteY6" fmla="*/ 5451 h 9193"/>
                      <a:gd name="connsiteX7" fmla="*/ 43 w 10000"/>
                      <a:gd name="connsiteY7" fmla="*/ 9193 h 9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9193">
                        <a:moveTo>
                          <a:pt x="43" y="9193"/>
                        </a:moveTo>
                        <a:lnTo>
                          <a:pt x="9975" y="9158"/>
                        </a:lnTo>
                        <a:cubicBezTo>
                          <a:pt x="9983" y="7927"/>
                          <a:pt x="9992" y="6696"/>
                          <a:pt x="10000" y="5466"/>
                        </a:cubicBezTo>
                        <a:lnTo>
                          <a:pt x="5512" y="5466"/>
                        </a:lnTo>
                        <a:lnTo>
                          <a:pt x="8842" y="0"/>
                        </a:lnTo>
                        <a:lnTo>
                          <a:pt x="4556" y="5466"/>
                        </a:lnTo>
                        <a:lnTo>
                          <a:pt x="0" y="5451"/>
                        </a:lnTo>
                        <a:cubicBezTo>
                          <a:pt x="14" y="6698"/>
                          <a:pt x="29" y="7946"/>
                          <a:pt x="43" y="919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6046788" y="3300413"/>
                    <a:ext cx="52387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Freeform 180"/>
                  <p:cNvSpPr>
                    <a:spLocks/>
                  </p:cNvSpPr>
                  <p:nvPr/>
                </p:nvSpPr>
                <p:spPr bwMode="auto">
                  <a:xfrm>
                    <a:off x="6487559" y="1169990"/>
                    <a:ext cx="2353266" cy="1841454"/>
                  </a:xfrm>
                  <a:custGeom>
                    <a:avLst/>
                    <a:gdLst>
                      <a:gd name="T0" fmla="*/ 0 w 1309"/>
                      <a:gd name="T1" fmla="*/ 0 h 1156"/>
                      <a:gd name="T2" fmla="*/ 2147483647 w 1309"/>
                      <a:gd name="T3" fmla="*/ 0 h 1156"/>
                      <a:gd name="T4" fmla="*/ 2147483647 w 1309"/>
                      <a:gd name="T5" fmla="*/ 2147483647 h 1156"/>
                      <a:gd name="T6" fmla="*/ 2147483647 w 1309"/>
                      <a:gd name="T7" fmla="*/ 2147483647 h 1156"/>
                      <a:gd name="T8" fmla="*/ 2147483647 w 1309"/>
                      <a:gd name="T9" fmla="*/ 2147483647 h 1156"/>
                      <a:gd name="T10" fmla="*/ 2147483647 w 1309"/>
                      <a:gd name="T11" fmla="*/ 2147483647 h 1156"/>
                      <a:gd name="T12" fmla="*/ 0 w 1309"/>
                      <a:gd name="T13" fmla="*/ 2147483647 h 1156"/>
                      <a:gd name="T14" fmla="*/ 0 w 1309"/>
                      <a:gd name="T15" fmla="*/ 0 h 115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309"/>
                      <a:gd name="T25" fmla="*/ 0 h 1156"/>
                      <a:gd name="T26" fmla="*/ 1309 w 1309"/>
                      <a:gd name="T27" fmla="*/ 1156 h 1156"/>
                      <a:gd name="connsiteX0" fmla="*/ 0 w 10000"/>
                      <a:gd name="connsiteY0" fmla="*/ 587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386 h 10000"/>
                      <a:gd name="connsiteX3" fmla="*/ 5966 w 10000"/>
                      <a:gd name="connsiteY3" fmla="*/ 4369 h 10000"/>
                      <a:gd name="connsiteX4" fmla="*/ 2208 w 10000"/>
                      <a:gd name="connsiteY4" fmla="*/ 10000 h 10000"/>
                      <a:gd name="connsiteX5" fmla="*/ 4553 w 10000"/>
                      <a:gd name="connsiteY5" fmla="*/ 4369 h 10000"/>
                      <a:gd name="connsiteX6" fmla="*/ 0 w 10000"/>
                      <a:gd name="connsiteY6" fmla="*/ 4386 h 10000"/>
                      <a:gd name="connsiteX7" fmla="*/ 0 w 10000"/>
                      <a:gd name="connsiteY7" fmla="*/ 587 h 10000"/>
                      <a:gd name="connsiteX0" fmla="*/ 0 w 10000"/>
                      <a:gd name="connsiteY0" fmla="*/ 429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386 h 10000"/>
                      <a:gd name="connsiteX3" fmla="*/ 5966 w 10000"/>
                      <a:gd name="connsiteY3" fmla="*/ 4369 h 10000"/>
                      <a:gd name="connsiteX4" fmla="*/ 2208 w 10000"/>
                      <a:gd name="connsiteY4" fmla="*/ 10000 h 10000"/>
                      <a:gd name="connsiteX5" fmla="*/ 4553 w 10000"/>
                      <a:gd name="connsiteY5" fmla="*/ 4369 h 10000"/>
                      <a:gd name="connsiteX6" fmla="*/ 0 w 10000"/>
                      <a:gd name="connsiteY6" fmla="*/ 4386 h 10000"/>
                      <a:gd name="connsiteX7" fmla="*/ 0 w 10000"/>
                      <a:gd name="connsiteY7" fmla="*/ 429 h 10000"/>
                      <a:gd name="connsiteX0" fmla="*/ 0 w 10000"/>
                      <a:gd name="connsiteY0" fmla="*/ 0 h 9571"/>
                      <a:gd name="connsiteX1" fmla="*/ 10000 w 10000"/>
                      <a:gd name="connsiteY1" fmla="*/ 180 h 9571"/>
                      <a:gd name="connsiteX2" fmla="*/ 10000 w 10000"/>
                      <a:gd name="connsiteY2" fmla="*/ 3957 h 9571"/>
                      <a:gd name="connsiteX3" fmla="*/ 5966 w 10000"/>
                      <a:gd name="connsiteY3" fmla="*/ 3940 h 9571"/>
                      <a:gd name="connsiteX4" fmla="*/ 2208 w 10000"/>
                      <a:gd name="connsiteY4" fmla="*/ 9571 h 9571"/>
                      <a:gd name="connsiteX5" fmla="*/ 4553 w 10000"/>
                      <a:gd name="connsiteY5" fmla="*/ 3940 h 9571"/>
                      <a:gd name="connsiteX6" fmla="*/ 0 w 10000"/>
                      <a:gd name="connsiteY6" fmla="*/ 3957 h 9571"/>
                      <a:gd name="connsiteX7" fmla="*/ 0 w 10000"/>
                      <a:gd name="connsiteY7" fmla="*/ 0 h 9571"/>
                      <a:gd name="connsiteX0" fmla="*/ 0 w 10013"/>
                      <a:gd name="connsiteY0" fmla="*/ 0 h 10000"/>
                      <a:gd name="connsiteX1" fmla="*/ 10013 w 10013"/>
                      <a:gd name="connsiteY1" fmla="*/ 47 h 10000"/>
                      <a:gd name="connsiteX2" fmla="*/ 10000 w 10013"/>
                      <a:gd name="connsiteY2" fmla="*/ 4134 h 10000"/>
                      <a:gd name="connsiteX3" fmla="*/ 5966 w 10013"/>
                      <a:gd name="connsiteY3" fmla="*/ 4117 h 10000"/>
                      <a:gd name="connsiteX4" fmla="*/ 2208 w 10013"/>
                      <a:gd name="connsiteY4" fmla="*/ 10000 h 10000"/>
                      <a:gd name="connsiteX5" fmla="*/ 4553 w 10013"/>
                      <a:gd name="connsiteY5" fmla="*/ 4117 h 10000"/>
                      <a:gd name="connsiteX6" fmla="*/ 0 w 10013"/>
                      <a:gd name="connsiteY6" fmla="*/ 4134 h 10000"/>
                      <a:gd name="connsiteX7" fmla="*/ 0 w 10013"/>
                      <a:gd name="connsiteY7" fmla="*/ 0 h 10000"/>
                      <a:gd name="connsiteX0" fmla="*/ 0 w 10026"/>
                      <a:gd name="connsiteY0" fmla="*/ 47 h 10047"/>
                      <a:gd name="connsiteX1" fmla="*/ 10026 w 10026"/>
                      <a:gd name="connsiteY1" fmla="*/ 0 h 10047"/>
                      <a:gd name="connsiteX2" fmla="*/ 10000 w 10026"/>
                      <a:gd name="connsiteY2" fmla="*/ 4181 h 10047"/>
                      <a:gd name="connsiteX3" fmla="*/ 5966 w 10026"/>
                      <a:gd name="connsiteY3" fmla="*/ 4164 h 10047"/>
                      <a:gd name="connsiteX4" fmla="*/ 2208 w 10026"/>
                      <a:gd name="connsiteY4" fmla="*/ 10047 h 10047"/>
                      <a:gd name="connsiteX5" fmla="*/ 4553 w 10026"/>
                      <a:gd name="connsiteY5" fmla="*/ 4164 h 10047"/>
                      <a:gd name="connsiteX6" fmla="*/ 0 w 10026"/>
                      <a:gd name="connsiteY6" fmla="*/ 4181 h 10047"/>
                      <a:gd name="connsiteX7" fmla="*/ 0 w 10026"/>
                      <a:gd name="connsiteY7" fmla="*/ 47 h 10047"/>
                      <a:gd name="connsiteX0" fmla="*/ 0 w 10026"/>
                      <a:gd name="connsiteY0" fmla="*/ 0 h 10000"/>
                      <a:gd name="connsiteX1" fmla="*/ 10026 w 10026"/>
                      <a:gd name="connsiteY1" fmla="*/ 47 h 10000"/>
                      <a:gd name="connsiteX2" fmla="*/ 10000 w 10026"/>
                      <a:gd name="connsiteY2" fmla="*/ 4134 h 10000"/>
                      <a:gd name="connsiteX3" fmla="*/ 5966 w 10026"/>
                      <a:gd name="connsiteY3" fmla="*/ 4117 h 10000"/>
                      <a:gd name="connsiteX4" fmla="*/ 2208 w 10026"/>
                      <a:gd name="connsiteY4" fmla="*/ 10000 h 10000"/>
                      <a:gd name="connsiteX5" fmla="*/ 4553 w 10026"/>
                      <a:gd name="connsiteY5" fmla="*/ 4117 h 10000"/>
                      <a:gd name="connsiteX6" fmla="*/ 0 w 10026"/>
                      <a:gd name="connsiteY6" fmla="*/ 4134 h 10000"/>
                      <a:gd name="connsiteX7" fmla="*/ 0 w 10026"/>
                      <a:gd name="connsiteY7" fmla="*/ 0 h 10000"/>
                      <a:gd name="connsiteX0" fmla="*/ 0 w 10039"/>
                      <a:gd name="connsiteY0" fmla="*/ 24 h 10024"/>
                      <a:gd name="connsiteX1" fmla="*/ 10039 w 10039"/>
                      <a:gd name="connsiteY1" fmla="*/ 0 h 10024"/>
                      <a:gd name="connsiteX2" fmla="*/ 10000 w 10039"/>
                      <a:gd name="connsiteY2" fmla="*/ 4158 h 10024"/>
                      <a:gd name="connsiteX3" fmla="*/ 5966 w 10039"/>
                      <a:gd name="connsiteY3" fmla="*/ 4141 h 10024"/>
                      <a:gd name="connsiteX4" fmla="*/ 2208 w 10039"/>
                      <a:gd name="connsiteY4" fmla="*/ 10024 h 10024"/>
                      <a:gd name="connsiteX5" fmla="*/ 4553 w 10039"/>
                      <a:gd name="connsiteY5" fmla="*/ 4141 h 10024"/>
                      <a:gd name="connsiteX6" fmla="*/ 0 w 10039"/>
                      <a:gd name="connsiteY6" fmla="*/ 4158 h 10024"/>
                      <a:gd name="connsiteX7" fmla="*/ 0 w 10039"/>
                      <a:gd name="connsiteY7" fmla="*/ 24 h 10024"/>
                      <a:gd name="connsiteX0" fmla="*/ 0 w 10013"/>
                      <a:gd name="connsiteY0" fmla="*/ 0 h 10000"/>
                      <a:gd name="connsiteX1" fmla="*/ 10013 w 10013"/>
                      <a:gd name="connsiteY1" fmla="*/ 0 h 10000"/>
                      <a:gd name="connsiteX2" fmla="*/ 10000 w 10013"/>
                      <a:gd name="connsiteY2" fmla="*/ 4134 h 10000"/>
                      <a:gd name="connsiteX3" fmla="*/ 5966 w 10013"/>
                      <a:gd name="connsiteY3" fmla="*/ 4117 h 10000"/>
                      <a:gd name="connsiteX4" fmla="*/ 2208 w 10013"/>
                      <a:gd name="connsiteY4" fmla="*/ 10000 h 10000"/>
                      <a:gd name="connsiteX5" fmla="*/ 4553 w 10013"/>
                      <a:gd name="connsiteY5" fmla="*/ 4117 h 10000"/>
                      <a:gd name="connsiteX6" fmla="*/ 0 w 10013"/>
                      <a:gd name="connsiteY6" fmla="*/ 4134 h 10000"/>
                      <a:gd name="connsiteX7" fmla="*/ 0 w 10013"/>
                      <a:gd name="connsiteY7" fmla="*/ 0 h 10000"/>
                      <a:gd name="connsiteX0" fmla="*/ 0 w 10013"/>
                      <a:gd name="connsiteY0" fmla="*/ 0 h 9966"/>
                      <a:gd name="connsiteX1" fmla="*/ 10013 w 10013"/>
                      <a:gd name="connsiteY1" fmla="*/ 0 h 9966"/>
                      <a:gd name="connsiteX2" fmla="*/ 10000 w 10013"/>
                      <a:gd name="connsiteY2" fmla="*/ 4134 h 9966"/>
                      <a:gd name="connsiteX3" fmla="*/ 5966 w 10013"/>
                      <a:gd name="connsiteY3" fmla="*/ 4117 h 9966"/>
                      <a:gd name="connsiteX4" fmla="*/ 1703 w 10013"/>
                      <a:gd name="connsiteY4" fmla="*/ 9966 h 9966"/>
                      <a:gd name="connsiteX5" fmla="*/ 4553 w 10013"/>
                      <a:gd name="connsiteY5" fmla="*/ 4117 h 9966"/>
                      <a:gd name="connsiteX6" fmla="*/ 0 w 10013"/>
                      <a:gd name="connsiteY6" fmla="*/ 4134 h 9966"/>
                      <a:gd name="connsiteX7" fmla="*/ 0 w 10013"/>
                      <a:gd name="connsiteY7" fmla="*/ 0 h 9966"/>
                      <a:gd name="connsiteX0" fmla="*/ 0 w 10000"/>
                      <a:gd name="connsiteY0" fmla="*/ 0 h 10000"/>
                      <a:gd name="connsiteX1" fmla="*/ 10000 w 10000"/>
                      <a:gd name="connsiteY1" fmla="*/ 0 h 10000"/>
                      <a:gd name="connsiteX2" fmla="*/ 9987 w 10000"/>
                      <a:gd name="connsiteY2" fmla="*/ 4148 h 10000"/>
                      <a:gd name="connsiteX3" fmla="*/ 5958 w 10000"/>
                      <a:gd name="connsiteY3" fmla="*/ 4131 h 10000"/>
                      <a:gd name="connsiteX4" fmla="*/ 1701 w 10000"/>
                      <a:gd name="connsiteY4" fmla="*/ 10000 h 10000"/>
                      <a:gd name="connsiteX5" fmla="*/ 3968 w 10000"/>
                      <a:gd name="connsiteY5" fmla="*/ 4131 h 10000"/>
                      <a:gd name="connsiteX6" fmla="*/ 0 w 10000"/>
                      <a:gd name="connsiteY6" fmla="*/ 4148 h 10000"/>
                      <a:gd name="connsiteX7" fmla="*/ 0 w 10000"/>
                      <a:gd name="connsiteY7" fmla="*/ 0 h 10000"/>
                      <a:gd name="connsiteX0" fmla="*/ 0 w 10000"/>
                      <a:gd name="connsiteY0" fmla="*/ 0 h 10000"/>
                      <a:gd name="connsiteX1" fmla="*/ 10000 w 10000"/>
                      <a:gd name="connsiteY1" fmla="*/ 0 h 10000"/>
                      <a:gd name="connsiteX2" fmla="*/ 9987 w 10000"/>
                      <a:gd name="connsiteY2" fmla="*/ 4148 h 10000"/>
                      <a:gd name="connsiteX3" fmla="*/ 4614 w 10000"/>
                      <a:gd name="connsiteY3" fmla="*/ 4131 h 10000"/>
                      <a:gd name="connsiteX4" fmla="*/ 1701 w 10000"/>
                      <a:gd name="connsiteY4" fmla="*/ 10000 h 10000"/>
                      <a:gd name="connsiteX5" fmla="*/ 3968 w 10000"/>
                      <a:gd name="connsiteY5" fmla="*/ 4131 h 10000"/>
                      <a:gd name="connsiteX6" fmla="*/ 0 w 10000"/>
                      <a:gd name="connsiteY6" fmla="*/ 4148 h 10000"/>
                      <a:gd name="connsiteX7" fmla="*/ 0 w 10000"/>
                      <a:gd name="connsiteY7" fmla="*/ 0 h 10000"/>
                      <a:gd name="connsiteX0" fmla="*/ 0 w 10000"/>
                      <a:gd name="connsiteY0" fmla="*/ 0 h 12366"/>
                      <a:gd name="connsiteX1" fmla="*/ 10000 w 10000"/>
                      <a:gd name="connsiteY1" fmla="*/ 0 h 12366"/>
                      <a:gd name="connsiteX2" fmla="*/ 9987 w 10000"/>
                      <a:gd name="connsiteY2" fmla="*/ 4148 h 12366"/>
                      <a:gd name="connsiteX3" fmla="*/ 4614 w 10000"/>
                      <a:gd name="connsiteY3" fmla="*/ 4131 h 12366"/>
                      <a:gd name="connsiteX4" fmla="*/ 1766 w 10000"/>
                      <a:gd name="connsiteY4" fmla="*/ 12366 h 12366"/>
                      <a:gd name="connsiteX5" fmla="*/ 3968 w 10000"/>
                      <a:gd name="connsiteY5" fmla="*/ 4131 h 12366"/>
                      <a:gd name="connsiteX6" fmla="*/ 0 w 10000"/>
                      <a:gd name="connsiteY6" fmla="*/ 4148 h 12366"/>
                      <a:gd name="connsiteX7" fmla="*/ 0 w 10000"/>
                      <a:gd name="connsiteY7" fmla="*/ 0 h 12366"/>
                      <a:gd name="connsiteX0" fmla="*/ 0 w 10000"/>
                      <a:gd name="connsiteY0" fmla="*/ 0 h 10464"/>
                      <a:gd name="connsiteX1" fmla="*/ 10000 w 10000"/>
                      <a:gd name="connsiteY1" fmla="*/ 0 h 10464"/>
                      <a:gd name="connsiteX2" fmla="*/ 9987 w 10000"/>
                      <a:gd name="connsiteY2" fmla="*/ 4148 h 10464"/>
                      <a:gd name="connsiteX3" fmla="*/ 4614 w 10000"/>
                      <a:gd name="connsiteY3" fmla="*/ 4131 h 10464"/>
                      <a:gd name="connsiteX4" fmla="*/ 2464 w 10000"/>
                      <a:gd name="connsiteY4" fmla="*/ 10464 h 10464"/>
                      <a:gd name="connsiteX5" fmla="*/ 3968 w 10000"/>
                      <a:gd name="connsiteY5" fmla="*/ 4131 h 10464"/>
                      <a:gd name="connsiteX6" fmla="*/ 0 w 10000"/>
                      <a:gd name="connsiteY6" fmla="*/ 4148 h 10464"/>
                      <a:gd name="connsiteX7" fmla="*/ 0 w 10000"/>
                      <a:gd name="connsiteY7" fmla="*/ 0 h 10464"/>
                      <a:gd name="connsiteX0" fmla="*/ 0 w 10000"/>
                      <a:gd name="connsiteY0" fmla="*/ 0 h 10200"/>
                      <a:gd name="connsiteX1" fmla="*/ 10000 w 10000"/>
                      <a:gd name="connsiteY1" fmla="*/ 0 h 10200"/>
                      <a:gd name="connsiteX2" fmla="*/ 9987 w 10000"/>
                      <a:gd name="connsiteY2" fmla="*/ 4148 h 10200"/>
                      <a:gd name="connsiteX3" fmla="*/ 4614 w 10000"/>
                      <a:gd name="connsiteY3" fmla="*/ 4131 h 10200"/>
                      <a:gd name="connsiteX4" fmla="*/ 2025 w 10000"/>
                      <a:gd name="connsiteY4" fmla="*/ 10200 h 10200"/>
                      <a:gd name="connsiteX5" fmla="*/ 3968 w 10000"/>
                      <a:gd name="connsiteY5" fmla="*/ 4131 h 10200"/>
                      <a:gd name="connsiteX6" fmla="*/ 0 w 10000"/>
                      <a:gd name="connsiteY6" fmla="*/ 4148 h 10200"/>
                      <a:gd name="connsiteX7" fmla="*/ 0 w 10000"/>
                      <a:gd name="connsiteY7" fmla="*/ 0 h 10200"/>
                      <a:gd name="connsiteX0" fmla="*/ 0 w 10000"/>
                      <a:gd name="connsiteY0" fmla="*/ 0 h 10068"/>
                      <a:gd name="connsiteX1" fmla="*/ 10000 w 10000"/>
                      <a:gd name="connsiteY1" fmla="*/ 0 h 10068"/>
                      <a:gd name="connsiteX2" fmla="*/ 9987 w 10000"/>
                      <a:gd name="connsiteY2" fmla="*/ 4148 h 10068"/>
                      <a:gd name="connsiteX3" fmla="*/ 4614 w 10000"/>
                      <a:gd name="connsiteY3" fmla="*/ 4131 h 10068"/>
                      <a:gd name="connsiteX4" fmla="*/ 1976 w 10000"/>
                      <a:gd name="connsiteY4" fmla="*/ 10068 h 10068"/>
                      <a:gd name="connsiteX5" fmla="*/ 3968 w 10000"/>
                      <a:gd name="connsiteY5" fmla="*/ 4131 h 10068"/>
                      <a:gd name="connsiteX6" fmla="*/ 0 w 10000"/>
                      <a:gd name="connsiteY6" fmla="*/ 4148 h 10068"/>
                      <a:gd name="connsiteX7" fmla="*/ 0 w 10000"/>
                      <a:gd name="connsiteY7" fmla="*/ 0 h 10068"/>
                      <a:gd name="connsiteX0" fmla="*/ 0 w 10000"/>
                      <a:gd name="connsiteY0" fmla="*/ 0 h 9332"/>
                      <a:gd name="connsiteX1" fmla="*/ 10000 w 10000"/>
                      <a:gd name="connsiteY1" fmla="*/ 0 h 9332"/>
                      <a:gd name="connsiteX2" fmla="*/ 9987 w 10000"/>
                      <a:gd name="connsiteY2" fmla="*/ 4148 h 9332"/>
                      <a:gd name="connsiteX3" fmla="*/ 4614 w 10000"/>
                      <a:gd name="connsiteY3" fmla="*/ 4131 h 9332"/>
                      <a:gd name="connsiteX4" fmla="*/ 1876 w 10000"/>
                      <a:gd name="connsiteY4" fmla="*/ 9332 h 9332"/>
                      <a:gd name="connsiteX5" fmla="*/ 3968 w 10000"/>
                      <a:gd name="connsiteY5" fmla="*/ 4131 h 9332"/>
                      <a:gd name="connsiteX6" fmla="*/ 0 w 10000"/>
                      <a:gd name="connsiteY6" fmla="*/ 4148 h 9332"/>
                      <a:gd name="connsiteX7" fmla="*/ 0 w 10000"/>
                      <a:gd name="connsiteY7" fmla="*/ 0 h 9332"/>
                      <a:gd name="connsiteX0" fmla="*/ 327 w 10327"/>
                      <a:gd name="connsiteY0" fmla="*/ 0 h 9982"/>
                      <a:gd name="connsiteX1" fmla="*/ 10327 w 10327"/>
                      <a:gd name="connsiteY1" fmla="*/ 0 h 9982"/>
                      <a:gd name="connsiteX2" fmla="*/ 10314 w 10327"/>
                      <a:gd name="connsiteY2" fmla="*/ 4445 h 9982"/>
                      <a:gd name="connsiteX3" fmla="*/ 4941 w 10327"/>
                      <a:gd name="connsiteY3" fmla="*/ 4427 h 9982"/>
                      <a:gd name="connsiteX4" fmla="*/ 0 w 10327"/>
                      <a:gd name="connsiteY4" fmla="*/ 9982 h 9982"/>
                      <a:gd name="connsiteX5" fmla="*/ 4295 w 10327"/>
                      <a:gd name="connsiteY5" fmla="*/ 4427 h 9982"/>
                      <a:gd name="connsiteX6" fmla="*/ 327 w 10327"/>
                      <a:gd name="connsiteY6" fmla="*/ 4445 h 9982"/>
                      <a:gd name="connsiteX7" fmla="*/ 327 w 10327"/>
                      <a:gd name="connsiteY7" fmla="*/ 0 h 9982"/>
                      <a:gd name="connsiteX0" fmla="*/ 317 w 10000"/>
                      <a:gd name="connsiteY0" fmla="*/ 0 h 10000"/>
                      <a:gd name="connsiteX1" fmla="*/ 10000 w 10000"/>
                      <a:gd name="connsiteY1" fmla="*/ 0 h 10000"/>
                      <a:gd name="connsiteX2" fmla="*/ 9987 w 10000"/>
                      <a:gd name="connsiteY2" fmla="*/ 4453 h 10000"/>
                      <a:gd name="connsiteX3" fmla="*/ 4785 w 10000"/>
                      <a:gd name="connsiteY3" fmla="*/ 4435 h 10000"/>
                      <a:gd name="connsiteX4" fmla="*/ 0 w 10000"/>
                      <a:gd name="connsiteY4" fmla="*/ 10000 h 10000"/>
                      <a:gd name="connsiteX5" fmla="*/ 4159 w 10000"/>
                      <a:gd name="connsiteY5" fmla="*/ 4435 h 10000"/>
                      <a:gd name="connsiteX6" fmla="*/ 329 w 10000"/>
                      <a:gd name="connsiteY6" fmla="*/ 5885 h 10000"/>
                      <a:gd name="connsiteX7" fmla="*/ 317 w 10000"/>
                      <a:gd name="connsiteY7" fmla="*/ 0 h 10000"/>
                      <a:gd name="connsiteX0" fmla="*/ 317 w 10000"/>
                      <a:gd name="connsiteY0" fmla="*/ 0 h 10000"/>
                      <a:gd name="connsiteX1" fmla="*/ 10000 w 10000"/>
                      <a:gd name="connsiteY1" fmla="*/ 0 h 10000"/>
                      <a:gd name="connsiteX2" fmla="*/ 9987 w 10000"/>
                      <a:gd name="connsiteY2" fmla="*/ 4453 h 10000"/>
                      <a:gd name="connsiteX3" fmla="*/ 4785 w 10000"/>
                      <a:gd name="connsiteY3" fmla="*/ 4435 h 10000"/>
                      <a:gd name="connsiteX4" fmla="*/ 0 w 10000"/>
                      <a:gd name="connsiteY4" fmla="*/ 10000 h 10000"/>
                      <a:gd name="connsiteX5" fmla="*/ 4159 w 10000"/>
                      <a:gd name="connsiteY5" fmla="*/ 4435 h 10000"/>
                      <a:gd name="connsiteX6" fmla="*/ 341 w 10000"/>
                      <a:gd name="connsiteY6" fmla="*/ 5973 h 10000"/>
                      <a:gd name="connsiteX7" fmla="*/ 317 w 10000"/>
                      <a:gd name="connsiteY7" fmla="*/ 0 h 10000"/>
                      <a:gd name="connsiteX0" fmla="*/ 317 w 10000"/>
                      <a:gd name="connsiteY0" fmla="*/ 0 h 10000"/>
                      <a:gd name="connsiteX1" fmla="*/ 10000 w 10000"/>
                      <a:gd name="connsiteY1" fmla="*/ 0 h 10000"/>
                      <a:gd name="connsiteX2" fmla="*/ 8615 w 10000"/>
                      <a:gd name="connsiteY2" fmla="*/ 6079 h 10000"/>
                      <a:gd name="connsiteX3" fmla="*/ 4785 w 10000"/>
                      <a:gd name="connsiteY3" fmla="*/ 4435 h 10000"/>
                      <a:gd name="connsiteX4" fmla="*/ 0 w 10000"/>
                      <a:gd name="connsiteY4" fmla="*/ 10000 h 10000"/>
                      <a:gd name="connsiteX5" fmla="*/ 4159 w 10000"/>
                      <a:gd name="connsiteY5" fmla="*/ 4435 h 10000"/>
                      <a:gd name="connsiteX6" fmla="*/ 341 w 10000"/>
                      <a:gd name="connsiteY6" fmla="*/ 5973 h 10000"/>
                      <a:gd name="connsiteX7" fmla="*/ 317 w 10000"/>
                      <a:gd name="connsiteY7" fmla="*/ 0 h 10000"/>
                      <a:gd name="connsiteX0" fmla="*/ 317 w 10000"/>
                      <a:gd name="connsiteY0" fmla="*/ 0 h 10000"/>
                      <a:gd name="connsiteX1" fmla="*/ 10000 w 10000"/>
                      <a:gd name="connsiteY1" fmla="*/ 0 h 10000"/>
                      <a:gd name="connsiteX2" fmla="*/ 8615 w 10000"/>
                      <a:gd name="connsiteY2" fmla="*/ 6079 h 10000"/>
                      <a:gd name="connsiteX3" fmla="*/ 4785 w 10000"/>
                      <a:gd name="connsiteY3" fmla="*/ 4435 h 10000"/>
                      <a:gd name="connsiteX4" fmla="*/ 0 w 10000"/>
                      <a:gd name="connsiteY4" fmla="*/ 10000 h 10000"/>
                      <a:gd name="connsiteX5" fmla="*/ 3061 w 10000"/>
                      <a:gd name="connsiteY5" fmla="*/ 6008 h 10000"/>
                      <a:gd name="connsiteX6" fmla="*/ 341 w 10000"/>
                      <a:gd name="connsiteY6" fmla="*/ 5973 h 10000"/>
                      <a:gd name="connsiteX7" fmla="*/ 317 w 10000"/>
                      <a:gd name="connsiteY7" fmla="*/ 0 h 10000"/>
                      <a:gd name="connsiteX0" fmla="*/ 317 w 10000"/>
                      <a:gd name="connsiteY0" fmla="*/ 0 h 10000"/>
                      <a:gd name="connsiteX1" fmla="*/ 10000 w 10000"/>
                      <a:gd name="connsiteY1" fmla="*/ 0 h 10000"/>
                      <a:gd name="connsiteX2" fmla="*/ 8615 w 10000"/>
                      <a:gd name="connsiteY2" fmla="*/ 6079 h 10000"/>
                      <a:gd name="connsiteX3" fmla="*/ 3413 w 10000"/>
                      <a:gd name="connsiteY3" fmla="*/ 6026 h 10000"/>
                      <a:gd name="connsiteX4" fmla="*/ 0 w 10000"/>
                      <a:gd name="connsiteY4" fmla="*/ 10000 h 10000"/>
                      <a:gd name="connsiteX5" fmla="*/ 3061 w 10000"/>
                      <a:gd name="connsiteY5" fmla="*/ 6008 h 10000"/>
                      <a:gd name="connsiteX6" fmla="*/ 341 w 10000"/>
                      <a:gd name="connsiteY6" fmla="*/ 5973 h 10000"/>
                      <a:gd name="connsiteX7" fmla="*/ 317 w 10000"/>
                      <a:gd name="connsiteY7" fmla="*/ 0 h 10000"/>
                      <a:gd name="connsiteX0" fmla="*/ 317 w 8628"/>
                      <a:gd name="connsiteY0" fmla="*/ 0 h 10000"/>
                      <a:gd name="connsiteX1" fmla="*/ 8628 w 8628"/>
                      <a:gd name="connsiteY1" fmla="*/ 35 h 10000"/>
                      <a:gd name="connsiteX2" fmla="*/ 8615 w 8628"/>
                      <a:gd name="connsiteY2" fmla="*/ 6079 h 10000"/>
                      <a:gd name="connsiteX3" fmla="*/ 3413 w 8628"/>
                      <a:gd name="connsiteY3" fmla="*/ 6026 h 10000"/>
                      <a:gd name="connsiteX4" fmla="*/ 0 w 8628"/>
                      <a:gd name="connsiteY4" fmla="*/ 10000 h 10000"/>
                      <a:gd name="connsiteX5" fmla="*/ 3061 w 8628"/>
                      <a:gd name="connsiteY5" fmla="*/ 6008 h 10000"/>
                      <a:gd name="connsiteX6" fmla="*/ 341 w 8628"/>
                      <a:gd name="connsiteY6" fmla="*/ 5973 h 10000"/>
                      <a:gd name="connsiteX7" fmla="*/ 317 w 8628"/>
                      <a:gd name="connsiteY7" fmla="*/ 0 h 10000"/>
                      <a:gd name="connsiteX0" fmla="*/ 367 w 10000"/>
                      <a:gd name="connsiteY0" fmla="*/ 0 h 10000"/>
                      <a:gd name="connsiteX1" fmla="*/ 10000 w 10000"/>
                      <a:gd name="connsiteY1" fmla="*/ 35 h 10000"/>
                      <a:gd name="connsiteX2" fmla="*/ 9985 w 10000"/>
                      <a:gd name="connsiteY2" fmla="*/ 6079 h 10000"/>
                      <a:gd name="connsiteX3" fmla="*/ 3956 w 10000"/>
                      <a:gd name="connsiteY3" fmla="*/ 6026 h 10000"/>
                      <a:gd name="connsiteX4" fmla="*/ 0 w 10000"/>
                      <a:gd name="connsiteY4" fmla="*/ 10000 h 10000"/>
                      <a:gd name="connsiteX5" fmla="*/ 3548 w 10000"/>
                      <a:gd name="connsiteY5" fmla="*/ 6008 h 10000"/>
                      <a:gd name="connsiteX6" fmla="*/ 395 w 10000"/>
                      <a:gd name="connsiteY6" fmla="*/ 5973 h 10000"/>
                      <a:gd name="connsiteX7" fmla="*/ 367 w 10000"/>
                      <a:gd name="connsiteY7" fmla="*/ 0 h 10000"/>
                      <a:gd name="connsiteX0" fmla="*/ 367 w 9985"/>
                      <a:gd name="connsiteY0" fmla="*/ 0 h 10000"/>
                      <a:gd name="connsiteX1" fmla="*/ 9957 w 9985"/>
                      <a:gd name="connsiteY1" fmla="*/ 17 h 10000"/>
                      <a:gd name="connsiteX2" fmla="*/ 9985 w 9985"/>
                      <a:gd name="connsiteY2" fmla="*/ 6079 h 10000"/>
                      <a:gd name="connsiteX3" fmla="*/ 3956 w 9985"/>
                      <a:gd name="connsiteY3" fmla="*/ 6026 h 10000"/>
                      <a:gd name="connsiteX4" fmla="*/ 0 w 9985"/>
                      <a:gd name="connsiteY4" fmla="*/ 10000 h 10000"/>
                      <a:gd name="connsiteX5" fmla="*/ 3548 w 9985"/>
                      <a:gd name="connsiteY5" fmla="*/ 6008 h 10000"/>
                      <a:gd name="connsiteX6" fmla="*/ 395 w 9985"/>
                      <a:gd name="connsiteY6" fmla="*/ 5973 h 10000"/>
                      <a:gd name="connsiteX7" fmla="*/ 367 w 9985"/>
                      <a:gd name="connsiteY7" fmla="*/ 0 h 10000"/>
                      <a:gd name="connsiteX0" fmla="*/ 801 w 10433"/>
                      <a:gd name="connsiteY0" fmla="*/ 0 h 9968"/>
                      <a:gd name="connsiteX1" fmla="*/ 10405 w 10433"/>
                      <a:gd name="connsiteY1" fmla="*/ 17 h 9968"/>
                      <a:gd name="connsiteX2" fmla="*/ 10433 w 10433"/>
                      <a:gd name="connsiteY2" fmla="*/ 6079 h 9968"/>
                      <a:gd name="connsiteX3" fmla="*/ 4395 w 10433"/>
                      <a:gd name="connsiteY3" fmla="*/ 6026 h 9968"/>
                      <a:gd name="connsiteX4" fmla="*/ 0 w 10433"/>
                      <a:gd name="connsiteY4" fmla="*/ 9968 h 9968"/>
                      <a:gd name="connsiteX5" fmla="*/ 3986 w 10433"/>
                      <a:gd name="connsiteY5" fmla="*/ 6008 h 9968"/>
                      <a:gd name="connsiteX6" fmla="*/ 829 w 10433"/>
                      <a:gd name="connsiteY6" fmla="*/ 5973 h 9968"/>
                      <a:gd name="connsiteX7" fmla="*/ 801 w 10433"/>
                      <a:gd name="connsiteY7" fmla="*/ 0 h 9968"/>
                      <a:gd name="connsiteX0" fmla="*/ 768 w 10000"/>
                      <a:gd name="connsiteY0" fmla="*/ 0 h 10000"/>
                      <a:gd name="connsiteX1" fmla="*/ 9973 w 10000"/>
                      <a:gd name="connsiteY1" fmla="*/ 17 h 10000"/>
                      <a:gd name="connsiteX2" fmla="*/ 10000 w 10000"/>
                      <a:gd name="connsiteY2" fmla="*/ 6099 h 10000"/>
                      <a:gd name="connsiteX3" fmla="*/ 4301 w 10000"/>
                      <a:gd name="connsiteY3" fmla="*/ 6061 h 10000"/>
                      <a:gd name="connsiteX4" fmla="*/ 0 w 10000"/>
                      <a:gd name="connsiteY4" fmla="*/ 10000 h 10000"/>
                      <a:gd name="connsiteX5" fmla="*/ 3821 w 10000"/>
                      <a:gd name="connsiteY5" fmla="*/ 6027 h 10000"/>
                      <a:gd name="connsiteX6" fmla="*/ 795 w 10000"/>
                      <a:gd name="connsiteY6" fmla="*/ 5992 h 10000"/>
                      <a:gd name="connsiteX7" fmla="*/ 768 w 10000"/>
                      <a:gd name="connsiteY7" fmla="*/ 0 h 10000"/>
                      <a:gd name="connsiteX0" fmla="*/ 768 w 10000"/>
                      <a:gd name="connsiteY0" fmla="*/ 0 h 10000"/>
                      <a:gd name="connsiteX1" fmla="*/ 9973 w 10000"/>
                      <a:gd name="connsiteY1" fmla="*/ 17 h 10000"/>
                      <a:gd name="connsiteX2" fmla="*/ 10000 w 10000"/>
                      <a:gd name="connsiteY2" fmla="*/ 6099 h 10000"/>
                      <a:gd name="connsiteX3" fmla="*/ 4301 w 10000"/>
                      <a:gd name="connsiteY3" fmla="*/ 6061 h 10000"/>
                      <a:gd name="connsiteX4" fmla="*/ 0 w 10000"/>
                      <a:gd name="connsiteY4" fmla="*/ 10000 h 10000"/>
                      <a:gd name="connsiteX5" fmla="*/ 3746 w 10000"/>
                      <a:gd name="connsiteY5" fmla="*/ 6011 h 10000"/>
                      <a:gd name="connsiteX6" fmla="*/ 795 w 10000"/>
                      <a:gd name="connsiteY6" fmla="*/ 5992 h 10000"/>
                      <a:gd name="connsiteX7" fmla="*/ 768 w 10000"/>
                      <a:gd name="connsiteY7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0000">
                        <a:moveTo>
                          <a:pt x="768" y="0"/>
                        </a:moveTo>
                        <a:lnTo>
                          <a:pt x="9973" y="17"/>
                        </a:lnTo>
                        <a:cubicBezTo>
                          <a:pt x="9968" y="1490"/>
                          <a:pt x="10005" y="4626"/>
                          <a:pt x="10000" y="6099"/>
                        </a:cubicBezTo>
                        <a:lnTo>
                          <a:pt x="4301" y="6061"/>
                        </a:lnTo>
                        <a:lnTo>
                          <a:pt x="0" y="10000"/>
                        </a:lnTo>
                        <a:lnTo>
                          <a:pt x="3746" y="6011"/>
                        </a:lnTo>
                        <a:lnTo>
                          <a:pt x="795" y="5992"/>
                        </a:lnTo>
                        <a:cubicBezTo>
                          <a:pt x="791" y="4024"/>
                          <a:pt x="773" y="1968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" name="Freeform 182"/>
                  <p:cNvSpPr>
                    <a:spLocks/>
                  </p:cNvSpPr>
                  <p:nvPr/>
                </p:nvSpPr>
                <p:spPr bwMode="auto">
                  <a:xfrm>
                    <a:off x="-16906" y="3890301"/>
                    <a:ext cx="2841744" cy="2016949"/>
                  </a:xfrm>
                  <a:custGeom>
                    <a:avLst/>
                    <a:gdLst>
                      <a:gd name="T0" fmla="*/ 2147483647 w 1520"/>
                      <a:gd name="T1" fmla="*/ 2147483647 h 1548"/>
                      <a:gd name="T2" fmla="*/ 2147483647 w 1520"/>
                      <a:gd name="T3" fmla="*/ 2147483647 h 1548"/>
                      <a:gd name="T4" fmla="*/ 2147483647 w 1520"/>
                      <a:gd name="T5" fmla="*/ 2147483647 h 1548"/>
                      <a:gd name="T6" fmla="*/ 2147483647 w 1520"/>
                      <a:gd name="T7" fmla="*/ 2147483647 h 1548"/>
                      <a:gd name="T8" fmla="*/ 2147483647 w 1520"/>
                      <a:gd name="T9" fmla="*/ 0 h 1548"/>
                      <a:gd name="T10" fmla="*/ 2147483647 w 1520"/>
                      <a:gd name="T11" fmla="*/ 2147483647 h 1548"/>
                      <a:gd name="T12" fmla="*/ 0 w 1520"/>
                      <a:gd name="T13" fmla="*/ 2147483647 h 1548"/>
                      <a:gd name="T14" fmla="*/ 2147483647 w 1520"/>
                      <a:gd name="T15" fmla="*/ 2147483647 h 154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520"/>
                      <a:gd name="T25" fmla="*/ 0 h 1548"/>
                      <a:gd name="T26" fmla="*/ 1520 w 1520"/>
                      <a:gd name="T27" fmla="*/ 1548 h 1548"/>
                      <a:gd name="connsiteX0" fmla="*/ 60 w 10000"/>
                      <a:gd name="connsiteY0" fmla="*/ 9234 h 9968"/>
                      <a:gd name="connsiteX1" fmla="*/ 9974 w 10000"/>
                      <a:gd name="connsiteY1" fmla="*/ 9968 h 9968"/>
                      <a:gd name="connsiteX2" fmla="*/ 10000 w 10000"/>
                      <a:gd name="connsiteY2" fmla="*/ 6382 h 9968"/>
                      <a:gd name="connsiteX3" fmla="*/ 5513 w 10000"/>
                      <a:gd name="connsiteY3" fmla="*/ 6382 h 9968"/>
                      <a:gd name="connsiteX4" fmla="*/ 9868 w 10000"/>
                      <a:gd name="connsiteY4" fmla="*/ 0 h 9968"/>
                      <a:gd name="connsiteX5" fmla="*/ 4191 w 10000"/>
                      <a:gd name="connsiteY5" fmla="*/ 6376 h 9968"/>
                      <a:gd name="connsiteX6" fmla="*/ 0 w 10000"/>
                      <a:gd name="connsiteY6" fmla="*/ 6370 h 9968"/>
                      <a:gd name="connsiteX7" fmla="*/ 60 w 10000"/>
                      <a:gd name="connsiteY7" fmla="*/ 9234 h 9968"/>
                      <a:gd name="connsiteX0" fmla="*/ 60 w 10000"/>
                      <a:gd name="connsiteY0" fmla="*/ 9264 h 9313"/>
                      <a:gd name="connsiteX1" fmla="*/ 9988 w 10000"/>
                      <a:gd name="connsiteY1" fmla="*/ 9313 h 9313"/>
                      <a:gd name="connsiteX2" fmla="*/ 10000 w 10000"/>
                      <a:gd name="connsiteY2" fmla="*/ 6402 h 9313"/>
                      <a:gd name="connsiteX3" fmla="*/ 5513 w 10000"/>
                      <a:gd name="connsiteY3" fmla="*/ 6402 h 9313"/>
                      <a:gd name="connsiteX4" fmla="*/ 9868 w 10000"/>
                      <a:gd name="connsiteY4" fmla="*/ 0 h 9313"/>
                      <a:gd name="connsiteX5" fmla="*/ 4191 w 10000"/>
                      <a:gd name="connsiteY5" fmla="*/ 6396 h 9313"/>
                      <a:gd name="connsiteX6" fmla="*/ 0 w 10000"/>
                      <a:gd name="connsiteY6" fmla="*/ 6390 h 9313"/>
                      <a:gd name="connsiteX7" fmla="*/ 60 w 10000"/>
                      <a:gd name="connsiteY7" fmla="*/ 9264 h 9313"/>
                      <a:gd name="connsiteX0" fmla="*/ 17 w 10000"/>
                      <a:gd name="connsiteY0" fmla="*/ 9947 h 10000"/>
                      <a:gd name="connsiteX1" fmla="*/ 9988 w 10000"/>
                      <a:gd name="connsiteY1" fmla="*/ 10000 h 10000"/>
                      <a:gd name="connsiteX2" fmla="*/ 10000 w 10000"/>
                      <a:gd name="connsiteY2" fmla="*/ 6874 h 10000"/>
                      <a:gd name="connsiteX3" fmla="*/ 5513 w 10000"/>
                      <a:gd name="connsiteY3" fmla="*/ 6874 h 10000"/>
                      <a:gd name="connsiteX4" fmla="*/ 9868 w 10000"/>
                      <a:gd name="connsiteY4" fmla="*/ 0 h 10000"/>
                      <a:gd name="connsiteX5" fmla="*/ 4191 w 10000"/>
                      <a:gd name="connsiteY5" fmla="*/ 6868 h 10000"/>
                      <a:gd name="connsiteX6" fmla="*/ 0 w 10000"/>
                      <a:gd name="connsiteY6" fmla="*/ 6861 h 10000"/>
                      <a:gd name="connsiteX7" fmla="*/ 17 w 10000"/>
                      <a:gd name="connsiteY7" fmla="*/ 9947 h 10000"/>
                      <a:gd name="connsiteX0" fmla="*/ 17 w 10000"/>
                      <a:gd name="connsiteY0" fmla="*/ 9947 h 9982"/>
                      <a:gd name="connsiteX1" fmla="*/ 9974 w 10000"/>
                      <a:gd name="connsiteY1" fmla="*/ 9982 h 9982"/>
                      <a:gd name="connsiteX2" fmla="*/ 10000 w 10000"/>
                      <a:gd name="connsiteY2" fmla="*/ 6874 h 9982"/>
                      <a:gd name="connsiteX3" fmla="*/ 5513 w 10000"/>
                      <a:gd name="connsiteY3" fmla="*/ 6874 h 9982"/>
                      <a:gd name="connsiteX4" fmla="*/ 9868 w 10000"/>
                      <a:gd name="connsiteY4" fmla="*/ 0 h 9982"/>
                      <a:gd name="connsiteX5" fmla="*/ 4191 w 10000"/>
                      <a:gd name="connsiteY5" fmla="*/ 6868 h 9982"/>
                      <a:gd name="connsiteX6" fmla="*/ 0 w 10000"/>
                      <a:gd name="connsiteY6" fmla="*/ 6861 h 9982"/>
                      <a:gd name="connsiteX7" fmla="*/ 17 w 10000"/>
                      <a:gd name="connsiteY7" fmla="*/ 9947 h 9982"/>
                      <a:gd name="connsiteX0" fmla="*/ 17 w 10000"/>
                      <a:gd name="connsiteY0" fmla="*/ 9965 h 10053"/>
                      <a:gd name="connsiteX1" fmla="*/ 9974 w 10000"/>
                      <a:gd name="connsiteY1" fmla="*/ 10053 h 10053"/>
                      <a:gd name="connsiteX2" fmla="*/ 10000 w 10000"/>
                      <a:gd name="connsiteY2" fmla="*/ 6886 h 10053"/>
                      <a:gd name="connsiteX3" fmla="*/ 5513 w 10000"/>
                      <a:gd name="connsiteY3" fmla="*/ 6886 h 10053"/>
                      <a:gd name="connsiteX4" fmla="*/ 9868 w 10000"/>
                      <a:gd name="connsiteY4" fmla="*/ 0 h 10053"/>
                      <a:gd name="connsiteX5" fmla="*/ 4191 w 10000"/>
                      <a:gd name="connsiteY5" fmla="*/ 6880 h 10053"/>
                      <a:gd name="connsiteX6" fmla="*/ 0 w 10000"/>
                      <a:gd name="connsiteY6" fmla="*/ 6873 h 10053"/>
                      <a:gd name="connsiteX7" fmla="*/ 17 w 10000"/>
                      <a:gd name="connsiteY7" fmla="*/ 9965 h 10053"/>
                      <a:gd name="connsiteX0" fmla="*/ 17 w 10000"/>
                      <a:gd name="connsiteY0" fmla="*/ 9965 h 10018"/>
                      <a:gd name="connsiteX1" fmla="*/ 9960 w 10000"/>
                      <a:gd name="connsiteY1" fmla="*/ 10018 h 10018"/>
                      <a:gd name="connsiteX2" fmla="*/ 10000 w 10000"/>
                      <a:gd name="connsiteY2" fmla="*/ 6886 h 10018"/>
                      <a:gd name="connsiteX3" fmla="*/ 5513 w 10000"/>
                      <a:gd name="connsiteY3" fmla="*/ 6886 h 10018"/>
                      <a:gd name="connsiteX4" fmla="*/ 9868 w 10000"/>
                      <a:gd name="connsiteY4" fmla="*/ 0 h 10018"/>
                      <a:gd name="connsiteX5" fmla="*/ 4191 w 10000"/>
                      <a:gd name="connsiteY5" fmla="*/ 6880 h 10018"/>
                      <a:gd name="connsiteX6" fmla="*/ 0 w 10000"/>
                      <a:gd name="connsiteY6" fmla="*/ 6873 h 10018"/>
                      <a:gd name="connsiteX7" fmla="*/ 17 w 10000"/>
                      <a:gd name="connsiteY7" fmla="*/ 9965 h 10018"/>
                      <a:gd name="connsiteX0" fmla="*/ 17 w 10000"/>
                      <a:gd name="connsiteY0" fmla="*/ 9965 h 10071"/>
                      <a:gd name="connsiteX1" fmla="*/ 9989 w 10000"/>
                      <a:gd name="connsiteY1" fmla="*/ 10071 h 10071"/>
                      <a:gd name="connsiteX2" fmla="*/ 10000 w 10000"/>
                      <a:gd name="connsiteY2" fmla="*/ 6886 h 10071"/>
                      <a:gd name="connsiteX3" fmla="*/ 5513 w 10000"/>
                      <a:gd name="connsiteY3" fmla="*/ 6886 h 10071"/>
                      <a:gd name="connsiteX4" fmla="*/ 9868 w 10000"/>
                      <a:gd name="connsiteY4" fmla="*/ 0 h 10071"/>
                      <a:gd name="connsiteX5" fmla="*/ 4191 w 10000"/>
                      <a:gd name="connsiteY5" fmla="*/ 6880 h 10071"/>
                      <a:gd name="connsiteX6" fmla="*/ 0 w 10000"/>
                      <a:gd name="connsiteY6" fmla="*/ 6873 h 10071"/>
                      <a:gd name="connsiteX7" fmla="*/ 17 w 10000"/>
                      <a:gd name="connsiteY7" fmla="*/ 9965 h 10071"/>
                      <a:gd name="connsiteX0" fmla="*/ 17 w 10005"/>
                      <a:gd name="connsiteY0" fmla="*/ 9965 h 10018"/>
                      <a:gd name="connsiteX1" fmla="*/ 10003 w 10005"/>
                      <a:gd name="connsiteY1" fmla="*/ 10018 h 10018"/>
                      <a:gd name="connsiteX2" fmla="*/ 10000 w 10005"/>
                      <a:gd name="connsiteY2" fmla="*/ 6886 h 10018"/>
                      <a:gd name="connsiteX3" fmla="*/ 5513 w 10005"/>
                      <a:gd name="connsiteY3" fmla="*/ 6886 h 10018"/>
                      <a:gd name="connsiteX4" fmla="*/ 9868 w 10005"/>
                      <a:gd name="connsiteY4" fmla="*/ 0 h 10018"/>
                      <a:gd name="connsiteX5" fmla="*/ 4191 w 10005"/>
                      <a:gd name="connsiteY5" fmla="*/ 6880 h 10018"/>
                      <a:gd name="connsiteX6" fmla="*/ 0 w 10005"/>
                      <a:gd name="connsiteY6" fmla="*/ 6873 h 10018"/>
                      <a:gd name="connsiteX7" fmla="*/ 17 w 10005"/>
                      <a:gd name="connsiteY7" fmla="*/ 9965 h 10018"/>
                      <a:gd name="connsiteX0" fmla="*/ 17 w 10005"/>
                      <a:gd name="connsiteY0" fmla="*/ 9965 h 9983"/>
                      <a:gd name="connsiteX1" fmla="*/ 10003 w 10005"/>
                      <a:gd name="connsiteY1" fmla="*/ 9983 h 9983"/>
                      <a:gd name="connsiteX2" fmla="*/ 10000 w 10005"/>
                      <a:gd name="connsiteY2" fmla="*/ 6886 h 9983"/>
                      <a:gd name="connsiteX3" fmla="*/ 5513 w 10005"/>
                      <a:gd name="connsiteY3" fmla="*/ 6886 h 9983"/>
                      <a:gd name="connsiteX4" fmla="*/ 9868 w 10005"/>
                      <a:gd name="connsiteY4" fmla="*/ 0 h 9983"/>
                      <a:gd name="connsiteX5" fmla="*/ 4191 w 10005"/>
                      <a:gd name="connsiteY5" fmla="*/ 6880 h 9983"/>
                      <a:gd name="connsiteX6" fmla="*/ 0 w 10005"/>
                      <a:gd name="connsiteY6" fmla="*/ 6873 h 9983"/>
                      <a:gd name="connsiteX7" fmla="*/ 17 w 10005"/>
                      <a:gd name="connsiteY7" fmla="*/ 9965 h 9983"/>
                      <a:gd name="connsiteX0" fmla="*/ 17 w 10000"/>
                      <a:gd name="connsiteY0" fmla="*/ 10494 h 10494"/>
                      <a:gd name="connsiteX1" fmla="*/ 9998 w 10000"/>
                      <a:gd name="connsiteY1" fmla="*/ 10000 h 10494"/>
                      <a:gd name="connsiteX2" fmla="*/ 9995 w 10000"/>
                      <a:gd name="connsiteY2" fmla="*/ 6898 h 10494"/>
                      <a:gd name="connsiteX3" fmla="*/ 5510 w 10000"/>
                      <a:gd name="connsiteY3" fmla="*/ 6898 h 10494"/>
                      <a:gd name="connsiteX4" fmla="*/ 9863 w 10000"/>
                      <a:gd name="connsiteY4" fmla="*/ 0 h 10494"/>
                      <a:gd name="connsiteX5" fmla="*/ 4189 w 10000"/>
                      <a:gd name="connsiteY5" fmla="*/ 6892 h 10494"/>
                      <a:gd name="connsiteX6" fmla="*/ 0 w 10000"/>
                      <a:gd name="connsiteY6" fmla="*/ 6885 h 10494"/>
                      <a:gd name="connsiteX7" fmla="*/ 17 w 10000"/>
                      <a:gd name="connsiteY7" fmla="*/ 10494 h 10494"/>
                      <a:gd name="connsiteX0" fmla="*/ 17 w 10040"/>
                      <a:gd name="connsiteY0" fmla="*/ 10494 h 10494"/>
                      <a:gd name="connsiteX1" fmla="*/ 10040 w 10040"/>
                      <a:gd name="connsiteY1" fmla="*/ 10410 h 10494"/>
                      <a:gd name="connsiteX2" fmla="*/ 9995 w 10040"/>
                      <a:gd name="connsiteY2" fmla="*/ 6898 h 10494"/>
                      <a:gd name="connsiteX3" fmla="*/ 5510 w 10040"/>
                      <a:gd name="connsiteY3" fmla="*/ 6898 h 10494"/>
                      <a:gd name="connsiteX4" fmla="*/ 9863 w 10040"/>
                      <a:gd name="connsiteY4" fmla="*/ 0 h 10494"/>
                      <a:gd name="connsiteX5" fmla="*/ 4189 w 10040"/>
                      <a:gd name="connsiteY5" fmla="*/ 6892 h 10494"/>
                      <a:gd name="connsiteX6" fmla="*/ 0 w 10040"/>
                      <a:gd name="connsiteY6" fmla="*/ 6885 h 10494"/>
                      <a:gd name="connsiteX7" fmla="*/ 17 w 10040"/>
                      <a:gd name="connsiteY7" fmla="*/ 10494 h 10494"/>
                      <a:gd name="connsiteX0" fmla="*/ 17 w 10020"/>
                      <a:gd name="connsiteY0" fmla="*/ 10494 h 10494"/>
                      <a:gd name="connsiteX1" fmla="*/ 10019 w 10020"/>
                      <a:gd name="connsiteY1" fmla="*/ 10410 h 10494"/>
                      <a:gd name="connsiteX2" fmla="*/ 9995 w 10020"/>
                      <a:gd name="connsiteY2" fmla="*/ 6898 h 10494"/>
                      <a:gd name="connsiteX3" fmla="*/ 5510 w 10020"/>
                      <a:gd name="connsiteY3" fmla="*/ 6898 h 10494"/>
                      <a:gd name="connsiteX4" fmla="*/ 9863 w 10020"/>
                      <a:gd name="connsiteY4" fmla="*/ 0 h 10494"/>
                      <a:gd name="connsiteX5" fmla="*/ 4189 w 10020"/>
                      <a:gd name="connsiteY5" fmla="*/ 6892 h 10494"/>
                      <a:gd name="connsiteX6" fmla="*/ 0 w 10020"/>
                      <a:gd name="connsiteY6" fmla="*/ 6885 h 10494"/>
                      <a:gd name="connsiteX7" fmla="*/ 17 w 10020"/>
                      <a:gd name="connsiteY7" fmla="*/ 10494 h 10494"/>
                      <a:gd name="connsiteX0" fmla="*/ 17 w 9995"/>
                      <a:gd name="connsiteY0" fmla="*/ 10494 h 10563"/>
                      <a:gd name="connsiteX1" fmla="*/ 9977 w 9995"/>
                      <a:gd name="connsiteY1" fmla="*/ 10563 h 10563"/>
                      <a:gd name="connsiteX2" fmla="*/ 9995 w 9995"/>
                      <a:gd name="connsiteY2" fmla="*/ 6898 h 10563"/>
                      <a:gd name="connsiteX3" fmla="*/ 5510 w 9995"/>
                      <a:gd name="connsiteY3" fmla="*/ 6898 h 10563"/>
                      <a:gd name="connsiteX4" fmla="*/ 9863 w 9995"/>
                      <a:gd name="connsiteY4" fmla="*/ 0 h 10563"/>
                      <a:gd name="connsiteX5" fmla="*/ 4189 w 9995"/>
                      <a:gd name="connsiteY5" fmla="*/ 6892 h 10563"/>
                      <a:gd name="connsiteX6" fmla="*/ 0 w 9995"/>
                      <a:gd name="connsiteY6" fmla="*/ 6885 h 10563"/>
                      <a:gd name="connsiteX7" fmla="*/ 17 w 9995"/>
                      <a:gd name="connsiteY7" fmla="*/ 10494 h 10563"/>
                      <a:gd name="connsiteX0" fmla="*/ 17 w 10000"/>
                      <a:gd name="connsiteY0" fmla="*/ 10055 h 10055"/>
                      <a:gd name="connsiteX1" fmla="*/ 9982 w 10000"/>
                      <a:gd name="connsiteY1" fmla="*/ 10000 h 10055"/>
                      <a:gd name="connsiteX2" fmla="*/ 10000 w 10000"/>
                      <a:gd name="connsiteY2" fmla="*/ 6530 h 10055"/>
                      <a:gd name="connsiteX3" fmla="*/ 5513 w 10000"/>
                      <a:gd name="connsiteY3" fmla="*/ 6530 h 10055"/>
                      <a:gd name="connsiteX4" fmla="*/ 9868 w 10000"/>
                      <a:gd name="connsiteY4" fmla="*/ 0 h 10055"/>
                      <a:gd name="connsiteX5" fmla="*/ 4191 w 10000"/>
                      <a:gd name="connsiteY5" fmla="*/ 6525 h 10055"/>
                      <a:gd name="connsiteX6" fmla="*/ 0 w 10000"/>
                      <a:gd name="connsiteY6" fmla="*/ 6518 h 10055"/>
                      <a:gd name="connsiteX7" fmla="*/ 17 w 10000"/>
                      <a:gd name="connsiteY7" fmla="*/ 10055 h 10055"/>
                      <a:gd name="connsiteX0" fmla="*/ 17 w 10000"/>
                      <a:gd name="connsiteY0" fmla="*/ 10055 h 10072"/>
                      <a:gd name="connsiteX1" fmla="*/ 9961 w 10000"/>
                      <a:gd name="connsiteY1" fmla="*/ 10072 h 10072"/>
                      <a:gd name="connsiteX2" fmla="*/ 10000 w 10000"/>
                      <a:gd name="connsiteY2" fmla="*/ 6530 h 10072"/>
                      <a:gd name="connsiteX3" fmla="*/ 5513 w 10000"/>
                      <a:gd name="connsiteY3" fmla="*/ 6530 h 10072"/>
                      <a:gd name="connsiteX4" fmla="*/ 9868 w 10000"/>
                      <a:gd name="connsiteY4" fmla="*/ 0 h 10072"/>
                      <a:gd name="connsiteX5" fmla="*/ 4191 w 10000"/>
                      <a:gd name="connsiteY5" fmla="*/ 6525 h 10072"/>
                      <a:gd name="connsiteX6" fmla="*/ 0 w 10000"/>
                      <a:gd name="connsiteY6" fmla="*/ 6518 h 10072"/>
                      <a:gd name="connsiteX7" fmla="*/ 17 w 10000"/>
                      <a:gd name="connsiteY7" fmla="*/ 10055 h 10072"/>
                      <a:gd name="connsiteX0" fmla="*/ 17 w 10005"/>
                      <a:gd name="connsiteY0" fmla="*/ 10055 h 10072"/>
                      <a:gd name="connsiteX1" fmla="*/ 10003 w 10005"/>
                      <a:gd name="connsiteY1" fmla="*/ 10072 h 10072"/>
                      <a:gd name="connsiteX2" fmla="*/ 10000 w 10005"/>
                      <a:gd name="connsiteY2" fmla="*/ 6530 h 10072"/>
                      <a:gd name="connsiteX3" fmla="*/ 5513 w 10005"/>
                      <a:gd name="connsiteY3" fmla="*/ 6530 h 10072"/>
                      <a:gd name="connsiteX4" fmla="*/ 9868 w 10005"/>
                      <a:gd name="connsiteY4" fmla="*/ 0 h 10072"/>
                      <a:gd name="connsiteX5" fmla="*/ 4191 w 10005"/>
                      <a:gd name="connsiteY5" fmla="*/ 6525 h 10072"/>
                      <a:gd name="connsiteX6" fmla="*/ 0 w 10005"/>
                      <a:gd name="connsiteY6" fmla="*/ 6518 h 10072"/>
                      <a:gd name="connsiteX7" fmla="*/ 17 w 10005"/>
                      <a:gd name="connsiteY7" fmla="*/ 10055 h 10072"/>
                      <a:gd name="connsiteX0" fmla="*/ 17 w 10005"/>
                      <a:gd name="connsiteY0" fmla="*/ 10055 h 10072"/>
                      <a:gd name="connsiteX1" fmla="*/ 10003 w 10005"/>
                      <a:gd name="connsiteY1" fmla="*/ 10072 h 10072"/>
                      <a:gd name="connsiteX2" fmla="*/ 10000 w 10005"/>
                      <a:gd name="connsiteY2" fmla="*/ 6530 h 10072"/>
                      <a:gd name="connsiteX3" fmla="*/ 5121 w 10005"/>
                      <a:gd name="connsiteY3" fmla="*/ 6550 h 10072"/>
                      <a:gd name="connsiteX4" fmla="*/ 9868 w 10005"/>
                      <a:gd name="connsiteY4" fmla="*/ 0 h 10072"/>
                      <a:gd name="connsiteX5" fmla="*/ 4191 w 10005"/>
                      <a:gd name="connsiteY5" fmla="*/ 6525 h 10072"/>
                      <a:gd name="connsiteX6" fmla="*/ 0 w 10005"/>
                      <a:gd name="connsiteY6" fmla="*/ 6518 h 10072"/>
                      <a:gd name="connsiteX7" fmla="*/ 17 w 10005"/>
                      <a:gd name="connsiteY7" fmla="*/ 10055 h 10072"/>
                      <a:gd name="connsiteX0" fmla="*/ 17 w 10005"/>
                      <a:gd name="connsiteY0" fmla="*/ 8574 h 8591"/>
                      <a:gd name="connsiteX1" fmla="*/ 10003 w 10005"/>
                      <a:gd name="connsiteY1" fmla="*/ 8591 h 8591"/>
                      <a:gd name="connsiteX2" fmla="*/ 10000 w 10005"/>
                      <a:gd name="connsiteY2" fmla="*/ 5049 h 8591"/>
                      <a:gd name="connsiteX3" fmla="*/ 5121 w 10005"/>
                      <a:gd name="connsiteY3" fmla="*/ 5069 h 8591"/>
                      <a:gd name="connsiteX4" fmla="*/ 8743 w 10005"/>
                      <a:gd name="connsiteY4" fmla="*/ 0 h 8591"/>
                      <a:gd name="connsiteX5" fmla="*/ 4191 w 10005"/>
                      <a:gd name="connsiteY5" fmla="*/ 5044 h 8591"/>
                      <a:gd name="connsiteX6" fmla="*/ 0 w 10005"/>
                      <a:gd name="connsiteY6" fmla="*/ 5037 h 8591"/>
                      <a:gd name="connsiteX7" fmla="*/ 17 w 10005"/>
                      <a:gd name="connsiteY7" fmla="*/ 8574 h 8591"/>
                      <a:gd name="connsiteX0" fmla="*/ 17 w 10000"/>
                      <a:gd name="connsiteY0" fmla="*/ 9687 h 9707"/>
                      <a:gd name="connsiteX1" fmla="*/ 9998 w 10000"/>
                      <a:gd name="connsiteY1" fmla="*/ 9707 h 9707"/>
                      <a:gd name="connsiteX2" fmla="*/ 9995 w 10000"/>
                      <a:gd name="connsiteY2" fmla="*/ 5584 h 9707"/>
                      <a:gd name="connsiteX3" fmla="*/ 5118 w 10000"/>
                      <a:gd name="connsiteY3" fmla="*/ 5607 h 9707"/>
                      <a:gd name="connsiteX4" fmla="*/ 9718 w 10000"/>
                      <a:gd name="connsiteY4" fmla="*/ 0 h 9707"/>
                      <a:gd name="connsiteX5" fmla="*/ 4189 w 10000"/>
                      <a:gd name="connsiteY5" fmla="*/ 5578 h 9707"/>
                      <a:gd name="connsiteX6" fmla="*/ 0 w 10000"/>
                      <a:gd name="connsiteY6" fmla="*/ 5570 h 9707"/>
                      <a:gd name="connsiteX7" fmla="*/ 17 w 10000"/>
                      <a:gd name="connsiteY7" fmla="*/ 9687 h 9707"/>
                      <a:gd name="connsiteX0" fmla="*/ 17 w 11240"/>
                      <a:gd name="connsiteY0" fmla="*/ 7809 h 7830"/>
                      <a:gd name="connsiteX1" fmla="*/ 9998 w 11240"/>
                      <a:gd name="connsiteY1" fmla="*/ 7830 h 7830"/>
                      <a:gd name="connsiteX2" fmla="*/ 9995 w 11240"/>
                      <a:gd name="connsiteY2" fmla="*/ 3583 h 7830"/>
                      <a:gd name="connsiteX3" fmla="*/ 5118 w 11240"/>
                      <a:gd name="connsiteY3" fmla="*/ 3606 h 7830"/>
                      <a:gd name="connsiteX4" fmla="*/ 11240 w 11240"/>
                      <a:gd name="connsiteY4" fmla="*/ 0 h 7830"/>
                      <a:gd name="connsiteX5" fmla="*/ 4189 w 11240"/>
                      <a:gd name="connsiteY5" fmla="*/ 3576 h 7830"/>
                      <a:gd name="connsiteX6" fmla="*/ 0 w 11240"/>
                      <a:gd name="connsiteY6" fmla="*/ 3568 h 7830"/>
                      <a:gd name="connsiteX7" fmla="*/ 17 w 11240"/>
                      <a:gd name="connsiteY7" fmla="*/ 7809 h 7830"/>
                      <a:gd name="connsiteX0" fmla="*/ 15 w 9965"/>
                      <a:gd name="connsiteY0" fmla="*/ 9920 h 9947"/>
                      <a:gd name="connsiteX1" fmla="*/ 8895 w 9965"/>
                      <a:gd name="connsiteY1" fmla="*/ 9947 h 9947"/>
                      <a:gd name="connsiteX2" fmla="*/ 8892 w 9965"/>
                      <a:gd name="connsiteY2" fmla="*/ 4523 h 9947"/>
                      <a:gd name="connsiteX3" fmla="*/ 4553 w 9965"/>
                      <a:gd name="connsiteY3" fmla="*/ 4552 h 9947"/>
                      <a:gd name="connsiteX4" fmla="*/ 9965 w 9965"/>
                      <a:gd name="connsiteY4" fmla="*/ 0 h 9947"/>
                      <a:gd name="connsiteX5" fmla="*/ 3727 w 9965"/>
                      <a:gd name="connsiteY5" fmla="*/ 4514 h 9947"/>
                      <a:gd name="connsiteX6" fmla="*/ 0 w 9965"/>
                      <a:gd name="connsiteY6" fmla="*/ 4504 h 9947"/>
                      <a:gd name="connsiteX7" fmla="*/ 15 w 9965"/>
                      <a:gd name="connsiteY7" fmla="*/ 9920 h 9947"/>
                      <a:gd name="connsiteX0" fmla="*/ 15 w 9965"/>
                      <a:gd name="connsiteY0" fmla="*/ 10027 h 10054"/>
                      <a:gd name="connsiteX1" fmla="*/ 8926 w 9965"/>
                      <a:gd name="connsiteY1" fmla="*/ 10054 h 10054"/>
                      <a:gd name="connsiteX2" fmla="*/ 8923 w 9965"/>
                      <a:gd name="connsiteY2" fmla="*/ 4601 h 10054"/>
                      <a:gd name="connsiteX3" fmla="*/ 4569 w 9965"/>
                      <a:gd name="connsiteY3" fmla="*/ 4630 h 10054"/>
                      <a:gd name="connsiteX4" fmla="*/ 9965 w 9965"/>
                      <a:gd name="connsiteY4" fmla="*/ 0 h 10054"/>
                      <a:gd name="connsiteX5" fmla="*/ 3740 w 9965"/>
                      <a:gd name="connsiteY5" fmla="*/ 4592 h 10054"/>
                      <a:gd name="connsiteX6" fmla="*/ 0 w 9965"/>
                      <a:gd name="connsiteY6" fmla="*/ 4582 h 10054"/>
                      <a:gd name="connsiteX7" fmla="*/ 15 w 9965"/>
                      <a:gd name="connsiteY7" fmla="*/ 10027 h 10054"/>
                      <a:gd name="connsiteX0" fmla="*/ 26 w 10000"/>
                      <a:gd name="connsiteY0" fmla="*/ 12028 h 12028"/>
                      <a:gd name="connsiteX1" fmla="*/ 8957 w 10000"/>
                      <a:gd name="connsiteY1" fmla="*/ 10000 h 12028"/>
                      <a:gd name="connsiteX2" fmla="*/ 8954 w 10000"/>
                      <a:gd name="connsiteY2" fmla="*/ 4576 h 12028"/>
                      <a:gd name="connsiteX3" fmla="*/ 4585 w 10000"/>
                      <a:gd name="connsiteY3" fmla="*/ 4605 h 12028"/>
                      <a:gd name="connsiteX4" fmla="*/ 10000 w 10000"/>
                      <a:gd name="connsiteY4" fmla="*/ 0 h 12028"/>
                      <a:gd name="connsiteX5" fmla="*/ 3753 w 10000"/>
                      <a:gd name="connsiteY5" fmla="*/ 4567 h 12028"/>
                      <a:gd name="connsiteX6" fmla="*/ 0 w 10000"/>
                      <a:gd name="connsiteY6" fmla="*/ 4557 h 12028"/>
                      <a:gd name="connsiteX7" fmla="*/ 26 w 10000"/>
                      <a:gd name="connsiteY7" fmla="*/ 12028 h 12028"/>
                      <a:gd name="connsiteX0" fmla="*/ 26 w 10000"/>
                      <a:gd name="connsiteY0" fmla="*/ 12028 h 12157"/>
                      <a:gd name="connsiteX1" fmla="*/ 8968 w 10000"/>
                      <a:gd name="connsiteY1" fmla="*/ 12157 h 12157"/>
                      <a:gd name="connsiteX2" fmla="*/ 8954 w 10000"/>
                      <a:gd name="connsiteY2" fmla="*/ 4576 h 12157"/>
                      <a:gd name="connsiteX3" fmla="*/ 4585 w 10000"/>
                      <a:gd name="connsiteY3" fmla="*/ 4605 h 12157"/>
                      <a:gd name="connsiteX4" fmla="*/ 10000 w 10000"/>
                      <a:gd name="connsiteY4" fmla="*/ 0 h 12157"/>
                      <a:gd name="connsiteX5" fmla="*/ 3753 w 10000"/>
                      <a:gd name="connsiteY5" fmla="*/ 4567 h 12157"/>
                      <a:gd name="connsiteX6" fmla="*/ 0 w 10000"/>
                      <a:gd name="connsiteY6" fmla="*/ 4557 h 12157"/>
                      <a:gd name="connsiteX7" fmla="*/ 26 w 10000"/>
                      <a:gd name="connsiteY7" fmla="*/ 12028 h 12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2157">
                        <a:moveTo>
                          <a:pt x="26" y="12028"/>
                        </a:moveTo>
                        <a:lnTo>
                          <a:pt x="8968" y="12157"/>
                        </a:lnTo>
                        <a:cubicBezTo>
                          <a:pt x="8976" y="10286"/>
                          <a:pt x="8946" y="6451"/>
                          <a:pt x="8954" y="4576"/>
                        </a:cubicBezTo>
                        <a:lnTo>
                          <a:pt x="4585" y="4605"/>
                        </a:lnTo>
                        <a:lnTo>
                          <a:pt x="10000" y="0"/>
                        </a:lnTo>
                        <a:lnTo>
                          <a:pt x="3753" y="4567"/>
                        </a:lnTo>
                        <a:lnTo>
                          <a:pt x="0" y="4557"/>
                        </a:lnTo>
                        <a:cubicBezTo>
                          <a:pt x="18" y="6056"/>
                          <a:pt x="8" y="10533"/>
                          <a:pt x="26" y="1202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248" name="Group 247"/>
                  <p:cNvGrpSpPr/>
                  <p:nvPr/>
                </p:nvGrpSpPr>
                <p:grpSpPr>
                  <a:xfrm>
                    <a:off x="1813080" y="1267776"/>
                    <a:ext cx="2368385" cy="1064859"/>
                    <a:chOff x="1813081" y="1267776"/>
                    <a:chExt cx="1599501" cy="1064859"/>
                  </a:xfrm>
                </p:grpSpPr>
                <p:sp>
                  <p:nvSpPr>
                    <p:cNvPr id="278" name="Freeform 178"/>
                    <p:cNvSpPr>
                      <a:spLocks/>
                    </p:cNvSpPr>
                    <p:nvPr/>
                  </p:nvSpPr>
                  <p:spPr bwMode="auto">
                    <a:xfrm flipH="1">
                      <a:off x="1813081" y="1267776"/>
                      <a:ext cx="1511076" cy="1064859"/>
                    </a:xfrm>
                    <a:custGeom>
                      <a:avLst/>
                      <a:gdLst>
                        <a:gd name="T0" fmla="*/ 0 w 972"/>
                        <a:gd name="T1" fmla="*/ 0 h 588"/>
                        <a:gd name="T2" fmla="*/ 2147483647 w 972"/>
                        <a:gd name="T3" fmla="*/ 2147483647 h 588"/>
                        <a:gd name="T4" fmla="*/ 2147483647 w 972"/>
                        <a:gd name="T5" fmla="*/ 2147483647 h 588"/>
                        <a:gd name="T6" fmla="*/ 2147483647 w 972"/>
                        <a:gd name="T7" fmla="*/ 2147483647 h 588"/>
                        <a:gd name="T8" fmla="*/ 2147483647 w 972"/>
                        <a:gd name="T9" fmla="*/ 2147483647 h 588"/>
                        <a:gd name="T10" fmla="*/ 2147483647 w 972"/>
                        <a:gd name="T11" fmla="*/ 2147483647 h 588"/>
                        <a:gd name="T12" fmla="*/ 2147483647 w 972"/>
                        <a:gd name="T13" fmla="*/ 2147483647 h 588"/>
                        <a:gd name="T14" fmla="*/ 0 w 972"/>
                        <a:gd name="T15" fmla="*/ 0 h 588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972"/>
                        <a:gd name="T25" fmla="*/ 0 h 588"/>
                        <a:gd name="T26" fmla="*/ 972 w 972"/>
                        <a:gd name="T27" fmla="*/ 588 h 588"/>
                        <a:gd name="connsiteX0" fmla="*/ 0 w 9232"/>
                        <a:gd name="connsiteY0" fmla="*/ 0 h 10978"/>
                        <a:gd name="connsiteX1" fmla="*/ 8580 w 9232"/>
                        <a:gd name="connsiteY1" fmla="*/ 102 h 10978"/>
                        <a:gd name="connsiteX2" fmla="*/ 8580 w 9232"/>
                        <a:gd name="connsiteY2" fmla="*/ 5595 h 10978"/>
                        <a:gd name="connsiteX3" fmla="*/ 6008 w 9232"/>
                        <a:gd name="connsiteY3" fmla="*/ 5578 h 10978"/>
                        <a:gd name="connsiteX4" fmla="*/ 9232 w 9232"/>
                        <a:gd name="connsiteY4" fmla="*/ 10978 h 10978"/>
                        <a:gd name="connsiteX5" fmla="*/ 4198 w 9232"/>
                        <a:gd name="connsiteY5" fmla="*/ 5578 h 10978"/>
                        <a:gd name="connsiteX6" fmla="*/ 31 w 9232"/>
                        <a:gd name="connsiteY6" fmla="*/ 5527 h 10978"/>
                        <a:gd name="connsiteX7" fmla="*/ 0 w 9232"/>
                        <a:gd name="connsiteY7" fmla="*/ 0 h 10978"/>
                        <a:gd name="connsiteX0" fmla="*/ 0 w 9294"/>
                        <a:gd name="connsiteY0" fmla="*/ 0 h 9802"/>
                        <a:gd name="connsiteX1" fmla="*/ 9294 w 9294"/>
                        <a:gd name="connsiteY1" fmla="*/ 93 h 9802"/>
                        <a:gd name="connsiteX2" fmla="*/ 9294 w 9294"/>
                        <a:gd name="connsiteY2" fmla="*/ 5097 h 9802"/>
                        <a:gd name="connsiteX3" fmla="*/ 6508 w 9294"/>
                        <a:gd name="connsiteY3" fmla="*/ 5081 h 9802"/>
                        <a:gd name="connsiteX4" fmla="*/ 9029 w 9294"/>
                        <a:gd name="connsiteY4" fmla="*/ 9802 h 9802"/>
                        <a:gd name="connsiteX5" fmla="*/ 4547 w 9294"/>
                        <a:gd name="connsiteY5" fmla="*/ 5081 h 9802"/>
                        <a:gd name="connsiteX6" fmla="*/ 34 w 9294"/>
                        <a:gd name="connsiteY6" fmla="*/ 5035 h 9802"/>
                        <a:gd name="connsiteX7" fmla="*/ 0 w 9294"/>
                        <a:gd name="connsiteY7" fmla="*/ 0 h 9802"/>
                        <a:gd name="connsiteX0" fmla="*/ 0 w 10000"/>
                        <a:gd name="connsiteY0" fmla="*/ 0 h 10000"/>
                        <a:gd name="connsiteX1" fmla="*/ 10000 w 10000"/>
                        <a:gd name="connsiteY1" fmla="*/ 95 h 10000"/>
                        <a:gd name="connsiteX2" fmla="*/ 10000 w 10000"/>
                        <a:gd name="connsiteY2" fmla="*/ 5200 h 10000"/>
                        <a:gd name="connsiteX3" fmla="*/ 6181 w 10000"/>
                        <a:gd name="connsiteY3" fmla="*/ 5083 h 10000"/>
                        <a:gd name="connsiteX4" fmla="*/ 9715 w 10000"/>
                        <a:gd name="connsiteY4" fmla="*/ 10000 h 10000"/>
                        <a:gd name="connsiteX5" fmla="*/ 4892 w 10000"/>
                        <a:gd name="connsiteY5" fmla="*/ 5184 h 10000"/>
                        <a:gd name="connsiteX6" fmla="*/ 37 w 10000"/>
                        <a:gd name="connsiteY6" fmla="*/ 5137 h 10000"/>
                        <a:gd name="connsiteX7" fmla="*/ 0 w 10000"/>
                        <a:gd name="connsiteY7" fmla="*/ 0 h 10000"/>
                        <a:gd name="connsiteX0" fmla="*/ 0 w 10000"/>
                        <a:gd name="connsiteY0" fmla="*/ 0 h 13396"/>
                        <a:gd name="connsiteX1" fmla="*/ 10000 w 10000"/>
                        <a:gd name="connsiteY1" fmla="*/ 95 h 13396"/>
                        <a:gd name="connsiteX2" fmla="*/ 10000 w 10000"/>
                        <a:gd name="connsiteY2" fmla="*/ 5200 h 13396"/>
                        <a:gd name="connsiteX3" fmla="*/ 6181 w 10000"/>
                        <a:gd name="connsiteY3" fmla="*/ 5083 h 13396"/>
                        <a:gd name="connsiteX4" fmla="*/ 9825 w 10000"/>
                        <a:gd name="connsiteY4" fmla="*/ 13396 h 13396"/>
                        <a:gd name="connsiteX5" fmla="*/ 4892 w 10000"/>
                        <a:gd name="connsiteY5" fmla="*/ 5184 h 13396"/>
                        <a:gd name="connsiteX6" fmla="*/ 37 w 10000"/>
                        <a:gd name="connsiteY6" fmla="*/ 5137 h 13396"/>
                        <a:gd name="connsiteX7" fmla="*/ 0 w 10000"/>
                        <a:gd name="connsiteY7" fmla="*/ 0 h 13396"/>
                        <a:gd name="connsiteX0" fmla="*/ 0 w 10000"/>
                        <a:gd name="connsiteY0" fmla="*/ 0 h 13396"/>
                        <a:gd name="connsiteX1" fmla="*/ 10000 w 10000"/>
                        <a:gd name="connsiteY1" fmla="*/ 95 h 13396"/>
                        <a:gd name="connsiteX2" fmla="*/ 10000 w 10000"/>
                        <a:gd name="connsiteY2" fmla="*/ 5200 h 13396"/>
                        <a:gd name="connsiteX3" fmla="*/ 6181 w 10000"/>
                        <a:gd name="connsiteY3" fmla="*/ 5083 h 13396"/>
                        <a:gd name="connsiteX4" fmla="*/ 9825 w 10000"/>
                        <a:gd name="connsiteY4" fmla="*/ 13396 h 13396"/>
                        <a:gd name="connsiteX5" fmla="*/ 5492 w 10000"/>
                        <a:gd name="connsiteY5" fmla="*/ 5264 h 13396"/>
                        <a:gd name="connsiteX6" fmla="*/ 37 w 10000"/>
                        <a:gd name="connsiteY6" fmla="*/ 5137 h 13396"/>
                        <a:gd name="connsiteX7" fmla="*/ 0 w 10000"/>
                        <a:gd name="connsiteY7" fmla="*/ 0 h 13396"/>
                        <a:gd name="connsiteX0" fmla="*/ 0 w 10000"/>
                        <a:gd name="connsiteY0" fmla="*/ 0 h 13396"/>
                        <a:gd name="connsiteX1" fmla="*/ 10000 w 10000"/>
                        <a:gd name="connsiteY1" fmla="*/ 95 h 13396"/>
                        <a:gd name="connsiteX2" fmla="*/ 10000 w 10000"/>
                        <a:gd name="connsiteY2" fmla="*/ 5200 h 13396"/>
                        <a:gd name="connsiteX3" fmla="*/ 6181 w 10000"/>
                        <a:gd name="connsiteY3" fmla="*/ 5083 h 13396"/>
                        <a:gd name="connsiteX4" fmla="*/ 9825 w 10000"/>
                        <a:gd name="connsiteY4" fmla="*/ 13396 h 13396"/>
                        <a:gd name="connsiteX5" fmla="*/ 5492 w 10000"/>
                        <a:gd name="connsiteY5" fmla="*/ 5224 h 13396"/>
                        <a:gd name="connsiteX6" fmla="*/ 37 w 10000"/>
                        <a:gd name="connsiteY6" fmla="*/ 5137 h 13396"/>
                        <a:gd name="connsiteX7" fmla="*/ 0 w 10000"/>
                        <a:gd name="connsiteY7" fmla="*/ 0 h 13396"/>
                        <a:gd name="connsiteX0" fmla="*/ 0 w 10000"/>
                        <a:gd name="connsiteY0" fmla="*/ 0 h 13396"/>
                        <a:gd name="connsiteX1" fmla="*/ 10000 w 10000"/>
                        <a:gd name="connsiteY1" fmla="*/ 95 h 13396"/>
                        <a:gd name="connsiteX2" fmla="*/ 10000 w 10000"/>
                        <a:gd name="connsiteY2" fmla="*/ 5200 h 13396"/>
                        <a:gd name="connsiteX3" fmla="*/ 6181 w 10000"/>
                        <a:gd name="connsiteY3" fmla="*/ 5083 h 13396"/>
                        <a:gd name="connsiteX4" fmla="*/ 9825 w 10000"/>
                        <a:gd name="connsiteY4" fmla="*/ 13396 h 13396"/>
                        <a:gd name="connsiteX5" fmla="*/ 5506 w 10000"/>
                        <a:gd name="connsiteY5" fmla="*/ 5144 h 13396"/>
                        <a:gd name="connsiteX6" fmla="*/ 37 w 10000"/>
                        <a:gd name="connsiteY6" fmla="*/ 5137 h 13396"/>
                        <a:gd name="connsiteX7" fmla="*/ 0 w 10000"/>
                        <a:gd name="connsiteY7" fmla="*/ 0 h 13396"/>
                        <a:gd name="connsiteX0" fmla="*/ 0 w 10000"/>
                        <a:gd name="connsiteY0" fmla="*/ 0 h 13396"/>
                        <a:gd name="connsiteX1" fmla="*/ 10000 w 10000"/>
                        <a:gd name="connsiteY1" fmla="*/ 95 h 13396"/>
                        <a:gd name="connsiteX2" fmla="*/ 10000 w 10000"/>
                        <a:gd name="connsiteY2" fmla="*/ 5200 h 13396"/>
                        <a:gd name="connsiteX3" fmla="*/ 6181 w 10000"/>
                        <a:gd name="connsiteY3" fmla="*/ 5083 h 13396"/>
                        <a:gd name="connsiteX4" fmla="*/ 9825 w 10000"/>
                        <a:gd name="connsiteY4" fmla="*/ 13396 h 13396"/>
                        <a:gd name="connsiteX5" fmla="*/ 5763 w 10000"/>
                        <a:gd name="connsiteY5" fmla="*/ 5144 h 13396"/>
                        <a:gd name="connsiteX6" fmla="*/ 37 w 10000"/>
                        <a:gd name="connsiteY6" fmla="*/ 5137 h 13396"/>
                        <a:gd name="connsiteX7" fmla="*/ 0 w 10000"/>
                        <a:gd name="connsiteY7" fmla="*/ 0 h 1339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0" h="13396">
                          <a:moveTo>
                            <a:pt x="0" y="0"/>
                          </a:moveTo>
                          <a:lnTo>
                            <a:pt x="10000" y="95"/>
                          </a:lnTo>
                          <a:lnTo>
                            <a:pt x="10000" y="5200"/>
                          </a:lnTo>
                          <a:lnTo>
                            <a:pt x="6181" y="5083"/>
                          </a:lnTo>
                          <a:lnTo>
                            <a:pt x="9825" y="13396"/>
                          </a:lnTo>
                          <a:lnTo>
                            <a:pt x="5763" y="5144"/>
                          </a:lnTo>
                          <a:lnTo>
                            <a:pt x="37" y="5137"/>
                          </a:lnTo>
                          <a:cubicBezTo>
                            <a:pt x="25" y="3425"/>
                            <a:pt x="12" y="1712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TextBox 19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814512" y="1309896"/>
                      <a:ext cx="1598070" cy="34881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45720" tIns="0" rIns="0" bIns="0">
                      <a:spAutoFit/>
                    </a:bodyPr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200" b="1"/>
                        <a:t>PNNL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/>
                        <a:t>Sr-90	Y-90 generator for cancer therapy</a:t>
                      </a:r>
                    </a:p>
                  </p:txBody>
                </p:sp>
              </p:grpSp>
              <p:sp>
                <p:nvSpPr>
                  <p:cNvPr id="252" name="TextBox 20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8" y="4757484"/>
                    <a:ext cx="2503488" cy="123367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/>
                      <a:t>LANL </a:t>
                    </a:r>
                  </a:p>
                  <a:p>
                    <a:pPr>
                      <a:spcAft>
                        <a:spcPts val="100"/>
                      </a:spcAft>
                    </a:pPr>
                    <a:r>
                      <a:rPr lang="en-US" sz="1000" b="1"/>
                      <a:t>Accelerator (IPF):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/>
                      <a:t>Ac-225	Targeted cancer therapy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/>
                      <a:t>Ti-44	Sc-44 generator for PET imaging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/>
                      <a:t>Cd-109	X-ray fluorescence analyses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/>
                      <a:t>As-73	Environmental tracer</a:t>
                    </a:r>
                  </a:p>
                  <a:p>
                    <a:pPr>
                      <a:spcAft>
                        <a:spcPts val="200"/>
                      </a:spcAft>
                      <a:tabLst>
                        <a:tab pos="404813" algn="l"/>
                      </a:tabLst>
                    </a:pPr>
                    <a:r>
                      <a:rPr lang="en-US" sz="900"/>
                      <a:t>Si-32	Oceanographic research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endParaRPr lang="en-US" sz="900"/>
                  </a:p>
                </p:txBody>
              </p:sp>
              <p:sp>
                <p:nvSpPr>
                  <p:cNvPr id="253" name="TextBox 20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01895" y="4576650"/>
                    <a:ext cx="2011486" cy="48731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/>
                      <a:t>Univ. of Missouri (MURR)</a:t>
                    </a:r>
                  </a:p>
                  <a:p>
                    <a:r>
                      <a:rPr lang="en-US" sz="900"/>
                      <a:t>Supplier of research isotopes (e.g., Se-75, Lu-177, Au-199)</a:t>
                    </a:r>
                  </a:p>
                </p:txBody>
              </p:sp>
              <p:grpSp>
                <p:nvGrpSpPr>
                  <p:cNvPr id="254" name="Group 253"/>
                  <p:cNvGrpSpPr/>
                  <p:nvPr/>
                </p:nvGrpSpPr>
                <p:grpSpPr>
                  <a:xfrm>
                    <a:off x="4491327" y="4206911"/>
                    <a:ext cx="2359947" cy="2294479"/>
                    <a:chOff x="6411912" y="4123783"/>
                    <a:chExt cx="2359947" cy="2294479"/>
                  </a:xfrm>
                </p:grpSpPr>
                <p:sp>
                  <p:nvSpPr>
                    <p:cNvPr id="272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6430844" y="4123783"/>
                      <a:ext cx="2160263" cy="2294479"/>
                    </a:xfrm>
                    <a:custGeom>
                      <a:avLst/>
                      <a:gdLst>
                        <a:gd name="T0" fmla="*/ 2147483647 w 1740"/>
                        <a:gd name="T1" fmla="*/ 2147483647 h 1616"/>
                        <a:gd name="T2" fmla="*/ 2147483647 w 1740"/>
                        <a:gd name="T3" fmla="*/ 2147483647 h 1616"/>
                        <a:gd name="T4" fmla="*/ 2147483647 w 1740"/>
                        <a:gd name="T5" fmla="*/ 2147483647 h 1616"/>
                        <a:gd name="T6" fmla="*/ 2147483647 w 1740"/>
                        <a:gd name="T7" fmla="*/ 2147483647 h 1616"/>
                        <a:gd name="T8" fmla="*/ 0 w 1740"/>
                        <a:gd name="T9" fmla="*/ 0 h 1616"/>
                        <a:gd name="T10" fmla="*/ 2147483647 w 1740"/>
                        <a:gd name="T11" fmla="*/ 2147483647 h 1616"/>
                        <a:gd name="T12" fmla="*/ 2147483647 w 1740"/>
                        <a:gd name="T13" fmla="*/ 2147483647 h 1616"/>
                        <a:gd name="T14" fmla="*/ 2147483647 w 1740"/>
                        <a:gd name="T15" fmla="*/ 2147483647 h 16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40"/>
                        <a:gd name="T25" fmla="*/ 0 h 1616"/>
                        <a:gd name="T26" fmla="*/ 1740 w 1740"/>
                        <a:gd name="T27" fmla="*/ 1616 h 1616"/>
                        <a:gd name="connsiteX0" fmla="*/ 650 w 8305"/>
                        <a:gd name="connsiteY0" fmla="*/ 10096 h 10096"/>
                        <a:gd name="connsiteX1" fmla="*/ 8305 w 8305"/>
                        <a:gd name="connsiteY1" fmla="*/ 10096 h 10096"/>
                        <a:gd name="connsiteX2" fmla="*/ 8305 w 8305"/>
                        <a:gd name="connsiteY2" fmla="*/ 7144 h 10096"/>
                        <a:gd name="connsiteX3" fmla="*/ 4776 w 8305"/>
                        <a:gd name="connsiteY3" fmla="*/ 7138 h 10096"/>
                        <a:gd name="connsiteX4" fmla="*/ 0 w 8305"/>
                        <a:gd name="connsiteY4" fmla="*/ 0 h 10096"/>
                        <a:gd name="connsiteX5" fmla="*/ 3839 w 8305"/>
                        <a:gd name="connsiteY5" fmla="*/ 7144 h 10096"/>
                        <a:gd name="connsiteX6" fmla="*/ 650 w 8305"/>
                        <a:gd name="connsiteY6" fmla="*/ 7144 h 10096"/>
                        <a:gd name="connsiteX7" fmla="*/ 650 w 8305"/>
                        <a:gd name="connsiteY7" fmla="*/ 10096 h 10096"/>
                        <a:gd name="connsiteX0" fmla="*/ 0 w 9217"/>
                        <a:gd name="connsiteY0" fmla="*/ 10255 h 10255"/>
                        <a:gd name="connsiteX1" fmla="*/ 9217 w 9217"/>
                        <a:gd name="connsiteY1" fmla="*/ 10255 h 10255"/>
                        <a:gd name="connsiteX2" fmla="*/ 9217 w 9217"/>
                        <a:gd name="connsiteY2" fmla="*/ 7331 h 10255"/>
                        <a:gd name="connsiteX3" fmla="*/ 4968 w 9217"/>
                        <a:gd name="connsiteY3" fmla="*/ 7325 h 10255"/>
                        <a:gd name="connsiteX4" fmla="*/ 5191 w 9217"/>
                        <a:gd name="connsiteY4" fmla="*/ 0 h 10255"/>
                        <a:gd name="connsiteX5" fmla="*/ 3840 w 9217"/>
                        <a:gd name="connsiteY5" fmla="*/ 7331 h 10255"/>
                        <a:gd name="connsiteX6" fmla="*/ 0 w 9217"/>
                        <a:gd name="connsiteY6" fmla="*/ 7331 h 10255"/>
                        <a:gd name="connsiteX7" fmla="*/ 0 w 9217"/>
                        <a:gd name="connsiteY7" fmla="*/ 10255 h 10255"/>
                        <a:gd name="connsiteX0" fmla="*/ 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7149 h 10000"/>
                        <a:gd name="connsiteX3" fmla="*/ 4893 w 10000"/>
                        <a:gd name="connsiteY3" fmla="*/ 7126 h 10000"/>
                        <a:gd name="connsiteX4" fmla="*/ 5632 w 10000"/>
                        <a:gd name="connsiteY4" fmla="*/ 0 h 10000"/>
                        <a:gd name="connsiteX5" fmla="*/ 4166 w 10000"/>
                        <a:gd name="connsiteY5" fmla="*/ 7149 h 10000"/>
                        <a:gd name="connsiteX6" fmla="*/ 0 w 10000"/>
                        <a:gd name="connsiteY6" fmla="*/ 7149 h 10000"/>
                        <a:gd name="connsiteX7" fmla="*/ 0 w 10000"/>
                        <a:gd name="connsiteY7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10000"/>
                          </a:moveTo>
                          <a:lnTo>
                            <a:pt x="10000" y="10000"/>
                          </a:lnTo>
                          <a:lnTo>
                            <a:pt x="10000" y="7149"/>
                          </a:lnTo>
                          <a:lnTo>
                            <a:pt x="4893" y="7126"/>
                          </a:lnTo>
                          <a:cubicBezTo>
                            <a:pt x="4973" y="4745"/>
                            <a:pt x="5552" y="2381"/>
                            <a:pt x="5632" y="0"/>
                          </a:cubicBezTo>
                          <a:lnTo>
                            <a:pt x="4166" y="7149"/>
                          </a:lnTo>
                          <a:lnTo>
                            <a:pt x="0" y="7149"/>
                          </a:lnTo>
                          <a:lnTo>
                            <a:pt x="0" y="1000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20000"/>
                        <a:lumOff val="80000"/>
                      </a:schemeClr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TextBox 20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411912" y="5776913"/>
                      <a:ext cx="2359947" cy="6258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45720" tIns="0" rIns="0" bIns="0">
                      <a:spAutoFit/>
                    </a:bodyPr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200" b="1"/>
                        <a:t>SRNL (NNSA Tritium Facility)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/>
                        <a:t>He-3	Neutron detection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/>
                        <a:t>	Fuel source for fusion reactors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/>
                        <a:t>	Lung testing</a:t>
                      </a:r>
                    </a:p>
                  </p:txBody>
                </p:sp>
              </p:grpSp>
              <p:sp>
                <p:nvSpPr>
                  <p:cNvPr id="255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491123" y="2151640"/>
                    <a:ext cx="52388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" name="Freeform 178"/>
                  <p:cNvSpPr>
                    <a:spLocks/>
                  </p:cNvSpPr>
                  <p:nvPr/>
                </p:nvSpPr>
                <p:spPr bwMode="auto">
                  <a:xfrm>
                    <a:off x="74907" y="1306070"/>
                    <a:ext cx="1602649" cy="824615"/>
                  </a:xfrm>
                  <a:custGeom>
                    <a:avLst/>
                    <a:gdLst>
                      <a:gd name="T0" fmla="*/ 0 w 972"/>
                      <a:gd name="T1" fmla="*/ 0 h 588"/>
                      <a:gd name="T2" fmla="*/ 2147483647 w 972"/>
                      <a:gd name="T3" fmla="*/ 2147483647 h 588"/>
                      <a:gd name="T4" fmla="*/ 2147483647 w 972"/>
                      <a:gd name="T5" fmla="*/ 2147483647 h 588"/>
                      <a:gd name="T6" fmla="*/ 2147483647 w 972"/>
                      <a:gd name="T7" fmla="*/ 2147483647 h 588"/>
                      <a:gd name="T8" fmla="*/ 2147483647 w 972"/>
                      <a:gd name="T9" fmla="*/ 2147483647 h 588"/>
                      <a:gd name="T10" fmla="*/ 2147483647 w 972"/>
                      <a:gd name="T11" fmla="*/ 2147483647 h 588"/>
                      <a:gd name="T12" fmla="*/ 2147483647 w 972"/>
                      <a:gd name="T13" fmla="*/ 2147483647 h 588"/>
                      <a:gd name="T14" fmla="*/ 0 w 972"/>
                      <a:gd name="T15" fmla="*/ 0 h 58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972"/>
                      <a:gd name="T25" fmla="*/ 0 h 588"/>
                      <a:gd name="T26" fmla="*/ 972 w 972"/>
                      <a:gd name="T27" fmla="*/ 588 h 588"/>
                      <a:gd name="connsiteX0" fmla="*/ 0 w 8580"/>
                      <a:gd name="connsiteY0" fmla="*/ 0 h 9894"/>
                      <a:gd name="connsiteX1" fmla="*/ 8580 w 8580"/>
                      <a:gd name="connsiteY1" fmla="*/ 102 h 9894"/>
                      <a:gd name="connsiteX2" fmla="*/ 8580 w 8580"/>
                      <a:gd name="connsiteY2" fmla="*/ 5595 h 9894"/>
                      <a:gd name="connsiteX3" fmla="*/ 6008 w 8580"/>
                      <a:gd name="connsiteY3" fmla="*/ 5578 h 9894"/>
                      <a:gd name="connsiteX4" fmla="*/ 7527 w 8580"/>
                      <a:gd name="connsiteY4" fmla="*/ 9894 h 9894"/>
                      <a:gd name="connsiteX5" fmla="*/ 4198 w 8580"/>
                      <a:gd name="connsiteY5" fmla="*/ 5578 h 9894"/>
                      <a:gd name="connsiteX6" fmla="*/ 31 w 8580"/>
                      <a:gd name="connsiteY6" fmla="*/ 5527 h 9894"/>
                      <a:gd name="connsiteX7" fmla="*/ 0 w 8580"/>
                      <a:gd name="connsiteY7" fmla="*/ 0 h 9894"/>
                      <a:gd name="connsiteX0" fmla="*/ 0 w 10000"/>
                      <a:gd name="connsiteY0" fmla="*/ 0 h 10000"/>
                      <a:gd name="connsiteX1" fmla="*/ 10000 w 10000"/>
                      <a:gd name="connsiteY1" fmla="*/ 103 h 10000"/>
                      <a:gd name="connsiteX2" fmla="*/ 10000 w 10000"/>
                      <a:gd name="connsiteY2" fmla="*/ 5655 h 10000"/>
                      <a:gd name="connsiteX3" fmla="*/ 6110 w 10000"/>
                      <a:gd name="connsiteY3" fmla="*/ 5638 h 10000"/>
                      <a:gd name="connsiteX4" fmla="*/ 8773 w 10000"/>
                      <a:gd name="connsiteY4" fmla="*/ 10000 h 10000"/>
                      <a:gd name="connsiteX5" fmla="*/ 4893 w 10000"/>
                      <a:gd name="connsiteY5" fmla="*/ 5638 h 10000"/>
                      <a:gd name="connsiteX6" fmla="*/ 36 w 10000"/>
                      <a:gd name="connsiteY6" fmla="*/ 5586 h 10000"/>
                      <a:gd name="connsiteX7" fmla="*/ 0 w 10000"/>
                      <a:gd name="connsiteY7" fmla="*/ 0 h 10000"/>
                      <a:gd name="connsiteX0" fmla="*/ 0 w 10000"/>
                      <a:gd name="connsiteY0" fmla="*/ 0 h 8664"/>
                      <a:gd name="connsiteX1" fmla="*/ 10000 w 10000"/>
                      <a:gd name="connsiteY1" fmla="*/ 103 h 8664"/>
                      <a:gd name="connsiteX2" fmla="*/ 10000 w 10000"/>
                      <a:gd name="connsiteY2" fmla="*/ 5655 h 8664"/>
                      <a:gd name="connsiteX3" fmla="*/ 6110 w 10000"/>
                      <a:gd name="connsiteY3" fmla="*/ 5638 h 8664"/>
                      <a:gd name="connsiteX4" fmla="*/ 8600 w 10000"/>
                      <a:gd name="connsiteY4" fmla="*/ 8664 h 8664"/>
                      <a:gd name="connsiteX5" fmla="*/ 4893 w 10000"/>
                      <a:gd name="connsiteY5" fmla="*/ 5638 h 8664"/>
                      <a:gd name="connsiteX6" fmla="*/ 36 w 10000"/>
                      <a:gd name="connsiteY6" fmla="*/ 5586 h 8664"/>
                      <a:gd name="connsiteX7" fmla="*/ 0 w 10000"/>
                      <a:gd name="connsiteY7" fmla="*/ 0 h 8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8664">
                        <a:moveTo>
                          <a:pt x="0" y="0"/>
                        </a:moveTo>
                        <a:lnTo>
                          <a:pt x="10000" y="103"/>
                        </a:lnTo>
                        <a:lnTo>
                          <a:pt x="10000" y="5655"/>
                        </a:lnTo>
                        <a:lnTo>
                          <a:pt x="6110" y="5638"/>
                        </a:lnTo>
                        <a:lnTo>
                          <a:pt x="8600" y="8664"/>
                        </a:lnTo>
                        <a:lnTo>
                          <a:pt x="4893" y="5638"/>
                        </a:lnTo>
                        <a:lnTo>
                          <a:pt x="36" y="55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TextBox 20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432" y="1339712"/>
                    <a:ext cx="1720917" cy="4616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/>
                      <a:t>Univ. of Washington </a:t>
                    </a:r>
                    <a:r>
                      <a:rPr lang="en-US" sz="900"/>
                      <a:t>Supplier of research isotopes (e.g., At-211)</a:t>
                    </a:r>
                  </a:p>
                </p:txBody>
              </p:sp>
              <p:grpSp>
                <p:nvGrpSpPr>
                  <p:cNvPr id="258" name="Group 257"/>
                  <p:cNvGrpSpPr/>
                  <p:nvPr/>
                </p:nvGrpSpPr>
                <p:grpSpPr>
                  <a:xfrm>
                    <a:off x="5403322" y="2824137"/>
                    <a:ext cx="3226327" cy="973336"/>
                    <a:chOff x="4554450" y="4774462"/>
                    <a:chExt cx="4093358" cy="973336"/>
                  </a:xfrm>
                  <a:solidFill>
                    <a:schemeClr val="accent6">
                      <a:lumMod val="20000"/>
                      <a:lumOff val="80000"/>
                    </a:schemeClr>
                  </a:solidFill>
                </p:grpSpPr>
                <p:sp>
                  <p:nvSpPr>
                    <p:cNvPr id="270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4554450" y="4774462"/>
                      <a:ext cx="4093358" cy="973336"/>
                    </a:xfrm>
                    <a:custGeom>
                      <a:avLst/>
                      <a:gdLst>
                        <a:gd name="T0" fmla="*/ 2147483647 w 1740"/>
                        <a:gd name="T1" fmla="*/ 2147483647 h 1616"/>
                        <a:gd name="T2" fmla="*/ 2147483647 w 1740"/>
                        <a:gd name="T3" fmla="*/ 2147483647 h 1616"/>
                        <a:gd name="T4" fmla="*/ 2147483647 w 1740"/>
                        <a:gd name="T5" fmla="*/ 2147483647 h 1616"/>
                        <a:gd name="T6" fmla="*/ 2147483647 w 1740"/>
                        <a:gd name="T7" fmla="*/ 2147483647 h 1616"/>
                        <a:gd name="T8" fmla="*/ 0 w 1740"/>
                        <a:gd name="T9" fmla="*/ 0 h 1616"/>
                        <a:gd name="T10" fmla="*/ 2147483647 w 1740"/>
                        <a:gd name="T11" fmla="*/ 2147483647 h 1616"/>
                        <a:gd name="T12" fmla="*/ 2147483647 w 1740"/>
                        <a:gd name="T13" fmla="*/ 2147483647 h 1616"/>
                        <a:gd name="T14" fmla="*/ 2147483647 w 1740"/>
                        <a:gd name="T15" fmla="*/ 2147483647 h 161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740"/>
                        <a:gd name="T25" fmla="*/ 0 h 1616"/>
                        <a:gd name="T26" fmla="*/ 1740 w 1740"/>
                        <a:gd name="T27" fmla="*/ 1616 h 1616"/>
                        <a:gd name="connsiteX0" fmla="*/ 4606 w 12261"/>
                        <a:gd name="connsiteY0" fmla="*/ 6642 h 6642"/>
                        <a:gd name="connsiteX1" fmla="*/ 12261 w 12261"/>
                        <a:gd name="connsiteY1" fmla="*/ 6642 h 6642"/>
                        <a:gd name="connsiteX2" fmla="*/ 12261 w 12261"/>
                        <a:gd name="connsiteY2" fmla="*/ 3690 h 6642"/>
                        <a:gd name="connsiteX3" fmla="*/ 8732 w 12261"/>
                        <a:gd name="connsiteY3" fmla="*/ 3684 h 6642"/>
                        <a:gd name="connsiteX4" fmla="*/ 0 w 12261"/>
                        <a:gd name="connsiteY4" fmla="*/ 0 h 6642"/>
                        <a:gd name="connsiteX5" fmla="*/ 7795 w 12261"/>
                        <a:gd name="connsiteY5" fmla="*/ 3690 h 6642"/>
                        <a:gd name="connsiteX6" fmla="*/ 4606 w 12261"/>
                        <a:gd name="connsiteY6" fmla="*/ 3690 h 6642"/>
                        <a:gd name="connsiteX7" fmla="*/ 4606 w 12261"/>
                        <a:gd name="connsiteY7" fmla="*/ 6642 h 6642"/>
                        <a:gd name="connsiteX0" fmla="*/ 3020 w 9263"/>
                        <a:gd name="connsiteY0" fmla="*/ 9680 h 9680"/>
                        <a:gd name="connsiteX1" fmla="*/ 9263 w 9263"/>
                        <a:gd name="connsiteY1" fmla="*/ 9680 h 9680"/>
                        <a:gd name="connsiteX2" fmla="*/ 9263 w 9263"/>
                        <a:gd name="connsiteY2" fmla="*/ 5236 h 9680"/>
                        <a:gd name="connsiteX3" fmla="*/ 6385 w 9263"/>
                        <a:gd name="connsiteY3" fmla="*/ 5227 h 9680"/>
                        <a:gd name="connsiteX4" fmla="*/ 0 w 9263"/>
                        <a:gd name="connsiteY4" fmla="*/ 0 h 9680"/>
                        <a:gd name="connsiteX5" fmla="*/ 5621 w 9263"/>
                        <a:gd name="connsiteY5" fmla="*/ 5236 h 9680"/>
                        <a:gd name="connsiteX6" fmla="*/ 3020 w 9263"/>
                        <a:gd name="connsiteY6" fmla="*/ 5236 h 9680"/>
                        <a:gd name="connsiteX7" fmla="*/ 3020 w 9263"/>
                        <a:gd name="connsiteY7" fmla="*/ 9680 h 968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6893 w 10000"/>
                        <a:gd name="connsiteY3" fmla="*/ 5400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5102 w 10000"/>
                        <a:gd name="connsiteY3" fmla="*/ 5317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5500 w 10000"/>
                        <a:gd name="connsiteY3" fmla="*/ 5483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5566 w 10000"/>
                        <a:gd name="connsiteY3" fmla="*/ 5317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5566 w 10000"/>
                        <a:gd name="connsiteY3" fmla="*/ 5483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260 w 10000"/>
                        <a:gd name="connsiteY0" fmla="*/ 10000 h 10000"/>
                        <a:gd name="connsiteX1" fmla="*/ 10000 w 10000"/>
                        <a:gd name="connsiteY1" fmla="*/ 10000 h 10000"/>
                        <a:gd name="connsiteX2" fmla="*/ 10000 w 10000"/>
                        <a:gd name="connsiteY2" fmla="*/ 5409 h 10000"/>
                        <a:gd name="connsiteX3" fmla="*/ 5566 w 10000"/>
                        <a:gd name="connsiteY3" fmla="*/ 5426 h 10000"/>
                        <a:gd name="connsiteX4" fmla="*/ 0 w 10000"/>
                        <a:gd name="connsiteY4" fmla="*/ 0 h 10000"/>
                        <a:gd name="connsiteX5" fmla="*/ 4807 w 10000"/>
                        <a:gd name="connsiteY5" fmla="*/ 5409 h 10000"/>
                        <a:gd name="connsiteX6" fmla="*/ 3260 w 10000"/>
                        <a:gd name="connsiteY6" fmla="*/ 5409 h 10000"/>
                        <a:gd name="connsiteX7" fmla="*/ 3260 w 10000"/>
                        <a:gd name="connsiteY7" fmla="*/ 10000 h 10000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5732 w 10166"/>
                        <a:gd name="connsiteY3" fmla="*/ 5592 h 10166"/>
                        <a:gd name="connsiteX4" fmla="*/ 0 w 10166"/>
                        <a:gd name="connsiteY4" fmla="*/ 0 h 10166"/>
                        <a:gd name="connsiteX5" fmla="*/ 4973 w 10166"/>
                        <a:gd name="connsiteY5" fmla="*/ 5575 h 10166"/>
                        <a:gd name="connsiteX6" fmla="*/ 3426 w 10166"/>
                        <a:gd name="connsiteY6" fmla="*/ 5575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5732 w 10166"/>
                        <a:gd name="connsiteY3" fmla="*/ 5592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26 w 10166"/>
                        <a:gd name="connsiteY6" fmla="*/ 5575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5732 w 10166"/>
                        <a:gd name="connsiteY3" fmla="*/ 5592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5 w 10166"/>
                        <a:gd name="connsiteY3" fmla="*/ 8421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94 w 10166"/>
                        <a:gd name="connsiteY3" fmla="*/ 5647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5 w 10166"/>
                        <a:gd name="connsiteY3" fmla="*/ 8421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4189 w 10166"/>
                        <a:gd name="connsiteY3" fmla="*/ 522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5 w 10166"/>
                        <a:gd name="connsiteY3" fmla="*/ 8421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5 w 10166"/>
                        <a:gd name="connsiteY3" fmla="*/ 8421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5 w 10166"/>
                        <a:gd name="connsiteY3" fmla="*/ 8421 h 10166"/>
                        <a:gd name="connsiteX4" fmla="*/ 0 w 10166"/>
                        <a:gd name="connsiteY4" fmla="*/ 0 h 10166"/>
                        <a:gd name="connsiteX5" fmla="*/ 3437 w 10166"/>
                        <a:gd name="connsiteY5" fmla="*/ 9167 h 10166"/>
                        <a:gd name="connsiteX6" fmla="*/ 3437 w 10166"/>
                        <a:gd name="connsiteY6" fmla="*/ 9167 h 10166"/>
                        <a:gd name="connsiteX7" fmla="*/ 3426 w 10166"/>
                        <a:gd name="connsiteY7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6196 w 10166"/>
                        <a:gd name="connsiteY3" fmla="*/ 7713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6196 w 10166"/>
                        <a:gd name="connsiteY3" fmla="*/ 7713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6196 w 10166"/>
                        <a:gd name="connsiteY3" fmla="*/ 7713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775 w 10166"/>
                        <a:gd name="connsiteY3" fmla="*/ 5670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48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540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95 w 10166"/>
                        <a:gd name="connsiteY3" fmla="*/ 5626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95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95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95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9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9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9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3426 w 10166"/>
                        <a:gd name="connsiteY0" fmla="*/ 10166 h 10166"/>
                        <a:gd name="connsiteX1" fmla="*/ 10166 w 10166"/>
                        <a:gd name="connsiteY1" fmla="*/ 10166 h 10166"/>
                        <a:gd name="connsiteX2" fmla="*/ 10166 w 10166"/>
                        <a:gd name="connsiteY2" fmla="*/ 5575 h 10166"/>
                        <a:gd name="connsiteX3" fmla="*/ 3449 w 10166"/>
                        <a:gd name="connsiteY3" fmla="*/ 5581 h 10166"/>
                        <a:gd name="connsiteX4" fmla="*/ 3445 w 10166"/>
                        <a:gd name="connsiteY4" fmla="*/ 8421 h 10166"/>
                        <a:gd name="connsiteX5" fmla="*/ 0 w 10166"/>
                        <a:gd name="connsiteY5" fmla="*/ 0 h 10166"/>
                        <a:gd name="connsiteX6" fmla="*/ 3437 w 10166"/>
                        <a:gd name="connsiteY6" fmla="*/ 9167 h 10166"/>
                        <a:gd name="connsiteX7" fmla="*/ 3437 w 10166"/>
                        <a:gd name="connsiteY7" fmla="*/ 9167 h 10166"/>
                        <a:gd name="connsiteX8" fmla="*/ 3426 w 10166"/>
                        <a:gd name="connsiteY8" fmla="*/ 10166 h 10166"/>
                        <a:gd name="connsiteX0" fmla="*/ 5651 w 12391"/>
                        <a:gd name="connsiteY0" fmla="*/ 4625 h 10747"/>
                        <a:gd name="connsiteX1" fmla="*/ 12391 w 12391"/>
                        <a:gd name="connsiteY1" fmla="*/ 4625 h 10747"/>
                        <a:gd name="connsiteX2" fmla="*/ 12391 w 12391"/>
                        <a:gd name="connsiteY2" fmla="*/ 34 h 10747"/>
                        <a:gd name="connsiteX3" fmla="*/ 5674 w 12391"/>
                        <a:gd name="connsiteY3" fmla="*/ 40 h 10747"/>
                        <a:gd name="connsiteX4" fmla="*/ 5670 w 12391"/>
                        <a:gd name="connsiteY4" fmla="*/ 2880 h 10747"/>
                        <a:gd name="connsiteX5" fmla="*/ 0 w 12391"/>
                        <a:gd name="connsiteY5" fmla="*/ 10747 h 10747"/>
                        <a:gd name="connsiteX6" fmla="*/ 5662 w 12391"/>
                        <a:gd name="connsiteY6" fmla="*/ 3626 h 10747"/>
                        <a:gd name="connsiteX7" fmla="*/ 5662 w 12391"/>
                        <a:gd name="connsiteY7" fmla="*/ 3626 h 10747"/>
                        <a:gd name="connsiteX8" fmla="*/ 5651 w 12391"/>
                        <a:gd name="connsiteY8" fmla="*/ 4625 h 10747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5981 w 12702"/>
                        <a:gd name="connsiteY4" fmla="*/ 2880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5981 w 12702"/>
                        <a:gd name="connsiteY4" fmla="*/ 2514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6023 w 12702"/>
                        <a:gd name="connsiteY4" fmla="*/ 2972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6065 w 12702"/>
                        <a:gd name="connsiteY4" fmla="*/ 2789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6018 w 12702"/>
                        <a:gd name="connsiteY4" fmla="*/ 2789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5962 w 12702"/>
                        <a:gd name="connsiteY0" fmla="*/ 4625 h 10711"/>
                        <a:gd name="connsiteX1" fmla="*/ 12702 w 12702"/>
                        <a:gd name="connsiteY1" fmla="*/ 4625 h 10711"/>
                        <a:gd name="connsiteX2" fmla="*/ 12702 w 12702"/>
                        <a:gd name="connsiteY2" fmla="*/ 34 h 10711"/>
                        <a:gd name="connsiteX3" fmla="*/ 5985 w 12702"/>
                        <a:gd name="connsiteY3" fmla="*/ 40 h 10711"/>
                        <a:gd name="connsiteX4" fmla="*/ 5994 w 12702"/>
                        <a:gd name="connsiteY4" fmla="*/ 2892 h 10711"/>
                        <a:gd name="connsiteX5" fmla="*/ 0 w 12702"/>
                        <a:gd name="connsiteY5" fmla="*/ 10711 h 10711"/>
                        <a:gd name="connsiteX6" fmla="*/ 5973 w 12702"/>
                        <a:gd name="connsiteY6" fmla="*/ 3626 h 10711"/>
                        <a:gd name="connsiteX7" fmla="*/ 5973 w 12702"/>
                        <a:gd name="connsiteY7" fmla="*/ 3626 h 10711"/>
                        <a:gd name="connsiteX8" fmla="*/ 5962 w 12702"/>
                        <a:gd name="connsiteY8" fmla="*/ 4625 h 10711"/>
                        <a:gd name="connsiteX0" fmla="*/ 6031 w 12771"/>
                        <a:gd name="connsiteY0" fmla="*/ 4625 h 8385"/>
                        <a:gd name="connsiteX1" fmla="*/ 12771 w 12771"/>
                        <a:gd name="connsiteY1" fmla="*/ 4625 h 8385"/>
                        <a:gd name="connsiteX2" fmla="*/ 12771 w 12771"/>
                        <a:gd name="connsiteY2" fmla="*/ 34 h 8385"/>
                        <a:gd name="connsiteX3" fmla="*/ 6054 w 12771"/>
                        <a:gd name="connsiteY3" fmla="*/ 40 h 8385"/>
                        <a:gd name="connsiteX4" fmla="*/ 6063 w 12771"/>
                        <a:gd name="connsiteY4" fmla="*/ 2892 h 8385"/>
                        <a:gd name="connsiteX5" fmla="*/ 0 w 12771"/>
                        <a:gd name="connsiteY5" fmla="*/ 8385 h 8385"/>
                        <a:gd name="connsiteX6" fmla="*/ 6042 w 12771"/>
                        <a:gd name="connsiteY6" fmla="*/ 3626 h 8385"/>
                        <a:gd name="connsiteX7" fmla="*/ 6042 w 12771"/>
                        <a:gd name="connsiteY7" fmla="*/ 3626 h 8385"/>
                        <a:gd name="connsiteX8" fmla="*/ 6031 w 12771"/>
                        <a:gd name="connsiteY8" fmla="*/ 4625 h 83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2771" h="8385">
                          <a:moveTo>
                            <a:pt x="6031" y="4625"/>
                          </a:moveTo>
                          <a:lnTo>
                            <a:pt x="12771" y="4625"/>
                          </a:lnTo>
                          <a:lnTo>
                            <a:pt x="12771" y="34"/>
                          </a:lnTo>
                          <a:cubicBezTo>
                            <a:pt x="11751" y="-41"/>
                            <a:pt x="9339" y="32"/>
                            <a:pt x="6054" y="40"/>
                          </a:cubicBezTo>
                          <a:cubicBezTo>
                            <a:pt x="6054" y="2175"/>
                            <a:pt x="6060" y="2847"/>
                            <a:pt x="6063" y="2892"/>
                          </a:cubicBezTo>
                          <a:lnTo>
                            <a:pt x="0" y="8385"/>
                          </a:lnTo>
                          <a:lnTo>
                            <a:pt x="6042" y="3626"/>
                          </a:lnTo>
                          <a:lnTo>
                            <a:pt x="6042" y="3626"/>
                          </a:lnTo>
                          <a:cubicBezTo>
                            <a:pt x="6038" y="3959"/>
                            <a:pt x="6035" y="4292"/>
                            <a:pt x="6031" y="4625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TextBox 20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515680" y="4802106"/>
                      <a:ext cx="1963056" cy="51078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square" lIns="45720" tIns="0" rIns="0" bIns="0">
                      <a:spAutoFit/>
                    </a:bodyPr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200" b="1" dirty="0"/>
                        <a:t>Y-12 (NNSA Facility)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Li-6	Neutron detection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Li-7	Radiation dosimeter</a:t>
                      </a:r>
                    </a:p>
                  </p:txBody>
                </p:sp>
              </p:grpSp>
              <p:grpSp>
                <p:nvGrpSpPr>
                  <p:cNvPr id="259" name="Group 258"/>
                  <p:cNvGrpSpPr/>
                  <p:nvPr/>
                </p:nvGrpSpPr>
                <p:grpSpPr>
                  <a:xfrm>
                    <a:off x="5427866" y="3417493"/>
                    <a:ext cx="3375322" cy="1439231"/>
                    <a:chOff x="5551655" y="2797963"/>
                    <a:chExt cx="3547892" cy="1341561"/>
                  </a:xfrm>
                </p:grpSpPr>
                <p:sp>
                  <p:nvSpPr>
                    <p:cNvPr id="268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5551655" y="2797963"/>
                      <a:ext cx="3547892" cy="1341561"/>
                    </a:xfrm>
                    <a:custGeom>
                      <a:avLst/>
                      <a:gdLst>
                        <a:gd name="T0" fmla="*/ 2147483647 w 2272"/>
                        <a:gd name="T1" fmla="*/ 2147483647 h 1381"/>
                        <a:gd name="T2" fmla="*/ 2147483647 w 2272"/>
                        <a:gd name="T3" fmla="*/ 0 h 1381"/>
                        <a:gd name="T4" fmla="*/ 2147483647 w 2272"/>
                        <a:gd name="T5" fmla="*/ 0 h 1381"/>
                        <a:gd name="T6" fmla="*/ 2147483647 w 2272"/>
                        <a:gd name="T7" fmla="*/ 2147483647 h 1381"/>
                        <a:gd name="T8" fmla="*/ 0 w 2272"/>
                        <a:gd name="T9" fmla="*/ 2147483647 h 1381"/>
                        <a:gd name="T10" fmla="*/ 2147483647 w 2272"/>
                        <a:gd name="T11" fmla="*/ 2147483647 h 1381"/>
                        <a:gd name="T12" fmla="*/ 2147483647 w 2272"/>
                        <a:gd name="T13" fmla="*/ 2147483647 h 1381"/>
                        <a:gd name="T14" fmla="*/ 2147483647 w 2272"/>
                        <a:gd name="T15" fmla="*/ 2147483647 h 1381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272"/>
                        <a:gd name="T25" fmla="*/ 0 h 1381"/>
                        <a:gd name="T26" fmla="*/ 2272 w 2272"/>
                        <a:gd name="T27" fmla="*/ 1381 h 1381"/>
                        <a:gd name="connsiteX0" fmla="*/ 9914 w 9914"/>
                        <a:gd name="connsiteY0" fmla="*/ 10000 h 10000"/>
                        <a:gd name="connsiteX1" fmla="*/ 9914 w 9914"/>
                        <a:gd name="connsiteY1" fmla="*/ 0 h 10000"/>
                        <a:gd name="connsiteX2" fmla="*/ 4368 w 9914"/>
                        <a:gd name="connsiteY2" fmla="*/ 0 h 10000"/>
                        <a:gd name="connsiteX3" fmla="*/ 4342 w 9914"/>
                        <a:gd name="connsiteY3" fmla="*/ 2368 h 10000"/>
                        <a:gd name="connsiteX4" fmla="*/ 0 w 9914"/>
                        <a:gd name="connsiteY4" fmla="*/ 6440 h 10000"/>
                        <a:gd name="connsiteX5" fmla="*/ 4368 w 9914"/>
                        <a:gd name="connsiteY5" fmla="*/ 3295 h 10000"/>
                        <a:gd name="connsiteX6" fmla="*/ 4368 w 9914"/>
                        <a:gd name="connsiteY6" fmla="*/ 10000 h 10000"/>
                        <a:gd name="connsiteX7" fmla="*/ 9914 w 9914"/>
                        <a:gd name="connsiteY7" fmla="*/ 10000 h 10000"/>
                        <a:gd name="connsiteX0" fmla="*/ 10029 w 10029"/>
                        <a:gd name="connsiteY0" fmla="*/ 10000 h 10000"/>
                        <a:gd name="connsiteX1" fmla="*/ 10029 w 10029"/>
                        <a:gd name="connsiteY1" fmla="*/ 0 h 10000"/>
                        <a:gd name="connsiteX2" fmla="*/ 4435 w 10029"/>
                        <a:gd name="connsiteY2" fmla="*/ 0 h 10000"/>
                        <a:gd name="connsiteX3" fmla="*/ 4409 w 10029"/>
                        <a:gd name="connsiteY3" fmla="*/ 2368 h 10000"/>
                        <a:gd name="connsiteX4" fmla="*/ 0 w 10029"/>
                        <a:gd name="connsiteY4" fmla="*/ 6657 h 10000"/>
                        <a:gd name="connsiteX5" fmla="*/ 4435 w 10029"/>
                        <a:gd name="connsiteY5" fmla="*/ 3295 h 10000"/>
                        <a:gd name="connsiteX6" fmla="*/ 4435 w 10029"/>
                        <a:gd name="connsiteY6" fmla="*/ 10000 h 10000"/>
                        <a:gd name="connsiteX7" fmla="*/ 10029 w 10029"/>
                        <a:gd name="connsiteY7" fmla="*/ 10000 h 10000"/>
                        <a:gd name="connsiteX0" fmla="*/ 10000 w 10000"/>
                        <a:gd name="connsiteY0" fmla="*/ 10000 h 10000"/>
                        <a:gd name="connsiteX1" fmla="*/ 10000 w 10000"/>
                        <a:gd name="connsiteY1" fmla="*/ 0 h 10000"/>
                        <a:gd name="connsiteX2" fmla="*/ 4406 w 10000"/>
                        <a:gd name="connsiteY2" fmla="*/ 0 h 10000"/>
                        <a:gd name="connsiteX3" fmla="*/ 4380 w 10000"/>
                        <a:gd name="connsiteY3" fmla="*/ 2368 h 10000"/>
                        <a:gd name="connsiteX4" fmla="*/ 0 w 10000"/>
                        <a:gd name="connsiteY4" fmla="*/ 6549 h 10000"/>
                        <a:gd name="connsiteX5" fmla="*/ 4406 w 10000"/>
                        <a:gd name="connsiteY5" fmla="*/ 3295 h 10000"/>
                        <a:gd name="connsiteX6" fmla="*/ 4406 w 10000"/>
                        <a:gd name="connsiteY6" fmla="*/ 10000 h 10000"/>
                        <a:gd name="connsiteX7" fmla="*/ 10000 w 10000"/>
                        <a:gd name="connsiteY7" fmla="*/ 10000 h 10000"/>
                        <a:gd name="connsiteX0" fmla="*/ 9689 w 9689"/>
                        <a:gd name="connsiteY0" fmla="*/ 10000 h 10000"/>
                        <a:gd name="connsiteX1" fmla="*/ 9689 w 9689"/>
                        <a:gd name="connsiteY1" fmla="*/ 0 h 10000"/>
                        <a:gd name="connsiteX2" fmla="*/ 4095 w 9689"/>
                        <a:gd name="connsiteY2" fmla="*/ 0 h 10000"/>
                        <a:gd name="connsiteX3" fmla="*/ 4069 w 9689"/>
                        <a:gd name="connsiteY3" fmla="*/ 2368 h 10000"/>
                        <a:gd name="connsiteX4" fmla="*/ 0 w 9689"/>
                        <a:gd name="connsiteY4" fmla="*/ 3590 h 10000"/>
                        <a:gd name="connsiteX5" fmla="*/ 4095 w 9689"/>
                        <a:gd name="connsiteY5" fmla="*/ 3295 h 10000"/>
                        <a:gd name="connsiteX6" fmla="*/ 4095 w 9689"/>
                        <a:gd name="connsiteY6" fmla="*/ 10000 h 10000"/>
                        <a:gd name="connsiteX7" fmla="*/ 9689 w 9689"/>
                        <a:gd name="connsiteY7" fmla="*/ 10000 h 10000"/>
                        <a:gd name="connsiteX0" fmla="*/ 10000 w 10000"/>
                        <a:gd name="connsiteY0" fmla="*/ 10000 h 10000"/>
                        <a:gd name="connsiteX1" fmla="*/ 10000 w 10000"/>
                        <a:gd name="connsiteY1" fmla="*/ 0 h 10000"/>
                        <a:gd name="connsiteX2" fmla="*/ 4226 w 10000"/>
                        <a:gd name="connsiteY2" fmla="*/ 0 h 10000"/>
                        <a:gd name="connsiteX3" fmla="*/ 4212 w 10000"/>
                        <a:gd name="connsiteY3" fmla="*/ 801 h 10000"/>
                        <a:gd name="connsiteX4" fmla="*/ 0 w 10000"/>
                        <a:gd name="connsiteY4" fmla="*/ 3590 h 10000"/>
                        <a:gd name="connsiteX5" fmla="*/ 4226 w 10000"/>
                        <a:gd name="connsiteY5" fmla="*/ 3295 h 10000"/>
                        <a:gd name="connsiteX6" fmla="*/ 4226 w 10000"/>
                        <a:gd name="connsiteY6" fmla="*/ 10000 h 10000"/>
                        <a:gd name="connsiteX7" fmla="*/ 10000 w 10000"/>
                        <a:gd name="connsiteY7" fmla="*/ 10000 h 10000"/>
                        <a:gd name="connsiteX0" fmla="*/ 10000 w 10000"/>
                        <a:gd name="connsiteY0" fmla="*/ 10000 h 10000"/>
                        <a:gd name="connsiteX1" fmla="*/ 10000 w 10000"/>
                        <a:gd name="connsiteY1" fmla="*/ 0 h 10000"/>
                        <a:gd name="connsiteX2" fmla="*/ 4226 w 10000"/>
                        <a:gd name="connsiteY2" fmla="*/ 0 h 10000"/>
                        <a:gd name="connsiteX3" fmla="*/ 4212 w 10000"/>
                        <a:gd name="connsiteY3" fmla="*/ 801 h 10000"/>
                        <a:gd name="connsiteX4" fmla="*/ 0 w 10000"/>
                        <a:gd name="connsiteY4" fmla="*/ 3590 h 10000"/>
                        <a:gd name="connsiteX5" fmla="*/ 4214 w 10000"/>
                        <a:gd name="connsiteY5" fmla="*/ 1132 h 10000"/>
                        <a:gd name="connsiteX6" fmla="*/ 4226 w 10000"/>
                        <a:gd name="connsiteY6" fmla="*/ 10000 h 10000"/>
                        <a:gd name="connsiteX7" fmla="*/ 10000 w 10000"/>
                        <a:gd name="connsiteY7" fmla="*/ 10000 h 10000"/>
                        <a:gd name="connsiteX0" fmla="*/ 9875 w 9875"/>
                        <a:gd name="connsiteY0" fmla="*/ 10000 h 10000"/>
                        <a:gd name="connsiteX1" fmla="*/ 9875 w 9875"/>
                        <a:gd name="connsiteY1" fmla="*/ 0 h 10000"/>
                        <a:gd name="connsiteX2" fmla="*/ 4101 w 9875"/>
                        <a:gd name="connsiteY2" fmla="*/ 0 h 10000"/>
                        <a:gd name="connsiteX3" fmla="*/ 4087 w 9875"/>
                        <a:gd name="connsiteY3" fmla="*/ 801 h 10000"/>
                        <a:gd name="connsiteX4" fmla="*/ 0 w 9875"/>
                        <a:gd name="connsiteY4" fmla="*/ 3339 h 10000"/>
                        <a:gd name="connsiteX5" fmla="*/ 4089 w 9875"/>
                        <a:gd name="connsiteY5" fmla="*/ 1132 h 10000"/>
                        <a:gd name="connsiteX6" fmla="*/ 4101 w 9875"/>
                        <a:gd name="connsiteY6" fmla="*/ 10000 h 10000"/>
                        <a:gd name="connsiteX7" fmla="*/ 9875 w 9875"/>
                        <a:gd name="connsiteY7" fmla="*/ 10000 h 10000"/>
                        <a:gd name="connsiteX0" fmla="*/ 10159 w 10159"/>
                        <a:gd name="connsiteY0" fmla="*/ 10000 h 10000"/>
                        <a:gd name="connsiteX1" fmla="*/ 10159 w 10159"/>
                        <a:gd name="connsiteY1" fmla="*/ 0 h 10000"/>
                        <a:gd name="connsiteX2" fmla="*/ 4312 w 10159"/>
                        <a:gd name="connsiteY2" fmla="*/ 0 h 10000"/>
                        <a:gd name="connsiteX3" fmla="*/ 4298 w 10159"/>
                        <a:gd name="connsiteY3" fmla="*/ 801 h 10000"/>
                        <a:gd name="connsiteX4" fmla="*/ 0 w 10159"/>
                        <a:gd name="connsiteY4" fmla="*/ 3339 h 10000"/>
                        <a:gd name="connsiteX5" fmla="*/ 4300 w 10159"/>
                        <a:gd name="connsiteY5" fmla="*/ 1132 h 10000"/>
                        <a:gd name="connsiteX6" fmla="*/ 4312 w 10159"/>
                        <a:gd name="connsiteY6" fmla="*/ 10000 h 10000"/>
                        <a:gd name="connsiteX7" fmla="*/ 10159 w 10159"/>
                        <a:gd name="connsiteY7" fmla="*/ 10000 h 10000"/>
                        <a:gd name="connsiteX0" fmla="*/ 10159 w 10159"/>
                        <a:gd name="connsiteY0" fmla="*/ 10000 h 10000"/>
                        <a:gd name="connsiteX1" fmla="*/ 10159 w 10159"/>
                        <a:gd name="connsiteY1" fmla="*/ 0 h 10000"/>
                        <a:gd name="connsiteX2" fmla="*/ 4312 w 10159"/>
                        <a:gd name="connsiteY2" fmla="*/ 0 h 10000"/>
                        <a:gd name="connsiteX3" fmla="*/ 4298 w 10159"/>
                        <a:gd name="connsiteY3" fmla="*/ 801 h 10000"/>
                        <a:gd name="connsiteX4" fmla="*/ 0 w 10159"/>
                        <a:gd name="connsiteY4" fmla="*/ 3339 h 10000"/>
                        <a:gd name="connsiteX5" fmla="*/ 4300 w 10159"/>
                        <a:gd name="connsiteY5" fmla="*/ 1433 h 10000"/>
                        <a:gd name="connsiteX6" fmla="*/ 4312 w 10159"/>
                        <a:gd name="connsiteY6" fmla="*/ 10000 h 10000"/>
                        <a:gd name="connsiteX7" fmla="*/ 10159 w 10159"/>
                        <a:gd name="connsiteY7" fmla="*/ 10000 h 10000"/>
                        <a:gd name="connsiteX0" fmla="*/ 10159 w 10159"/>
                        <a:gd name="connsiteY0" fmla="*/ 10000 h 10000"/>
                        <a:gd name="connsiteX1" fmla="*/ 10159 w 10159"/>
                        <a:gd name="connsiteY1" fmla="*/ 0 h 10000"/>
                        <a:gd name="connsiteX2" fmla="*/ 4312 w 10159"/>
                        <a:gd name="connsiteY2" fmla="*/ 0 h 10000"/>
                        <a:gd name="connsiteX3" fmla="*/ 4298 w 10159"/>
                        <a:gd name="connsiteY3" fmla="*/ 801 h 10000"/>
                        <a:gd name="connsiteX4" fmla="*/ 0 w 10159"/>
                        <a:gd name="connsiteY4" fmla="*/ 3339 h 10000"/>
                        <a:gd name="connsiteX5" fmla="*/ 4300 w 10159"/>
                        <a:gd name="connsiteY5" fmla="*/ 1283 h 10000"/>
                        <a:gd name="connsiteX6" fmla="*/ 4312 w 10159"/>
                        <a:gd name="connsiteY6" fmla="*/ 10000 h 10000"/>
                        <a:gd name="connsiteX7" fmla="*/ 10159 w 10159"/>
                        <a:gd name="connsiteY7" fmla="*/ 10000 h 10000"/>
                        <a:gd name="connsiteX0" fmla="*/ 10301 w 10301"/>
                        <a:gd name="connsiteY0" fmla="*/ 10000 h 10000"/>
                        <a:gd name="connsiteX1" fmla="*/ 10301 w 10301"/>
                        <a:gd name="connsiteY1" fmla="*/ 0 h 10000"/>
                        <a:gd name="connsiteX2" fmla="*/ 4454 w 10301"/>
                        <a:gd name="connsiteY2" fmla="*/ 0 h 10000"/>
                        <a:gd name="connsiteX3" fmla="*/ 4440 w 10301"/>
                        <a:gd name="connsiteY3" fmla="*/ 801 h 10000"/>
                        <a:gd name="connsiteX4" fmla="*/ 0 w 10301"/>
                        <a:gd name="connsiteY4" fmla="*/ 2424 h 10000"/>
                        <a:gd name="connsiteX5" fmla="*/ 4442 w 10301"/>
                        <a:gd name="connsiteY5" fmla="*/ 1283 h 10000"/>
                        <a:gd name="connsiteX6" fmla="*/ 4454 w 10301"/>
                        <a:gd name="connsiteY6" fmla="*/ 10000 h 10000"/>
                        <a:gd name="connsiteX7" fmla="*/ 10301 w 10301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9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9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9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9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9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4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4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243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24 w 10124"/>
                        <a:gd name="connsiteY0" fmla="*/ 10000 h 10000"/>
                        <a:gd name="connsiteX1" fmla="*/ 10124 w 10124"/>
                        <a:gd name="connsiteY1" fmla="*/ 0 h 10000"/>
                        <a:gd name="connsiteX2" fmla="*/ 4277 w 10124"/>
                        <a:gd name="connsiteY2" fmla="*/ 0 h 10000"/>
                        <a:gd name="connsiteX3" fmla="*/ 4263 w 10124"/>
                        <a:gd name="connsiteY3" fmla="*/ 801 h 10000"/>
                        <a:gd name="connsiteX4" fmla="*/ 0 w 10124"/>
                        <a:gd name="connsiteY4" fmla="*/ 2101 h 10000"/>
                        <a:gd name="connsiteX5" fmla="*/ 4265 w 10124"/>
                        <a:gd name="connsiteY5" fmla="*/ 1283 h 10000"/>
                        <a:gd name="connsiteX6" fmla="*/ 4277 w 10124"/>
                        <a:gd name="connsiteY6" fmla="*/ 10000 h 10000"/>
                        <a:gd name="connsiteX7" fmla="*/ 10124 w 10124"/>
                        <a:gd name="connsiteY7" fmla="*/ 10000 h 10000"/>
                        <a:gd name="connsiteX0" fmla="*/ 10146 w 10146"/>
                        <a:gd name="connsiteY0" fmla="*/ 10000 h 10000"/>
                        <a:gd name="connsiteX1" fmla="*/ 10146 w 10146"/>
                        <a:gd name="connsiteY1" fmla="*/ 0 h 10000"/>
                        <a:gd name="connsiteX2" fmla="*/ 4299 w 10146"/>
                        <a:gd name="connsiteY2" fmla="*/ 0 h 10000"/>
                        <a:gd name="connsiteX3" fmla="*/ 4285 w 10146"/>
                        <a:gd name="connsiteY3" fmla="*/ 801 h 10000"/>
                        <a:gd name="connsiteX4" fmla="*/ 0 w 10146"/>
                        <a:gd name="connsiteY4" fmla="*/ 1897 h 10000"/>
                        <a:gd name="connsiteX5" fmla="*/ 4287 w 10146"/>
                        <a:gd name="connsiteY5" fmla="*/ 1283 h 10000"/>
                        <a:gd name="connsiteX6" fmla="*/ 4299 w 10146"/>
                        <a:gd name="connsiteY6" fmla="*/ 10000 h 10000"/>
                        <a:gd name="connsiteX7" fmla="*/ 10146 w 10146"/>
                        <a:gd name="connsiteY7" fmla="*/ 10000 h 10000"/>
                        <a:gd name="connsiteX0" fmla="*/ 10032 w 10032"/>
                        <a:gd name="connsiteY0" fmla="*/ 10000 h 10000"/>
                        <a:gd name="connsiteX1" fmla="*/ 10032 w 10032"/>
                        <a:gd name="connsiteY1" fmla="*/ 0 h 10000"/>
                        <a:gd name="connsiteX2" fmla="*/ 4185 w 10032"/>
                        <a:gd name="connsiteY2" fmla="*/ 0 h 10000"/>
                        <a:gd name="connsiteX3" fmla="*/ 4171 w 10032"/>
                        <a:gd name="connsiteY3" fmla="*/ 801 h 10000"/>
                        <a:gd name="connsiteX4" fmla="*/ 0 w 10032"/>
                        <a:gd name="connsiteY4" fmla="*/ 2691 h 10000"/>
                        <a:gd name="connsiteX5" fmla="*/ 4173 w 10032"/>
                        <a:gd name="connsiteY5" fmla="*/ 1283 h 10000"/>
                        <a:gd name="connsiteX6" fmla="*/ 4185 w 10032"/>
                        <a:gd name="connsiteY6" fmla="*/ 10000 h 10000"/>
                        <a:gd name="connsiteX7" fmla="*/ 10032 w 10032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  <a:gd name="connsiteX0" fmla="*/ 10086 w 10086"/>
                        <a:gd name="connsiteY0" fmla="*/ 10000 h 10000"/>
                        <a:gd name="connsiteX1" fmla="*/ 10086 w 10086"/>
                        <a:gd name="connsiteY1" fmla="*/ 0 h 10000"/>
                        <a:gd name="connsiteX2" fmla="*/ 4239 w 10086"/>
                        <a:gd name="connsiteY2" fmla="*/ 0 h 10000"/>
                        <a:gd name="connsiteX3" fmla="*/ 4225 w 10086"/>
                        <a:gd name="connsiteY3" fmla="*/ 801 h 10000"/>
                        <a:gd name="connsiteX4" fmla="*/ 0 w 10086"/>
                        <a:gd name="connsiteY4" fmla="*/ 2691 h 10000"/>
                        <a:gd name="connsiteX5" fmla="*/ 4227 w 10086"/>
                        <a:gd name="connsiteY5" fmla="*/ 1283 h 10000"/>
                        <a:gd name="connsiteX6" fmla="*/ 4239 w 10086"/>
                        <a:gd name="connsiteY6" fmla="*/ 10000 h 10000"/>
                        <a:gd name="connsiteX7" fmla="*/ 10086 w 10086"/>
                        <a:gd name="connsiteY7" fmla="*/ 10000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86" h="10000">
                          <a:moveTo>
                            <a:pt x="10086" y="10000"/>
                          </a:moveTo>
                          <a:lnTo>
                            <a:pt x="10086" y="0"/>
                          </a:lnTo>
                          <a:lnTo>
                            <a:pt x="4239" y="0"/>
                          </a:lnTo>
                          <a:cubicBezTo>
                            <a:pt x="4230" y="789"/>
                            <a:pt x="4234" y="12"/>
                            <a:pt x="4225" y="801"/>
                          </a:cubicBezTo>
                          <a:cubicBezTo>
                            <a:pt x="2804" y="1423"/>
                            <a:pt x="1444" y="2279"/>
                            <a:pt x="0" y="2691"/>
                          </a:cubicBezTo>
                          <a:cubicBezTo>
                            <a:pt x="1438" y="2143"/>
                            <a:pt x="2766" y="1758"/>
                            <a:pt x="4227" y="1283"/>
                          </a:cubicBezTo>
                          <a:cubicBezTo>
                            <a:pt x="4231" y="4139"/>
                            <a:pt x="4235" y="7144"/>
                            <a:pt x="4239" y="10000"/>
                          </a:cubicBezTo>
                          <a:lnTo>
                            <a:pt x="10086" y="1000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TextBox 20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42151" y="2812600"/>
                      <a:ext cx="2038350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lIns="45720" tIns="0" rIns="0" bIns="0">
                      <a:spAutoFit/>
                    </a:bodyPr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200" b="1" dirty="0"/>
                        <a:t>ORNL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100"/>
                        </a:spcAft>
                      </a:pPr>
                      <a:r>
                        <a:rPr lang="en-US" sz="1000" b="1" dirty="0"/>
                        <a:t>HFIR Reactor:</a:t>
                      </a:r>
                    </a:p>
                    <a:p>
                      <a:pPr>
                        <a:spcBef>
                          <a:spcPts val="0"/>
                        </a:spcBef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Ac-227	Cancer therapy</a:t>
                      </a:r>
                    </a:p>
                    <a:p>
                      <a:pPr>
                        <a:spcBef>
                          <a:spcPts val="0"/>
                        </a:spcBef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Se-75	Industrial NDA</a:t>
                      </a:r>
                    </a:p>
                    <a:p>
                      <a:pPr>
                        <a:spcBef>
                          <a:spcPts val="0"/>
                        </a:spcBef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Cf-252	Industrial sources</a:t>
                      </a:r>
                    </a:p>
                    <a:p>
                      <a:pPr>
                        <a:spcBef>
                          <a:spcPts val="0"/>
                        </a:spcBef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W-188	Cancer therapy</a:t>
                      </a: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en-US" sz="1000" b="1" dirty="0"/>
                        <a:t>Radioisotopes Inventory:</a:t>
                      </a:r>
                    </a:p>
                    <a:p>
                      <a:pPr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Ac-225	Cancer therapy</a:t>
                      </a:r>
                    </a:p>
                    <a:p>
                      <a:pPr>
                        <a:spcBef>
                          <a:spcPts val="0"/>
                        </a:spcBef>
                        <a:tabLst>
                          <a:tab pos="404813" algn="l"/>
                        </a:tabLst>
                      </a:pPr>
                      <a:r>
                        <a:rPr lang="en-US" sz="900" dirty="0"/>
                        <a:t>Ra-223	Cancer therapy</a:t>
                      </a:r>
                    </a:p>
                  </p:txBody>
                </p:sp>
              </p:grpSp>
              <p:sp>
                <p:nvSpPr>
                  <p:cNvPr id="227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4804220" y="3105722"/>
                    <a:ext cx="52387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5158495" y="2996866"/>
                    <a:ext cx="52387" cy="46037"/>
                  </a:xfrm>
                  <a:prstGeom prst="ellipse">
                    <a:avLst/>
                  </a:prstGeom>
                  <a:solidFill>
                    <a:srgbClr val="E30417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TextBox 20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87253" y="1169620"/>
                    <a:ext cx="2164082" cy="8306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 lIns="45720" tIns="0" rIns="0" bIns="0">
                    <a:spAutoFit/>
                  </a:bodyPr>
                  <a:lstStyle/>
                  <a:p>
                    <a:pPr>
                      <a:spcAft>
                        <a:spcPts val="200"/>
                      </a:spcAft>
                    </a:pPr>
                    <a:r>
                      <a:rPr lang="en-US" sz="1200" b="1" dirty="0"/>
                      <a:t>BNL </a:t>
                    </a:r>
                  </a:p>
                  <a:p>
                    <a:pPr>
                      <a:spcAft>
                        <a:spcPts val="100"/>
                      </a:spcAft>
                    </a:pPr>
                    <a:r>
                      <a:rPr lang="en-US" sz="1000" b="1" dirty="0"/>
                      <a:t>Accelerator (BLIP):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Ac-225	Targeted cancer therapy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Ti-44	Sc-44 generator for PET imaging</a:t>
                    </a:r>
                  </a:p>
                  <a:p>
                    <a:pPr>
                      <a:tabLst>
                        <a:tab pos="404813" algn="l"/>
                      </a:tabLst>
                    </a:pPr>
                    <a:r>
                      <a:rPr lang="en-US" sz="900" dirty="0"/>
                      <a:t>Y-86	PET imaging</a:t>
                    </a:r>
                  </a:p>
                </p:txBody>
              </p:sp>
            </p:grpSp>
            <p:sp>
              <p:nvSpPr>
                <p:cNvPr id="215" name="Oval 170"/>
                <p:cNvSpPr>
                  <a:spLocks noChangeArrowheads="1"/>
                </p:cNvSpPr>
                <p:nvPr/>
              </p:nvSpPr>
              <p:spPr bwMode="auto">
                <a:xfrm>
                  <a:off x="6073061" y="3848337"/>
                  <a:ext cx="52387" cy="46037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0AD106C6-AF9F-40CA-A564-E0F2EE6BC7A6}"/>
                    </a:ext>
                  </a:extLst>
                </p:cNvPr>
                <p:cNvSpPr/>
                <p:nvPr/>
              </p:nvSpPr>
              <p:spPr bwMode="auto">
                <a:xfrm>
                  <a:off x="7365096" y="5672756"/>
                  <a:ext cx="1523709" cy="1020367"/>
                </a:xfrm>
                <a:prstGeom prst="rect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1600" i="1">
                    <a:highlight>
                      <a:srgbClr val="CCFF99"/>
                    </a:highlight>
                  </a:endParaRPr>
                </a:p>
              </p:txBody>
            </p:sp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16DFF8FB-D196-4E6A-A285-ECCA041977F5}"/>
                    </a:ext>
                  </a:extLst>
                </p:cNvPr>
                <p:cNvSpPr/>
                <p:nvPr/>
              </p:nvSpPr>
              <p:spPr bwMode="auto">
                <a:xfrm>
                  <a:off x="7363785" y="5130279"/>
                  <a:ext cx="1526330" cy="1198809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sz="1000" b="1" dirty="0"/>
                    <a:t>Stable Isotopes Inventory:</a:t>
                  </a:r>
                </a:p>
                <a:p>
                  <a:r>
                    <a:rPr lang="en-US" sz="900" dirty="0"/>
                    <a:t>E.g., Ca-48, Ga-69, Rb-87, Cl-37</a:t>
                  </a:r>
                </a:p>
                <a:p>
                  <a:pPr>
                    <a:spcBef>
                      <a:spcPts val="200"/>
                    </a:spcBef>
                    <a:spcAft>
                      <a:spcPts val="100"/>
                    </a:spcAft>
                  </a:pPr>
                  <a:r>
                    <a:rPr lang="en-US" sz="1000" b="1" dirty="0"/>
                    <a:t>Stable Isotope Production:</a:t>
                  </a:r>
                </a:p>
                <a:p>
                  <a:pPr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1000" b="1" dirty="0"/>
                    <a:t>ESIPP – Yb-176</a:t>
                  </a:r>
                </a:p>
                <a:p>
                  <a:pPr>
                    <a:lnSpc>
                      <a:spcPts val="8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1000" b="1" dirty="0"/>
                    <a:t>SIPF</a:t>
                  </a:r>
                </a:p>
                <a:p>
                  <a:pPr>
                    <a:lnSpc>
                      <a:spcPts val="800"/>
                    </a:lnSpc>
                    <a:spcBef>
                      <a:spcPts val="200"/>
                    </a:spcBef>
                    <a:spcAft>
                      <a:spcPts val="200"/>
                    </a:spcAft>
                  </a:pPr>
                  <a:r>
                    <a:rPr lang="en-US" sz="1000" b="1" dirty="0"/>
                    <a:t>SIPRC</a:t>
                  </a:r>
                </a:p>
              </p:txBody>
            </p:sp>
            <p:sp>
              <p:nvSpPr>
                <p:cNvPr id="218" name="Oval 174"/>
                <p:cNvSpPr>
                  <a:spLocks noChangeArrowheads="1"/>
                </p:cNvSpPr>
                <p:nvPr/>
              </p:nvSpPr>
              <p:spPr bwMode="auto">
                <a:xfrm>
                  <a:off x="5157622" y="4240064"/>
                  <a:ext cx="52388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9" name="Oval 174"/>
                <p:cNvSpPr>
                  <a:spLocks noChangeArrowheads="1"/>
                </p:cNvSpPr>
                <p:nvPr/>
              </p:nvSpPr>
              <p:spPr bwMode="auto">
                <a:xfrm>
                  <a:off x="4771129" y="3039936"/>
                  <a:ext cx="52388" cy="46038"/>
                </a:xfrm>
                <a:prstGeom prst="ellipse">
                  <a:avLst/>
                </a:prstGeom>
                <a:solidFill>
                  <a:srgbClr val="E30417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0" name="Freeform 184"/>
                <p:cNvSpPr>
                  <a:spLocks/>
                </p:cNvSpPr>
                <p:nvPr/>
              </p:nvSpPr>
              <p:spPr bwMode="auto">
                <a:xfrm>
                  <a:off x="3591972" y="4302530"/>
                  <a:ext cx="1843516" cy="1561518"/>
                </a:xfrm>
                <a:custGeom>
                  <a:avLst/>
                  <a:gdLst>
                    <a:gd name="T0" fmla="*/ 2147483647 w 1620"/>
                    <a:gd name="T1" fmla="*/ 2147483647 h 1604"/>
                    <a:gd name="T2" fmla="*/ 2147483647 w 1620"/>
                    <a:gd name="T3" fmla="*/ 2147483647 h 1604"/>
                    <a:gd name="T4" fmla="*/ 2147483647 w 1620"/>
                    <a:gd name="T5" fmla="*/ 2147483647 h 1604"/>
                    <a:gd name="T6" fmla="*/ 2147483647 w 1620"/>
                    <a:gd name="T7" fmla="*/ 2147483647 h 1604"/>
                    <a:gd name="T8" fmla="*/ 2147483647 w 1620"/>
                    <a:gd name="T9" fmla="*/ 0 h 1604"/>
                    <a:gd name="T10" fmla="*/ 2147483647 w 1620"/>
                    <a:gd name="T11" fmla="*/ 2147483647 h 1604"/>
                    <a:gd name="T12" fmla="*/ 0 w 1620"/>
                    <a:gd name="T13" fmla="*/ 2147483647 h 1604"/>
                    <a:gd name="T14" fmla="*/ 2147483647 w 1620"/>
                    <a:gd name="T15" fmla="*/ 2147483647 h 16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620"/>
                    <a:gd name="T25" fmla="*/ 0 h 1604"/>
                    <a:gd name="T26" fmla="*/ 1620 w 1620"/>
                    <a:gd name="T27" fmla="*/ 1604 h 1604"/>
                    <a:gd name="connsiteX0" fmla="*/ 43 w 10000"/>
                    <a:gd name="connsiteY0" fmla="*/ 9943 h 9943"/>
                    <a:gd name="connsiteX1" fmla="*/ 9975 w 10000"/>
                    <a:gd name="connsiteY1" fmla="*/ 9912 h 9943"/>
                    <a:gd name="connsiteX2" fmla="*/ 10000 w 10000"/>
                    <a:gd name="connsiteY2" fmla="*/ 6664 h 9943"/>
                    <a:gd name="connsiteX3" fmla="*/ 5512 w 10000"/>
                    <a:gd name="connsiteY3" fmla="*/ 6664 h 9943"/>
                    <a:gd name="connsiteX4" fmla="*/ 9298 w 10000"/>
                    <a:gd name="connsiteY4" fmla="*/ 0 h 9943"/>
                    <a:gd name="connsiteX5" fmla="*/ 4556 w 10000"/>
                    <a:gd name="connsiteY5" fmla="*/ 6664 h 9943"/>
                    <a:gd name="connsiteX6" fmla="*/ 0 w 10000"/>
                    <a:gd name="connsiteY6" fmla="*/ 6651 h 9943"/>
                    <a:gd name="connsiteX7" fmla="*/ 43 w 10000"/>
                    <a:gd name="connsiteY7" fmla="*/ 9943 h 9943"/>
                    <a:gd name="connsiteX0" fmla="*/ 43 w 10424"/>
                    <a:gd name="connsiteY0" fmla="*/ 10034 h 10034"/>
                    <a:gd name="connsiteX1" fmla="*/ 9975 w 10424"/>
                    <a:gd name="connsiteY1" fmla="*/ 10003 h 10034"/>
                    <a:gd name="connsiteX2" fmla="*/ 10000 w 10424"/>
                    <a:gd name="connsiteY2" fmla="*/ 6736 h 10034"/>
                    <a:gd name="connsiteX3" fmla="*/ 5512 w 10424"/>
                    <a:gd name="connsiteY3" fmla="*/ 6736 h 10034"/>
                    <a:gd name="connsiteX4" fmla="*/ 10424 w 10424"/>
                    <a:gd name="connsiteY4" fmla="*/ 0 h 10034"/>
                    <a:gd name="connsiteX5" fmla="*/ 4556 w 10424"/>
                    <a:gd name="connsiteY5" fmla="*/ 6736 h 10034"/>
                    <a:gd name="connsiteX6" fmla="*/ 0 w 10424"/>
                    <a:gd name="connsiteY6" fmla="*/ 6723 h 10034"/>
                    <a:gd name="connsiteX7" fmla="*/ 43 w 10424"/>
                    <a:gd name="connsiteY7" fmla="*/ 10034 h 10034"/>
                    <a:gd name="connsiteX0" fmla="*/ 43 w 10000"/>
                    <a:gd name="connsiteY0" fmla="*/ 13176 h 13176"/>
                    <a:gd name="connsiteX1" fmla="*/ 9975 w 10000"/>
                    <a:gd name="connsiteY1" fmla="*/ 13145 h 13176"/>
                    <a:gd name="connsiteX2" fmla="*/ 10000 w 10000"/>
                    <a:gd name="connsiteY2" fmla="*/ 9878 h 13176"/>
                    <a:gd name="connsiteX3" fmla="*/ 5512 w 10000"/>
                    <a:gd name="connsiteY3" fmla="*/ 9878 h 13176"/>
                    <a:gd name="connsiteX4" fmla="*/ 6438 w 10000"/>
                    <a:gd name="connsiteY4" fmla="*/ 0 h 13176"/>
                    <a:gd name="connsiteX5" fmla="*/ 4556 w 10000"/>
                    <a:gd name="connsiteY5" fmla="*/ 9878 h 13176"/>
                    <a:gd name="connsiteX6" fmla="*/ 0 w 10000"/>
                    <a:gd name="connsiteY6" fmla="*/ 9865 h 13176"/>
                    <a:gd name="connsiteX7" fmla="*/ 43 w 10000"/>
                    <a:gd name="connsiteY7" fmla="*/ 13176 h 13176"/>
                    <a:gd name="connsiteX0" fmla="*/ 43 w 10000"/>
                    <a:gd name="connsiteY0" fmla="*/ 13521 h 13521"/>
                    <a:gd name="connsiteX1" fmla="*/ 9975 w 10000"/>
                    <a:gd name="connsiteY1" fmla="*/ 13490 h 13521"/>
                    <a:gd name="connsiteX2" fmla="*/ 10000 w 10000"/>
                    <a:gd name="connsiteY2" fmla="*/ 10223 h 13521"/>
                    <a:gd name="connsiteX3" fmla="*/ 5512 w 10000"/>
                    <a:gd name="connsiteY3" fmla="*/ 10223 h 13521"/>
                    <a:gd name="connsiteX4" fmla="*/ 6438 w 10000"/>
                    <a:gd name="connsiteY4" fmla="*/ 0 h 13521"/>
                    <a:gd name="connsiteX5" fmla="*/ 4556 w 10000"/>
                    <a:gd name="connsiteY5" fmla="*/ 10223 h 13521"/>
                    <a:gd name="connsiteX6" fmla="*/ 0 w 10000"/>
                    <a:gd name="connsiteY6" fmla="*/ 10210 h 13521"/>
                    <a:gd name="connsiteX7" fmla="*/ 43 w 10000"/>
                    <a:gd name="connsiteY7" fmla="*/ 13521 h 13521"/>
                    <a:gd name="connsiteX0" fmla="*/ 43 w 10000"/>
                    <a:gd name="connsiteY0" fmla="*/ 13521 h 13521"/>
                    <a:gd name="connsiteX1" fmla="*/ 9975 w 10000"/>
                    <a:gd name="connsiteY1" fmla="*/ 13490 h 13521"/>
                    <a:gd name="connsiteX2" fmla="*/ 10000 w 10000"/>
                    <a:gd name="connsiteY2" fmla="*/ 10223 h 13521"/>
                    <a:gd name="connsiteX3" fmla="*/ 5512 w 10000"/>
                    <a:gd name="connsiteY3" fmla="*/ 10223 h 13521"/>
                    <a:gd name="connsiteX4" fmla="*/ 6438 w 10000"/>
                    <a:gd name="connsiteY4" fmla="*/ 0 h 13521"/>
                    <a:gd name="connsiteX5" fmla="*/ 1586 w 10000"/>
                    <a:gd name="connsiteY5" fmla="*/ 10223 h 13521"/>
                    <a:gd name="connsiteX6" fmla="*/ 0 w 10000"/>
                    <a:gd name="connsiteY6" fmla="*/ 10210 h 13521"/>
                    <a:gd name="connsiteX7" fmla="*/ 43 w 10000"/>
                    <a:gd name="connsiteY7" fmla="*/ 13521 h 13521"/>
                    <a:gd name="connsiteX0" fmla="*/ 43 w 10000"/>
                    <a:gd name="connsiteY0" fmla="*/ 13521 h 13521"/>
                    <a:gd name="connsiteX1" fmla="*/ 9975 w 10000"/>
                    <a:gd name="connsiteY1" fmla="*/ 13490 h 13521"/>
                    <a:gd name="connsiteX2" fmla="*/ 10000 w 10000"/>
                    <a:gd name="connsiteY2" fmla="*/ 10223 h 13521"/>
                    <a:gd name="connsiteX3" fmla="*/ 5512 w 10000"/>
                    <a:gd name="connsiteY3" fmla="*/ 10223 h 13521"/>
                    <a:gd name="connsiteX4" fmla="*/ 6438 w 10000"/>
                    <a:gd name="connsiteY4" fmla="*/ 0 h 13521"/>
                    <a:gd name="connsiteX5" fmla="*/ 1586 w 10000"/>
                    <a:gd name="connsiteY5" fmla="*/ 10223 h 13521"/>
                    <a:gd name="connsiteX6" fmla="*/ 0 w 10000"/>
                    <a:gd name="connsiteY6" fmla="*/ 10210 h 13521"/>
                    <a:gd name="connsiteX7" fmla="*/ 43 w 10000"/>
                    <a:gd name="connsiteY7" fmla="*/ 13521 h 13521"/>
                    <a:gd name="connsiteX0" fmla="*/ 43 w 10000"/>
                    <a:gd name="connsiteY0" fmla="*/ 13521 h 13521"/>
                    <a:gd name="connsiteX1" fmla="*/ 9975 w 10000"/>
                    <a:gd name="connsiteY1" fmla="*/ 13490 h 13521"/>
                    <a:gd name="connsiteX2" fmla="*/ 10000 w 10000"/>
                    <a:gd name="connsiteY2" fmla="*/ 10223 h 13521"/>
                    <a:gd name="connsiteX3" fmla="*/ 2667 w 10000"/>
                    <a:gd name="connsiteY3" fmla="*/ 10223 h 13521"/>
                    <a:gd name="connsiteX4" fmla="*/ 6438 w 10000"/>
                    <a:gd name="connsiteY4" fmla="*/ 0 h 13521"/>
                    <a:gd name="connsiteX5" fmla="*/ 1586 w 10000"/>
                    <a:gd name="connsiteY5" fmla="*/ 10223 h 13521"/>
                    <a:gd name="connsiteX6" fmla="*/ 0 w 10000"/>
                    <a:gd name="connsiteY6" fmla="*/ 10210 h 13521"/>
                    <a:gd name="connsiteX7" fmla="*/ 43 w 10000"/>
                    <a:gd name="connsiteY7" fmla="*/ 13521 h 13521"/>
                    <a:gd name="connsiteX0" fmla="*/ 1031 w 10988"/>
                    <a:gd name="connsiteY0" fmla="*/ 11758 h 11758"/>
                    <a:gd name="connsiteX1" fmla="*/ 10963 w 10988"/>
                    <a:gd name="connsiteY1" fmla="*/ 11727 h 11758"/>
                    <a:gd name="connsiteX2" fmla="*/ 10988 w 10988"/>
                    <a:gd name="connsiteY2" fmla="*/ 8460 h 11758"/>
                    <a:gd name="connsiteX3" fmla="*/ 3655 w 10988"/>
                    <a:gd name="connsiteY3" fmla="*/ 8460 h 11758"/>
                    <a:gd name="connsiteX4" fmla="*/ 16 w 10988"/>
                    <a:gd name="connsiteY4" fmla="*/ 0 h 11758"/>
                    <a:gd name="connsiteX5" fmla="*/ 2574 w 10988"/>
                    <a:gd name="connsiteY5" fmla="*/ 8460 h 11758"/>
                    <a:gd name="connsiteX6" fmla="*/ 988 w 10988"/>
                    <a:gd name="connsiteY6" fmla="*/ 8447 h 11758"/>
                    <a:gd name="connsiteX7" fmla="*/ 1031 w 10988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639 w 10972"/>
                    <a:gd name="connsiteY3" fmla="*/ 8460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639 w 10972"/>
                    <a:gd name="connsiteY3" fmla="*/ 8460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64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64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64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64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33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196 w 10972"/>
                    <a:gd name="connsiteY3" fmla="*/ 8491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015 w 10972"/>
                    <a:gd name="connsiteY0" fmla="*/ 11758 h 11758"/>
                    <a:gd name="connsiteX1" fmla="*/ 10947 w 10972"/>
                    <a:gd name="connsiteY1" fmla="*/ 11727 h 11758"/>
                    <a:gd name="connsiteX2" fmla="*/ 10972 w 10972"/>
                    <a:gd name="connsiteY2" fmla="*/ 8460 h 11758"/>
                    <a:gd name="connsiteX3" fmla="*/ 3215 w 10972"/>
                    <a:gd name="connsiteY3" fmla="*/ 8454 h 11758"/>
                    <a:gd name="connsiteX4" fmla="*/ 0 w 10972"/>
                    <a:gd name="connsiteY4" fmla="*/ 0 h 11758"/>
                    <a:gd name="connsiteX5" fmla="*/ 2558 w 10972"/>
                    <a:gd name="connsiteY5" fmla="*/ 8460 h 11758"/>
                    <a:gd name="connsiteX6" fmla="*/ 972 w 10972"/>
                    <a:gd name="connsiteY6" fmla="*/ 8447 h 11758"/>
                    <a:gd name="connsiteX7" fmla="*/ 1015 w 10972"/>
                    <a:gd name="connsiteY7" fmla="*/ 11758 h 11758"/>
                    <a:gd name="connsiteX0" fmla="*/ 1231 w 11188"/>
                    <a:gd name="connsiteY0" fmla="*/ 11798 h 11798"/>
                    <a:gd name="connsiteX1" fmla="*/ 11163 w 11188"/>
                    <a:gd name="connsiteY1" fmla="*/ 11767 h 11798"/>
                    <a:gd name="connsiteX2" fmla="*/ 11188 w 11188"/>
                    <a:gd name="connsiteY2" fmla="*/ 8500 h 11798"/>
                    <a:gd name="connsiteX3" fmla="*/ 3431 w 11188"/>
                    <a:gd name="connsiteY3" fmla="*/ 8494 h 11798"/>
                    <a:gd name="connsiteX4" fmla="*/ 0 w 11188"/>
                    <a:gd name="connsiteY4" fmla="*/ 0 h 11798"/>
                    <a:gd name="connsiteX5" fmla="*/ 2774 w 11188"/>
                    <a:gd name="connsiteY5" fmla="*/ 8500 h 11798"/>
                    <a:gd name="connsiteX6" fmla="*/ 1188 w 11188"/>
                    <a:gd name="connsiteY6" fmla="*/ 8487 h 11798"/>
                    <a:gd name="connsiteX7" fmla="*/ 1231 w 11188"/>
                    <a:gd name="connsiteY7" fmla="*/ 11798 h 11798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303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2243 w 10000"/>
                    <a:gd name="connsiteY3" fmla="*/ 8467 h 11771"/>
                    <a:gd name="connsiteX4" fmla="*/ 436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7896 w 10000"/>
                    <a:gd name="connsiteY3" fmla="*/ 8482 h 11771"/>
                    <a:gd name="connsiteX4" fmla="*/ 436 w 10000"/>
                    <a:gd name="connsiteY4" fmla="*/ 0 h 11771"/>
                    <a:gd name="connsiteX5" fmla="*/ 1586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11771 h 11771"/>
                    <a:gd name="connsiteX1" fmla="*/ 9975 w 10000"/>
                    <a:gd name="connsiteY1" fmla="*/ 11740 h 11771"/>
                    <a:gd name="connsiteX2" fmla="*/ 10000 w 10000"/>
                    <a:gd name="connsiteY2" fmla="*/ 8473 h 11771"/>
                    <a:gd name="connsiteX3" fmla="*/ 7896 w 10000"/>
                    <a:gd name="connsiteY3" fmla="*/ 8482 h 11771"/>
                    <a:gd name="connsiteX4" fmla="*/ 436 w 10000"/>
                    <a:gd name="connsiteY4" fmla="*/ 0 h 11771"/>
                    <a:gd name="connsiteX5" fmla="*/ 7279 w 10000"/>
                    <a:gd name="connsiteY5" fmla="*/ 8473 h 11771"/>
                    <a:gd name="connsiteX6" fmla="*/ 0 w 10000"/>
                    <a:gd name="connsiteY6" fmla="*/ 8460 h 11771"/>
                    <a:gd name="connsiteX7" fmla="*/ 43 w 10000"/>
                    <a:gd name="connsiteY7" fmla="*/ 11771 h 11771"/>
                    <a:gd name="connsiteX0" fmla="*/ 43 w 10000"/>
                    <a:gd name="connsiteY0" fmla="*/ 9689 h 9689"/>
                    <a:gd name="connsiteX1" fmla="*/ 9975 w 10000"/>
                    <a:gd name="connsiteY1" fmla="*/ 9658 h 9689"/>
                    <a:gd name="connsiteX2" fmla="*/ 10000 w 10000"/>
                    <a:gd name="connsiteY2" fmla="*/ 6391 h 9689"/>
                    <a:gd name="connsiteX3" fmla="*/ 7896 w 10000"/>
                    <a:gd name="connsiteY3" fmla="*/ 6400 h 9689"/>
                    <a:gd name="connsiteX4" fmla="*/ 7927 w 10000"/>
                    <a:gd name="connsiteY4" fmla="*/ 0 h 9689"/>
                    <a:gd name="connsiteX5" fmla="*/ 7279 w 10000"/>
                    <a:gd name="connsiteY5" fmla="*/ 6391 h 9689"/>
                    <a:gd name="connsiteX6" fmla="*/ 0 w 10000"/>
                    <a:gd name="connsiteY6" fmla="*/ 6378 h 9689"/>
                    <a:gd name="connsiteX7" fmla="*/ 43 w 10000"/>
                    <a:gd name="connsiteY7" fmla="*/ 9689 h 9689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43 w 10000"/>
                    <a:gd name="connsiteY0" fmla="*/ 10000 h 10000"/>
                    <a:gd name="connsiteX1" fmla="*/ 9975 w 10000"/>
                    <a:gd name="connsiteY1" fmla="*/ 9968 h 10000"/>
                    <a:gd name="connsiteX2" fmla="*/ 10000 w 10000"/>
                    <a:gd name="connsiteY2" fmla="*/ 6596 h 10000"/>
                    <a:gd name="connsiteX3" fmla="*/ 7896 w 10000"/>
                    <a:gd name="connsiteY3" fmla="*/ 6605 h 10000"/>
                    <a:gd name="connsiteX4" fmla="*/ 7927 w 10000"/>
                    <a:gd name="connsiteY4" fmla="*/ 0 h 10000"/>
                    <a:gd name="connsiteX5" fmla="*/ 7279 w 10000"/>
                    <a:gd name="connsiteY5" fmla="*/ 6596 h 10000"/>
                    <a:gd name="connsiteX6" fmla="*/ 0 w 10000"/>
                    <a:gd name="connsiteY6" fmla="*/ 6583 h 10000"/>
                    <a:gd name="connsiteX7" fmla="*/ 43 w 10000"/>
                    <a:gd name="connsiteY7" fmla="*/ 10000 h 10000"/>
                    <a:gd name="connsiteX0" fmla="*/ 3906 w 13863"/>
                    <a:gd name="connsiteY0" fmla="*/ 10000 h 10000"/>
                    <a:gd name="connsiteX1" fmla="*/ 13838 w 13863"/>
                    <a:gd name="connsiteY1" fmla="*/ 9968 h 10000"/>
                    <a:gd name="connsiteX2" fmla="*/ 13863 w 13863"/>
                    <a:gd name="connsiteY2" fmla="*/ 6596 h 10000"/>
                    <a:gd name="connsiteX3" fmla="*/ 11759 w 13863"/>
                    <a:gd name="connsiteY3" fmla="*/ 6605 h 10000"/>
                    <a:gd name="connsiteX4" fmla="*/ 11790 w 13863"/>
                    <a:gd name="connsiteY4" fmla="*/ 0 h 10000"/>
                    <a:gd name="connsiteX5" fmla="*/ 11142 w 13863"/>
                    <a:gd name="connsiteY5" fmla="*/ 6596 h 10000"/>
                    <a:gd name="connsiteX6" fmla="*/ 0 w 13863"/>
                    <a:gd name="connsiteY6" fmla="*/ 6625 h 10000"/>
                    <a:gd name="connsiteX7" fmla="*/ 3906 w 13863"/>
                    <a:gd name="connsiteY7" fmla="*/ 10000 h 10000"/>
                    <a:gd name="connsiteX0" fmla="*/ 15 w 13863"/>
                    <a:gd name="connsiteY0" fmla="*/ 10042 h 10042"/>
                    <a:gd name="connsiteX1" fmla="*/ 13838 w 13863"/>
                    <a:gd name="connsiteY1" fmla="*/ 9968 h 10042"/>
                    <a:gd name="connsiteX2" fmla="*/ 13863 w 13863"/>
                    <a:gd name="connsiteY2" fmla="*/ 6596 h 10042"/>
                    <a:gd name="connsiteX3" fmla="*/ 11759 w 13863"/>
                    <a:gd name="connsiteY3" fmla="*/ 6605 h 10042"/>
                    <a:gd name="connsiteX4" fmla="*/ 11790 w 13863"/>
                    <a:gd name="connsiteY4" fmla="*/ 0 h 10042"/>
                    <a:gd name="connsiteX5" fmla="*/ 11142 w 13863"/>
                    <a:gd name="connsiteY5" fmla="*/ 6596 h 10042"/>
                    <a:gd name="connsiteX6" fmla="*/ 0 w 13863"/>
                    <a:gd name="connsiteY6" fmla="*/ 6625 h 10042"/>
                    <a:gd name="connsiteX7" fmla="*/ 15 w 13863"/>
                    <a:gd name="connsiteY7" fmla="*/ 10042 h 10042"/>
                    <a:gd name="connsiteX0" fmla="*/ 1586 w 15434"/>
                    <a:gd name="connsiteY0" fmla="*/ 10042 h 10042"/>
                    <a:gd name="connsiteX1" fmla="*/ 15409 w 15434"/>
                    <a:gd name="connsiteY1" fmla="*/ 9968 h 10042"/>
                    <a:gd name="connsiteX2" fmla="*/ 15434 w 15434"/>
                    <a:gd name="connsiteY2" fmla="*/ 6596 h 10042"/>
                    <a:gd name="connsiteX3" fmla="*/ 13330 w 15434"/>
                    <a:gd name="connsiteY3" fmla="*/ 6605 h 10042"/>
                    <a:gd name="connsiteX4" fmla="*/ 13361 w 15434"/>
                    <a:gd name="connsiteY4" fmla="*/ 0 h 10042"/>
                    <a:gd name="connsiteX5" fmla="*/ 12713 w 15434"/>
                    <a:gd name="connsiteY5" fmla="*/ 6596 h 10042"/>
                    <a:gd name="connsiteX6" fmla="*/ 0 w 15434"/>
                    <a:gd name="connsiteY6" fmla="*/ 6649 h 10042"/>
                    <a:gd name="connsiteX7" fmla="*/ 1586 w 15434"/>
                    <a:gd name="connsiteY7" fmla="*/ 10042 h 10042"/>
                    <a:gd name="connsiteX0" fmla="*/ 15 w 15434"/>
                    <a:gd name="connsiteY0" fmla="*/ 10066 h 10066"/>
                    <a:gd name="connsiteX1" fmla="*/ 15409 w 15434"/>
                    <a:gd name="connsiteY1" fmla="*/ 9968 h 10066"/>
                    <a:gd name="connsiteX2" fmla="*/ 15434 w 15434"/>
                    <a:gd name="connsiteY2" fmla="*/ 6596 h 10066"/>
                    <a:gd name="connsiteX3" fmla="*/ 13330 w 15434"/>
                    <a:gd name="connsiteY3" fmla="*/ 6605 h 10066"/>
                    <a:gd name="connsiteX4" fmla="*/ 13361 w 15434"/>
                    <a:gd name="connsiteY4" fmla="*/ 0 h 10066"/>
                    <a:gd name="connsiteX5" fmla="*/ 12713 w 15434"/>
                    <a:gd name="connsiteY5" fmla="*/ 6596 h 10066"/>
                    <a:gd name="connsiteX6" fmla="*/ 0 w 15434"/>
                    <a:gd name="connsiteY6" fmla="*/ 6649 h 10066"/>
                    <a:gd name="connsiteX7" fmla="*/ 15 w 15434"/>
                    <a:gd name="connsiteY7" fmla="*/ 10066 h 10066"/>
                    <a:gd name="connsiteX0" fmla="*/ 15 w 15434"/>
                    <a:gd name="connsiteY0" fmla="*/ 10066 h 10066"/>
                    <a:gd name="connsiteX1" fmla="*/ 15409 w 15434"/>
                    <a:gd name="connsiteY1" fmla="*/ 10064 h 10066"/>
                    <a:gd name="connsiteX2" fmla="*/ 15434 w 15434"/>
                    <a:gd name="connsiteY2" fmla="*/ 6596 h 10066"/>
                    <a:gd name="connsiteX3" fmla="*/ 13330 w 15434"/>
                    <a:gd name="connsiteY3" fmla="*/ 6605 h 10066"/>
                    <a:gd name="connsiteX4" fmla="*/ 13361 w 15434"/>
                    <a:gd name="connsiteY4" fmla="*/ 0 h 10066"/>
                    <a:gd name="connsiteX5" fmla="*/ 12713 w 15434"/>
                    <a:gd name="connsiteY5" fmla="*/ 6596 h 10066"/>
                    <a:gd name="connsiteX6" fmla="*/ 0 w 15434"/>
                    <a:gd name="connsiteY6" fmla="*/ 6649 h 10066"/>
                    <a:gd name="connsiteX7" fmla="*/ 15 w 15434"/>
                    <a:gd name="connsiteY7" fmla="*/ 10066 h 10066"/>
                    <a:gd name="connsiteX0" fmla="*/ 15 w 15434"/>
                    <a:gd name="connsiteY0" fmla="*/ 10066 h 10066"/>
                    <a:gd name="connsiteX1" fmla="*/ 15409 w 15434"/>
                    <a:gd name="connsiteY1" fmla="*/ 10064 h 10066"/>
                    <a:gd name="connsiteX2" fmla="*/ 15434 w 15434"/>
                    <a:gd name="connsiteY2" fmla="*/ 6596 h 10066"/>
                    <a:gd name="connsiteX3" fmla="*/ 13330 w 15434"/>
                    <a:gd name="connsiteY3" fmla="*/ 6605 h 10066"/>
                    <a:gd name="connsiteX4" fmla="*/ 13361 w 15434"/>
                    <a:gd name="connsiteY4" fmla="*/ 0 h 10066"/>
                    <a:gd name="connsiteX5" fmla="*/ 12713 w 15434"/>
                    <a:gd name="connsiteY5" fmla="*/ 6596 h 10066"/>
                    <a:gd name="connsiteX6" fmla="*/ 0 w 15434"/>
                    <a:gd name="connsiteY6" fmla="*/ 6553 h 10066"/>
                    <a:gd name="connsiteX7" fmla="*/ 15 w 15434"/>
                    <a:gd name="connsiteY7" fmla="*/ 10066 h 10066"/>
                    <a:gd name="connsiteX0" fmla="*/ 46 w 15465"/>
                    <a:gd name="connsiteY0" fmla="*/ 10066 h 10066"/>
                    <a:gd name="connsiteX1" fmla="*/ 15440 w 15465"/>
                    <a:gd name="connsiteY1" fmla="*/ 10064 h 10066"/>
                    <a:gd name="connsiteX2" fmla="*/ 15465 w 15465"/>
                    <a:gd name="connsiteY2" fmla="*/ 6596 h 10066"/>
                    <a:gd name="connsiteX3" fmla="*/ 13361 w 15465"/>
                    <a:gd name="connsiteY3" fmla="*/ 6605 h 10066"/>
                    <a:gd name="connsiteX4" fmla="*/ 13392 w 15465"/>
                    <a:gd name="connsiteY4" fmla="*/ 0 h 10066"/>
                    <a:gd name="connsiteX5" fmla="*/ 12744 w 15465"/>
                    <a:gd name="connsiteY5" fmla="*/ 6596 h 10066"/>
                    <a:gd name="connsiteX6" fmla="*/ 0 w 15465"/>
                    <a:gd name="connsiteY6" fmla="*/ 6601 h 10066"/>
                    <a:gd name="connsiteX7" fmla="*/ 46 w 15465"/>
                    <a:gd name="connsiteY7" fmla="*/ 10066 h 10066"/>
                    <a:gd name="connsiteX0" fmla="*/ 46 w 15465"/>
                    <a:gd name="connsiteY0" fmla="*/ 10066 h 10066"/>
                    <a:gd name="connsiteX1" fmla="*/ 15440 w 15465"/>
                    <a:gd name="connsiteY1" fmla="*/ 10064 h 10066"/>
                    <a:gd name="connsiteX2" fmla="*/ 15465 w 15465"/>
                    <a:gd name="connsiteY2" fmla="*/ 6596 h 10066"/>
                    <a:gd name="connsiteX3" fmla="*/ 13361 w 15465"/>
                    <a:gd name="connsiteY3" fmla="*/ 6605 h 10066"/>
                    <a:gd name="connsiteX4" fmla="*/ 13392 w 15465"/>
                    <a:gd name="connsiteY4" fmla="*/ 0 h 10066"/>
                    <a:gd name="connsiteX5" fmla="*/ 12744 w 15465"/>
                    <a:gd name="connsiteY5" fmla="*/ 6596 h 10066"/>
                    <a:gd name="connsiteX6" fmla="*/ 0 w 15465"/>
                    <a:gd name="connsiteY6" fmla="*/ 6601 h 10066"/>
                    <a:gd name="connsiteX7" fmla="*/ 46 w 15465"/>
                    <a:gd name="connsiteY7" fmla="*/ 10066 h 10066"/>
                    <a:gd name="connsiteX0" fmla="*/ 46 w 15465"/>
                    <a:gd name="connsiteY0" fmla="*/ 10066 h 10066"/>
                    <a:gd name="connsiteX1" fmla="*/ 15440 w 15465"/>
                    <a:gd name="connsiteY1" fmla="*/ 10064 h 10066"/>
                    <a:gd name="connsiteX2" fmla="*/ 15465 w 15465"/>
                    <a:gd name="connsiteY2" fmla="*/ 6596 h 10066"/>
                    <a:gd name="connsiteX3" fmla="*/ 13361 w 15465"/>
                    <a:gd name="connsiteY3" fmla="*/ 6605 h 10066"/>
                    <a:gd name="connsiteX4" fmla="*/ 13392 w 15465"/>
                    <a:gd name="connsiteY4" fmla="*/ 0 h 10066"/>
                    <a:gd name="connsiteX5" fmla="*/ 12744 w 15465"/>
                    <a:gd name="connsiteY5" fmla="*/ 6596 h 10066"/>
                    <a:gd name="connsiteX6" fmla="*/ 0 w 15465"/>
                    <a:gd name="connsiteY6" fmla="*/ 6601 h 10066"/>
                    <a:gd name="connsiteX7" fmla="*/ 46 w 15465"/>
                    <a:gd name="connsiteY7" fmla="*/ 10066 h 10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465" h="10066">
                      <a:moveTo>
                        <a:pt x="46" y="10066"/>
                      </a:moveTo>
                      <a:lnTo>
                        <a:pt x="15440" y="10064"/>
                      </a:lnTo>
                      <a:cubicBezTo>
                        <a:pt x="15448" y="8940"/>
                        <a:pt x="15457" y="7720"/>
                        <a:pt x="15465" y="6596"/>
                      </a:cubicBezTo>
                      <a:cubicBezTo>
                        <a:pt x="12879" y="6594"/>
                        <a:pt x="15947" y="6607"/>
                        <a:pt x="13361" y="6605"/>
                      </a:cubicBezTo>
                      <a:cubicBezTo>
                        <a:pt x="13317" y="3307"/>
                        <a:pt x="13410" y="3333"/>
                        <a:pt x="13392" y="0"/>
                      </a:cubicBezTo>
                      <a:cubicBezTo>
                        <a:pt x="12994" y="3094"/>
                        <a:pt x="12939" y="3784"/>
                        <a:pt x="12744" y="6596"/>
                      </a:cubicBezTo>
                      <a:lnTo>
                        <a:pt x="0" y="6601"/>
                      </a:lnTo>
                      <a:cubicBezTo>
                        <a:pt x="14" y="7739"/>
                        <a:pt x="32" y="8928"/>
                        <a:pt x="46" y="10066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2700">
                  <a:solidFill>
                    <a:schemeClr val="tx2">
                      <a:alpha val="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221" name="TextBox 202"/>
                <p:cNvSpPr txBox="1">
                  <a:spLocks noChangeArrowheads="1"/>
                </p:cNvSpPr>
                <p:nvPr/>
              </p:nvSpPr>
              <p:spPr bwMode="auto">
                <a:xfrm>
                  <a:off x="3568978" y="5373661"/>
                  <a:ext cx="1881091" cy="4565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000" b="1" dirty="0"/>
                    <a:t>Univ. of Alabama Birmingham</a:t>
                  </a:r>
                </a:p>
                <a:p>
                  <a:r>
                    <a:rPr lang="en-US" sz="900" dirty="0"/>
                    <a:t>Supplier of research isotopes (e.g., Mn-52, Pb-203)</a:t>
                  </a:r>
                </a:p>
              </p:txBody>
            </p:sp>
            <p:sp>
              <p:nvSpPr>
                <p:cNvPr id="222" name="Freeform 176"/>
                <p:cNvSpPr>
                  <a:spLocks/>
                </p:cNvSpPr>
                <p:nvPr/>
              </p:nvSpPr>
              <p:spPr bwMode="auto">
                <a:xfrm>
                  <a:off x="4157311" y="1350232"/>
                  <a:ext cx="2465764" cy="1666283"/>
                </a:xfrm>
                <a:custGeom>
                  <a:avLst/>
                  <a:gdLst>
                    <a:gd name="T0" fmla="*/ 2147483647 w 1328"/>
                    <a:gd name="T1" fmla="*/ 0 h 958"/>
                    <a:gd name="T2" fmla="*/ 2147483647 w 1328"/>
                    <a:gd name="T3" fmla="*/ 0 h 958"/>
                    <a:gd name="T4" fmla="*/ 2147483647 w 1328"/>
                    <a:gd name="T5" fmla="*/ 2147483647 h 958"/>
                    <a:gd name="T6" fmla="*/ 2147483647 w 1328"/>
                    <a:gd name="T7" fmla="*/ 2147483647 h 958"/>
                    <a:gd name="T8" fmla="*/ 0 w 1328"/>
                    <a:gd name="T9" fmla="*/ 2147483647 h 958"/>
                    <a:gd name="T10" fmla="*/ 2147483647 w 1328"/>
                    <a:gd name="T11" fmla="*/ 2147483647 h 958"/>
                    <a:gd name="T12" fmla="*/ 2147483647 w 1328"/>
                    <a:gd name="T13" fmla="*/ 2147483647 h 958"/>
                    <a:gd name="T14" fmla="*/ 2147483647 w 1328"/>
                    <a:gd name="T15" fmla="*/ 0 h 9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328"/>
                    <a:gd name="T25" fmla="*/ 0 h 958"/>
                    <a:gd name="T26" fmla="*/ 1328 w 1328"/>
                    <a:gd name="T27" fmla="*/ 958 h 958"/>
                    <a:gd name="connsiteX0" fmla="*/ 1367 w 10207"/>
                    <a:gd name="connsiteY0" fmla="*/ 0 h 9697"/>
                    <a:gd name="connsiteX1" fmla="*/ 10207 w 10207"/>
                    <a:gd name="connsiteY1" fmla="*/ 0 h 9697"/>
                    <a:gd name="connsiteX2" fmla="*/ 10207 w 10207"/>
                    <a:gd name="connsiteY2" fmla="*/ 5084 h 9697"/>
                    <a:gd name="connsiteX3" fmla="*/ 7677 w 10207"/>
                    <a:gd name="connsiteY3" fmla="*/ 5094 h 9697"/>
                    <a:gd name="connsiteX4" fmla="*/ 0 w 10207"/>
                    <a:gd name="connsiteY4" fmla="*/ 9697 h 9697"/>
                    <a:gd name="connsiteX5" fmla="*/ 5990 w 10207"/>
                    <a:gd name="connsiteY5" fmla="*/ 5104 h 9697"/>
                    <a:gd name="connsiteX6" fmla="*/ 1374 w 10207"/>
                    <a:gd name="connsiteY6" fmla="*/ 5094 h 9697"/>
                    <a:gd name="connsiteX7" fmla="*/ 1367 w 10207"/>
                    <a:gd name="connsiteY7" fmla="*/ 0 h 9697"/>
                    <a:gd name="connsiteX0" fmla="*/ 0 w 8661"/>
                    <a:gd name="connsiteY0" fmla="*/ 0 h 10559"/>
                    <a:gd name="connsiteX1" fmla="*/ 8661 w 8661"/>
                    <a:gd name="connsiteY1" fmla="*/ 0 h 10559"/>
                    <a:gd name="connsiteX2" fmla="*/ 8661 w 8661"/>
                    <a:gd name="connsiteY2" fmla="*/ 5243 h 10559"/>
                    <a:gd name="connsiteX3" fmla="*/ 6182 w 8661"/>
                    <a:gd name="connsiteY3" fmla="*/ 5253 h 10559"/>
                    <a:gd name="connsiteX4" fmla="*/ 21 w 8661"/>
                    <a:gd name="connsiteY4" fmla="*/ 10559 h 10559"/>
                    <a:gd name="connsiteX5" fmla="*/ 4530 w 8661"/>
                    <a:gd name="connsiteY5" fmla="*/ 5263 h 10559"/>
                    <a:gd name="connsiteX6" fmla="*/ 7 w 8661"/>
                    <a:gd name="connsiteY6" fmla="*/ 5253 h 10559"/>
                    <a:gd name="connsiteX7" fmla="*/ 0 w 8661"/>
                    <a:gd name="connsiteY7" fmla="*/ 0 h 10559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10000 w 10000"/>
                    <a:gd name="connsiteY2" fmla="*/ 4965 h 10000"/>
                    <a:gd name="connsiteX3" fmla="*/ 7138 w 10000"/>
                    <a:gd name="connsiteY3" fmla="*/ 4975 h 10000"/>
                    <a:gd name="connsiteX4" fmla="*/ 24 w 10000"/>
                    <a:gd name="connsiteY4" fmla="*/ 10000 h 10000"/>
                    <a:gd name="connsiteX5" fmla="*/ 2967 w 10000"/>
                    <a:gd name="connsiteY5" fmla="*/ 5026 h 10000"/>
                    <a:gd name="connsiteX6" fmla="*/ 8 w 10000"/>
                    <a:gd name="connsiteY6" fmla="*/ 4975 h 10000"/>
                    <a:gd name="connsiteX7" fmla="*/ 0 w 10000"/>
                    <a:gd name="connsiteY7" fmla="*/ 0 h 10000"/>
                    <a:gd name="connsiteX0" fmla="*/ 0 w 10000"/>
                    <a:gd name="connsiteY0" fmla="*/ 0 h 10000"/>
                    <a:gd name="connsiteX1" fmla="*/ 10000 w 10000"/>
                    <a:gd name="connsiteY1" fmla="*/ 0 h 10000"/>
                    <a:gd name="connsiteX2" fmla="*/ 10000 w 10000"/>
                    <a:gd name="connsiteY2" fmla="*/ 4965 h 10000"/>
                    <a:gd name="connsiteX3" fmla="*/ 3507 w 10000"/>
                    <a:gd name="connsiteY3" fmla="*/ 5017 h 10000"/>
                    <a:gd name="connsiteX4" fmla="*/ 24 w 10000"/>
                    <a:gd name="connsiteY4" fmla="*/ 10000 h 10000"/>
                    <a:gd name="connsiteX5" fmla="*/ 2967 w 10000"/>
                    <a:gd name="connsiteY5" fmla="*/ 5026 h 10000"/>
                    <a:gd name="connsiteX6" fmla="*/ 8 w 10000"/>
                    <a:gd name="connsiteY6" fmla="*/ 4975 h 10000"/>
                    <a:gd name="connsiteX7" fmla="*/ 0 w 10000"/>
                    <a:gd name="connsiteY7" fmla="*/ 0 h 10000"/>
                    <a:gd name="connsiteX0" fmla="*/ 100 w 10100"/>
                    <a:gd name="connsiteY0" fmla="*/ 0 h 9958"/>
                    <a:gd name="connsiteX1" fmla="*/ 10100 w 10100"/>
                    <a:gd name="connsiteY1" fmla="*/ 0 h 9958"/>
                    <a:gd name="connsiteX2" fmla="*/ 10100 w 10100"/>
                    <a:gd name="connsiteY2" fmla="*/ 4965 h 9958"/>
                    <a:gd name="connsiteX3" fmla="*/ 3607 w 10100"/>
                    <a:gd name="connsiteY3" fmla="*/ 5017 h 9958"/>
                    <a:gd name="connsiteX4" fmla="*/ 0 w 10100"/>
                    <a:gd name="connsiteY4" fmla="*/ 9958 h 9958"/>
                    <a:gd name="connsiteX5" fmla="*/ 3067 w 10100"/>
                    <a:gd name="connsiteY5" fmla="*/ 5026 h 9958"/>
                    <a:gd name="connsiteX6" fmla="*/ 108 w 10100"/>
                    <a:gd name="connsiteY6" fmla="*/ 4975 h 9958"/>
                    <a:gd name="connsiteX7" fmla="*/ 100 w 10100"/>
                    <a:gd name="connsiteY7" fmla="*/ 0 h 9958"/>
                    <a:gd name="connsiteX0" fmla="*/ 99 w 10000"/>
                    <a:gd name="connsiteY0" fmla="*/ 0 h 10000"/>
                    <a:gd name="connsiteX1" fmla="*/ 10000 w 10000"/>
                    <a:gd name="connsiteY1" fmla="*/ 0 h 10000"/>
                    <a:gd name="connsiteX2" fmla="*/ 10000 w 10000"/>
                    <a:gd name="connsiteY2" fmla="*/ 4986 h 10000"/>
                    <a:gd name="connsiteX3" fmla="*/ 3571 w 10000"/>
                    <a:gd name="connsiteY3" fmla="*/ 5038 h 10000"/>
                    <a:gd name="connsiteX4" fmla="*/ 0 w 10000"/>
                    <a:gd name="connsiteY4" fmla="*/ 10000 h 10000"/>
                    <a:gd name="connsiteX5" fmla="*/ 2914 w 10000"/>
                    <a:gd name="connsiteY5" fmla="*/ 5047 h 10000"/>
                    <a:gd name="connsiteX6" fmla="*/ 107 w 10000"/>
                    <a:gd name="connsiteY6" fmla="*/ 4996 h 10000"/>
                    <a:gd name="connsiteX7" fmla="*/ 99 w 10000"/>
                    <a:gd name="connsiteY7" fmla="*/ 0 h 10000"/>
                    <a:gd name="connsiteX0" fmla="*/ 99 w 10000"/>
                    <a:gd name="connsiteY0" fmla="*/ 0 h 10000"/>
                    <a:gd name="connsiteX1" fmla="*/ 8746 w 10000"/>
                    <a:gd name="connsiteY1" fmla="*/ 0 h 10000"/>
                    <a:gd name="connsiteX2" fmla="*/ 10000 w 10000"/>
                    <a:gd name="connsiteY2" fmla="*/ 4986 h 10000"/>
                    <a:gd name="connsiteX3" fmla="*/ 3571 w 10000"/>
                    <a:gd name="connsiteY3" fmla="*/ 5038 h 10000"/>
                    <a:gd name="connsiteX4" fmla="*/ 0 w 10000"/>
                    <a:gd name="connsiteY4" fmla="*/ 10000 h 10000"/>
                    <a:gd name="connsiteX5" fmla="*/ 2914 w 10000"/>
                    <a:gd name="connsiteY5" fmla="*/ 5047 h 10000"/>
                    <a:gd name="connsiteX6" fmla="*/ 107 w 10000"/>
                    <a:gd name="connsiteY6" fmla="*/ 4996 h 10000"/>
                    <a:gd name="connsiteX7" fmla="*/ 99 w 10000"/>
                    <a:gd name="connsiteY7" fmla="*/ 0 h 10000"/>
                    <a:gd name="connsiteX0" fmla="*/ 99 w 8832"/>
                    <a:gd name="connsiteY0" fmla="*/ 0 h 10000"/>
                    <a:gd name="connsiteX1" fmla="*/ 8746 w 8832"/>
                    <a:gd name="connsiteY1" fmla="*/ 0 h 10000"/>
                    <a:gd name="connsiteX2" fmla="*/ 8832 w 8832"/>
                    <a:gd name="connsiteY2" fmla="*/ 4986 h 10000"/>
                    <a:gd name="connsiteX3" fmla="*/ 3571 w 8832"/>
                    <a:gd name="connsiteY3" fmla="*/ 5038 h 10000"/>
                    <a:gd name="connsiteX4" fmla="*/ 0 w 8832"/>
                    <a:gd name="connsiteY4" fmla="*/ 10000 h 10000"/>
                    <a:gd name="connsiteX5" fmla="*/ 2914 w 8832"/>
                    <a:gd name="connsiteY5" fmla="*/ 5047 h 10000"/>
                    <a:gd name="connsiteX6" fmla="*/ 107 w 8832"/>
                    <a:gd name="connsiteY6" fmla="*/ 4996 h 10000"/>
                    <a:gd name="connsiteX7" fmla="*/ 99 w 8832"/>
                    <a:gd name="connsiteY7" fmla="*/ 0 h 10000"/>
                    <a:gd name="connsiteX0" fmla="*/ 112 w 9905"/>
                    <a:gd name="connsiteY0" fmla="*/ 0 h 10000"/>
                    <a:gd name="connsiteX1" fmla="*/ 9903 w 9905"/>
                    <a:gd name="connsiteY1" fmla="*/ 0 h 10000"/>
                    <a:gd name="connsiteX2" fmla="*/ 9630 w 9905"/>
                    <a:gd name="connsiteY2" fmla="*/ 5052 h 10000"/>
                    <a:gd name="connsiteX3" fmla="*/ 4043 w 9905"/>
                    <a:gd name="connsiteY3" fmla="*/ 5038 h 10000"/>
                    <a:gd name="connsiteX4" fmla="*/ 0 w 9905"/>
                    <a:gd name="connsiteY4" fmla="*/ 10000 h 10000"/>
                    <a:gd name="connsiteX5" fmla="*/ 3299 w 9905"/>
                    <a:gd name="connsiteY5" fmla="*/ 5047 h 10000"/>
                    <a:gd name="connsiteX6" fmla="*/ 121 w 9905"/>
                    <a:gd name="connsiteY6" fmla="*/ 4996 h 10000"/>
                    <a:gd name="connsiteX7" fmla="*/ 112 w 9905"/>
                    <a:gd name="connsiteY7" fmla="*/ 0 h 10000"/>
                    <a:gd name="connsiteX0" fmla="*/ 113 w 9722"/>
                    <a:gd name="connsiteY0" fmla="*/ 66 h 10066"/>
                    <a:gd name="connsiteX1" fmla="*/ 9691 w 9722"/>
                    <a:gd name="connsiteY1" fmla="*/ 0 h 10066"/>
                    <a:gd name="connsiteX2" fmla="*/ 9722 w 9722"/>
                    <a:gd name="connsiteY2" fmla="*/ 5118 h 10066"/>
                    <a:gd name="connsiteX3" fmla="*/ 4082 w 9722"/>
                    <a:gd name="connsiteY3" fmla="*/ 5104 h 10066"/>
                    <a:gd name="connsiteX4" fmla="*/ 0 w 9722"/>
                    <a:gd name="connsiteY4" fmla="*/ 10066 h 10066"/>
                    <a:gd name="connsiteX5" fmla="*/ 3331 w 9722"/>
                    <a:gd name="connsiteY5" fmla="*/ 5113 h 10066"/>
                    <a:gd name="connsiteX6" fmla="*/ 122 w 9722"/>
                    <a:gd name="connsiteY6" fmla="*/ 5062 h 10066"/>
                    <a:gd name="connsiteX7" fmla="*/ 113 w 9722"/>
                    <a:gd name="connsiteY7" fmla="*/ 66 h 10066"/>
                    <a:gd name="connsiteX0" fmla="*/ 116 w 10001"/>
                    <a:gd name="connsiteY0" fmla="*/ 99 h 10033"/>
                    <a:gd name="connsiteX1" fmla="*/ 9991 w 10001"/>
                    <a:gd name="connsiteY1" fmla="*/ 0 h 10033"/>
                    <a:gd name="connsiteX2" fmla="*/ 10000 w 10001"/>
                    <a:gd name="connsiteY2" fmla="*/ 5117 h 10033"/>
                    <a:gd name="connsiteX3" fmla="*/ 4199 w 10001"/>
                    <a:gd name="connsiteY3" fmla="*/ 5104 h 10033"/>
                    <a:gd name="connsiteX4" fmla="*/ 0 w 10001"/>
                    <a:gd name="connsiteY4" fmla="*/ 10033 h 10033"/>
                    <a:gd name="connsiteX5" fmla="*/ 3426 w 10001"/>
                    <a:gd name="connsiteY5" fmla="*/ 5112 h 10033"/>
                    <a:gd name="connsiteX6" fmla="*/ 125 w 10001"/>
                    <a:gd name="connsiteY6" fmla="*/ 5062 h 10033"/>
                    <a:gd name="connsiteX7" fmla="*/ 116 w 10001"/>
                    <a:gd name="connsiteY7" fmla="*/ 99 h 10033"/>
                    <a:gd name="connsiteX0" fmla="*/ 116 w 10000"/>
                    <a:gd name="connsiteY0" fmla="*/ 1 h 9935"/>
                    <a:gd name="connsiteX1" fmla="*/ 9968 w 10000"/>
                    <a:gd name="connsiteY1" fmla="*/ 0 h 9935"/>
                    <a:gd name="connsiteX2" fmla="*/ 10000 w 10000"/>
                    <a:gd name="connsiteY2" fmla="*/ 5019 h 9935"/>
                    <a:gd name="connsiteX3" fmla="*/ 4199 w 10000"/>
                    <a:gd name="connsiteY3" fmla="*/ 5006 h 9935"/>
                    <a:gd name="connsiteX4" fmla="*/ 0 w 10000"/>
                    <a:gd name="connsiteY4" fmla="*/ 9935 h 9935"/>
                    <a:gd name="connsiteX5" fmla="*/ 3426 w 10000"/>
                    <a:gd name="connsiteY5" fmla="*/ 5014 h 9935"/>
                    <a:gd name="connsiteX6" fmla="*/ 125 w 10000"/>
                    <a:gd name="connsiteY6" fmla="*/ 4964 h 9935"/>
                    <a:gd name="connsiteX7" fmla="*/ 116 w 10000"/>
                    <a:gd name="connsiteY7" fmla="*/ 1 h 9935"/>
                    <a:gd name="connsiteX0" fmla="*/ 116 w 10001"/>
                    <a:gd name="connsiteY0" fmla="*/ 0 h 9999"/>
                    <a:gd name="connsiteX1" fmla="*/ 9991 w 10001"/>
                    <a:gd name="connsiteY1" fmla="*/ 32 h 9999"/>
                    <a:gd name="connsiteX2" fmla="*/ 10000 w 10001"/>
                    <a:gd name="connsiteY2" fmla="*/ 5051 h 9999"/>
                    <a:gd name="connsiteX3" fmla="*/ 4199 w 10001"/>
                    <a:gd name="connsiteY3" fmla="*/ 5038 h 9999"/>
                    <a:gd name="connsiteX4" fmla="*/ 0 w 10001"/>
                    <a:gd name="connsiteY4" fmla="*/ 9999 h 9999"/>
                    <a:gd name="connsiteX5" fmla="*/ 3426 w 10001"/>
                    <a:gd name="connsiteY5" fmla="*/ 5046 h 9999"/>
                    <a:gd name="connsiteX6" fmla="*/ 125 w 10001"/>
                    <a:gd name="connsiteY6" fmla="*/ 4995 h 9999"/>
                    <a:gd name="connsiteX7" fmla="*/ 116 w 10001"/>
                    <a:gd name="connsiteY7" fmla="*/ 0 h 9999"/>
                    <a:gd name="connsiteX0" fmla="*/ 0 w 9884"/>
                    <a:gd name="connsiteY0" fmla="*/ 0 h 14238"/>
                    <a:gd name="connsiteX1" fmla="*/ 9874 w 9884"/>
                    <a:gd name="connsiteY1" fmla="*/ 32 h 14238"/>
                    <a:gd name="connsiteX2" fmla="*/ 9883 w 9884"/>
                    <a:gd name="connsiteY2" fmla="*/ 5052 h 14238"/>
                    <a:gd name="connsiteX3" fmla="*/ 4083 w 9884"/>
                    <a:gd name="connsiteY3" fmla="*/ 5039 h 14238"/>
                    <a:gd name="connsiteX4" fmla="*/ 2683 w 9884"/>
                    <a:gd name="connsiteY4" fmla="*/ 14238 h 14238"/>
                    <a:gd name="connsiteX5" fmla="*/ 3310 w 9884"/>
                    <a:gd name="connsiteY5" fmla="*/ 5047 h 14238"/>
                    <a:gd name="connsiteX6" fmla="*/ 9 w 9884"/>
                    <a:gd name="connsiteY6" fmla="*/ 4995 h 14238"/>
                    <a:gd name="connsiteX7" fmla="*/ 0 w 9884"/>
                    <a:gd name="connsiteY7" fmla="*/ 0 h 14238"/>
                    <a:gd name="connsiteX0" fmla="*/ 0 w 10000"/>
                    <a:gd name="connsiteY0" fmla="*/ 0 h 10000"/>
                    <a:gd name="connsiteX1" fmla="*/ 9990 w 10000"/>
                    <a:gd name="connsiteY1" fmla="*/ 22 h 10000"/>
                    <a:gd name="connsiteX2" fmla="*/ 9999 w 10000"/>
                    <a:gd name="connsiteY2" fmla="*/ 3548 h 10000"/>
                    <a:gd name="connsiteX3" fmla="*/ 4131 w 10000"/>
                    <a:gd name="connsiteY3" fmla="*/ 3539 h 10000"/>
                    <a:gd name="connsiteX4" fmla="*/ 2714 w 10000"/>
                    <a:gd name="connsiteY4" fmla="*/ 10000 h 10000"/>
                    <a:gd name="connsiteX5" fmla="*/ 1682 w 10000"/>
                    <a:gd name="connsiteY5" fmla="*/ 3545 h 10000"/>
                    <a:gd name="connsiteX6" fmla="*/ 9 w 10000"/>
                    <a:gd name="connsiteY6" fmla="*/ 3508 h 10000"/>
                    <a:gd name="connsiteX7" fmla="*/ 0 w 10000"/>
                    <a:gd name="connsiteY7" fmla="*/ 0 h 10000"/>
                    <a:gd name="connsiteX0" fmla="*/ 0 w 10000"/>
                    <a:gd name="connsiteY0" fmla="*/ 0 h 10000"/>
                    <a:gd name="connsiteX1" fmla="*/ 9990 w 10000"/>
                    <a:gd name="connsiteY1" fmla="*/ 22 h 10000"/>
                    <a:gd name="connsiteX2" fmla="*/ 9999 w 10000"/>
                    <a:gd name="connsiteY2" fmla="*/ 3548 h 10000"/>
                    <a:gd name="connsiteX3" fmla="*/ 2212 w 10000"/>
                    <a:gd name="connsiteY3" fmla="*/ 3539 h 10000"/>
                    <a:gd name="connsiteX4" fmla="*/ 2714 w 10000"/>
                    <a:gd name="connsiteY4" fmla="*/ 10000 h 10000"/>
                    <a:gd name="connsiteX5" fmla="*/ 1682 w 10000"/>
                    <a:gd name="connsiteY5" fmla="*/ 3545 h 10000"/>
                    <a:gd name="connsiteX6" fmla="*/ 9 w 10000"/>
                    <a:gd name="connsiteY6" fmla="*/ 3508 h 10000"/>
                    <a:gd name="connsiteX7" fmla="*/ 0 w 10000"/>
                    <a:gd name="connsiteY7" fmla="*/ 0 h 10000"/>
                    <a:gd name="connsiteX0" fmla="*/ 0 w 10000"/>
                    <a:gd name="connsiteY0" fmla="*/ 0 h 10115"/>
                    <a:gd name="connsiteX1" fmla="*/ 9990 w 10000"/>
                    <a:gd name="connsiteY1" fmla="*/ 22 h 10115"/>
                    <a:gd name="connsiteX2" fmla="*/ 9999 w 10000"/>
                    <a:gd name="connsiteY2" fmla="*/ 3548 h 10115"/>
                    <a:gd name="connsiteX3" fmla="*/ 2212 w 10000"/>
                    <a:gd name="connsiteY3" fmla="*/ 3539 h 10115"/>
                    <a:gd name="connsiteX4" fmla="*/ 2691 w 10000"/>
                    <a:gd name="connsiteY4" fmla="*/ 10115 h 10115"/>
                    <a:gd name="connsiteX5" fmla="*/ 1682 w 10000"/>
                    <a:gd name="connsiteY5" fmla="*/ 3545 h 10115"/>
                    <a:gd name="connsiteX6" fmla="*/ 9 w 10000"/>
                    <a:gd name="connsiteY6" fmla="*/ 3508 h 10115"/>
                    <a:gd name="connsiteX7" fmla="*/ 0 w 10000"/>
                    <a:gd name="connsiteY7" fmla="*/ 0 h 10115"/>
                    <a:gd name="connsiteX0" fmla="*/ 0 w 10000"/>
                    <a:gd name="connsiteY0" fmla="*/ 0 h 9973"/>
                    <a:gd name="connsiteX1" fmla="*/ 9990 w 10000"/>
                    <a:gd name="connsiteY1" fmla="*/ 22 h 9973"/>
                    <a:gd name="connsiteX2" fmla="*/ 9999 w 10000"/>
                    <a:gd name="connsiteY2" fmla="*/ 3548 h 9973"/>
                    <a:gd name="connsiteX3" fmla="*/ 2212 w 10000"/>
                    <a:gd name="connsiteY3" fmla="*/ 3539 h 9973"/>
                    <a:gd name="connsiteX4" fmla="*/ 2691 w 10000"/>
                    <a:gd name="connsiteY4" fmla="*/ 9973 h 9973"/>
                    <a:gd name="connsiteX5" fmla="*/ 1682 w 10000"/>
                    <a:gd name="connsiteY5" fmla="*/ 3545 h 9973"/>
                    <a:gd name="connsiteX6" fmla="*/ 9 w 10000"/>
                    <a:gd name="connsiteY6" fmla="*/ 3508 h 9973"/>
                    <a:gd name="connsiteX7" fmla="*/ 0 w 10000"/>
                    <a:gd name="connsiteY7" fmla="*/ 0 h 99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000" h="9973">
                      <a:moveTo>
                        <a:pt x="0" y="0"/>
                      </a:moveTo>
                      <a:lnTo>
                        <a:pt x="9990" y="22"/>
                      </a:lnTo>
                      <a:cubicBezTo>
                        <a:pt x="10023" y="1190"/>
                        <a:pt x="9965" y="2380"/>
                        <a:pt x="9999" y="3548"/>
                      </a:cubicBezTo>
                      <a:lnTo>
                        <a:pt x="2212" y="3539"/>
                      </a:lnTo>
                      <a:cubicBezTo>
                        <a:pt x="2379" y="5693"/>
                        <a:pt x="2524" y="7819"/>
                        <a:pt x="2691" y="9973"/>
                      </a:cubicBezTo>
                      <a:lnTo>
                        <a:pt x="1682" y="3545"/>
                      </a:lnTo>
                      <a:lnTo>
                        <a:pt x="9" y="3508"/>
                      </a:lnTo>
                      <a:cubicBezTo>
                        <a:pt x="7" y="2340"/>
                        <a:pt x="2" y="1169"/>
                        <a:pt x="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3" name="TextBox 202"/>
                <p:cNvSpPr txBox="1">
                  <a:spLocks noChangeArrowheads="1"/>
                </p:cNvSpPr>
                <p:nvPr/>
              </p:nvSpPr>
              <p:spPr bwMode="auto">
                <a:xfrm>
                  <a:off x="4218378" y="1424339"/>
                  <a:ext cx="2304532" cy="3656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 lIns="45720" tIns="0" rIns="0" bIns="0">
                  <a:spAutoFit/>
                </a:bodyPr>
                <a:lstStyle/>
                <a:p>
                  <a:pPr>
                    <a:spcAft>
                      <a:spcPts val="200"/>
                    </a:spcAft>
                  </a:pPr>
                  <a:r>
                    <a:rPr lang="en-US" sz="1200" b="1" dirty="0"/>
                    <a:t>Univ. of Wisconsin</a:t>
                  </a:r>
                </a:p>
                <a:p>
                  <a:r>
                    <a:rPr lang="en-US" sz="900" dirty="0"/>
                    <a:t>Supplier of research isotopes (e.g., Mn-52)</a:t>
                  </a:r>
                </a:p>
              </p:txBody>
            </p:sp>
          </p:grpSp>
          <p:sp>
            <p:nvSpPr>
              <p:cNvPr id="224" name="Freeform 186"/>
              <p:cNvSpPr>
                <a:spLocks/>
              </p:cNvSpPr>
              <p:nvPr/>
            </p:nvSpPr>
            <p:spPr bwMode="auto">
              <a:xfrm rot="10800000">
                <a:off x="41839" y="2771756"/>
                <a:ext cx="2352652" cy="694060"/>
              </a:xfrm>
              <a:custGeom>
                <a:avLst/>
                <a:gdLst>
                  <a:gd name="T0" fmla="*/ 2147483647 w 1740"/>
                  <a:gd name="T1" fmla="*/ 2147483647 h 1616"/>
                  <a:gd name="T2" fmla="*/ 2147483647 w 1740"/>
                  <a:gd name="T3" fmla="*/ 2147483647 h 1616"/>
                  <a:gd name="T4" fmla="*/ 2147483647 w 1740"/>
                  <a:gd name="T5" fmla="*/ 2147483647 h 1616"/>
                  <a:gd name="T6" fmla="*/ 2147483647 w 1740"/>
                  <a:gd name="T7" fmla="*/ 2147483647 h 1616"/>
                  <a:gd name="T8" fmla="*/ 0 w 1740"/>
                  <a:gd name="T9" fmla="*/ 0 h 1616"/>
                  <a:gd name="T10" fmla="*/ 2147483647 w 1740"/>
                  <a:gd name="T11" fmla="*/ 2147483647 h 1616"/>
                  <a:gd name="T12" fmla="*/ 2147483647 w 1740"/>
                  <a:gd name="T13" fmla="*/ 2147483647 h 1616"/>
                  <a:gd name="T14" fmla="*/ 2147483647 w 1740"/>
                  <a:gd name="T15" fmla="*/ 2147483647 h 16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40"/>
                  <a:gd name="T25" fmla="*/ 0 h 1616"/>
                  <a:gd name="T26" fmla="*/ 1740 w 1740"/>
                  <a:gd name="T27" fmla="*/ 1616 h 1616"/>
                  <a:gd name="connsiteX0" fmla="*/ 4606 w 12261"/>
                  <a:gd name="connsiteY0" fmla="*/ 6642 h 6642"/>
                  <a:gd name="connsiteX1" fmla="*/ 12261 w 12261"/>
                  <a:gd name="connsiteY1" fmla="*/ 6642 h 6642"/>
                  <a:gd name="connsiteX2" fmla="*/ 12261 w 12261"/>
                  <a:gd name="connsiteY2" fmla="*/ 3690 h 6642"/>
                  <a:gd name="connsiteX3" fmla="*/ 8732 w 12261"/>
                  <a:gd name="connsiteY3" fmla="*/ 3684 h 6642"/>
                  <a:gd name="connsiteX4" fmla="*/ 0 w 12261"/>
                  <a:gd name="connsiteY4" fmla="*/ 0 h 6642"/>
                  <a:gd name="connsiteX5" fmla="*/ 7795 w 12261"/>
                  <a:gd name="connsiteY5" fmla="*/ 3690 h 6642"/>
                  <a:gd name="connsiteX6" fmla="*/ 4606 w 12261"/>
                  <a:gd name="connsiteY6" fmla="*/ 3690 h 6642"/>
                  <a:gd name="connsiteX7" fmla="*/ 4606 w 12261"/>
                  <a:gd name="connsiteY7" fmla="*/ 6642 h 6642"/>
                  <a:gd name="connsiteX0" fmla="*/ 3020 w 9263"/>
                  <a:gd name="connsiteY0" fmla="*/ 9680 h 9680"/>
                  <a:gd name="connsiteX1" fmla="*/ 9263 w 9263"/>
                  <a:gd name="connsiteY1" fmla="*/ 9680 h 9680"/>
                  <a:gd name="connsiteX2" fmla="*/ 9263 w 9263"/>
                  <a:gd name="connsiteY2" fmla="*/ 5236 h 9680"/>
                  <a:gd name="connsiteX3" fmla="*/ 6385 w 9263"/>
                  <a:gd name="connsiteY3" fmla="*/ 5227 h 9680"/>
                  <a:gd name="connsiteX4" fmla="*/ 0 w 9263"/>
                  <a:gd name="connsiteY4" fmla="*/ 0 h 9680"/>
                  <a:gd name="connsiteX5" fmla="*/ 5621 w 9263"/>
                  <a:gd name="connsiteY5" fmla="*/ 5236 h 9680"/>
                  <a:gd name="connsiteX6" fmla="*/ 3020 w 9263"/>
                  <a:gd name="connsiteY6" fmla="*/ 5236 h 9680"/>
                  <a:gd name="connsiteX7" fmla="*/ 3020 w 9263"/>
                  <a:gd name="connsiteY7" fmla="*/ 9680 h 968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6893 w 10000"/>
                  <a:gd name="connsiteY3" fmla="*/ 5400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5102 w 10000"/>
                  <a:gd name="connsiteY3" fmla="*/ 5317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5500 w 10000"/>
                  <a:gd name="connsiteY3" fmla="*/ 5483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5566 w 10000"/>
                  <a:gd name="connsiteY3" fmla="*/ 5317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5566 w 10000"/>
                  <a:gd name="connsiteY3" fmla="*/ 5483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260 w 10000"/>
                  <a:gd name="connsiteY0" fmla="*/ 10000 h 10000"/>
                  <a:gd name="connsiteX1" fmla="*/ 10000 w 10000"/>
                  <a:gd name="connsiteY1" fmla="*/ 10000 h 10000"/>
                  <a:gd name="connsiteX2" fmla="*/ 10000 w 10000"/>
                  <a:gd name="connsiteY2" fmla="*/ 5409 h 10000"/>
                  <a:gd name="connsiteX3" fmla="*/ 5566 w 10000"/>
                  <a:gd name="connsiteY3" fmla="*/ 5426 h 10000"/>
                  <a:gd name="connsiteX4" fmla="*/ 0 w 10000"/>
                  <a:gd name="connsiteY4" fmla="*/ 0 h 10000"/>
                  <a:gd name="connsiteX5" fmla="*/ 4807 w 10000"/>
                  <a:gd name="connsiteY5" fmla="*/ 5409 h 10000"/>
                  <a:gd name="connsiteX6" fmla="*/ 3260 w 10000"/>
                  <a:gd name="connsiteY6" fmla="*/ 5409 h 10000"/>
                  <a:gd name="connsiteX7" fmla="*/ 3260 w 10000"/>
                  <a:gd name="connsiteY7" fmla="*/ 10000 h 10000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5732 w 10166"/>
                  <a:gd name="connsiteY3" fmla="*/ 5592 h 10166"/>
                  <a:gd name="connsiteX4" fmla="*/ 0 w 10166"/>
                  <a:gd name="connsiteY4" fmla="*/ 0 h 10166"/>
                  <a:gd name="connsiteX5" fmla="*/ 4973 w 10166"/>
                  <a:gd name="connsiteY5" fmla="*/ 5575 h 10166"/>
                  <a:gd name="connsiteX6" fmla="*/ 3426 w 10166"/>
                  <a:gd name="connsiteY6" fmla="*/ 5575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5732 w 10166"/>
                  <a:gd name="connsiteY3" fmla="*/ 5592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26 w 10166"/>
                  <a:gd name="connsiteY6" fmla="*/ 5575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5732 w 10166"/>
                  <a:gd name="connsiteY3" fmla="*/ 5592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5 w 10166"/>
                  <a:gd name="connsiteY3" fmla="*/ 8421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94 w 10166"/>
                  <a:gd name="connsiteY3" fmla="*/ 5647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5 w 10166"/>
                  <a:gd name="connsiteY3" fmla="*/ 8421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4189 w 10166"/>
                  <a:gd name="connsiteY3" fmla="*/ 522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5 w 10166"/>
                  <a:gd name="connsiteY3" fmla="*/ 8421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5 w 10166"/>
                  <a:gd name="connsiteY3" fmla="*/ 8421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5 w 10166"/>
                  <a:gd name="connsiteY3" fmla="*/ 8421 h 10166"/>
                  <a:gd name="connsiteX4" fmla="*/ 0 w 10166"/>
                  <a:gd name="connsiteY4" fmla="*/ 0 h 10166"/>
                  <a:gd name="connsiteX5" fmla="*/ 3437 w 10166"/>
                  <a:gd name="connsiteY5" fmla="*/ 9167 h 10166"/>
                  <a:gd name="connsiteX6" fmla="*/ 3437 w 10166"/>
                  <a:gd name="connsiteY6" fmla="*/ 9167 h 10166"/>
                  <a:gd name="connsiteX7" fmla="*/ 3426 w 10166"/>
                  <a:gd name="connsiteY7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6196 w 10166"/>
                  <a:gd name="connsiteY3" fmla="*/ 7713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6196 w 10166"/>
                  <a:gd name="connsiteY3" fmla="*/ 7713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6196 w 10166"/>
                  <a:gd name="connsiteY3" fmla="*/ 7713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775 w 10166"/>
                  <a:gd name="connsiteY3" fmla="*/ 5670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48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540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95 w 10166"/>
                  <a:gd name="connsiteY3" fmla="*/ 5626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95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95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95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9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9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9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3426 w 10166"/>
                  <a:gd name="connsiteY0" fmla="*/ 10166 h 10166"/>
                  <a:gd name="connsiteX1" fmla="*/ 10166 w 10166"/>
                  <a:gd name="connsiteY1" fmla="*/ 10166 h 10166"/>
                  <a:gd name="connsiteX2" fmla="*/ 10166 w 10166"/>
                  <a:gd name="connsiteY2" fmla="*/ 5575 h 10166"/>
                  <a:gd name="connsiteX3" fmla="*/ 3449 w 10166"/>
                  <a:gd name="connsiteY3" fmla="*/ 5581 h 10166"/>
                  <a:gd name="connsiteX4" fmla="*/ 3445 w 10166"/>
                  <a:gd name="connsiteY4" fmla="*/ 8421 h 10166"/>
                  <a:gd name="connsiteX5" fmla="*/ 0 w 10166"/>
                  <a:gd name="connsiteY5" fmla="*/ 0 h 10166"/>
                  <a:gd name="connsiteX6" fmla="*/ 3437 w 10166"/>
                  <a:gd name="connsiteY6" fmla="*/ 9167 h 10166"/>
                  <a:gd name="connsiteX7" fmla="*/ 3437 w 10166"/>
                  <a:gd name="connsiteY7" fmla="*/ 9167 h 10166"/>
                  <a:gd name="connsiteX8" fmla="*/ 3426 w 10166"/>
                  <a:gd name="connsiteY8" fmla="*/ 10166 h 10166"/>
                  <a:gd name="connsiteX0" fmla="*/ 5651 w 12391"/>
                  <a:gd name="connsiteY0" fmla="*/ 4625 h 10747"/>
                  <a:gd name="connsiteX1" fmla="*/ 12391 w 12391"/>
                  <a:gd name="connsiteY1" fmla="*/ 4625 h 10747"/>
                  <a:gd name="connsiteX2" fmla="*/ 12391 w 12391"/>
                  <a:gd name="connsiteY2" fmla="*/ 34 h 10747"/>
                  <a:gd name="connsiteX3" fmla="*/ 5674 w 12391"/>
                  <a:gd name="connsiteY3" fmla="*/ 40 h 10747"/>
                  <a:gd name="connsiteX4" fmla="*/ 5670 w 12391"/>
                  <a:gd name="connsiteY4" fmla="*/ 2880 h 10747"/>
                  <a:gd name="connsiteX5" fmla="*/ 0 w 12391"/>
                  <a:gd name="connsiteY5" fmla="*/ 10747 h 10747"/>
                  <a:gd name="connsiteX6" fmla="*/ 5662 w 12391"/>
                  <a:gd name="connsiteY6" fmla="*/ 3626 h 10747"/>
                  <a:gd name="connsiteX7" fmla="*/ 5662 w 12391"/>
                  <a:gd name="connsiteY7" fmla="*/ 3626 h 10747"/>
                  <a:gd name="connsiteX8" fmla="*/ 5651 w 12391"/>
                  <a:gd name="connsiteY8" fmla="*/ 4625 h 10747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5981 w 12702"/>
                  <a:gd name="connsiteY4" fmla="*/ 2880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5981 w 12702"/>
                  <a:gd name="connsiteY4" fmla="*/ 2514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6023 w 12702"/>
                  <a:gd name="connsiteY4" fmla="*/ 2972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6065 w 12702"/>
                  <a:gd name="connsiteY4" fmla="*/ 2789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6018 w 12702"/>
                  <a:gd name="connsiteY4" fmla="*/ 2789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5962 w 12702"/>
                  <a:gd name="connsiteY0" fmla="*/ 4625 h 10711"/>
                  <a:gd name="connsiteX1" fmla="*/ 12702 w 12702"/>
                  <a:gd name="connsiteY1" fmla="*/ 4625 h 10711"/>
                  <a:gd name="connsiteX2" fmla="*/ 12702 w 12702"/>
                  <a:gd name="connsiteY2" fmla="*/ 34 h 10711"/>
                  <a:gd name="connsiteX3" fmla="*/ 5985 w 12702"/>
                  <a:gd name="connsiteY3" fmla="*/ 40 h 10711"/>
                  <a:gd name="connsiteX4" fmla="*/ 5994 w 12702"/>
                  <a:gd name="connsiteY4" fmla="*/ 2892 h 10711"/>
                  <a:gd name="connsiteX5" fmla="*/ 0 w 12702"/>
                  <a:gd name="connsiteY5" fmla="*/ 10711 h 10711"/>
                  <a:gd name="connsiteX6" fmla="*/ 5973 w 12702"/>
                  <a:gd name="connsiteY6" fmla="*/ 3626 h 10711"/>
                  <a:gd name="connsiteX7" fmla="*/ 5973 w 12702"/>
                  <a:gd name="connsiteY7" fmla="*/ 3626 h 10711"/>
                  <a:gd name="connsiteX8" fmla="*/ 5962 w 12702"/>
                  <a:gd name="connsiteY8" fmla="*/ 4625 h 10711"/>
                  <a:gd name="connsiteX0" fmla="*/ 6031 w 12771"/>
                  <a:gd name="connsiteY0" fmla="*/ 4625 h 8385"/>
                  <a:gd name="connsiteX1" fmla="*/ 12771 w 12771"/>
                  <a:gd name="connsiteY1" fmla="*/ 4625 h 8385"/>
                  <a:gd name="connsiteX2" fmla="*/ 12771 w 12771"/>
                  <a:gd name="connsiteY2" fmla="*/ 34 h 8385"/>
                  <a:gd name="connsiteX3" fmla="*/ 6054 w 12771"/>
                  <a:gd name="connsiteY3" fmla="*/ 40 h 8385"/>
                  <a:gd name="connsiteX4" fmla="*/ 6063 w 12771"/>
                  <a:gd name="connsiteY4" fmla="*/ 2892 h 8385"/>
                  <a:gd name="connsiteX5" fmla="*/ 0 w 12771"/>
                  <a:gd name="connsiteY5" fmla="*/ 8385 h 8385"/>
                  <a:gd name="connsiteX6" fmla="*/ 6042 w 12771"/>
                  <a:gd name="connsiteY6" fmla="*/ 3626 h 8385"/>
                  <a:gd name="connsiteX7" fmla="*/ 6042 w 12771"/>
                  <a:gd name="connsiteY7" fmla="*/ 3626 h 8385"/>
                  <a:gd name="connsiteX8" fmla="*/ 6031 w 12771"/>
                  <a:gd name="connsiteY8" fmla="*/ 4625 h 8385"/>
                  <a:gd name="connsiteX0" fmla="*/ 5073 w 10351"/>
                  <a:gd name="connsiteY0" fmla="*/ 5516 h 8121"/>
                  <a:gd name="connsiteX1" fmla="*/ 10351 w 10351"/>
                  <a:gd name="connsiteY1" fmla="*/ 5516 h 8121"/>
                  <a:gd name="connsiteX2" fmla="*/ 10351 w 10351"/>
                  <a:gd name="connsiteY2" fmla="*/ 41 h 8121"/>
                  <a:gd name="connsiteX3" fmla="*/ 5091 w 10351"/>
                  <a:gd name="connsiteY3" fmla="*/ 48 h 8121"/>
                  <a:gd name="connsiteX4" fmla="*/ 5098 w 10351"/>
                  <a:gd name="connsiteY4" fmla="*/ 3449 h 8121"/>
                  <a:gd name="connsiteX5" fmla="*/ 0 w 10351"/>
                  <a:gd name="connsiteY5" fmla="*/ 8121 h 8121"/>
                  <a:gd name="connsiteX6" fmla="*/ 5082 w 10351"/>
                  <a:gd name="connsiteY6" fmla="*/ 4324 h 8121"/>
                  <a:gd name="connsiteX7" fmla="*/ 5082 w 10351"/>
                  <a:gd name="connsiteY7" fmla="*/ 4324 h 8121"/>
                  <a:gd name="connsiteX8" fmla="*/ 5073 w 10351"/>
                  <a:gd name="connsiteY8" fmla="*/ 5516 h 8121"/>
                  <a:gd name="connsiteX0" fmla="*/ 4979 w 10078"/>
                  <a:gd name="connsiteY0" fmla="*/ 6792 h 10000"/>
                  <a:gd name="connsiteX1" fmla="*/ 10078 w 10078"/>
                  <a:gd name="connsiteY1" fmla="*/ 6792 h 10000"/>
                  <a:gd name="connsiteX2" fmla="*/ 10078 w 10078"/>
                  <a:gd name="connsiteY2" fmla="*/ 50 h 10000"/>
                  <a:gd name="connsiteX3" fmla="*/ 4996 w 10078"/>
                  <a:gd name="connsiteY3" fmla="*/ 59 h 10000"/>
                  <a:gd name="connsiteX4" fmla="*/ 5003 w 10078"/>
                  <a:gd name="connsiteY4" fmla="*/ 4247 h 10000"/>
                  <a:gd name="connsiteX5" fmla="*/ 0 w 10078"/>
                  <a:gd name="connsiteY5" fmla="*/ 10000 h 10000"/>
                  <a:gd name="connsiteX6" fmla="*/ 4988 w 10078"/>
                  <a:gd name="connsiteY6" fmla="*/ 5324 h 10000"/>
                  <a:gd name="connsiteX7" fmla="*/ 4988 w 10078"/>
                  <a:gd name="connsiteY7" fmla="*/ 5324 h 10000"/>
                  <a:gd name="connsiteX8" fmla="*/ 4979 w 10078"/>
                  <a:gd name="connsiteY8" fmla="*/ 6792 h 10000"/>
                  <a:gd name="connsiteX0" fmla="*/ 5109 w 10208"/>
                  <a:gd name="connsiteY0" fmla="*/ 6792 h 10000"/>
                  <a:gd name="connsiteX1" fmla="*/ 10208 w 10208"/>
                  <a:gd name="connsiteY1" fmla="*/ 6792 h 10000"/>
                  <a:gd name="connsiteX2" fmla="*/ 10208 w 10208"/>
                  <a:gd name="connsiteY2" fmla="*/ 50 h 10000"/>
                  <a:gd name="connsiteX3" fmla="*/ 5126 w 10208"/>
                  <a:gd name="connsiteY3" fmla="*/ 59 h 10000"/>
                  <a:gd name="connsiteX4" fmla="*/ 5133 w 10208"/>
                  <a:gd name="connsiteY4" fmla="*/ 4247 h 10000"/>
                  <a:gd name="connsiteX5" fmla="*/ 0 w 10208"/>
                  <a:gd name="connsiteY5" fmla="*/ 10000 h 10000"/>
                  <a:gd name="connsiteX6" fmla="*/ 5118 w 10208"/>
                  <a:gd name="connsiteY6" fmla="*/ 5324 h 10000"/>
                  <a:gd name="connsiteX7" fmla="*/ 5118 w 10208"/>
                  <a:gd name="connsiteY7" fmla="*/ 5324 h 10000"/>
                  <a:gd name="connsiteX8" fmla="*/ 5109 w 10208"/>
                  <a:gd name="connsiteY8" fmla="*/ 6792 h 10000"/>
                  <a:gd name="connsiteX0" fmla="*/ 5109 w 11349"/>
                  <a:gd name="connsiteY0" fmla="*/ 6745 h 9953"/>
                  <a:gd name="connsiteX1" fmla="*/ 10208 w 11349"/>
                  <a:gd name="connsiteY1" fmla="*/ 6745 h 9953"/>
                  <a:gd name="connsiteX2" fmla="*/ 11349 w 11349"/>
                  <a:gd name="connsiteY2" fmla="*/ 83 h 9953"/>
                  <a:gd name="connsiteX3" fmla="*/ 5126 w 11349"/>
                  <a:gd name="connsiteY3" fmla="*/ 12 h 9953"/>
                  <a:gd name="connsiteX4" fmla="*/ 5133 w 11349"/>
                  <a:gd name="connsiteY4" fmla="*/ 4200 h 9953"/>
                  <a:gd name="connsiteX5" fmla="*/ 0 w 11349"/>
                  <a:gd name="connsiteY5" fmla="*/ 9953 h 9953"/>
                  <a:gd name="connsiteX6" fmla="*/ 5118 w 11349"/>
                  <a:gd name="connsiteY6" fmla="*/ 5277 h 9953"/>
                  <a:gd name="connsiteX7" fmla="*/ 5118 w 11349"/>
                  <a:gd name="connsiteY7" fmla="*/ 5277 h 9953"/>
                  <a:gd name="connsiteX8" fmla="*/ 5109 w 11349"/>
                  <a:gd name="connsiteY8" fmla="*/ 6745 h 9953"/>
                  <a:gd name="connsiteX0" fmla="*/ 4502 w 10000"/>
                  <a:gd name="connsiteY0" fmla="*/ 6777 h 10000"/>
                  <a:gd name="connsiteX1" fmla="*/ 9984 w 10000"/>
                  <a:gd name="connsiteY1" fmla="*/ 6777 h 10000"/>
                  <a:gd name="connsiteX2" fmla="*/ 10000 w 10000"/>
                  <a:gd name="connsiteY2" fmla="*/ 83 h 10000"/>
                  <a:gd name="connsiteX3" fmla="*/ 4517 w 10000"/>
                  <a:gd name="connsiteY3" fmla="*/ 12 h 10000"/>
                  <a:gd name="connsiteX4" fmla="*/ 4523 w 10000"/>
                  <a:gd name="connsiteY4" fmla="*/ 4220 h 10000"/>
                  <a:gd name="connsiteX5" fmla="*/ 0 w 10000"/>
                  <a:gd name="connsiteY5" fmla="*/ 10000 h 10000"/>
                  <a:gd name="connsiteX6" fmla="*/ 4510 w 10000"/>
                  <a:gd name="connsiteY6" fmla="*/ 5302 h 10000"/>
                  <a:gd name="connsiteX7" fmla="*/ 4510 w 10000"/>
                  <a:gd name="connsiteY7" fmla="*/ 5302 h 10000"/>
                  <a:gd name="connsiteX8" fmla="*/ 4502 w 10000"/>
                  <a:gd name="connsiteY8" fmla="*/ 6777 h 10000"/>
                  <a:gd name="connsiteX0" fmla="*/ 4502 w 10000"/>
                  <a:gd name="connsiteY0" fmla="*/ 6777 h 10000"/>
                  <a:gd name="connsiteX1" fmla="*/ 9984 w 10000"/>
                  <a:gd name="connsiteY1" fmla="*/ 6777 h 10000"/>
                  <a:gd name="connsiteX2" fmla="*/ 10000 w 10000"/>
                  <a:gd name="connsiteY2" fmla="*/ 83 h 10000"/>
                  <a:gd name="connsiteX3" fmla="*/ 4517 w 10000"/>
                  <a:gd name="connsiteY3" fmla="*/ 12 h 10000"/>
                  <a:gd name="connsiteX4" fmla="*/ 4523 w 10000"/>
                  <a:gd name="connsiteY4" fmla="*/ 4220 h 10000"/>
                  <a:gd name="connsiteX5" fmla="*/ 0 w 10000"/>
                  <a:gd name="connsiteY5" fmla="*/ 10000 h 10000"/>
                  <a:gd name="connsiteX6" fmla="*/ 4510 w 10000"/>
                  <a:gd name="connsiteY6" fmla="*/ 5302 h 10000"/>
                  <a:gd name="connsiteX7" fmla="*/ 4510 w 10000"/>
                  <a:gd name="connsiteY7" fmla="*/ 5302 h 10000"/>
                  <a:gd name="connsiteX8" fmla="*/ 4502 w 10000"/>
                  <a:gd name="connsiteY8" fmla="*/ 6777 h 10000"/>
                  <a:gd name="connsiteX0" fmla="*/ 4910 w 10408"/>
                  <a:gd name="connsiteY0" fmla="*/ 6777 h 9839"/>
                  <a:gd name="connsiteX1" fmla="*/ 10392 w 10408"/>
                  <a:gd name="connsiteY1" fmla="*/ 6777 h 9839"/>
                  <a:gd name="connsiteX2" fmla="*/ 10408 w 10408"/>
                  <a:gd name="connsiteY2" fmla="*/ 83 h 9839"/>
                  <a:gd name="connsiteX3" fmla="*/ 4925 w 10408"/>
                  <a:gd name="connsiteY3" fmla="*/ 12 h 9839"/>
                  <a:gd name="connsiteX4" fmla="*/ 4931 w 10408"/>
                  <a:gd name="connsiteY4" fmla="*/ 4220 h 9839"/>
                  <a:gd name="connsiteX5" fmla="*/ 0 w 10408"/>
                  <a:gd name="connsiteY5" fmla="*/ 9839 h 9839"/>
                  <a:gd name="connsiteX6" fmla="*/ 4918 w 10408"/>
                  <a:gd name="connsiteY6" fmla="*/ 5302 h 9839"/>
                  <a:gd name="connsiteX7" fmla="*/ 4918 w 10408"/>
                  <a:gd name="connsiteY7" fmla="*/ 5302 h 9839"/>
                  <a:gd name="connsiteX8" fmla="*/ 4910 w 10408"/>
                  <a:gd name="connsiteY8" fmla="*/ 6777 h 9839"/>
                  <a:gd name="connsiteX0" fmla="*/ 2060 w 7342"/>
                  <a:gd name="connsiteY0" fmla="*/ 6888 h 7077"/>
                  <a:gd name="connsiteX1" fmla="*/ 7327 w 7342"/>
                  <a:gd name="connsiteY1" fmla="*/ 6888 h 7077"/>
                  <a:gd name="connsiteX2" fmla="*/ 7342 w 7342"/>
                  <a:gd name="connsiteY2" fmla="*/ 84 h 7077"/>
                  <a:gd name="connsiteX3" fmla="*/ 2074 w 7342"/>
                  <a:gd name="connsiteY3" fmla="*/ 12 h 7077"/>
                  <a:gd name="connsiteX4" fmla="*/ 2080 w 7342"/>
                  <a:gd name="connsiteY4" fmla="*/ 4289 h 7077"/>
                  <a:gd name="connsiteX5" fmla="*/ 0 w 7342"/>
                  <a:gd name="connsiteY5" fmla="*/ 7077 h 7077"/>
                  <a:gd name="connsiteX6" fmla="*/ 2067 w 7342"/>
                  <a:gd name="connsiteY6" fmla="*/ 5389 h 7077"/>
                  <a:gd name="connsiteX7" fmla="*/ 2067 w 7342"/>
                  <a:gd name="connsiteY7" fmla="*/ 5389 h 7077"/>
                  <a:gd name="connsiteX8" fmla="*/ 2060 w 7342"/>
                  <a:gd name="connsiteY8" fmla="*/ 6888 h 7077"/>
                  <a:gd name="connsiteX0" fmla="*/ 2806 w 10000"/>
                  <a:gd name="connsiteY0" fmla="*/ 9733 h 10000"/>
                  <a:gd name="connsiteX1" fmla="*/ 9995 w 10000"/>
                  <a:gd name="connsiteY1" fmla="*/ 9801 h 10000"/>
                  <a:gd name="connsiteX2" fmla="*/ 10000 w 10000"/>
                  <a:gd name="connsiteY2" fmla="*/ 119 h 10000"/>
                  <a:gd name="connsiteX3" fmla="*/ 2825 w 10000"/>
                  <a:gd name="connsiteY3" fmla="*/ 17 h 10000"/>
                  <a:gd name="connsiteX4" fmla="*/ 2833 w 10000"/>
                  <a:gd name="connsiteY4" fmla="*/ 6060 h 10000"/>
                  <a:gd name="connsiteX5" fmla="*/ 0 w 10000"/>
                  <a:gd name="connsiteY5" fmla="*/ 10000 h 10000"/>
                  <a:gd name="connsiteX6" fmla="*/ 2815 w 10000"/>
                  <a:gd name="connsiteY6" fmla="*/ 7615 h 10000"/>
                  <a:gd name="connsiteX7" fmla="*/ 2815 w 10000"/>
                  <a:gd name="connsiteY7" fmla="*/ 7615 h 10000"/>
                  <a:gd name="connsiteX8" fmla="*/ 2806 w 10000"/>
                  <a:gd name="connsiteY8" fmla="*/ 9733 h 10000"/>
                  <a:gd name="connsiteX0" fmla="*/ 2806 w 9995"/>
                  <a:gd name="connsiteY0" fmla="*/ 12141 h 12408"/>
                  <a:gd name="connsiteX1" fmla="*/ 9995 w 9995"/>
                  <a:gd name="connsiteY1" fmla="*/ 12209 h 12408"/>
                  <a:gd name="connsiteX2" fmla="*/ 9985 w 9995"/>
                  <a:gd name="connsiteY2" fmla="*/ 6 h 12408"/>
                  <a:gd name="connsiteX3" fmla="*/ 2825 w 9995"/>
                  <a:gd name="connsiteY3" fmla="*/ 2425 h 12408"/>
                  <a:gd name="connsiteX4" fmla="*/ 2833 w 9995"/>
                  <a:gd name="connsiteY4" fmla="*/ 8468 h 12408"/>
                  <a:gd name="connsiteX5" fmla="*/ 0 w 9995"/>
                  <a:gd name="connsiteY5" fmla="*/ 12408 h 12408"/>
                  <a:gd name="connsiteX6" fmla="*/ 2815 w 9995"/>
                  <a:gd name="connsiteY6" fmla="*/ 10023 h 12408"/>
                  <a:gd name="connsiteX7" fmla="*/ 2815 w 9995"/>
                  <a:gd name="connsiteY7" fmla="*/ 10023 h 12408"/>
                  <a:gd name="connsiteX8" fmla="*/ 2806 w 9995"/>
                  <a:gd name="connsiteY8" fmla="*/ 12141 h 12408"/>
                  <a:gd name="connsiteX0" fmla="*/ 2807 w 10000"/>
                  <a:gd name="connsiteY0" fmla="*/ 9810 h 10025"/>
                  <a:gd name="connsiteX1" fmla="*/ 10000 w 10000"/>
                  <a:gd name="connsiteY1" fmla="*/ 9865 h 10025"/>
                  <a:gd name="connsiteX2" fmla="*/ 9990 w 10000"/>
                  <a:gd name="connsiteY2" fmla="*/ 30 h 10025"/>
                  <a:gd name="connsiteX3" fmla="*/ 2826 w 10000"/>
                  <a:gd name="connsiteY3" fmla="*/ 222 h 10025"/>
                  <a:gd name="connsiteX4" fmla="*/ 2834 w 10000"/>
                  <a:gd name="connsiteY4" fmla="*/ 6850 h 10025"/>
                  <a:gd name="connsiteX5" fmla="*/ 0 w 10000"/>
                  <a:gd name="connsiteY5" fmla="*/ 10025 h 10025"/>
                  <a:gd name="connsiteX6" fmla="*/ 2816 w 10000"/>
                  <a:gd name="connsiteY6" fmla="*/ 8103 h 10025"/>
                  <a:gd name="connsiteX7" fmla="*/ 2816 w 10000"/>
                  <a:gd name="connsiteY7" fmla="*/ 8103 h 10025"/>
                  <a:gd name="connsiteX8" fmla="*/ 2807 w 10000"/>
                  <a:gd name="connsiteY8" fmla="*/ 9810 h 10025"/>
                  <a:gd name="connsiteX0" fmla="*/ 2807 w 10000"/>
                  <a:gd name="connsiteY0" fmla="*/ 10027 h 10242"/>
                  <a:gd name="connsiteX1" fmla="*/ 10000 w 10000"/>
                  <a:gd name="connsiteY1" fmla="*/ 10082 h 10242"/>
                  <a:gd name="connsiteX2" fmla="*/ 9990 w 10000"/>
                  <a:gd name="connsiteY2" fmla="*/ 247 h 10242"/>
                  <a:gd name="connsiteX3" fmla="*/ 2826 w 10000"/>
                  <a:gd name="connsiteY3" fmla="*/ 0 h 10242"/>
                  <a:gd name="connsiteX4" fmla="*/ 2834 w 10000"/>
                  <a:gd name="connsiteY4" fmla="*/ 7067 h 10242"/>
                  <a:gd name="connsiteX5" fmla="*/ 0 w 10000"/>
                  <a:gd name="connsiteY5" fmla="*/ 10242 h 10242"/>
                  <a:gd name="connsiteX6" fmla="*/ 2816 w 10000"/>
                  <a:gd name="connsiteY6" fmla="*/ 8320 h 10242"/>
                  <a:gd name="connsiteX7" fmla="*/ 2816 w 10000"/>
                  <a:gd name="connsiteY7" fmla="*/ 8320 h 10242"/>
                  <a:gd name="connsiteX8" fmla="*/ 2807 w 10000"/>
                  <a:gd name="connsiteY8" fmla="*/ 10027 h 10242"/>
                  <a:gd name="connsiteX0" fmla="*/ 2807 w 10000"/>
                  <a:gd name="connsiteY0" fmla="*/ 10040 h 10255"/>
                  <a:gd name="connsiteX1" fmla="*/ 10000 w 10000"/>
                  <a:gd name="connsiteY1" fmla="*/ 10095 h 10255"/>
                  <a:gd name="connsiteX2" fmla="*/ 9990 w 10000"/>
                  <a:gd name="connsiteY2" fmla="*/ 95 h 10255"/>
                  <a:gd name="connsiteX3" fmla="*/ 2826 w 10000"/>
                  <a:gd name="connsiteY3" fmla="*/ 13 h 10255"/>
                  <a:gd name="connsiteX4" fmla="*/ 2834 w 10000"/>
                  <a:gd name="connsiteY4" fmla="*/ 7080 h 10255"/>
                  <a:gd name="connsiteX5" fmla="*/ 0 w 10000"/>
                  <a:gd name="connsiteY5" fmla="*/ 10255 h 10255"/>
                  <a:gd name="connsiteX6" fmla="*/ 2816 w 10000"/>
                  <a:gd name="connsiteY6" fmla="*/ 8333 h 10255"/>
                  <a:gd name="connsiteX7" fmla="*/ 2816 w 10000"/>
                  <a:gd name="connsiteY7" fmla="*/ 8333 h 10255"/>
                  <a:gd name="connsiteX8" fmla="*/ 2807 w 10000"/>
                  <a:gd name="connsiteY8" fmla="*/ 10040 h 10255"/>
                  <a:gd name="connsiteX0" fmla="*/ 2807 w 10000"/>
                  <a:gd name="connsiteY0" fmla="*/ 10107 h 10322"/>
                  <a:gd name="connsiteX1" fmla="*/ 10000 w 10000"/>
                  <a:gd name="connsiteY1" fmla="*/ 10162 h 10322"/>
                  <a:gd name="connsiteX2" fmla="*/ 9990 w 10000"/>
                  <a:gd name="connsiteY2" fmla="*/ 52 h 10322"/>
                  <a:gd name="connsiteX3" fmla="*/ 2826 w 10000"/>
                  <a:gd name="connsiteY3" fmla="*/ 80 h 10322"/>
                  <a:gd name="connsiteX4" fmla="*/ 2834 w 10000"/>
                  <a:gd name="connsiteY4" fmla="*/ 7147 h 10322"/>
                  <a:gd name="connsiteX5" fmla="*/ 0 w 10000"/>
                  <a:gd name="connsiteY5" fmla="*/ 10322 h 10322"/>
                  <a:gd name="connsiteX6" fmla="*/ 2816 w 10000"/>
                  <a:gd name="connsiteY6" fmla="*/ 8400 h 10322"/>
                  <a:gd name="connsiteX7" fmla="*/ 2816 w 10000"/>
                  <a:gd name="connsiteY7" fmla="*/ 8400 h 10322"/>
                  <a:gd name="connsiteX8" fmla="*/ 2807 w 10000"/>
                  <a:gd name="connsiteY8" fmla="*/ 10107 h 10322"/>
                  <a:gd name="connsiteX0" fmla="*/ 2807 w 10000"/>
                  <a:gd name="connsiteY0" fmla="*/ 10055 h 10270"/>
                  <a:gd name="connsiteX1" fmla="*/ 10000 w 10000"/>
                  <a:gd name="connsiteY1" fmla="*/ 10110 h 10270"/>
                  <a:gd name="connsiteX2" fmla="*/ 9990 w 10000"/>
                  <a:gd name="connsiteY2" fmla="*/ 0 h 10270"/>
                  <a:gd name="connsiteX3" fmla="*/ 2826 w 10000"/>
                  <a:gd name="connsiteY3" fmla="*/ 28 h 10270"/>
                  <a:gd name="connsiteX4" fmla="*/ 2834 w 10000"/>
                  <a:gd name="connsiteY4" fmla="*/ 7095 h 10270"/>
                  <a:gd name="connsiteX5" fmla="*/ 0 w 10000"/>
                  <a:gd name="connsiteY5" fmla="*/ 10270 h 10270"/>
                  <a:gd name="connsiteX6" fmla="*/ 2816 w 10000"/>
                  <a:gd name="connsiteY6" fmla="*/ 8348 h 10270"/>
                  <a:gd name="connsiteX7" fmla="*/ 2816 w 10000"/>
                  <a:gd name="connsiteY7" fmla="*/ 8348 h 10270"/>
                  <a:gd name="connsiteX8" fmla="*/ 2807 w 10000"/>
                  <a:gd name="connsiteY8" fmla="*/ 10055 h 10270"/>
                  <a:gd name="connsiteX0" fmla="*/ 2807 w 10000"/>
                  <a:gd name="connsiteY0" fmla="*/ 10083 h 10298"/>
                  <a:gd name="connsiteX1" fmla="*/ 10000 w 10000"/>
                  <a:gd name="connsiteY1" fmla="*/ 10138 h 10298"/>
                  <a:gd name="connsiteX2" fmla="*/ 9990 w 10000"/>
                  <a:gd name="connsiteY2" fmla="*/ 28 h 10298"/>
                  <a:gd name="connsiteX3" fmla="*/ 2826 w 10000"/>
                  <a:gd name="connsiteY3" fmla="*/ 56 h 10298"/>
                  <a:gd name="connsiteX4" fmla="*/ 2834 w 10000"/>
                  <a:gd name="connsiteY4" fmla="*/ 7123 h 10298"/>
                  <a:gd name="connsiteX5" fmla="*/ 0 w 10000"/>
                  <a:gd name="connsiteY5" fmla="*/ 10298 h 10298"/>
                  <a:gd name="connsiteX6" fmla="*/ 2816 w 10000"/>
                  <a:gd name="connsiteY6" fmla="*/ 8376 h 10298"/>
                  <a:gd name="connsiteX7" fmla="*/ 2816 w 10000"/>
                  <a:gd name="connsiteY7" fmla="*/ 8376 h 10298"/>
                  <a:gd name="connsiteX8" fmla="*/ 2807 w 10000"/>
                  <a:gd name="connsiteY8" fmla="*/ 10083 h 10298"/>
                  <a:gd name="connsiteX0" fmla="*/ 2807 w 10000"/>
                  <a:gd name="connsiteY0" fmla="*/ 10083 h 10298"/>
                  <a:gd name="connsiteX1" fmla="*/ 10000 w 10000"/>
                  <a:gd name="connsiteY1" fmla="*/ 10138 h 10298"/>
                  <a:gd name="connsiteX2" fmla="*/ 9990 w 10000"/>
                  <a:gd name="connsiteY2" fmla="*/ 28 h 10298"/>
                  <a:gd name="connsiteX3" fmla="*/ 2826 w 10000"/>
                  <a:gd name="connsiteY3" fmla="*/ 56 h 10298"/>
                  <a:gd name="connsiteX4" fmla="*/ 2834 w 10000"/>
                  <a:gd name="connsiteY4" fmla="*/ 7123 h 10298"/>
                  <a:gd name="connsiteX5" fmla="*/ 0 w 10000"/>
                  <a:gd name="connsiteY5" fmla="*/ 10298 h 10298"/>
                  <a:gd name="connsiteX6" fmla="*/ 2816 w 10000"/>
                  <a:gd name="connsiteY6" fmla="*/ 8376 h 10298"/>
                  <a:gd name="connsiteX7" fmla="*/ 2816 w 10000"/>
                  <a:gd name="connsiteY7" fmla="*/ 8376 h 10298"/>
                  <a:gd name="connsiteX8" fmla="*/ 2807 w 10000"/>
                  <a:gd name="connsiteY8" fmla="*/ 10083 h 10298"/>
                  <a:gd name="connsiteX0" fmla="*/ 2807 w 10020"/>
                  <a:gd name="connsiteY0" fmla="*/ 10130 h 10345"/>
                  <a:gd name="connsiteX1" fmla="*/ 10000 w 10020"/>
                  <a:gd name="connsiteY1" fmla="*/ 10185 h 10345"/>
                  <a:gd name="connsiteX2" fmla="*/ 10020 w 10020"/>
                  <a:gd name="connsiteY2" fmla="*/ 20 h 10345"/>
                  <a:gd name="connsiteX3" fmla="*/ 2826 w 10020"/>
                  <a:gd name="connsiteY3" fmla="*/ 103 h 10345"/>
                  <a:gd name="connsiteX4" fmla="*/ 2834 w 10020"/>
                  <a:gd name="connsiteY4" fmla="*/ 7170 h 10345"/>
                  <a:gd name="connsiteX5" fmla="*/ 0 w 10020"/>
                  <a:gd name="connsiteY5" fmla="*/ 10345 h 10345"/>
                  <a:gd name="connsiteX6" fmla="*/ 2816 w 10020"/>
                  <a:gd name="connsiteY6" fmla="*/ 8423 h 10345"/>
                  <a:gd name="connsiteX7" fmla="*/ 2816 w 10020"/>
                  <a:gd name="connsiteY7" fmla="*/ 8423 h 10345"/>
                  <a:gd name="connsiteX8" fmla="*/ 2807 w 10020"/>
                  <a:gd name="connsiteY8" fmla="*/ 10130 h 10345"/>
                  <a:gd name="connsiteX0" fmla="*/ 2807 w 10000"/>
                  <a:gd name="connsiteY0" fmla="*/ 10130 h 10345"/>
                  <a:gd name="connsiteX1" fmla="*/ 10000 w 10000"/>
                  <a:gd name="connsiteY1" fmla="*/ 10185 h 10345"/>
                  <a:gd name="connsiteX2" fmla="*/ 9990 w 10000"/>
                  <a:gd name="connsiteY2" fmla="*/ 20 h 10345"/>
                  <a:gd name="connsiteX3" fmla="*/ 2826 w 10000"/>
                  <a:gd name="connsiteY3" fmla="*/ 103 h 10345"/>
                  <a:gd name="connsiteX4" fmla="*/ 2834 w 10000"/>
                  <a:gd name="connsiteY4" fmla="*/ 7170 h 10345"/>
                  <a:gd name="connsiteX5" fmla="*/ 0 w 10000"/>
                  <a:gd name="connsiteY5" fmla="*/ 10345 h 10345"/>
                  <a:gd name="connsiteX6" fmla="*/ 2816 w 10000"/>
                  <a:gd name="connsiteY6" fmla="*/ 8423 h 10345"/>
                  <a:gd name="connsiteX7" fmla="*/ 2816 w 10000"/>
                  <a:gd name="connsiteY7" fmla="*/ 8423 h 10345"/>
                  <a:gd name="connsiteX8" fmla="*/ 2807 w 10000"/>
                  <a:gd name="connsiteY8" fmla="*/ 10130 h 10345"/>
                  <a:gd name="connsiteX0" fmla="*/ 2807 w 10005"/>
                  <a:gd name="connsiteY0" fmla="*/ 10130 h 10345"/>
                  <a:gd name="connsiteX1" fmla="*/ 10000 w 10005"/>
                  <a:gd name="connsiteY1" fmla="*/ 10185 h 10345"/>
                  <a:gd name="connsiteX2" fmla="*/ 10005 w 10005"/>
                  <a:gd name="connsiteY2" fmla="*/ 20 h 10345"/>
                  <a:gd name="connsiteX3" fmla="*/ 2826 w 10005"/>
                  <a:gd name="connsiteY3" fmla="*/ 103 h 10345"/>
                  <a:gd name="connsiteX4" fmla="*/ 2834 w 10005"/>
                  <a:gd name="connsiteY4" fmla="*/ 7170 h 10345"/>
                  <a:gd name="connsiteX5" fmla="*/ 0 w 10005"/>
                  <a:gd name="connsiteY5" fmla="*/ 10345 h 10345"/>
                  <a:gd name="connsiteX6" fmla="*/ 2816 w 10005"/>
                  <a:gd name="connsiteY6" fmla="*/ 8423 h 10345"/>
                  <a:gd name="connsiteX7" fmla="*/ 2816 w 10005"/>
                  <a:gd name="connsiteY7" fmla="*/ 8423 h 10345"/>
                  <a:gd name="connsiteX8" fmla="*/ 2807 w 10005"/>
                  <a:gd name="connsiteY8" fmla="*/ 10130 h 10345"/>
                  <a:gd name="connsiteX0" fmla="*/ 2807 w 10005"/>
                  <a:gd name="connsiteY0" fmla="*/ 10195 h 10410"/>
                  <a:gd name="connsiteX1" fmla="*/ 10000 w 10005"/>
                  <a:gd name="connsiteY1" fmla="*/ 10250 h 10410"/>
                  <a:gd name="connsiteX2" fmla="*/ 10005 w 10005"/>
                  <a:gd name="connsiteY2" fmla="*/ 85 h 10410"/>
                  <a:gd name="connsiteX3" fmla="*/ 2811 w 10005"/>
                  <a:gd name="connsiteY3" fmla="*/ 3 h 10410"/>
                  <a:gd name="connsiteX4" fmla="*/ 2834 w 10005"/>
                  <a:gd name="connsiteY4" fmla="*/ 7235 h 10410"/>
                  <a:gd name="connsiteX5" fmla="*/ 0 w 10005"/>
                  <a:gd name="connsiteY5" fmla="*/ 10410 h 10410"/>
                  <a:gd name="connsiteX6" fmla="*/ 2816 w 10005"/>
                  <a:gd name="connsiteY6" fmla="*/ 8488 h 10410"/>
                  <a:gd name="connsiteX7" fmla="*/ 2816 w 10005"/>
                  <a:gd name="connsiteY7" fmla="*/ 8488 h 10410"/>
                  <a:gd name="connsiteX8" fmla="*/ 2807 w 10005"/>
                  <a:gd name="connsiteY8" fmla="*/ 10195 h 10410"/>
                  <a:gd name="connsiteX0" fmla="*/ 2807 w 10005"/>
                  <a:gd name="connsiteY0" fmla="*/ 10156 h 10371"/>
                  <a:gd name="connsiteX1" fmla="*/ 10000 w 10005"/>
                  <a:gd name="connsiteY1" fmla="*/ 10211 h 10371"/>
                  <a:gd name="connsiteX2" fmla="*/ 10005 w 10005"/>
                  <a:gd name="connsiteY2" fmla="*/ 46 h 10371"/>
                  <a:gd name="connsiteX3" fmla="*/ 2826 w 10005"/>
                  <a:gd name="connsiteY3" fmla="*/ 19 h 10371"/>
                  <a:gd name="connsiteX4" fmla="*/ 2834 w 10005"/>
                  <a:gd name="connsiteY4" fmla="*/ 7196 h 10371"/>
                  <a:gd name="connsiteX5" fmla="*/ 0 w 10005"/>
                  <a:gd name="connsiteY5" fmla="*/ 10371 h 10371"/>
                  <a:gd name="connsiteX6" fmla="*/ 2816 w 10005"/>
                  <a:gd name="connsiteY6" fmla="*/ 8449 h 10371"/>
                  <a:gd name="connsiteX7" fmla="*/ 2816 w 10005"/>
                  <a:gd name="connsiteY7" fmla="*/ 8449 h 10371"/>
                  <a:gd name="connsiteX8" fmla="*/ 2807 w 10005"/>
                  <a:gd name="connsiteY8" fmla="*/ 10156 h 10371"/>
                  <a:gd name="connsiteX0" fmla="*/ 2807 w 10005"/>
                  <a:gd name="connsiteY0" fmla="*/ 10156 h 10371"/>
                  <a:gd name="connsiteX1" fmla="*/ 10000 w 10005"/>
                  <a:gd name="connsiteY1" fmla="*/ 10211 h 10371"/>
                  <a:gd name="connsiteX2" fmla="*/ 10005 w 10005"/>
                  <a:gd name="connsiteY2" fmla="*/ 46 h 10371"/>
                  <a:gd name="connsiteX3" fmla="*/ 2826 w 10005"/>
                  <a:gd name="connsiteY3" fmla="*/ 19 h 10371"/>
                  <a:gd name="connsiteX4" fmla="*/ 2807 w 10005"/>
                  <a:gd name="connsiteY4" fmla="*/ 7196 h 10371"/>
                  <a:gd name="connsiteX5" fmla="*/ 0 w 10005"/>
                  <a:gd name="connsiteY5" fmla="*/ 10371 h 10371"/>
                  <a:gd name="connsiteX6" fmla="*/ 2816 w 10005"/>
                  <a:gd name="connsiteY6" fmla="*/ 8449 h 10371"/>
                  <a:gd name="connsiteX7" fmla="*/ 2816 w 10005"/>
                  <a:gd name="connsiteY7" fmla="*/ 8449 h 10371"/>
                  <a:gd name="connsiteX8" fmla="*/ 2807 w 10005"/>
                  <a:gd name="connsiteY8" fmla="*/ 10156 h 10371"/>
                  <a:gd name="connsiteX0" fmla="*/ 2493 w 9691"/>
                  <a:gd name="connsiteY0" fmla="*/ 10156 h 10211"/>
                  <a:gd name="connsiteX1" fmla="*/ 9686 w 9691"/>
                  <a:gd name="connsiteY1" fmla="*/ 10211 h 10211"/>
                  <a:gd name="connsiteX2" fmla="*/ 9691 w 9691"/>
                  <a:gd name="connsiteY2" fmla="*/ 46 h 10211"/>
                  <a:gd name="connsiteX3" fmla="*/ 2512 w 9691"/>
                  <a:gd name="connsiteY3" fmla="*/ 19 h 10211"/>
                  <a:gd name="connsiteX4" fmla="*/ 2493 w 9691"/>
                  <a:gd name="connsiteY4" fmla="*/ 7196 h 10211"/>
                  <a:gd name="connsiteX5" fmla="*/ 0 w 9691"/>
                  <a:gd name="connsiteY5" fmla="*/ 7309 h 10211"/>
                  <a:gd name="connsiteX6" fmla="*/ 2502 w 9691"/>
                  <a:gd name="connsiteY6" fmla="*/ 8449 h 10211"/>
                  <a:gd name="connsiteX7" fmla="*/ 2502 w 9691"/>
                  <a:gd name="connsiteY7" fmla="*/ 8449 h 10211"/>
                  <a:gd name="connsiteX8" fmla="*/ 2493 w 9691"/>
                  <a:gd name="connsiteY8" fmla="*/ 10156 h 10211"/>
                  <a:gd name="connsiteX0" fmla="*/ 2288 w 9716"/>
                  <a:gd name="connsiteY0" fmla="*/ 9946 h 10000"/>
                  <a:gd name="connsiteX1" fmla="*/ 9711 w 9716"/>
                  <a:gd name="connsiteY1" fmla="*/ 10000 h 10000"/>
                  <a:gd name="connsiteX2" fmla="*/ 9716 w 9716"/>
                  <a:gd name="connsiteY2" fmla="*/ 45 h 10000"/>
                  <a:gd name="connsiteX3" fmla="*/ 2308 w 9716"/>
                  <a:gd name="connsiteY3" fmla="*/ 19 h 10000"/>
                  <a:gd name="connsiteX4" fmla="*/ 2288 w 9716"/>
                  <a:gd name="connsiteY4" fmla="*/ 7047 h 10000"/>
                  <a:gd name="connsiteX5" fmla="*/ 0 w 9716"/>
                  <a:gd name="connsiteY5" fmla="*/ 7123 h 10000"/>
                  <a:gd name="connsiteX6" fmla="*/ 2298 w 9716"/>
                  <a:gd name="connsiteY6" fmla="*/ 8274 h 10000"/>
                  <a:gd name="connsiteX7" fmla="*/ 2298 w 9716"/>
                  <a:gd name="connsiteY7" fmla="*/ 8274 h 10000"/>
                  <a:gd name="connsiteX8" fmla="*/ 2288 w 9716"/>
                  <a:gd name="connsiteY8" fmla="*/ 994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16" h="10000">
                    <a:moveTo>
                      <a:pt x="2288" y="9946"/>
                    </a:moveTo>
                    <a:lnTo>
                      <a:pt x="9711" y="10000"/>
                    </a:lnTo>
                    <a:cubicBezTo>
                      <a:pt x="9711" y="7440"/>
                      <a:pt x="9716" y="2604"/>
                      <a:pt x="9716" y="45"/>
                    </a:cubicBezTo>
                    <a:cubicBezTo>
                      <a:pt x="8768" y="-25"/>
                      <a:pt x="5268" y="6"/>
                      <a:pt x="2308" y="19"/>
                    </a:cubicBezTo>
                    <a:cubicBezTo>
                      <a:pt x="2308" y="3589"/>
                      <a:pt x="2285" y="6973"/>
                      <a:pt x="2288" y="7047"/>
                    </a:cubicBezTo>
                    <a:lnTo>
                      <a:pt x="0" y="7123"/>
                    </a:lnTo>
                    <a:lnTo>
                      <a:pt x="2298" y="8274"/>
                    </a:lnTo>
                    <a:lnTo>
                      <a:pt x="2298" y="8274"/>
                    </a:lnTo>
                    <a:cubicBezTo>
                      <a:pt x="2294" y="8833"/>
                      <a:pt x="2291" y="9390"/>
                      <a:pt x="2288" y="9946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5" name="TextBox 200"/>
              <p:cNvSpPr txBox="1">
                <a:spLocks noChangeArrowheads="1"/>
              </p:cNvSpPr>
              <p:nvPr/>
            </p:nvSpPr>
            <p:spPr bwMode="auto">
              <a:xfrm>
                <a:off x="81459" y="2800963"/>
                <a:ext cx="1720184" cy="66684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200" b="1"/>
                  <a:t>INL </a:t>
                </a:r>
              </a:p>
              <a:p>
                <a:pPr>
                  <a:spcAft>
                    <a:spcPts val="200"/>
                  </a:spcAft>
                </a:pPr>
                <a:r>
                  <a:rPr lang="en-US" sz="1000" b="1"/>
                  <a:t>ATR Reactor:</a:t>
                </a:r>
              </a:p>
              <a:p>
                <a:pPr>
                  <a:tabLst>
                    <a:tab pos="404813" algn="l"/>
                  </a:tabLst>
                </a:pPr>
                <a:r>
                  <a:rPr lang="en-US" sz="900"/>
                  <a:t>Co-60 HSA Stereotactic radiosurgery, industrial NDA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9634" y="3469361"/>
                <a:ext cx="1795466" cy="40011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lIns="45720" rtlCol="0">
                <a:spAutoFit/>
              </a:bodyPr>
              <a:lstStyle/>
              <a:p>
                <a:r>
                  <a:rPr lang="en-US" sz="1000" b="1"/>
                  <a:t>Rad EMIS – nuclear forensics</a:t>
                </a:r>
              </a:p>
            </p:txBody>
          </p:sp>
          <p:sp>
            <p:nvSpPr>
              <p:cNvPr id="251" name="Freeform 188"/>
              <p:cNvSpPr>
                <a:spLocks/>
              </p:cNvSpPr>
              <p:nvPr/>
            </p:nvSpPr>
            <p:spPr bwMode="auto">
              <a:xfrm rot="10800000">
                <a:off x="2681767" y="2323376"/>
                <a:ext cx="2192250" cy="888604"/>
              </a:xfrm>
              <a:custGeom>
                <a:avLst/>
                <a:gdLst>
                  <a:gd name="T0" fmla="*/ 2147483647 w 2272"/>
                  <a:gd name="T1" fmla="*/ 2147483647 h 1381"/>
                  <a:gd name="T2" fmla="*/ 2147483647 w 2272"/>
                  <a:gd name="T3" fmla="*/ 0 h 1381"/>
                  <a:gd name="T4" fmla="*/ 2147483647 w 2272"/>
                  <a:gd name="T5" fmla="*/ 0 h 1381"/>
                  <a:gd name="T6" fmla="*/ 2147483647 w 2272"/>
                  <a:gd name="T7" fmla="*/ 2147483647 h 1381"/>
                  <a:gd name="T8" fmla="*/ 0 w 2272"/>
                  <a:gd name="T9" fmla="*/ 2147483647 h 1381"/>
                  <a:gd name="T10" fmla="*/ 2147483647 w 2272"/>
                  <a:gd name="T11" fmla="*/ 2147483647 h 1381"/>
                  <a:gd name="T12" fmla="*/ 2147483647 w 2272"/>
                  <a:gd name="T13" fmla="*/ 2147483647 h 1381"/>
                  <a:gd name="T14" fmla="*/ 2147483647 w 2272"/>
                  <a:gd name="T15" fmla="*/ 2147483647 h 138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72"/>
                  <a:gd name="T25" fmla="*/ 0 h 1381"/>
                  <a:gd name="T26" fmla="*/ 2272 w 2272"/>
                  <a:gd name="T27" fmla="*/ 1381 h 1381"/>
                  <a:gd name="connsiteX0" fmla="*/ 9914 w 9914"/>
                  <a:gd name="connsiteY0" fmla="*/ 10000 h 10000"/>
                  <a:gd name="connsiteX1" fmla="*/ 9914 w 9914"/>
                  <a:gd name="connsiteY1" fmla="*/ 0 h 10000"/>
                  <a:gd name="connsiteX2" fmla="*/ 4368 w 9914"/>
                  <a:gd name="connsiteY2" fmla="*/ 0 h 10000"/>
                  <a:gd name="connsiteX3" fmla="*/ 4342 w 9914"/>
                  <a:gd name="connsiteY3" fmla="*/ 2368 h 10000"/>
                  <a:gd name="connsiteX4" fmla="*/ 0 w 9914"/>
                  <a:gd name="connsiteY4" fmla="*/ 6440 h 10000"/>
                  <a:gd name="connsiteX5" fmla="*/ 4368 w 9914"/>
                  <a:gd name="connsiteY5" fmla="*/ 3295 h 10000"/>
                  <a:gd name="connsiteX6" fmla="*/ 4368 w 9914"/>
                  <a:gd name="connsiteY6" fmla="*/ 10000 h 10000"/>
                  <a:gd name="connsiteX7" fmla="*/ 9914 w 9914"/>
                  <a:gd name="connsiteY7" fmla="*/ 10000 h 10000"/>
                  <a:gd name="connsiteX0" fmla="*/ 10029 w 10029"/>
                  <a:gd name="connsiteY0" fmla="*/ 10000 h 10000"/>
                  <a:gd name="connsiteX1" fmla="*/ 10029 w 10029"/>
                  <a:gd name="connsiteY1" fmla="*/ 0 h 10000"/>
                  <a:gd name="connsiteX2" fmla="*/ 4435 w 10029"/>
                  <a:gd name="connsiteY2" fmla="*/ 0 h 10000"/>
                  <a:gd name="connsiteX3" fmla="*/ 4409 w 10029"/>
                  <a:gd name="connsiteY3" fmla="*/ 2368 h 10000"/>
                  <a:gd name="connsiteX4" fmla="*/ 0 w 10029"/>
                  <a:gd name="connsiteY4" fmla="*/ 6657 h 10000"/>
                  <a:gd name="connsiteX5" fmla="*/ 4435 w 10029"/>
                  <a:gd name="connsiteY5" fmla="*/ 3295 h 10000"/>
                  <a:gd name="connsiteX6" fmla="*/ 4435 w 10029"/>
                  <a:gd name="connsiteY6" fmla="*/ 10000 h 10000"/>
                  <a:gd name="connsiteX7" fmla="*/ 10029 w 10029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0 h 10000"/>
                  <a:gd name="connsiteX2" fmla="*/ 4406 w 10000"/>
                  <a:gd name="connsiteY2" fmla="*/ 0 h 10000"/>
                  <a:gd name="connsiteX3" fmla="*/ 4380 w 10000"/>
                  <a:gd name="connsiteY3" fmla="*/ 2368 h 10000"/>
                  <a:gd name="connsiteX4" fmla="*/ 0 w 10000"/>
                  <a:gd name="connsiteY4" fmla="*/ 6549 h 10000"/>
                  <a:gd name="connsiteX5" fmla="*/ 4406 w 10000"/>
                  <a:gd name="connsiteY5" fmla="*/ 3295 h 10000"/>
                  <a:gd name="connsiteX6" fmla="*/ 4406 w 10000"/>
                  <a:gd name="connsiteY6" fmla="*/ 10000 h 10000"/>
                  <a:gd name="connsiteX7" fmla="*/ 10000 w 10000"/>
                  <a:gd name="connsiteY7" fmla="*/ 10000 h 10000"/>
                  <a:gd name="connsiteX0" fmla="*/ 9689 w 9689"/>
                  <a:gd name="connsiteY0" fmla="*/ 10000 h 10000"/>
                  <a:gd name="connsiteX1" fmla="*/ 9689 w 9689"/>
                  <a:gd name="connsiteY1" fmla="*/ 0 h 10000"/>
                  <a:gd name="connsiteX2" fmla="*/ 4095 w 9689"/>
                  <a:gd name="connsiteY2" fmla="*/ 0 h 10000"/>
                  <a:gd name="connsiteX3" fmla="*/ 4069 w 9689"/>
                  <a:gd name="connsiteY3" fmla="*/ 2368 h 10000"/>
                  <a:gd name="connsiteX4" fmla="*/ 0 w 9689"/>
                  <a:gd name="connsiteY4" fmla="*/ 3590 h 10000"/>
                  <a:gd name="connsiteX5" fmla="*/ 4095 w 9689"/>
                  <a:gd name="connsiteY5" fmla="*/ 3295 h 10000"/>
                  <a:gd name="connsiteX6" fmla="*/ 4095 w 9689"/>
                  <a:gd name="connsiteY6" fmla="*/ 10000 h 10000"/>
                  <a:gd name="connsiteX7" fmla="*/ 9689 w 9689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0 h 10000"/>
                  <a:gd name="connsiteX2" fmla="*/ 4226 w 10000"/>
                  <a:gd name="connsiteY2" fmla="*/ 0 h 10000"/>
                  <a:gd name="connsiteX3" fmla="*/ 4212 w 10000"/>
                  <a:gd name="connsiteY3" fmla="*/ 801 h 10000"/>
                  <a:gd name="connsiteX4" fmla="*/ 0 w 10000"/>
                  <a:gd name="connsiteY4" fmla="*/ 3590 h 10000"/>
                  <a:gd name="connsiteX5" fmla="*/ 4226 w 10000"/>
                  <a:gd name="connsiteY5" fmla="*/ 3295 h 10000"/>
                  <a:gd name="connsiteX6" fmla="*/ 4226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0 h 10000"/>
                  <a:gd name="connsiteX2" fmla="*/ 4226 w 10000"/>
                  <a:gd name="connsiteY2" fmla="*/ 0 h 10000"/>
                  <a:gd name="connsiteX3" fmla="*/ 4212 w 10000"/>
                  <a:gd name="connsiteY3" fmla="*/ 801 h 10000"/>
                  <a:gd name="connsiteX4" fmla="*/ 0 w 10000"/>
                  <a:gd name="connsiteY4" fmla="*/ 3590 h 10000"/>
                  <a:gd name="connsiteX5" fmla="*/ 4214 w 10000"/>
                  <a:gd name="connsiteY5" fmla="*/ 1132 h 10000"/>
                  <a:gd name="connsiteX6" fmla="*/ 4226 w 10000"/>
                  <a:gd name="connsiteY6" fmla="*/ 10000 h 10000"/>
                  <a:gd name="connsiteX7" fmla="*/ 10000 w 10000"/>
                  <a:gd name="connsiteY7" fmla="*/ 10000 h 10000"/>
                  <a:gd name="connsiteX0" fmla="*/ 9875 w 9875"/>
                  <a:gd name="connsiteY0" fmla="*/ 10000 h 10000"/>
                  <a:gd name="connsiteX1" fmla="*/ 9875 w 9875"/>
                  <a:gd name="connsiteY1" fmla="*/ 0 h 10000"/>
                  <a:gd name="connsiteX2" fmla="*/ 4101 w 9875"/>
                  <a:gd name="connsiteY2" fmla="*/ 0 h 10000"/>
                  <a:gd name="connsiteX3" fmla="*/ 4087 w 9875"/>
                  <a:gd name="connsiteY3" fmla="*/ 801 h 10000"/>
                  <a:gd name="connsiteX4" fmla="*/ 0 w 9875"/>
                  <a:gd name="connsiteY4" fmla="*/ 3339 h 10000"/>
                  <a:gd name="connsiteX5" fmla="*/ 4089 w 9875"/>
                  <a:gd name="connsiteY5" fmla="*/ 1132 h 10000"/>
                  <a:gd name="connsiteX6" fmla="*/ 4101 w 9875"/>
                  <a:gd name="connsiteY6" fmla="*/ 10000 h 10000"/>
                  <a:gd name="connsiteX7" fmla="*/ 9875 w 9875"/>
                  <a:gd name="connsiteY7" fmla="*/ 10000 h 10000"/>
                  <a:gd name="connsiteX0" fmla="*/ 10159 w 10159"/>
                  <a:gd name="connsiteY0" fmla="*/ 10000 h 10000"/>
                  <a:gd name="connsiteX1" fmla="*/ 10159 w 10159"/>
                  <a:gd name="connsiteY1" fmla="*/ 0 h 10000"/>
                  <a:gd name="connsiteX2" fmla="*/ 4312 w 10159"/>
                  <a:gd name="connsiteY2" fmla="*/ 0 h 10000"/>
                  <a:gd name="connsiteX3" fmla="*/ 4298 w 10159"/>
                  <a:gd name="connsiteY3" fmla="*/ 801 h 10000"/>
                  <a:gd name="connsiteX4" fmla="*/ 0 w 10159"/>
                  <a:gd name="connsiteY4" fmla="*/ 3339 h 10000"/>
                  <a:gd name="connsiteX5" fmla="*/ 4300 w 10159"/>
                  <a:gd name="connsiteY5" fmla="*/ 1132 h 10000"/>
                  <a:gd name="connsiteX6" fmla="*/ 4312 w 10159"/>
                  <a:gd name="connsiteY6" fmla="*/ 10000 h 10000"/>
                  <a:gd name="connsiteX7" fmla="*/ 10159 w 10159"/>
                  <a:gd name="connsiteY7" fmla="*/ 10000 h 10000"/>
                  <a:gd name="connsiteX0" fmla="*/ 10159 w 10159"/>
                  <a:gd name="connsiteY0" fmla="*/ 10000 h 10000"/>
                  <a:gd name="connsiteX1" fmla="*/ 10159 w 10159"/>
                  <a:gd name="connsiteY1" fmla="*/ 0 h 10000"/>
                  <a:gd name="connsiteX2" fmla="*/ 4312 w 10159"/>
                  <a:gd name="connsiteY2" fmla="*/ 0 h 10000"/>
                  <a:gd name="connsiteX3" fmla="*/ 4298 w 10159"/>
                  <a:gd name="connsiteY3" fmla="*/ 801 h 10000"/>
                  <a:gd name="connsiteX4" fmla="*/ 0 w 10159"/>
                  <a:gd name="connsiteY4" fmla="*/ 3339 h 10000"/>
                  <a:gd name="connsiteX5" fmla="*/ 4300 w 10159"/>
                  <a:gd name="connsiteY5" fmla="*/ 1433 h 10000"/>
                  <a:gd name="connsiteX6" fmla="*/ 4312 w 10159"/>
                  <a:gd name="connsiteY6" fmla="*/ 10000 h 10000"/>
                  <a:gd name="connsiteX7" fmla="*/ 10159 w 10159"/>
                  <a:gd name="connsiteY7" fmla="*/ 10000 h 10000"/>
                  <a:gd name="connsiteX0" fmla="*/ 10159 w 10159"/>
                  <a:gd name="connsiteY0" fmla="*/ 10000 h 10000"/>
                  <a:gd name="connsiteX1" fmla="*/ 10159 w 10159"/>
                  <a:gd name="connsiteY1" fmla="*/ 0 h 10000"/>
                  <a:gd name="connsiteX2" fmla="*/ 4312 w 10159"/>
                  <a:gd name="connsiteY2" fmla="*/ 0 h 10000"/>
                  <a:gd name="connsiteX3" fmla="*/ 4298 w 10159"/>
                  <a:gd name="connsiteY3" fmla="*/ 801 h 10000"/>
                  <a:gd name="connsiteX4" fmla="*/ 0 w 10159"/>
                  <a:gd name="connsiteY4" fmla="*/ 3339 h 10000"/>
                  <a:gd name="connsiteX5" fmla="*/ 4300 w 10159"/>
                  <a:gd name="connsiteY5" fmla="*/ 1283 h 10000"/>
                  <a:gd name="connsiteX6" fmla="*/ 4312 w 10159"/>
                  <a:gd name="connsiteY6" fmla="*/ 10000 h 10000"/>
                  <a:gd name="connsiteX7" fmla="*/ 10159 w 10159"/>
                  <a:gd name="connsiteY7" fmla="*/ 10000 h 10000"/>
                  <a:gd name="connsiteX0" fmla="*/ 10301 w 10301"/>
                  <a:gd name="connsiteY0" fmla="*/ 10000 h 10000"/>
                  <a:gd name="connsiteX1" fmla="*/ 10301 w 10301"/>
                  <a:gd name="connsiteY1" fmla="*/ 0 h 10000"/>
                  <a:gd name="connsiteX2" fmla="*/ 4454 w 10301"/>
                  <a:gd name="connsiteY2" fmla="*/ 0 h 10000"/>
                  <a:gd name="connsiteX3" fmla="*/ 4440 w 10301"/>
                  <a:gd name="connsiteY3" fmla="*/ 801 h 10000"/>
                  <a:gd name="connsiteX4" fmla="*/ 0 w 10301"/>
                  <a:gd name="connsiteY4" fmla="*/ 2424 h 10000"/>
                  <a:gd name="connsiteX5" fmla="*/ 4442 w 10301"/>
                  <a:gd name="connsiteY5" fmla="*/ 1283 h 10000"/>
                  <a:gd name="connsiteX6" fmla="*/ 4454 w 10301"/>
                  <a:gd name="connsiteY6" fmla="*/ 10000 h 10000"/>
                  <a:gd name="connsiteX7" fmla="*/ 10301 w 10301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9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9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9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9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9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4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4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243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24 w 10124"/>
                  <a:gd name="connsiteY0" fmla="*/ 10000 h 10000"/>
                  <a:gd name="connsiteX1" fmla="*/ 10124 w 10124"/>
                  <a:gd name="connsiteY1" fmla="*/ 0 h 10000"/>
                  <a:gd name="connsiteX2" fmla="*/ 4277 w 10124"/>
                  <a:gd name="connsiteY2" fmla="*/ 0 h 10000"/>
                  <a:gd name="connsiteX3" fmla="*/ 4263 w 10124"/>
                  <a:gd name="connsiteY3" fmla="*/ 801 h 10000"/>
                  <a:gd name="connsiteX4" fmla="*/ 0 w 10124"/>
                  <a:gd name="connsiteY4" fmla="*/ 2101 h 10000"/>
                  <a:gd name="connsiteX5" fmla="*/ 4265 w 10124"/>
                  <a:gd name="connsiteY5" fmla="*/ 1283 h 10000"/>
                  <a:gd name="connsiteX6" fmla="*/ 4277 w 10124"/>
                  <a:gd name="connsiteY6" fmla="*/ 10000 h 10000"/>
                  <a:gd name="connsiteX7" fmla="*/ 10124 w 10124"/>
                  <a:gd name="connsiteY7" fmla="*/ 10000 h 10000"/>
                  <a:gd name="connsiteX0" fmla="*/ 10146 w 10146"/>
                  <a:gd name="connsiteY0" fmla="*/ 10000 h 10000"/>
                  <a:gd name="connsiteX1" fmla="*/ 10146 w 10146"/>
                  <a:gd name="connsiteY1" fmla="*/ 0 h 10000"/>
                  <a:gd name="connsiteX2" fmla="*/ 4299 w 10146"/>
                  <a:gd name="connsiteY2" fmla="*/ 0 h 10000"/>
                  <a:gd name="connsiteX3" fmla="*/ 4285 w 10146"/>
                  <a:gd name="connsiteY3" fmla="*/ 801 h 10000"/>
                  <a:gd name="connsiteX4" fmla="*/ 0 w 10146"/>
                  <a:gd name="connsiteY4" fmla="*/ 1897 h 10000"/>
                  <a:gd name="connsiteX5" fmla="*/ 4287 w 10146"/>
                  <a:gd name="connsiteY5" fmla="*/ 1283 h 10000"/>
                  <a:gd name="connsiteX6" fmla="*/ 4299 w 10146"/>
                  <a:gd name="connsiteY6" fmla="*/ 10000 h 10000"/>
                  <a:gd name="connsiteX7" fmla="*/ 10146 w 10146"/>
                  <a:gd name="connsiteY7" fmla="*/ 10000 h 10000"/>
                  <a:gd name="connsiteX0" fmla="*/ 10032 w 10032"/>
                  <a:gd name="connsiteY0" fmla="*/ 10000 h 10000"/>
                  <a:gd name="connsiteX1" fmla="*/ 10032 w 10032"/>
                  <a:gd name="connsiteY1" fmla="*/ 0 h 10000"/>
                  <a:gd name="connsiteX2" fmla="*/ 4185 w 10032"/>
                  <a:gd name="connsiteY2" fmla="*/ 0 h 10000"/>
                  <a:gd name="connsiteX3" fmla="*/ 4171 w 10032"/>
                  <a:gd name="connsiteY3" fmla="*/ 801 h 10000"/>
                  <a:gd name="connsiteX4" fmla="*/ 0 w 10032"/>
                  <a:gd name="connsiteY4" fmla="*/ 2691 h 10000"/>
                  <a:gd name="connsiteX5" fmla="*/ 4173 w 10032"/>
                  <a:gd name="connsiteY5" fmla="*/ 1283 h 10000"/>
                  <a:gd name="connsiteX6" fmla="*/ 4185 w 10032"/>
                  <a:gd name="connsiteY6" fmla="*/ 10000 h 10000"/>
                  <a:gd name="connsiteX7" fmla="*/ 10032 w 10032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10086 w 10086"/>
                  <a:gd name="connsiteY0" fmla="*/ 10000 h 10000"/>
                  <a:gd name="connsiteX1" fmla="*/ 10086 w 10086"/>
                  <a:gd name="connsiteY1" fmla="*/ 0 h 10000"/>
                  <a:gd name="connsiteX2" fmla="*/ 4239 w 10086"/>
                  <a:gd name="connsiteY2" fmla="*/ 0 h 10000"/>
                  <a:gd name="connsiteX3" fmla="*/ 4225 w 10086"/>
                  <a:gd name="connsiteY3" fmla="*/ 801 h 10000"/>
                  <a:gd name="connsiteX4" fmla="*/ 0 w 10086"/>
                  <a:gd name="connsiteY4" fmla="*/ 2691 h 10000"/>
                  <a:gd name="connsiteX5" fmla="*/ 4227 w 10086"/>
                  <a:gd name="connsiteY5" fmla="*/ 1283 h 10000"/>
                  <a:gd name="connsiteX6" fmla="*/ 4239 w 10086"/>
                  <a:gd name="connsiteY6" fmla="*/ 10000 h 10000"/>
                  <a:gd name="connsiteX7" fmla="*/ 10086 w 10086"/>
                  <a:gd name="connsiteY7" fmla="*/ 10000 h 10000"/>
                  <a:gd name="connsiteX0" fmla="*/ 6992 w 6992"/>
                  <a:gd name="connsiteY0" fmla="*/ 19490 h 19490"/>
                  <a:gd name="connsiteX1" fmla="*/ 6992 w 6992"/>
                  <a:gd name="connsiteY1" fmla="*/ 9490 h 19490"/>
                  <a:gd name="connsiteX2" fmla="*/ 1145 w 6992"/>
                  <a:gd name="connsiteY2" fmla="*/ 9490 h 19490"/>
                  <a:gd name="connsiteX3" fmla="*/ 1131 w 6992"/>
                  <a:gd name="connsiteY3" fmla="*/ 10291 h 19490"/>
                  <a:gd name="connsiteX4" fmla="*/ 0 w 6992"/>
                  <a:gd name="connsiteY4" fmla="*/ 18 h 19490"/>
                  <a:gd name="connsiteX5" fmla="*/ 1133 w 6992"/>
                  <a:gd name="connsiteY5" fmla="*/ 10773 h 19490"/>
                  <a:gd name="connsiteX6" fmla="*/ 1145 w 6992"/>
                  <a:gd name="connsiteY6" fmla="*/ 19490 h 19490"/>
                  <a:gd name="connsiteX7" fmla="*/ 6992 w 6992"/>
                  <a:gd name="connsiteY7" fmla="*/ 19490 h 19490"/>
                  <a:gd name="connsiteX0" fmla="*/ 10000 w 10000"/>
                  <a:gd name="connsiteY0" fmla="*/ 10003 h 10003"/>
                  <a:gd name="connsiteX1" fmla="*/ 10000 w 10000"/>
                  <a:gd name="connsiteY1" fmla="*/ 4872 h 10003"/>
                  <a:gd name="connsiteX2" fmla="*/ 1638 w 10000"/>
                  <a:gd name="connsiteY2" fmla="*/ 4872 h 10003"/>
                  <a:gd name="connsiteX3" fmla="*/ 1618 w 10000"/>
                  <a:gd name="connsiteY3" fmla="*/ 5283 h 10003"/>
                  <a:gd name="connsiteX4" fmla="*/ 0 w 10000"/>
                  <a:gd name="connsiteY4" fmla="*/ 12 h 10003"/>
                  <a:gd name="connsiteX5" fmla="*/ 1620 w 10000"/>
                  <a:gd name="connsiteY5" fmla="*/ 5530 h 10003"/>
                  <a:gd name="connsiteX6" fmla="*/ 1638 w 10000"/>
                  <a:gd name="connsiteY6" fmla="*/ 10003 h 10003"/>
                  <a:gd name="connsiteX7" fmla="*/ 10000 w 10000"/>
                  <a:gd name="connsiteY7" fmla="*/ 10003 h 10003"/>
                  <a:gd name="connsiteX0" fmla="*/ 10000 w 10000"/>
                  <a:gd name="connsiteY0" fmla="*/ 10014 h 10014"/>
                  <a:gd name="connsiteX1" fmla="*/ 10000 w 10000"/>
                  <a:gd name="connsiteY1" fmla="*/ 4883 h 10014"/>
                  <a:gd name="connsiteX2" fmla="*/ 1638 w 10000"/>
                  <a:gd name="connsiteY2" fmla="*/ 4883 h 10014"/>
                  <a:gd name="connsiteX3" fmla="*/ 1618 w 10000"/>
                  <a:gd name="connsiteY3" fmla="*/ 5294 h 10014"/>
                  <a:gd name="connsiteX4" fmla="*/ 0 w 10000"/>
                  <a:gd name="connsiteY4" fmla="*/ 23 h 10014"/>
                  <a:gd name="connsiteX5" fmla="*/ 1620 w 10000"/>
                  <a:gd name="connsiteY5" fmla="*/ 5541 h 10014"/>
                  <a:gd name="connsiteX6" fmla="*/ 1638 w 10000"/>
                  <a:gd name="connsiteY6" fmla="*/ 10014 h 10014"/>
                  <a:gd name="connsiteX7" fmla="*/ 10000 w 10000"/>
                  <a:gd name="connsiteY7" fmla="*/ 10014 h 10014"/>
                  <a:gd name="connsiteX0" fmla="*/ 10000 w 10000"/>
                  <a:gd name="connsiteY0" fmla="*/ 10014 h 10014"/>
                  <a:gd name="connsiteX1" fmla="*/ 10000 w 10000"/>
                  <a:gd name="connsiteY1" fmla="*/ 4883 h 10014"/>
                  <a:gd name="connsiteX2" fmla="*/ 1638 w 10000"/>
                  <a:gd name="connsiteY2" fmla="*/ 4883 h 10014"/>
                  <a:gd name="connsiteX3" fmla="*/ 1618 w 10000"/>
                  <a:gd name="connsiteY3" fmla="*/ 5294 h 10014"/>
                  <a:gd name="connsiteX4" fmla="*/ 0 w 10000"/>
                  <a:gd name="connsiteY4" fmla="*/ 23 h 10014"/>
                  <a:gd name="connsiteX5" fmla="*/ 1620 w 10000"/>
                  <a:gd name="connsiteY5" fmla="*/ 5541 h 10014"/>
                  <a:gd name="connsiteX6" fmla="*/ 1638 w 10000"/>
                  <a:gd name="connsiteY6" fmla="*/ 10014 h 10014"/>
                  <a:gd name="connsiteX7" fmla="*/ 10000 w 10000"/>
                  <a:gd name="connsiteY7" fmla="*/ 10014 h 10014"/>
                  <a:gd name="connsiteX0" fmla="*/ 10000 w 10000"/>
                  <a:gd name="connsiteY0" fmla="*/ 9991 h 9991"/>
                  <a:gd name="connsiteX1" fmla="*/ 10000 w 10000"/>
                  <a:gd name="connsiteY1" fmla="*/ 4860 h 9991"/>
                  <a:gd name="connsiteX2" fmla="*/ 1638 w 10000"/>
                  <a:gd name="connsiteY2" fmla="*/ 4860 h 9991"/>
                  <a:gd name="connsiteX3" fmla="*/ 1618 w 10000"/>
                  <a:gd name="connsiteY3" fmla="*/ 5271 h 9991"/>
                  <a:gd name="connsiteX4" fmla="*/ 0 w 10000"/>
                  <a:gd name="connsiteY4" fmla="*/ 0 h 9991"/>
                  <a:gd name="connsiteX5" fmla="*/ 1620 w 10000"/>
                  <a:gd name="connsiteY5" fmla="*/ 5518 h 9991"/>
                  <a:gd name="connsiteX6" fmla="*/ 1638 w 10000"/>
                  <a:gd name="connsiteY6" fmla="*/ 9991 h 9991"/>
                  <a:gd name="connsiteX7" fmla="*/ 10000 w 10000"/>
                  <a:gd name="connsiteY7" fmla="*/ 9991 h 9991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38 w 10000"/>
                  <a:gd name="connsiteY2" fmla="*/ 4864 h 10000"/>
                  <a:gd name="connsiteX3" fmla="*/ 161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1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07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38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5824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38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6078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10000 w 10000"/>
                  <a:gd name="connsiteY0" fmla="*/ 10000 h 10000"/>
                  <a:gd name="connsiteX1" fmla="*/ 10000 w 10000"/>
                  <a:gd name="connsiteY1" fmla="*/ 4864 h 10000"/>
                  <a:gd name="connsiteX2" fmla="*/ 1638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6078 h 10000"/>
                  <a:gd name="connsiteX6" fmla="*/ 1638 w 10000"/>
                  <a:gd name="connsiteY6" fmla="*/ 10000 h 10000"/>
                  <a:gd name="connsiteX7" fmla="*/ 10000 w 10000"/>
                  <a:gd name="connsiteY7" fmla="*/ 10000 h 10000"/>
                  <a:gd name="connsiteX0" fmla="*/ 9987 w 10000"/>
                  <a:gd name="connsiteY0" fmla="*/ 8498 h 10000"/>
                  <a:gd name="connsiteX1" fmla="*/ 10000 w 10000"/>
                  <a:gd name="connsiteY1" fmla="*/ 4864 h 10000"/>
                  <a:gd name="connsiteX2" fmla="*/ 1638 w 10000"/>
                  <a:gd name="connsiteY2" fmla="*/ 4818 h 10000"/>
                  <a:gd name="connsiteX3" fmla="*/ 1628 w 10000"/>
                  <a:gd name="connsiteY3" fmla="*/ 5276 h 10000"/>
                  <a:gd name="connsiteX4" fmla="*/ 0 w 10000"/>
                  <a:gd name="connsiteY4" fmla="*/ 0 h 10000"/>
                  <a:gd name="connsiteX5" fmla="*/ 1641 w 10000"/>
                  <a:gd name="connsiteY5" fmla="*/ 6078 h 10000"/>
                  <a:gd name="connsiteX6" fmla="*/ 1638 w 10000"/>
                  <a:gd name="connsiteY6" fmla="*/ 10000 h 10000"/>
                  <a:gd name="connsiteX7" fmla="*/ 9987 w 10000"/>
                  <a:gd name="connsiteY7" fmla="*/ 8498 h 10000"/>
                  <a:gd name="connsiteX0" fmla="*/ 9987 w 10000"/>
                  <a:gd name="connsiteY0" fmla="*/ 8498 h 8498"/>
                  <a:gd name="connsiteX1" fmla="*/ 10000 w 10000"/>
                  <a:gd name="connsiteY1" fmla="*/ 4864 h 8498"/>
                  <a:gd name="connsiteX2" fmla="*/ 1638 w 10000"/>
                  <a:gd name="connsiteY2" fmla="*/ 4818 h 8498"/>
                  <a:gd name="connsiteX3" fmla="*/ 1628 w 10000"/>
                  <a:gd name="connsiteY3" fmla="*/ 5276 h 8498"/>
                  <a:gd name="connsiteX4" fmla="*/ 0 w 10000"/>
                  <a:gd name="connsiteY4" fmla="*/ 0 h 8498"/>
                  <a:gd name="connsiteX5" fmla="*/ 1641 w 10000"/>
                  <a:gd name="connsiteY5" fmla="*/ 6078 h 8498"/>
                  <a:gd name="connsiteX6" fmla="*/ 1625 w 10000"/>
                  <a:gd name="connsiteY6" fmla="*/ 8498 h 8498"/>
                  <a:gd name="connsiteX7" fmla="*/ 9987 w 10000"/>
                  <a:gd name="connsiteY7" fmla="*/ 8498 h 8498"/>
                  <a:gd name="connsiteX0" fmla="*/ 9987 w 9987"/>
                  <a:gd name="connsiteY0" fmla="*/ 10000 h 10000"/>
                  <a:gd name="connsiteX1" fmla="*/ 9355 w 9987"/>
                  <a:gd name="connsiteY1" fmla="*/ 5759 h 10000"/>
                  <a:gd name="connsiteX2" fmla="*/ 1638 w 9987"/>
                  <a:gd name="connsiteY2" fmla="*/ 5670 h 10000"/>
                  <a:gd name="connsiteX3" fmla="*/ 1628 w 9987"/>
                  <a:gd name="connsiteY3" fmla="*/ 6209 h 10000"/>
                  <a:gd name="connsiteX4" fmla="*/ 0 w 9987"/>
                  <a:gd name="connsiteY4" fmla="*/ 0 h 10000"/>
                  <a:gd name="connsiteX5" fmla="*/ 1641 w 9987"/>
                  <a:gd name="connsiteY5" fmla="*/ 7152 h 10000"/>
                  <a:gd name="connsiteX6" fmla="*/ 1625 w 9987"/>
                  <a:gd name="connsiteY6" fmla="*/ 10000 h 10000"/>
                  <a:gd name="connsiteX7" fmla="*/ 9987 w 9987"/>
                  <a:gd name="connsiteY7" fmla="*/ 10000 h 10000"/>
                  <a:gd name="connsiteX0" fmla="*/ 9368 w 9369"/>
                  <a:gd name="connsiteY0" fmla="*/ 9965 h 10000"/>
                  <a:gd name="connsiteX1" fmla="*/ 9367 w 9369"/>
                  <a:gd name="connsiteY1" fmla="*/ 5759 h 10000"/>
                  <a:gd name="connsiteX2" fmla="*/ 1640 w 9369"/>
                  <a:gd name="connsiteY2" fmla="*/ 5670 h 10000"/>
                  <a:gd name="connsiteX3" fmla="*/ 1630 w 9369"/>
                  <a:gd name="connsiteY3" fmla="*/ 6209 h 10000"/>
                  <a:gd name="connsiteX4" fmla="*/ 0 w 9369"/>
                  <a:gd name="connsiteY4" fmla="*/ 0 h 10000"/>
                  <a:gd name="connsiteX5" fmla="*/ 1643 w 9369"/>
                  <a:gd name="connsiteY5" fmla="*/ 7152 h 10000"/>
                  <a:gd name="connsiteX6" fmla="*/ 1627 w 9369"/>
                  <a:gd name="connsiteY6" fmla="*/ 10000 h 10000"/>
                  <a:gd name="connsiteX7" fmla="*/ 9368 w 9369"/>
                  <a:gd name="connsiteY7" fmla="*/ 9965 h 10000"/>
                  <a:gd name="connsiteX0" fmla="*/ 10013 w 10013"/>
                  <a:gd name="connsiteY0" fmla="*/ 10000 h 10000"/>
                  <a:gd name="connsiteX1" fmla="*/ 9998 w 10013"/>
                  <a:gd name="connsiteY1" fmla="*/ 5759 h 10000"/>
                  <a:gd name="connsiteX2" fmla="*/ 1750 w 10013"/>
                  <a:gd name="connsiteY2" fmla="*/ 5670 h 10000"/>
                  <a:gd name="connsiteX3" fmla="*/ 1740 w 10013"/>
                  <a:gd name="connsiteY3" fmla="*/ 6209 h 10000"/>
                  <a:gd name="connsiteX4" fmla="*/ 0 w 10013"/>
                  <a:gd name="connsiteY4" fmla="*/ 0 h 10000"/>
                  <a:gd name="connsiteX5" fmla="*/ 1754 w 10013"/>
                  <a:gd name="connsiteY5" fmla="*/ 7152 h 10000"/>
                  <a:gd name="connsiteX6" fmla="*/ 1737 w 10013"/>
                  <a:gd name="connsiteY6" fmla="*/ 10000 h 10000"/>
                  <a:gd name="connsiteX7" fmla="*/ 10013 w 10013"/>
                  <a:gd name="connsiteY7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13" h="10000">
                    <a:moveTo>
                      <a:pt x="10013" y="10000"/>
                    </a:moveTo>
                    <a:cubicBezTo>
                      <a:pt x="10017" y="8575"/>
                      <a:pt x="9994" y="7184"/>
                      <a:pt x="9998" y="5759"/>
                    </a:cubicBezTo>
                    <a:lnTo>
                      <a:pt x="1750" y="5670"/>
                    </a:lnTo>
                    <a:cubicBezTo>
                      <a:pt x="1737" y="6147"/>
                      <a:pt x="1753" y="5731"/>
                      <a:pt x="1740" y="6209"/>
                    </a:cubicBezTo>
                    <a:cubicBezTo>
                      <a:pt x="860" y="2908"/>
                      <a:pt x="1125" y="3780"/>
                      <a:pt x="0" y="0"/>
                    </a:cubicBezTo>
                    <a:cubicBezTo>
                      <a:pt x="894" y="3617"/>
                      <a:pt x="748" y="3030"/>
                      <a:pt x="1754" y="7152"/>
                    </a:cubicBezTo>
                    <a:cubicBezTo>
                      <a:pt x="1760" y="8879"/>
                      <a:pt x="1730" y="8275"/>
                      <a:pt x="1737" y="10000"/>
                    </a:cubicBezTo>
                    <a:lnTo>
                      <a:pt x="10013" y="1000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0" name="TextBox 200"/>
              <p:cNvSpPr txBox="1">
                <a:spLocks noChangeArrowheads="1"/>
              </p:cNvSpPr>
              <p:nvPr/>
            </p:nvSpPr>
            <p:spPr bwMode="auto">
              <a:xfrm>
                <a:off x="2675437" y="2338577"/>
                <a:ext cx="1819459" cy="348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200" b="1"/>
                  <a:t>ANL Accelerator (LEAF)</a:t>
                </a:r>
              </a:p>
              <a:p>
                <a:pPr>
                  <a:tabLst>
                    <a:tab pos="404813" algn="l"/>
                  </a:tabLst>
                </a:pPr>
                <a:r>
                  <a:rPr lang="en-US" sz="900"/>
                  <a:t>Cu-67	Targeted cancer therapy</a:t>
                </a:r>
              </a:p>
            </p:txBody>
          </p:sp>
          <p:sp>
            <p:nvSpPr>
              <p:cNvPr id="261" name="Freeform 178"/>
              <p:cNvSpPr>
                <a:spLocks/>
              </p:cNvSpPr>
              <p:nvPr/>
            </p:nvSpPr>
            <p:spPr bwMode="auto">
              <a:xfrm>
                <a:off x="4973301" y="2121537"/>
                <a:ext cx="1602649" cy="974531"/>
              </a:xfrm>
              <a:custGeom>
                <a:avLst/>
                <a:gdLst>
                  <a:gd name="T0" fmla="*/ 0 w 972"/>
                  <a:gd name="T1" fmla="*/ 0 h 588"/>
                  <a:gd name="T2" fmla="*/ 2147483647 w 972"/>
                  <a:gd name="T3" fmla="*/ 2147483647 h 588"/>
                  <a:gd name="T4" fmla="*/ 2147483647 w 972"/>
                  <a:gd name="T5" fmla="*/ 2147483647 h 588"/>
                  <a:gd name="T6" fmla="*/ 2147483647 w 972"/>
                  <a:gd name="T7" fmla="*/ 2147483647 h 588"/>
                  <a:gd name="T8" fmla="*/ 2147483647 w 972"/>
                  <a:gd name="T9" fmla="*/ 2147483647 h 588"/>
                  <a:gd name="T10" fmla="*/ 2147483647 w 972"/>
                  <a:gd name="T11" fmla="*/ 2147483647 h 588"/>
                  <a:gd name="T12" fmla="*/ 2147483647 w 972"/>
                  <a:gd name="T13" fmla="*/ 2147483647 h 588"/>
                  <a:gd name="T14" fmla="*/ 0 w 972"/>
                  <a:gd name="T15" fmla="*/ 0 h 58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72"/>
                  <a:gd name="T25" fmla="*/ 0 h 588"/>
                  <a:gd name="T26" fmla="*/ 972 w 972"/>
                  <a:gd name="T27" fmla="*/ 588 h 588"/>
                  <a:gd name="connsiteX0" fmla="*/ 0 w 8580"/>
                  <a:gd name="connsiteY0" fmla="*/ 0 h 9894"/>
                  <a:gd name="connsiteX1" fmla="*/ 8580 w 8580"/>
                  <a:gd name="connsiteY1" fmla="*/ 102 h 9894"/>
                  <a:gd name="connsiteX2" fmla="*/ 8580 w 8580"/>
                  <a:gd name="connsiteY2" fmla="*/ 5595 h 9894"/>
                  <a:gd name="connsiteX3" fmla="*/ 6008 w 8580"/>
                  <a:gd name="connsiteY3" fmla="*/ 5578 h 9894"/>
                  <a:gd name="connsiteX4" fmla="*/ 7527 w 8580"/>
                  <a:gd name="connsiteY4" fmla="*/ 9894 h 9894"/>
                  <a:gd name="connsiteX5" fmla="*/ 4198 w 8580"/>
                  <a:gd name="connsiteY5" fmla="*/ 5578 h 9894"/>
                  <a:gd name="connsiteX6" fmla="*/ 31 w 8580"/>
                  <a:gd name="connsiteY6" fmla="*/ 5527 h 9894"/>
                  <a:gd name="connsiteX7" fmla="*/ 0 w 8580"/>
                  <a:gd name="connsiteY7" fmla="*/ 0 h 9894"/>
                  <a:gd name="connsiteX0" fmla="*/ 0 w 10000"/>
                  <a:gd name="connsiteY0" fmla="*/ 0 h 10000"/>
                  <a:gd name="connsiteX1" fmla="*/ 10000 w 10000"/>
                  <a:gd name="connsiteY1" fmla="*/ 103 h 10000"/>
                  <a:gd name="connsiteX2" fmla="*/ 10000 w 10000"/>
                  <a:gd name="connsiteY2" fmla="*/ 5655 h 10000"/>
                  <a:gd name="connsiteX3" fmla="*/ 6110 w 10000"/>
                  <a:gd name="connsiteY3" fmla="*/ 5638 h 10000"/>
                  <a:gd name="connsiteX4" fmla="*/ 8773 w 10000"/>
                  <a:gd name="connsiteY4" fmla="*/ 10000 h 10000"/>
                  <a:gd name="connsiteX5" fmla="*/ 4893 w 10000"/>
                  <a:gd name="connsiteY5" fmla="*/ 5638 h 10000"/>
                  <a:gd name="connsiteX6" fmla="*/ 36 w 10000"/>
                  <a:gd name="connsiteY6" fmla="*/ 5586 h 10000"/>
                  <a:gd name="connsiteX7" fmla="*/ 0 w 10000"/>
                  <a:gd name="connsiteY7" fmla="*/ 0 h 10000"/>
                  <a:gd name="connsiteX0" fmla="*/ 0 w 10000"/>
                  <a:gd name="connsiteY0" fmla="*/ 0 h 8664"/>
                  <a:gd name="connsiteX1" fmla="*/ 10000 w 10000"/>
                  <a:gd name="connsiteY1" fmla="*/ 103 h 8664"/>
                  <a:gd name="connsiteX2" fmla="*/ 10000 w 10000"/>
                  <a:gd name="connsiteY2" fmla="*/ 5655 h 8664"/>
                  <a:gd name="connsiteX3" fmla="*/ 6110 w 10000"/>
                  <a:gd name="connsiteY3" fmla="*/ 5638 h 8664"/>
                  <a:gd name="connsiteX4" fmla="*/ 8600 w 10000"/>
                  <a:gd name="connsiteY4" fmla="*/ 8664 h 8664"/>
                  <a:gd name="connsiteX5" fmla="*/ 4893 w 10000"/>
                  <a:gd name="connsiteY5" fmla="*/ 5638 h 8664"/>
                  <a:gd name="connsiteX6" fmla="*/ 36 w 10000"/>
                  <a:gd name="connsiteY6" fmla="*/ 5586 h 8664"/>
                  <a:gd name="connsiteX7" fmla="*/ 0 w 10000"/>
                  <a:gd name="connsiteY7" fmla="*/ 0 h 8664"/>
                  <a:gd name="connsiteX0" fmla="*/ 0 w 10000"/>
                  <a:gd name="connsiteY0" fmla="*/ 0 h 11427"/>
                  <a:gd name="connsiteX1" fmla="*/ 10000 w 10000"/>
                  <a:gd name="connsiteY1" fmla="*/ 119 h 11427"/>
                  <a:gd name="connsiteX2" fmla="*/ 10000 w 10000"/>
                  <a:gd name="connsiteY2" fmla="*/ 6527 h 11427"/>
                  <a:gd name="connsiteX3" fmla="*/ 6110 w 10000"/>
                  <a:gd name="connsiteY3" fmla="*/ 6507 h 11427"/>
                  <a:gd name="connsiteX4" fmla="*/ 1878 w 10000"/>
                  <a:gd name="connsiteY4" fmla="*/ 11427 h 11427"/>
                  <a:gd name="connsiteX5" fmla="*/ 4893 w 10000"/>
                  <a:gd name="connsiteY5" fmla="*/ 6507 h 11427"/>
                  <a:gd name="connsiteX6" fmla="*/ 36 w 10000"/>
                  <a:gd name="connsiteY6" fmla="*/ 6447 h 11427"/>
                  <a:gd name="connsiteX7" fmla="*/ 0 w 10000"/>
                  <a:gd name="connsiteY7" fmla="*/ 0 h 11427"/>
                  <a:gd name="connsiteX0" fmla="*/ 0 w 10000"/>
                  <a:gd name="connsiteY0" fmla="*/ 0 h 11647"/>
                  <a:gd name="connsiteX1" fmla="*/ 10000 w 10000"/>
                  <a:gd name="connsiteY1" fmla="*/ 119 h 11647"/>
                  <a:gd name="connsiteX2" fmla="*/ 10000 w 10000"/>
                  <a:gd name="connsiteY2" fmla="*/ 6527 h 11647"/>
                  <a:gd name="connsiteX3" fmla="*/ 6110 w 10000"/>
                  <a:gd name="connsiteY3" fmla="*/ 6507 h 11647"/>
                  <a:gd name="connsiteX4" fmla="*/ 1934 w 10000"/>
                  <a:gd name="connsiteY4" fmla="*/ 11647 h 11647"/>
                  <a:gd name="connsiteX5" fmla="*/ 4893 w 10000"/>
                  <a:gd name="connsiteY5" fmla="*/ 6507 h 11647"/>
                  <a:gd name="connsiteX6" fmla="*/ 36 w 10000"/>
                  <a:gd name="connsiteY6" fmla="*/ 6447 h 11647"/>
                  <a:gd name="connsiteX7" fmla="*/ 0 w 10000"/>
                  <a:gd name="connsiteY7" fmla="*/ 0 h 11647"/>
                  <a:gd name="connsiteX0" fmla="*/ 0 w 10000"/>
                  <a:gd name="connsiteY0" fmla="*/ 0 h 11867"/>
                  <a:gd name="connsiteX1" fmla="*/ 10000 w 10000"/>
                  <a:gd name="connsiteY1" fmla="*/ 119 h 11867"/>
                  <a:gd name="connsiteX2" fmla="*/ 10000 w 10000"/>
                  <a:gd name="connsiteY2" fmla="*/ 6527 h 11867"/>
                  <a:gd name="connsiteX3" fmla="*/ 6110 w 10000"/>
                  <a:gd name="connsiteY3" fmla="*/ 6507 h 11867"/>
                  <a:gd name="connsiteX4" fmla="*/ 2160 w 10000"/>
                  <a:gd name="connsiteY4" fmla="*/ 11867 h 11867"/>
                  <a:gd name="connsiteX5" fmla="*/ 4893 w 10000"/>
                  <a:gd name="connsiteY5" fmla="*/ 6507 h 11867"/>
                  <a:gd name="connsiteX6" fmla="*/ 36 w 10000"/>
                  <a:gd name="connsiteY6" fmla="*/ 6447 h 11867"/>
                  <a:gd name="connsiteX7" fmla="*/ 0 w 10000"/>
                  <a:gd name="connsiteY7" fmla="*/ 0 h 11867"/>
                  <a:gd name="connsiteX0" fmla="*/ 0 w 10000"/>
                  <a:gd name="connsiteY0" fmla="*/ 0 h 11818"/>
                  <a:gd name="connsiteX1" fmla="*/ 10000 w 10000"/>
                  <a:gd name="connsiteY1" fmla="*/ 119 h 11818"/>
                  <a:gd name="connsiteX2" fmla="*/ 10000 w 10000"/>
                  <a:gd name="connsiteY2" fmla="*/ 6527 h 11818"/>
                  <a:gd name="connsiteX3" fmla="*/ 6110 w 10000"/>
                  <a:gd name="connsiteY3" fmla="*/ 6507 h 11818"/>
                  <a:gd name="connsiteX4" fmla="*/ 2035 w 10000"/>
                  <a:gd name="connsiteY4" fmla="*/ 11818 h 11818"/>
                  <a:gd name="connsiteX5" fmla="*/ 4893 w 10000"/>
                  <a:gd name="connsiteY5" fmla="*/ 6507 h 11818"/>
                  <a:gd name="connsiteX6" fmla="*/ 36 w 10000"/>
                  <a:gd name="connsiteY6" fmla="*/ 6447 h 11818"/>
                  <a:gd name="connsiteX7" fmla="*/ 0 w 10000"/>
                  <a:gd name="connsiteY7" fmla="*/ 0 h 11818"/>
                  <a:gd name="connsiteX0" fmla="*/ 0 w 10000"/>
                  <a:gd name="connsiteY0" fmla="*/ 0 h 11818"/>
                  <a:gd name="connsiteX1" fmla="*/ 10000 w 10000"/>
                  <a:gd name="connsiteY1" fmla="*/ 119 h 11818"/>
                  <a:gd name="connsiteX2" fmla="*/ 10000 w 10000"/>
                  <a:gd name="connsiteY2" fmla="*/ 6527 h 11818"/>
                  <a:gd name="connsiteX3" fmla="*/ 5584 w 10000"/>
                  <a:gd name="connsiteY3" fmla="*/ 6556 h 11818"/>
                  <a:gd name="connsiteX4" fmla="*/ 2035 w 10000"/>
                  <a:gd name="connsiteY4" fmla="*/ 11818 h 11818"/>
                  <a:gd name="connsiteX5" fmla="*/ 4893 w 10000"/>
                  <a:gd name="connsiteY5" fmla="*/ 6507 h 11818"/>
                  <a:gd name="connsiteX6" fmla="*/ 36 w 10000"/>
                  <a:gd name="connsiteY6" fmla="*/ 6447 h 11818"/>
                  <a:gd name="connsiteX7" fmla="*/ 0 w 10000"/>
                  <a:gd name="connsiteY7" fmla="*/ 0 h 11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00" h="11818">
                    <a:moveTo>
                      <a:pt x="0" y="0"/>
                    </a:moveTo>
                    <a:lnTo>
                      <a:pt x="10000" y="119"/>
                    </a:lnTo>
                    <a:lnTo>
                      <a:pt x="10000" y="6527"/>
                    </a:lnTo>
                    <a:lnTo>
                      <a:pt x="5584" y="6556"/>
                    </a:lnTo>
                    <a:lnTo>
                      <a:pt x="2035" y="11818"/>
                    </a:lnTo>
                    <a:lnTo>
                      <a:pt x="4893" y="6507"/>
                    </a:lnTo>
                    <a:lnTo>
                      <a:pt x="36" y="64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2" name="TextBox 207"/>
              <p:cNvSpPr txBox="1">
                <a:spLocks noChangeArrowheads="1"/>
              </p:cNvSpPr>
              <p:nvPr/>
            </p:nvSpPr>
            <p:spPr bwMode="auto">
              <a:xfrm>
                <a:off x="4983011" y="2156532"/>
                <a:ext cx="1571821" cy="4873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5720" tIns="0" rIns="0" bIns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sz="1200" b="1" dirty="0">
                    <a:highlight>
                      <a:srgbClr val="FFFF00"/>
                    </a:highlight>
                  </a:rPr>
                  <a:t>Michigan State Univ. </a:t>
                </a:r>
              </a:p>
              <a:p>
                <a:pPr>
                  <a:tabLst>
                    <a:tab pos="404813" algn="l"/>
                  </a:tabLst>
                </a:pPr>
                <a:r>
                  <a:rPr lang="en-US" sz="900" dirty="0">
                    <a:highlight>
                      <a:srgbClr val="FFFF00"/>
                    </a:highlight>
                  </a:rPr>
                  <a:t>FRIB isotope harvesting development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233626" y="2008302"/>
              <a:ext cx="2167789" cy="1908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lIns="64008" tIns="18288" rIns="0" bIns="18288" rtlCol="0">
              <a:spAutoFit/>
            </a:bodyPr>
            <a:lstStyle/>
            <a:p>
              <a:r>
                <a:rPr lang="en-US" sz="1000" b="1"/>
                <a:t>Cyclotron (TR-19)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1CC2A2EB-D6C4-46D2-BD2B-6CDE5FDC8052}"/>
                </a:ext>
              </a:extLst>
            </p:cNvPr>
            <p:cNvSpPr txBox="1"/>
            <p:nvPr/>
          </p:nvSpPr>
          <p:spPr>
            <a:xfrm>
              <a:off x="8415908" y="4781384"/>
              <a:ext cx="1957324" cy="19082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64008" tIns="18288" rIns="0" bIns="18288" rtlCol="0">
              <a:spAutoFit/>
            </a:bodyPr>
            <a:lstStyle/>
            <a:p>
              <a:r>
                <a:rPr lang="en-US" sz="1000" b="1"/>
                <a:t>RPF (Radioisotope Proc. Fac.)</a:t>
              </a: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43039359-4277-4643-9732-559299B63C90}"/>
                </a:ext>
              </a:extLst>
            </p:cNvPr>
            <p:cNvSpPr txBox="1"/>
            <p:nvPr/>
          </p:nvSpPr>
          <p:spPr>
            <a:xfrm>
              <a:off x="1595572" y="6002718"/>
              <a:ext cx="2552875" cy="51142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64008" tIns="18288" rIns="0" bIns="18288" rtlCol="0">
              <a:spAutoFit/>
            </a:bodyPr>
            <a:lstStyle/>
            <a:p>
              <a:pPr>
                <a:spcAft>
                  <a:spcPts val="100"/>
                </a:spcAft>
                <a:tabLst>
                  <a:tab pos="404813" algn="l"/>
                </a:tabLst>
              </a:pPr>
              <a:r>
                <a:rPr lang="en-US" sz="1000" b="1"/>
                <a:t>Plutonium Facility (PF-4):</a:t>
              </a:r>
            </a:p>
            <a:p>
              <a:pPr>
                <a:tabLst>
                  <a:tab pos="404813" algn="l"/>
                </a:tabLst>
              </a:pPr>
              <a:r>
                <a:rPr lang="en-US" sz="1000"/>
                <a:t>Am-241	Oil and gas exploration</a:t>
              </a:r>
            </a:p>
            <a:p>
              <a:endParaRPr lang="en-US" sz="1000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7DA860-5779-DECE-E26D-D3C7853EA4F4}"/>
                </a:ext>
              </a:extLst>
            </p:cNvPr>
            <p:cNvSpPr txBox="1"/>
            <p:nvPr/>
          </p:nvSpPr>
          <p:spPr>
            <a:xfrm>
              <a:off x="8237076" y="2202079"/>
              <a:ext cx="2167789" cy="344710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64008" tIns="18288" rIns="0" bIns="18288" rtlCol="0">
              <a:spAutoFit/>
            </a:bodyPr>
            <a:lstStyle/>
            <a:p>
              <a:r>
                <a:rPr lang="en-US" sz="1000" b="1"/>
                <a:t>CARP (Clinical Alpha Radioisotope Producer)</a:t>
              </a:r>
            </a:p>
          </p:txBody>
        </p:sp>
        <p:sp>
          <p:nvSpPr>
            <p:cNvPr id="14" name="Freeform 188">
              <a:extLst>
                <a:ext uri="{FF2B5EF4-FFF2-40B4-BE49-F238E27FC236}">
                  <a16:creationId xmlns:a16="http://schemas.microsoft.com/office/drawing/2014/main" id="{5B25BCD1-9538-AA74-2FF5-F9BAF9206326}"/>
                </a:ext>
              </a:extLst>
            </p:cNvPr>
            <p:cNvSpPr/>
            <p:nvPr/>
          </p:nvSpPr>
          <p:spPr bwMode="auto">
            <a:xfrm rot="550073">
              <a:off x="5633497" y="4434230"/>
              <a:ext cx="2341403" cy="299777"/>
            </a:xfrm>
            <a:custGeom>
              <a:avLst/>
              <a:gdLst>
                <a:gd name="T0" fmla="*/ 2147483647 w 2272"/>
                <a:gd name="T1" fmla="*/ 2147483647 h 1381"/>
                <a:gd name="T2" fmla="*/ 2147483647 w 2272"/>
                <a:gd name="T3" fmla="*/ 0 h 1381"/>
                <a:gd name="T4" fmla="*/ 2147483647 w 2272"/>
                <a:gd name="T5" fmla="*/ 0 h 1381"/>
                <a:gd name="T6" fmla="*/ 2147483647 w 2272"/>
                <a:gd name="T7" fmla="*/ 2147483647 h 1381"/>
                <a:gd name="T8" fmla="*/ 0 w 2272"/>
                <a:gd name="T9" fmla="*/ 2147483647 h 1381"/>
                <a:gd name="T10" fmla="*/ 2147483647 w 2272"/>
                <a:gd name="T11" fmla="*/ 2147483647 h 1381"/>
                <a:gd name="T12" fmla="*/ 2147483647 w 2272"/>
                <a:gd name="T13" fmla="*/ 2147483647 h 1381"/>
                <a:gd name="T14" fmla="*/ 2147483647 w 2272"/>
                <a:gd name="T15" fmla="*/ 2147483647 h 13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72"/>
                <a:gd name="T25" fmla="*/ 0 h 1381"/>
                <a:gd name="T26" fmla="*/ 2272 w 2272"/>
                <a:gd name="T27" fmla="*/ 1381 h 1381"/>
                <a:gd name="connsiteX0" fmla="*/ 10086 w 10086"/>
                <a:gd name="connsiteY0" fmla="*/ 10000 h 10000"/>
                <a:gd name="connsiteX1" fmla="*/ 10086 w 10086"/>
                <a:gd name="connsiteY1" fmla="*/ 0 h 10000"/>
                <a:gd name="connsiteX2" fmla="*/ 4239 w 10086"/>
                <a:gd name="connsiteY2" fmla="*/ 0 h 10000"/>
                <a:gd name="connsiteX3" fmla="*/ 4225 w 10086"/>
                <a:gd name="connsiteY3" fmla="*/ 801 h 10000"/>
                <a:gd name="connsiteX4" fmla="*/ 0 w 10086"/>
                <a:gd name="connsiteY4" fmla="*/ 2691 h 10000"/>
                <a:gd name="connsiteX5" fmla="*/ 4227 w 10086"/>
                <a:gd name="connsiteY5" fmla="*/ 1283 h 10000"/>
                <a:gd name="connsiteX6" fmla="*/ 4239 w 10086"/>
                <a:gd name="connsiteY6" fmla="*/ 10000 h 10000"/>
                <a:gd name="connsiteX7" fmla="*/ 10086 w 10086"/>
                <a:gd name="connsiteY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86" h="10000">
                  <a:moveTo>
                    <a:pt x="10086" y="10000"/>
                  </a:moveTo>
                  <a:lnTo>
                    <a:pt x="10086" y="0"/>
                  </a:lnTo>
                  <a:lnTo>
                    <a:pt x="4239" y="0"/>
                  </a:lnTo>
                  <a:cubicBezTo>
                    <a:pt x="4230" y="789"/>
                    <a:pt x="4234" y="12"/>
                    <a:pt x="4225" y="801"/>
                  </a:cubicBezTo>
                  <a:cubicBezTo>
                    <a:pt x="2804" y="1423"/>
                    <a:pt x="1444" y="2279"/>
                    <a:pt x="0" y="2691"/>
                  </a:cubicBezTo>
                  <a:cubicBezTo>
                    <a:pt x="1438" y="2143"/>
                    <a:pt x="2766" y="1758"/>
                    <a:pt x="4227" y="1283"/>
                  </a:cubicBezTo>
                  <a:cubicBezTo>
                    <a:pt x="4231" y="4139"/>
                    <a:pt x="4235" y="7144"/>
                    <a:pt x="4239" y="10000"/>
                  </a:cubicBezTo>
                  <a:lnTo>
                    <a:pt x="10086" y="1000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0" hangingPunct="0"/>
              <a:endParaRPr lang="en-US" sz="120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TextBox 206">
              <a:extLst>
                <a:ext uri="{FF2B5EF4-FFF2-40B4-BE49-F238E27FC236}">
                  <a16:creationId xmlns:a16="http://schemas.microsoft.com/office/drawing/2014/main" id="{AE1F946B-FCCC-3E4C-02FE-0F7599EB6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499075">
              <a:off x="6639102" y="4546382"/>
              <a:ext cx="1508615" cy="26802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34290" tIns="0" rIns="0" bIns="0">
              <a:spAutoFit/>
            </a:bodyPr>
            <a:lstStyle/>
            <a:p>
              <a:pPr>
                <a:spcAft>
                  <a:spcPts val="150"/>
                </a:spcAft>
              </a:pPr>
              <a:r>
                <a:rPr lang="en-US" sz="900" b="1">
                  <a:solidFill>
                    <a:srgbClr val="000000"/>
                  </a:solidFill>
                  <a:latin typeface="Arial"/>
                </a:rPr>
                <a:t>Texas A&amp;M Cyclotron</a:t>
              </a:r>
            </a:p>
            <a:p>
              <a:pPr eaLnBrk="0" hangingPunct="0"/>
              <a:r>
                <a:rPr lang="en-US" sz="675">
                  <a:solidFill>
                    <a:srgbClr val="000000"/>
                  </a:solidFill>
                  <a:latin typeface="Arial"/>
                </a:rPr>
                <a:t>Research isotopes, HIPPO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3250593"/>
      </p:ext>
    </p:extLst>
  </p:cSld>
  <p:clrMapOvr>
    <a:masterClrMapping/>
  </p:clrMapOvr>
</p:sld>
</file>

<file path=ppt/theme/theme1.xml><?xml version="1.0" encoding="utf-8"?>
<a:theme xmlns:a="http://schemas.openxmlformats.org/drawingml/2006/main" name="BSD-template-16x9">
  <a:themeElements>
    <a:clrScheme name="Custom 1">
      <a:dk1>
        <a:srgbClr val="000000"/>
      </a:dk1>
      <a:lt1>
        <a:srgbClr val="FFFFFF"/>
      </a:lt1>
      <a:dk2>
        <a:srgbClr val="4B795D"/>
      </a:dk2>
      <a:lt2>
        <a:srgbClr val="E3E3E3"/>
      </a:lt2>
      <a:accent1>
        <a:srgbClr val="0080AA"/>
      </a:accent1>
      <a:accent2>
        <a:srgbClr val="7BBF42"/>
      </a:accent2>
      <a:accent3>
        <a:srgbClr val="0080AA"/>
      </a:accent3>
      <a:accent4>
        <a:srgbClr val="DBB13B"/>
      </a:accent4>
      <a:accent5>
        <a:srgbClr val="E3E3E3"/>
      </a:accent5>
      <a:accent6>
        <a:srgbClr val="0D4C83"/>
      </a:accent6>
      <a:hlink>
        <a:srgbClr val="4B795D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rgbClr val="000000"/>
      </a:dk1>
      <a:lt1>
        <a:srgbClr val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2312</Words>
  <Application>Microsoft Office PowerPoint</Application>
  <PresentationFormat>Widescreen</PresentationFormat>
  <Paragraphs>415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 Black</vt:lpstr>
      <vt:lpstr>Times New Roman</vt:lpstr>
      <vt:lpstr>Symbol</vt:lpstr>
      <vt:lpstr>Montserrat</vt:lpstr>
      <vt:lpstr>Calibri</vt:lpstr>
      <vt:lpstr>Wingdings</vt:lpstr>
      <vt:lpstr>Century Gothic</vt:lpstr>
      <vt:lpstr>Helvetica</vt:lpstr>
      <vt:lpstr>BSD-template-16x9</vt:lpstr>
      <vt:lpstr>DOE Isotope Program: Accelerator Produced Radioisotope Landscape </vt:lpstr>
      <vt:lpstr>The DOE Isotope Program Mission</vt:lpstr>
      <vt:lpstr>PowerPoint Presentation</vt:lpstr>
      <vt:lpstr> Government Role</vt:lpstr>
      <vt:lpstr>Implications of Public Law 101-101</vt:lpstr>
      <vt:lpstr>Applications of Isotopes</vt:lpstr>
      <vt:lpstr>Targeted Alpha Therapy Primer</vt:lpstr>
      <vt:lpstr>Medically-relevant alpha emitters are a priority</vt:lpstr>
      <vt:lpstr>PowerPoint Presentation</vt:lpstr>
      <vt:lpstr>PowerPoint Presentation</vt:lpstr>
      <vt:lpstr>LANL-IPF and BNL-BLIP (Vermeulen and Medvedev)</vt:lpstr>
      <vt:lpstr>PowerPoint Presentation</vt:lpstr>
      <vt:lpstr>FRIB Isotope Harvesting (Severin Presentation)</vt:lpstr>
      <vt:lpstr>University Isotope Network (UIN)</vt:lpstr>
      <vt:lpstr>Items to consider</vt:lpstr>
      <vt:lpstr>Summary Jehanne Gillo’s Seminar curtesy of Rob Dimeo</vt:lpstr>
      <vt:lpstr>Thank you!</vt:lpstr>
      <vt:lpstr>PowerPoint Presentation</vt:lpstr>
      <vt:lpstr>Accelerator Production of Isotopes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 Isotope Program  2022 Accelerator Safety Workshop</dc:title>
  <dc:creator>Myhre, Kristian (EXT)</dc:creator>
  <cp:lastModifiedBy>Arne</cp:lastModifiedBy>
  <cp:revision>59</cp:revision>
  <dcterms:created xsi:type="dcterms:W3CDTF">2021-11-23T14:49:01Z</dcterms:created>
  <dcterms:modified xsi:type="dcterms:W3CDTF">2023-09-26T23:57:55Z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