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4" r:id="rId2"/>
  </p:sldMasterIdLst>
  <p:notesMasterIdLst>
    <p:notesMasterId r:id="rId18"/>
  </p:notesMasterIdLst>
  <p:sldIdLst>
    <p:sldId id="256" r:id="rId3"/>
    <p:sldId id="304" r:id="rId4"/>
    <p:sldId id="282" r:id="rId5"/>
    <p:sldId id="285" r:id="rId6"/>
    <p:sldId id="295" r:id="rId7"/>
    <p:sldId id="301" r:id="rId8"/>
    <p:sldId id="294" r:id="rId9"/>
    <p:sldId id="303" r:id="rId10"/>
    <p:sldId id="599" r:id="rId11"/>
    <p:sldId id="288" r:id="rId12"/>
    <p:sldId id="302" r:id="rId13"/>
    <p:sldId id="289" r:id="rId14"/>
    <p:sldId id="343" r:id="rId15"/>
    <p:sldId id="598" r:id="rId16"/>
    <p:sldId id="2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5F4450-F8DE-4922-A317-B2615B514149}" v="26" dt="2023-09-27T01:51:25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dvedev, Dmitri" userId="bf46a9bf-acf9-4705-b543-b07a57e9129e" providerId="ADAL" clId="{965F4450-F8DE-4922-A317-B2615B514149}"/>
    <pc:docChg chg="undo redo custSel addSld delSld modSld sldOrd">
      <pc:chgData name="Medvedev, Dmitri" userId="bf46a9bf-acf9-4705-b543-b07a57e9129e" providerId="ADAL" clId="{965F4450-F8DE-4922-A317-B2615B514149}" dt="2023-09-27T01:53:40.268" v="1426" actId="20577"/>
      <pc:docMkLst>
        <pc:docMk/>
      </pc:docMkLst>
      <pc:sldChg chg="modSp mod">
        <pc:chgData name="Medvedev, Dmitri" userId="bf46a9bf-acf9-4705-b543-b07a57e9129e" providerId="ADAL" clId="{965F4450-F8DE-4922-A317-B2615B514149}" dt="2023-09-26T13:42:54.559" v="60" actId="6549"/>
        <pc:sldMkLst>
          <pc:docMk/>
          <pc:sldMk cId="2246755923" sldId="256"/>
        </pc:sldMkLst>
        <pc:spChg chg="mod">
          <ac:chgData name="Medvedev, Dmitri" userId="bf46a9bf-acf9-4705-b543-b07a57e9129e" providerId="ADAL" clId="{965F4450-F8DE-4922-A317-B2615B514149}" dt="2023-09-26T13:42:54.559" v="60" actId="6549"/>
          <ac:spMkLst>
            <pc:docMk/>
            <pc:sldMk cId="2246755923" sldId="256"/>
            <ac:spMk id="4" creationId="{BD0F4563-AB5E-1F4E-B28C-08AC1323034C}"/>
          </ac:spMkLst>
        </pc:spChg>
      </pc:sldChg>
      <pc:sldChg chg="del">
        <pc:chgData name="Medvedev, Dmitri" userId="bf46a9bf-acf9-4705-b543-b07a57e9129e" providerId="ADAL" clId="{965F4450-F8DE-4922-A317-B2615B514149}" dt="2023-09-26T21:08:04.714" v="1240" actId="47"/>
        <pc:sldMkLst>
          <pc:docMk/>
          <pc:sldMk cId="3681362828" sldId="257"/>
        </pc:sldMkLst>
      </pc:sldChg>
      <pc:sldChg chg="del">
        <pc:chgData name="Medvedev, Dmitri" userId="bf46a9bf-acf9-4705-b543-b07a57e9129e" providerId="ADAL" clId="{965F4450-F8DE-4922-A317-B2615B514149}" dt="2023-09-26T21:08:13.072" v="1241" actId="47"/>
        <pc:sldMkLst>
          <pc:docMk/>
          <pc:sldMk cId="1215709844" sldId="258"/>
        </pc:sldMkLst>
      </pc:sldChg>
      <pc:sldChg chg="modSp add del mod">
        <pc:chgData name="Medvedev, Dmitri" userId="bf46a9bf-acf9-4705-b543-b07a57e9129e" providerId="ADAL" clId="{965F4450-F8DE-4922-A317-B2615B514149}" dt="2023-09-27T01:52:38.333" v="1412" actId="47"/>
        <pc:sldMkLst>
          <pc:docMk/>
          <pc:sldMk cId="3109298569" sldId="258"/>
        </pc:sldMkLst>
        <pc:spChg chg="mod">
          <ac:chgData name="Medvedev, Dmitri" userId="bf46a9bf-acf9-4705-b543-b07a57e9129e" providerId="ADAL" clId="{965F4450-F8DE-4922-A317-B2615B514149}" dt="2023-09-27T01:51:25.421" v="1366" actId="27636"/>
          <ac:spMkLst>
            <pc:docMk/>
            <pc:sldMk cId="3109298569" sldId="258"/>
            <ac:spMk id="3" creationId="{B3F16604-9747-63ED-58FA-772C11D34170}"/>
          </ac:spMkLst>
        </pc:spChg>
        <pc:spChg chg="mod">
          <ac:chgData name="Medvedev, Dmitri" userId="bf46a9bf-acf9-4705-b543-b07a57e9129e" providerId="ADAL" clId="{965F4450-F8DE-4922-A317-B2615B514149}" dt="2023-09-27T01:52:29.763" v="1411" actId="20577"/>
          <ac:spMkLst>
            <pc:docMk/>
            <pc:sldMk cId="3109298569" sldId="258"/>
            <ac:spMk id="67" creationId="{6190AB4A-18A0-0DA6-488D-2702AD591AFC}"/>
          </ac:spMkLst>
        </pc:spChg>
        <pc:spChg chg="mod">
          <ac:chgData name="Medvedev, Dmitri" userId="bf46a9bf-acf9-4705-b543-b07a57e9129e" providerId="ADAL" clId="{965F4450-F8DE-4922-A317-B2615B514149}" dt="2023-09-27T01:52:08.929" v="1408" actId="14100"/>
          <ac:spMkLst>
            <pc:docMk/>
            <pc:sldMk cId="3109298569" sldId="258"/>
            <ac:spMk id="78" creationId="{AE021DF9-5767-6159-9760-54495B2DA814}"/>
          </ac:spMkLst>
        </pc:spChg>
      </pc:sldChg>
      <pc:sldChg chg="addSp delSp modSp mod modClrScheme chgLayout">
        <pc:chgData name="Medvedev, Dmitri" userId="bf46a9bf-acf9-4705-b543-b07a57e9129e" providerId="ADAL" clId="{965F4450-F8DE-4922-A317-B2615B514149}" dt="2023-09-26T21:18:42.803" v="1334" actId="1076"/>
        <pc:sldMkLst>
          <pc:docMk/>
          <pc:sldMk cId="1084515539" sldId="259"/>
        </pc:sldMkLst>
        <pc:spChg chg="mod">
          <ac:chgData name="Medvedev, Dmitri" userId="bf46a9bf-acf9-4705-b543-b07a57e9129e" providerId="ADAL" clId="{965F4450-F8DE-4922-A317-B2615B514149}" dt="2023-09-26T21:18:18.536" v="1331" actId="26606"/>
          <ac:spMkLst>
            <pc:docMk/>
            <pc:sldMk cId="1084515539" sldId="259"/>
            <ac:spMk id="2" creationId="{DDB61CDF-E729-0CC2-23B3-816A4C4095C1}"/>
          </ac:spMkLst>
        </pc:spChg>
        <pc:spChg chg="mod">
          <ac:chgData name="Medvedev, Dmitri" userId="bf46a9bf-acf9-4705-b543-b07a57e9129e" providerId="ADAL" clId="{965F4450-F8DE-4922-A317-B2615B514149}" dt="2023-09-26T21:18:42.803" v="1334" actId="1076"/>
          <ac:spMkLst>
            <pc:docMk/>
            <pc:sldMk cId="1084515539" sldId="259"/>
            <ac:spMk id="3" creationId="{249B7D58-28A4-25F4-E018-2A3EA743176B}"/>
          </ac:spMkLst>
        </pc:spChg>
        <pc:spChg chg="mod ord">
          <ac:chgData name="Medvedev, Dmitri" userId="bf46a9bf-acf9-4705-b543-b07a57e9129e" providerId="ADAL" clId="{965F4450-F8DE-4922-A317-B2615B514149}" dt="2023-09-26T21:18:18.536" v="1331" actId="26606"/>
          <ac:spMkLst>
            <pc:docMk/>
            <pc:sldMk cId="1084515539" sldId="259"/>
            <ac:spMk id="4" creationId="{8615876D-0F28-A4DF-66F8-C52037D910E2}"/>
          </ac:spMkLst>
        </pc:spChg>
        <pc:picChg chg="add del mod">
          <ac:chgData name="Medvedev, Dmitri" userId="bf46a9bf-acf9-4705-b543-b07a57e9129e" providerId="ADAL" clId="{965F4450-F8DE-4922-A317-B2615B514149}" dt="2023-09-26T21:17:50.709" v="1325" actId="21"/>
          <ac:picMkLst>
            <pc:docMk/>
            <pc:sldMk cId="1084515539" sldId="259"/>
            <ac:picMk id="6" creationId="{35733029-4668-1FC2-2CA2-98B2C1DEE101}"/>
          </ac:picMkLst>
        </pc:picChg>
        <pc:picChg chg="mod ord">
          <ac:chgData name="Medvedev, Dmitri" userId="bf46a9bf-acf9-4705-b543-b07a57e9129e" providerId="ADAL" clId="{965F4450-F8DE-4922-A317-B2615B514149}" dt="2023-09-26T21:18:37.476" v="1333" actId="1076"/>
          <ac:picMkLst>
            <pc:docMk/>
            <pc:sldMk cId="1084515539" sldId="259"/>
            <ac:picMk id="7" creationId="{041F0594-0F11-3ACF-5777-20567F365307}"/>
          </ac:picMkLst>
        </pc:picChg>
      </pc:sldChg>
      <pc:sldChg chg="modSp mod">
        <pc:chgData name="Medvedev, Dmitri" userId="bf46a9bf-acf9-4705-b543-b07a57e9129e" providerId="ADAL" clId="{965F4450-F8DE-4922-A317-B2615B514149}" dt="2023-09-26T13:45:56.210" v="191" actId="313"/>
        <pc:sldMkLst>
          <pc:docMk/>
          <pc:sldMk cId="2339492344" sldId="285"/>
        </pc:sldMkLst>
        <pc:spChg chg="mod">
          <ac:chgData name="Medvedev, Dmitri" userId="bf46a9bf-acf9-4705-b543-b07a57e9129e" providerId="ADAL" clId="{965F4450-F8DE-4922-A317-B2615B514149}" dt="2023-09-26T13:45:56.210" v="191" actId="313"/>
          <ac:spMkLst>
            <pc:docMk/>
            <pc:sldMk cId="2339492344" sldId="285"/>
            <ac:spMk id="4" creationId="{00000000-0000-0000-0000-000000000000}"/>
          </ac:spMkLst>
        </pc:spChg>
      </pc:sldChg>
      <pc:sldChg chg="modSp add mod">
        <pc:chgData name="Medvedev, Dmitri" userId="bf46a9bf-acf9-4705-b543-b07a57e9129e" providerId="ADAL" clId="{965F4450-F8DE-4922-A317-B2615B514149}" dt="2023-09-26T21:03:45.431" v="1116" actId="20577"/>
        <pc:sldMkLst>
          <pc:docMk/>
          <pc:sldMk cId="2290810628" sldId="288"/>
        </pc:sldMkLst>
        <pc:spChg chg="mod">
          <ac:chgData name="Medvedev, Dmitri" userId="bf46a9bf-acf9-4705-b543-b07a57e9129e" providerId="ADAL" clId="{965F4450-F8DE-4922-A317-B2615B514149}" dt="2023-09-26T21:03:45.431" v="1116" actId="20577"/>
          <ac:spMkLst>
            <pc:docMk/>
            <pc:sldMk cId="2290810628" sldId="288"/>
            <ac:spMk id="2" creationId="{00000000-0000-0000-0000-000000000000}"/>
          </ac:spMkLst>
        </pc:spChg>
      </pc:sldChg>
      <pc:sldChg chg="addSp modSp add mod">
        <pc:chgData name="Medvedev, Dmitri" userId="bf46a9bf-acf9-4705-b543-b07a57e9129e" providerId="ADAL" clId="{965F4450-F8DE-4922-A317-B2615B514149}" dt="2023-09-26T20:49:38.220" v="931" actId="20577"/>
        <pc:sldMkLst>
          <pc:docMk/>
          <pc:sldMk cId="258213090" sldId="289"/>
        </pc:sldMkLst>
        <pc:spChg chg="mod">
          <ac:chgData name="Medvedev, Dmitri" userId="bf46a9bf-acf9-4705-b543-b07a57e9129e" providerId="ADAL" clId="{965F4450-F8DE-4922-A317-B2615B514149}" dt="2023-09-26T20:49:38.220" v="931" actId="20577"/>
          <ac:spMkLst>
            <pc:docMk/>
            <pc:sldMk cId="258213090" sldId="289"/>
            <ac:spMk id="2" creationId="{00000000-0000-0000-0000-000000000000}"/>
          </ac:spMkLst>
        </pc:spChg>
        <pc:spChg chg="mod">
          <ac:chgData name="Medvedev, Dmitri" userId="bf46a9bf-acf9-4705-b543-b07a57e9129e" providerId="ADAL" clId="{965F4450-F8DE-4922-A317-B2615B514149}" dt="2023-09-26T20:48:43.648" v="909" actId="14100"/>
          <ac:spMkLst>
            <pc:docMk/>
            <pc:sldMk cId="258213090" sldId="289"/>
            <ac:spMk id="14" creationId="{00000000-0000-0000-0000-000000000000}"/>
          </ac:spMkLst>
        </pc:spChg>
        <pc:picChg chg="add mod">
          <ac:chgData name="Medvedev, Dmitri" userId="bf46a9bf-acf9-4705-b543-b07a57e9129e" providerId="ADAL" clId="{965F4450-F8DE-4922-A317-B2615B514149}" dt="2023-09-26T20:49:18.705" v="914" actId="1076"/>
          <ac:picMkLst>
            <pc:docMk/>
            <pc:sldMk cId="258213090" sldId="289"/>
            <ac:picMk id="10" creationId="{25DB598C-D6BC-C5F2-5346-185F3B8F6C55}"/>
          </ac:picMkLst>
        </pc:picChg>
        <pc:cxnChg chg="mod">
          <ac:chgData name="Medvedev, Dmitri" userId="bf46a9bf-acf9-4705-b543-b07a57e9129e" providerId="ADAL" clId="{965F4450-F8DE-4922-A317-B2615B514149}" dt="2023-09-26T20:48:43.648" v="909" actId="14100"/>
          <ac:cxnSpMkLst>
            <pc:docMk/>
            <pc:sldMk cId="258213090" sldId="289"/>
            <ac:cxnSpMk id="15" creationId="{00000000-0000-0000-0000-000000000000}"/>
          </ac:cxnSpMkLst>
        </pc:cxnChg>
      </pc:sldChg>
      <pc:sldChg chg="addSp delSp modSp mod modAnim">
        <pc:chgData name="Medvedev, Dmitri" userId="bf46a9bf-acf9-4705-b543-b07a57e9129e" providerId="ADAL" clId="{965F4450-F8DE-4922-A317-B2615B514149}" dt="2023-09-26T20:46:41.772" v="882" actId="1038"/>
        <pc:sldMkLst>
          <pc:docMk/>
          <pc:sldMk cId="3981177908" sldId="294"/>
        </pc:sldMkLst>
        <pc:spChg chg="mod">
          <ac:chgData name="Medvedev, Dmitri" userId="bf46a9bf-acf9-4705-b543-b07a57e9129e" providerId="ADAL" clId="{965F4450-F8DE-4922-A317-B2615B514149}" dt="2023-09-26T13:52:27.763" v="223" actId="1076"/>
          <ac:spMkLst>
            <pc:docMk/>
            <pc:sldMk cId="3981177908" sldId="294"/>
            <ac:spMk id="14" creationId="{00000000-0000-0000-0000-000000000000}"/>
          </ac:spMkLst>
        </pc:spChg>
        <pc:spChg chg="mod">
          <ac:chgData name="Medvedev, Dmitri" userId="bf46a9bf-acf9-4705-b543-b07a57e9129e" providerId="ADAL" clId="{965F4450-F8DE-4922-A317-B2615B514149}" dt="2023-09-26T13:53:36.794" v="252" actId="14100"/>
          <ac:spMkLst>
            <pc:docMk/>
            <pc:sldMk cId="3981177908" sldId="294"/>
            <ac:spMk id="17" creationId="{00000000-0000-0000-0000-000000000000}"/>
          </ac:spMkLst>
        </pc:spChg>
        <pc:spChg chg="mod">
          <ac:chgData name="Medvedev, Dmitri" userId="bf46a9bf-acf9-4705-b543-b07a57e9129e" providerId="ADAL" clId="{965F4450-F8DE-4922-A317-B2615B514149}" dt="2023-09-26T13:53:36.794" v="252" actId="14100"/>
          <ac:spMkLst>
            <pc:docMk/>
            <pc:sldMk cId="3981177908" sldId="294"/>
            <ac:spMk id="18" creationId="{00000000-0000-0000-0000-000000000000}"/>
          </ac:spMkLst>
        </pc:spChg>
        <pc:spChg chg="mod">
          <ac:chgData name="Medvedev, Dmitri" userId="bf46a9bf-acf9-4705-b543-b07a57e9129e" providerId="ADAL" clId="{965F4450-F8DE-4922-A317-B2615B514149}" dt="2023-09-26T13:53:36.794" v="252" actId="14100"/>
          <ac:spMkLst>
            <pc:docMk/>
            <pc:sldMk cId="3981177908" sldId="294"/>
            <ac:spMk id="19" creationId="{00000000-0000-0000-0000-000000000000}"/>
          </ac:spMkLst>
        </pc:spChg>
        <pc:spChg chg="add del mod">
          <ac:chgData name="Medvedev, Dmitri" userId="bf46a9bf-acf9-4705-b543-b07a57e9129e" providerId="ADAL" clId="{965F4450-F8DE-4922-A317-B2615B514149}" dt="2023-09-26T13:54:55.579" v="257" actId="11529"/>
          <ac:spMkLst>
            <pc:docMk/>
            <pc:sldMk cId="3981177908" sldId="294"/>
            <ac:spMk id="24" creationId="{11A9B1DB-2482-6D0B-AB39-183A5FE5F1A9}"/>
          </ac:spMkLst>
        </pc:spChg>
        <pc:spChg chg="add del">
          <ac:chgData name="Medvedev, Dmitri" userId="bf46a9bf-acf9-4705-b543-b07a57e9129e" providerId="ADAL" clId="{965F4450-F8DE-4922-A317-B2615B514149}" dt="2023-09-26T13:55:23.213" v="259" actId="11529"/>
          <ac:spMkLst>
            <pc:docMk/>
            <pc:sldMk cId="3981177908" sldId="294"/>
            <ac:spMk id="25" creationId="{27FB5057-8AE5-000C-CA06-B45ACF269835}"/>
          </ac:spMkLst>
        </pc:spChg>
        <pc:spChg chg="add mod ord">
          <ac:chgData name="Medvedev, Dmitri" userId="bf46a9bf-acf9-4705-b543-b07a57e9129e" providerId="ADAL" clId="{965F4450-F8DE-4922-A317-B2615B514149}" dt="2023-09-26T14:03:55.758" v="768" actId="164"/>
          <ac:spMkLst>
            <pc:docMk/>
            <pc:sldMk cId="3981177908" sldId="294"/>
            <ac:spMk id="26" creationId="{AAEC32E5-A3DE-05D0-3E50-A745D4489788}"/>
          </ac:spMkLst>
        </pc:spChg>
        <pc:spChg chg="mod">
          <ac:chgData name="Medvedev, Dmitri" userId="bf46a9bf-acf9-4705-b543-b07a57e9129e" providerId="ADAL" clId="{965F4450-F8DE-4922-A317-B2615B514149}" dt="2023-09-26T13:53:41.447" v="253" actId="1076"/>
          <ac:spMkLst>
            <pc:docMk/>
            <pc:sldMk cId="3981177908" sldId="294"/>
            <ac:spMk id="32" creationId="{00000000-0000-0000-0000-000000000000}"/>
          </ac:spMkLst>
        </pc:spChg>
        <pc:spChg chg="mod">
          <ac:chgData name="Medvedev, Dmitri" userId="bf46a9bf-acf9-4705-b543-b07a57e9129e" providerId="ADAL" clId="{965F4450-F8DE-4922-A317-B2615B514149}" dt="2023-09-26T13:53:36.794" v="252" actId="14100"/>
          <ac:spMkLst>
            <pc:docMk/>
            <pc:sldMk cId="3981177908" sldId="294"/>
            <ac:spMk id="44" creationId="{00000000-0000-0000-0000-000000000000}"/>
          </ac:spMkLst>
        </pc:spChg>
        <pc:spChg chg="mod">
          <ac:chgData name="Medvedev, Dmitri" userId="bf46a9bf-acf9-4705-b543-b07a57e9129e" providerId="ADAL" clId="{965F4450-F8DE-4922-A317-B2615B514149}" dt="2023-09-26T13:53:36.794" v="252" actId="14100"/>
          <ac:spMkLst>
            <pc:docMk/>
            <pc:sldMk cId="3981177908" sldId="294"/>
            <ac:spMk id="46" creationId="{00000000-0000-0000-0000-000000000000}"/>
          </ac:spMkLst>
        </pc:spChg>
        <pc:spChg chg="mod">
          <ac:chgData name="Medvedev, Dmitri" userId="bf46a9bf-acf9-4705-b543-b07a57e9129e" providerId="ADAL" clId="{965F4450-F8DE-4922-A317-B2615B514149}" dt="2023-09-26T13:53:36.794" v="252" actId="14100"/>
          <ac:spMkLst>
            <pc:docMk/>
            <pc:sldMk cId="3981177908" sldId="294"/>
            <ac:spMk id="47" creationId="{00000000-0000-0000-0000-000000000000}"/>
          </ac:spMkLst>
        </pc:spChg>
        <pc:spChg chg="mod">
          <ac:chgData name="Medvedev, Dmitri" userId="bf46a9bf-acf9-4705-b543-b07a57e9129e" providerId="ADAL" clId="{965F4450-F8DE-4922-A317-B2615B514149}" dt="2023-09-26T13:53:36.794" v="252" actId="14100"/>
          <ac:spMkLst>
            <pc:docMk/>
            <pc:sldMk cId="3981177908" sldId="294"/>
            <ac:spMk id="48" creationId="{00000000-0000-0000-0000-000000000000}"/>
          </ac:spMkLst>
        </pc:spChg>
        <pc:spChg chg="mod">
          <ac:chgData name="Medvedev, Dmitri" userId="bf46a9bf-acf9-4705-b543-b07a57e9129e" providerId="ADAL" clId="{965F4450-F8DE-4922-A317-B2615B514149}" dt="2023-09-26T13:53:36.794" v="252" actId="14100"/>
          <ac:spMkLst>
            <pc:docMk/>
            <pc:sldMk cId="3981177908" sldId="294"/>
            <ac:spMk id="49" creationId="{00000000-0000-0000-0000-000000000000}"/>
          </ac:spMkLst>
        </pc:spChg>
        <pc:spChg chg="mod">
          <ac:chgData name="Medvedev, Dmitri" userId="bf46a9bf-acf9-4705-b543-b07a57e9129e" providerId="ADAL" clId="{965F4450-F8DE-4922-A317-B2615B514149}" dt="2023-09-26T13:53:36.794" v="252" actId="14100"/>
          <ac:spMkLst>
            <pc:docMk/>
            <pc:sldMk cId="3981177908" sldId="294"/>
            <ac:spMk id="52" creationId="{00000000-0000-0000-0000-000000000000}"/>
          </ac:spMkLst>
        </pc:spChg>
        <pc:spChg chg="mod">
          <ac:chgData name="Medvedev, Dmitri" userId="bf46a9bf-acf9-4705-b543-b07a57e9129e" providerId="ADAL" clId="{965F4450-F8DE-4922-A317-B2615B514149}" dt="2023-09-26T13:53:36.794" v="252" actId="14100"/>
          <ac:spMkLst>
            <pc:docMk/>
            <pc:sldMk cId="3981177908" sldId="294"/>
            <ac:spMk id="76" creationId="{00000000-0000-0000-0000-000000000000}"/>
          </ac:spMkLst>
        </pc:spChg>
        <pc:spChg chg="mod">
          <ac:chgData name="Medvedev, Dmitri" userId="bf46a9bf-acf9-4705-b543-b07a57e9129e" providerId="ADAL" clId="{965F4450-F8DE-4922-A317-B2615B514149}" dt="2023-09-26T13:53:36.794" v="252" actId="14100"/>
          <ac:spMkLst>
            <pc:docMk/>
            <pc:sldMk cId="3981177908" sldId="294"/>
            <ac:spMk id="2056" creationId="{00000000-0000-0000-0000-000000000000}"/>
          </ac:spMkLst>
        </pc:spChg>
        <pc:spChg chg="mod topLvl">
          <ac:chgData name="Medvedev, Dmitri" userId="bf46a9bf-acf9-4705-b543-b07a57e9129e" providerId="ADAL" clId="{965F4450-F8DE-4922-A317-B2615B514149}" dt="2023-09-26T14:03:55.758" v="768" actId="164"/>
          <ac:spMkLst>
            <pc:docMk/>
            <pc:sldMk cId="3981177908" sldId="294"/>
            <ac:spMk id="2071" creationId="{1FA91C6E-A004-EC5F-B350-91638E13917D}"/>
          </ac:spMkLst>
        </pc:spChg>
        <pc:grpChg chg="mod">
          <ac:chgData name="Medvedev, Dmitri" userId="bf46a9bf-acf9-4705-b543-b07a57e9129e" providerId="ADAL" clId="{965F4450-F8DE-4922-A317-B2615B514149}" dt="2023-09-26T13:51:41.319" v="209"/>
          <ac:grpSpMkLst>
            <pc:docMk/>
            <pc:sldMk cId="3981177908" sldId="294"/>
            <ac:grpSpMk id="16" creationId="{7D97EC2A-C955-D137-010D-74E1618BEF63}"/>
          </ac:grpSpMkLst>
        </pc:grpChg>
        <pc:grpChg chg="add del mod">
          <ac:chgData name="Medvedev, Dmitri" userId="bf46a9bf-acf9-4705-b543-b07a57e9129e" providerId="ADAL" clId="{965F4450-F8DE-4922-A317-B2615B514149}" dt="2023-09-26T14:03:48.933" v="767" actId="165"/>
          <ac:grpSpMkLst>
            <pc:docMk/>
            <pc:sldMk cId="3981177908" sldId="294"/>
            <ac:grpSpMk id="27" creationId="{71A0C49E-75B8-551C-AC1F-99EA460B63EE}"/>
          </ac:grpSpMkLst>
        </pc:grpChg>
        <pc:grpChg chg="add mod">
          <ac:chgData name="Medvedev, Dmitri" userId="bf46a9bf-acf9-4705-b543-b07a57e9129e" providerId="ADAL" clId="{965F4450-F8DE-4922-A317-B2615B514149}" dt="2023-09-26T20:45:54.044" v="799" actId="1076"/>
          <ac:grpSpMkLst>
            <pc:docMk/>
            <pc:sldMk cId="3981177908" sldId="294"/>
            <ac:grpSpMk id="29" creationId="{395938EC-E3EA-ED06-A457-A23884F34B3C}"/>
          </ac:grpSpMkLst>
        </pc:grpChg>
        <pc:grpChg chg="mod">
          <ac:chgData name="Medvedev, Dmitri" userId="bf46a9bf-acf9-4705-b543-b07a57e9129e" providerId="ADAL" clId="{965F4450-F8DE-4922-A317-B2615B514149}" dt="2023-09-26T13:53:36.794" v="252" actId="14100"/>
          <ac:grpSpMkLst>
            <pc:docMk/>
            <pc:sldMk cId="3981177908" sldId="294"/>
            <ac:grpSpMk id="2057" creationId="{00000000-0000-0000-0000-000000000000}"/>
          </ac:grpSpMkLst>
        </pc:grpChg>
        <pc:picChg chg="mod modCrop">
          <ac:chgData name="Medvedev, Dmitri" userId="bf46a9bf-acf9-4705-b543-b07a57e9129e" providerId="ADAL" clId="{965F4450-F8DE-4922-A317-B2615B514149}" dt="2023-09-26T20:46:41.772" v="882" actId="1038"/>
          <ac:picMkLst>
            <pc:docMk/>
            <pc:sldMk cId="3981177908" sldId="294"/>
            <ac:picMk id="2" creationId="{0A6C336B-6BDD-107B-AEDE-0AE8DBB9D48D}"/>
          </ac:picMkLst>
        </pc:picChg>
        <pc:picChg chg="mod">
          <ac:chgData name="Medvedev, Dmitri" userId="bf46a9bf-acf9-4705-b543-b07a57e9129e" providerId="ADAL" clId="{965F4450-F8DE-4922-A317-B2615B514149}" dt="2023-09-26T13:53:36.794" v="252" actId="14100"/>
          <ac:picMkLst>
            <pc:docMk/>
            <pc:sldMk cId="3981177908" sldId="294"/>
            <ac:picMk id="2052" creationId="{00000000-0000-0000-0000-000000000000}"/>
          </ac:picMkLst>
        </pc:picChg>
        <pc:picChg chg="mod topLvl">
          <ac:chgData name="Medvedev, Dmitri" userId="bf46a9bf-acf9-4705-b543-b07a57e9129e" providerId="ADAL" clId="{965F4450-F8DE-4922-A317-B2615B514149}" dt="2023-09-26T14:03:55.758" v="768" actId="164"/>
          <ac:picMkLst>
            <pc:docMk/>
            <pc:sldMk cId="3981177908" sldId="294"/>
            <ac:picMk id="2067" creationId="{89102C1E-E604-4F22-B6CB-91AEC04B7939}"/>
          </ac:picMkLst>
        </pc:picChg>
        <pc:inkChg chg="add del">
          <ac:chgData name="Medvedev, Dmitri" userId="bf46a9bf-acf9-4705-b543-b07a57e9129e" providerId="ADAL" clId="{965F4450-F8DE-4922-A317-B2615B514149}" dt="2023-09-26T13:50:10.952" v="193" actId="9405"/>
          <ac:inkMkLst>
            <pc:docMk/>
            <pc:sldMk cId="3981177908" sldId="294"/>
            <ac:inkMk id="2" creationId="{6850D97A-4198-952E-7121-F7DDF15EB351}"/>
          </ac:inkMkLst>
        </pc:inkChg>
        <pc:inkChg chg="add del">
          <ac:chgData name="Medvedev, Dmitri" userId="bf46a9bf-acf9-4705-b543-b07a57e9129e" providerId="ADAL" clId="{965F4450-F8DE-4922-A317-B2615B514149}" dt="2023-09-26T13:50:27.375" v="195" actId="9405"/>
          <ac:inkMkLst>
            <pc:docMk/>
            <pc:sldMk cId="3981177908" sldId="294"/>
            <ac:inkMk id="4" creationId="{6271FE78-C334-9B6F-F336-93CDC0CC1837}"/>
          </ac:inkMkLst>
        </pc:inkChg>
        <pc:inkChg chg="add del">
          <ac:chgData name="Medvedev, Dmitri" userId="bf46a9bf-acf9-4705-b543-b07a57e9129e" providerId="ADAL" clId="{965F4450-F8DE-4922-A317-B2615B514149}" dt="2023-09-26T13:52:07.117" v="221" actId="9405"/>
          <ac:inkMkLst>
            <pc:docMk/>
            <pc:sldMk cId="3981177908" sldId="294"/>
            <ac:inkMk id="5" creationId="{E5776ACE-9F6A-008D-A36A-8C83A0EEEAF1}"/>
          </ac:inkMkLst>
        </pc:inkChg>
        <pc:inkChg chg="add del">
          <ac:chgData name="Medvedev, Dmitri" userId="bf46a9bf-acf9-4705-b543-b07a57e9129e" providerId="ADAL" clId="{965F4450-F8DE-4922-A317-B2615B514149}" dt="2023-09-26T13:52:06.500" v="220" actId="9405"/>
          <ac:inkMkLst>
            <pc:docMk/>
            <pc:sldMk cId="3981177908" sldId="294"/>
            <ac:inkMk id="6" creationId="{C76C15F5-8928-6A17-6294-F459BB54BC14}"/>
          </ac:inkMkLst>
        </pc:inkChg>
        <pc:inkChg chg="add del">
          <ac:chgData name="Medvedev, Dmitri" userId="bf46a9bf-acf9-4705-b543-b07a57e9129e" providerId="ADAL" clId="{965F4450-F8DE-4922-A317-B2615B514149}" dt="2023-09-26T13:51:42.957" v="213" actId="9405"/>
          <ac:inkMkLst>
            <pc:docMk/>
            <pc:sldMk cId="3981177908" sldId="294"/>
            <ac:inkMk id="9" creationId="{3F7363C7-481B-F683-EC9D-BC8EB9E91883}"/>
          </ac:inkMkLst>
        </pc:inkChg>
        <pc:inkChg chg="add del">
          <ac:chgData name="Medvedev, Dmitri" userId="bf46a9bf-acf9-4705-b543-b07a57e9129e" providerId="ADAL" clId="{965F4450-F8DE-4922-A317-B2615B514149}" dt="2023-09-26T13:51:42.477" v="212" actId="9405"/>
          <ac:inkMkLst>
            <pc:docMk/>
            <pc:sldMk cId="3981177908" sldId="294"/>
            <ac:inkMk id="10" creationId="{A8C55C38-AC54-7E65-455B-650FD341ADBC}"/>
          </ac:inkMkLst>
        </pc:inkChg>
        <pc:inkChg chg="add del">
          <ac:chgData name="Medvedev, Dmitri" userId="bf46a9bf-acf9-4705-b543-b07a57e9129e" providerId="ADAL" clId="{965F4450-F8DE-4922-A317-B2615B514149}" dt="2023-09-26T13:51:42.007" v="211" actId="9405"/>
          <ac:inkMkLst>
            <pc:docMk/>
            <pc:sldMk cId="3981177908" sldId="294"/>
            <ac:inkMk id="12" creationId="{666759C2-C6FD-96B9-F212-F0083EFB98CB}"/>
          </ac:inkMkLst>
        </pc:inkChg>
        <pc:inkChg chg="add del mod">
          <ac:chgData name="Medvedev, Dmitri" userId="bf46a9bf-acf9-4705-b543-b07a57e9129e" providerId="ADAL" clId="{965F4450-F8DE-4922-A317-B2615B514149}" dt="2023-09-26T13:51:41.552" v="210" actId="9405"/>
          <ac:inkMkLst>
            <pc:docMk/>
            <pc:sldMk cId="3981177908" sldId="294"/>
            <ac:inkMk id="13" creationId="{C51B5C18-6441-75B4-2D53-4678A39636C4}"/>
          </ac:inkMkLst>
        </pc:inkChg>
        <pc:inkChg chg="add del mod">
          <ac:chgData name="Medvedev, Dmitri" userId="bf46a9bf-acf9-4705-b543-b07a57e9129e" providerId="ADAL" clId="{965F4450-F8DE-4922-A317-B2615B514149}" dt="2023-09-26T13:51:41.319" v="209"/>
          <ac:inkMkLst>
            <pc:docMk/>
            <pc:sldMk cId="3981177908" sldId="294"/>
            <ac:inkMk id="15" creationId="{058C0960-47E9-70C8-B983-D32CA29A61DF}"/>
          </ac:inkMkLst>
        </pc:inkChg>
        <pc:inkChg chg="add del">
          <ac:chgData name="Medvedev, Dmitri" userId="bf46a9bf-acf9-4705-b543-b07a57e9129e" providerId="ADAL" clId="{965F4450-F8DE-4922-A317-B2615B514149}" dt="2023-09-26T13:51:41.019" v="207" actId="9405"/>
          <ac:inkMkLst>
            <pc:docMk/>
            <pc:sldMk cId="3981177908" sldId="294"/>
            <ac:inkMk id="20" creationId="{076635E0-B3C8-E60E-8289-5336F29CD20E}"/>
          </ac:inkMkLst>
        </pc:inkChg>
        <pc:inkChg chg="add del">
          <ac:chgData name="Medvedev, Dmitri" userId="bf46a9bf-acf9-4705-b543-b07a57e9129e" providerId="ADAL" clId="{965F4450-F8DE-4922-A317-B2615B514149}" dt="2023-09-26T13:51:40.618" v="206" actId="9405"/>
          <ac:inkMkLst>
            <pc:docMk/>
            <pc:sldMk cId="3981177908" sldId="294"/>
            <ac:inkMk id="21" creationId="{F77A0A6B-6E80-039B-7B54-2BD9736D76C7}"/>
          </ac:inkMkLst>
        </pc:inkChg>
        <pc:inkChg chg="add del">
          <ac:chgData name="Medvedev, Dmitri" userId="bf46a9bf-acf9-4705-b543-b07a57e9129e" providerId="ADAL" clId="{965F4450-F8DE-4922-A317-B2615B514149}" dt="2023-09-26T13:51:49.026" v="217" actId="9405"/>
          <ac:inkMkLst>
            <pc:docMk/>
            <pc:sldMk cId="3981177908" sldId="294"/>
            <ac:inkMk id="22" creationId="{377C1764-8144-EC5F-6B2C-E5D8F84A25AA}"/>
          </ac:inkMkLst>
        </pc:inkChg>
        <pc:inkChg chg="add del">
          <ac:chgData name="Medvedev, Dmitri" userId="bf46a9bf-acf9-4705-b543-b07a57e9129e" providerId="ADAL" clId="{965F4450-F8DE-4922-A317-B2615B514149}" dt="2023-09-26T13:51:48.224" v="216" actId="9405"/>
          <ac:inkMkLst>
            <pc:docMk/>
            <pc:sldMk cId="3981177908" sldId="294"/>
            <ac:inkMk id="23" creationId="{32D1BDDE-2790-107F-9D0E-71AF038AC46E}"/>
          </ac:inkMkLst>
        </pc:inkChg>
        <pc:cxnChg chg="mod">
          <ac:chgData name="Medvedev, Dmitri" userId="bf46a9bf-acf9-4705-b543-b07a57e9129e" providerId="ADAL" clId="{965F4450-F8DE-4922-A317-B2615B514149}" dt="2023-09-26T13:53:36.794" v="252" actId="14100"/>
          <ac:cxnSpMkLst>
            <pc:docMk/>
            <pc:sldMk cId="3981177908" sldId="294"/>
            <ac:cxnSpMk id="11" creationId="{00000000-0000-0000-0000-000000000000}"/>
          </ac:cxnSpMkLst>
        </pc:cxnChg>
        <pc:cxnChg chg="mod">
          <ac:chgData name="Medvedev, Dmitri" userId="bf46a9bf-acf9-4705-b543-b07a57e9129e" providerId="ADAL" clId="{965F4450-F8DE-4922-A317-B2615B514149}" dt="2023-09-26T13:53:36.794" v="252" actId="14100"/>
          <ac:cxnSpMkLst>
            <pc:docMk/>
            <pc:sldMk cId="3981177908" sldId="294"/>
            <ac:cxnSpMk id="28" creationId="{00000000-0000-0000-0000-000000000000}"/>
          </ac:cxnSpMkLst>
        </pc:cxnChg>
        <pc:cxnChg chg="mod">
          <ac:chgData name="Medvedev, Dmitri" userId="bf46a9bf-acf9-4705-b543-b07a57e9129e" providerId="ADAL" clId="{965F4450-F8DE-4922-A317-B2615B514149}" dt="2023-09-26T13:53:36.794" v="252" actId="14100"/>
          <ac:cxnSpMkLst>
            <pc:docMk/>
            <pc:sldMk cId="3981177908" sldId="294"/>
            <ac:cxnSpMk id="31" creationId="{00000000-0000-0000-0000-000000000000}"/>
          </ac:cxnSpMkLst>
        </pc:cxnChg>
        <pc:cxnChg chg="mod">
          <ac:chgData name="Medvedev, Dmitri" userId="bf46a9bf-acf9-4705-b543-b07a57e9129e" providerId="ADAL" clId="{965F4450-F8DE-4922-A317-B2615B514149}" dt="2023-09-26T13:53:36.794" v="252" actId="14100"/>
          <ac:cxnSpMkLst>
            <pc:docMk/>
            <pc:sldMk cId="3981177908" sldId="294"/>
            <ac:cxnSpMk id="34" creationId="{00000000-0000-0000-0000-000000000000}"/>
          </ac:cxnSpMkLst>
        </pc:cxnChg>
        <pc:cxnChg chg="mod">
          <ac:chgData name="Medvedev, Dmitri" userId="bf46a9bf-acf9-4705-b543-b07a57e9129e" providerId="ADAL" clId="{965F4450-F8DE-4922-A317-B2615B514149}" dt="2023-09-26T13:53:36.794" v="252" actId="14100"/>
          <ac:cxnSpMkLst>
            <pc:docMk/>
            <pc:sldMk cId="3981177908" sldId="294"/>
            <ac:cxnSpMk id="54" creationId="{00000000-0000-0000-0000-000000000000}"/>
          </ac:cxnSpMkLst>
        </pc:cxnChg>
        <pc:cxnChg chg="mod">
          <ac:chgData name="Medvedev, Dmitri" userId="bf46a9bf-acf9-4705-b543-b07a57e9129e" providerId="ADAL" clId="{965F4450-F8DE-4922-A317-B2615B514149}" dt="2023-09-26T13:53:36.794" v="252" actId="14100"/>
          <ac:cxnSpMkLst>
            <pc:docMk/>
            <pc:sldMk cId="3981177908" sldId="294"/>
            <ac:cxnSpMk id="60" creationId="{00000000-0000-0000-0000-000000000000}"/>
          </ac:cxnSpMkLst>
        </pc:cxnChg>
        <pc:cxnChg chg="mod">
          <ac:chgData name="Medvedev, Dmitri" userId="bf46a9bf-acf9-4705-b543-b07a57e9129e" providerId="ADAL" clId="{965F4450-F8DE-4922-A317-B2615B514149}" dt="2023-09-26T13:53:36.794" v="252" actId="14100"/>
          <ac:cxnSpMkLst>
            <pc:docMk/>
            <pc:sldMk cId="3981177908" sldId="294"/>
            <ac:cxnSpMk id="66" creationId="{00000000-0000-0000-0000-000000000000}"/>
          </ac:cxnSpMkLst>
        </pc:cxnChg>
        <pc:cxnChg chg="mod">
          <ac:chgData name="Medvedev, Dmitri" userId="bf46a9bf-acf9-4705-b543-b07a57e9129e" providerId="ADAL" clId="{965F4450-F8DE-4922-A317-B2615B514149}" dt="2023-09-26T13:53:36.794" v="252" actId="14100"/>
          <ac:cxnSpMkLst>
            <pc:docMk/>
            <pc:sldMk cId="3981177908" sldId="294"/>
            <ac:cxnSpMk id="67" creationId="{00000000-0000-0000-0000-000000000000}"/>
          </ac:cxnSpMkLst>
        </pc:cxnChg>
        <pc:cxnChg chg="mod">
          <ac:chgData name="Medvedev, Dmitri" userId="bf46a9bf-acf9-4705-b543-b07a57e9129e" providerId="ADAL" clId="{965F4450-F8DE-4922-A317-B2615B514149}" dt="2023-09-26T13:53:36.794" v="252" actId="14100"/>
          <ac:cxnSpMkLst>
            <pc:docMk/>
            <pc:sldMk cId="3981177908" sldId="294"/>
            <ac:cxnSpMk id="68" creationId="{00000000-0000-0000-0000-000000000000}"/>
          </ac:cxnSpMkLst>
        </pc:cxnChg>
      </pc:sldChg>
      <pc:sldChg chg="modSp add mod ord">
        <pc:chgData name="Medvedev, Dmitri" userId="bf46a9bf-acf9-4705-b543-b07a57e9129e" providerId="ADAL" clId="{965F4450-F8DE-4922-A317-B2615B514149}" dt="2023-09-26T14:05:24.015" v="774"/>
        <pc:sldMkLst>
          <pc:docMk/>
          <pc:sldMk cId="2289749353" sldId="295"/>
        </pc:sldMkLst>
        <pc:spChg chg="mod">
          <ac:chgData name="Medvedev, Dmitri" userId="bf46a9bf-acf9-4705-b543-b07a57e9129e" providerId="ADAL" clId="{965F4450-F8DE-4922-A317-B2615B514149}" dt="2023-09-26T14:05:11.577" v="772" actId="14100"/>
          <ac:spMkLst>
            <pc:docMk/>
            <pc:sldMk cId="2289749353" sldId="295"/>
            <ac:spMk id="2" creationId="{00000000-0000-0000-0000-000000000000}"/>
          </ac:spMkLst>
        </pc:spChg>
      </pc:sldChg>
      <pc:sldChg chg="modSp mod">
        <pc:chgData name="Medvedev, Dmitri" userId="bf46a9bf-acf9-4705-b543-b07a57e9129e" providerId="ADAL" clId="{965F4450-F8DE-4922-A317-B2615B514149}" dt="2023-09-26T14:13:58.918" v="781" actId="1076"/>
        <pc:sldMkLst>
          <pc:docMk/>
          <pc:sldMk cId="1542038453" sldId="301"/>
        </pc:sldMkLst>
        <pc:spChg chg="mod">
          <ac:chgData name="Medvedev, Dmitri" userId="bf46a9bf-acf9-4705-b543-b07a57e9129e" providerId="ADAL" clId="{965F4450-F8DE-4922-A317-B2615B514149}" dt="2023-09-26T14:13:58.918" v="781" actId="1076"/>
          <ac:spMkLst>
            <pc:docMk/>
            <pc:sldMk cId="1542038453" sldId="301"/>
            <ac:spMk id="7" creationId="{00000000-0000-0000-0000-000000000000}"/>
          </ac:spMkLst>
        </pc:spChg>
      </pc:sldChg>
      <pc:sldChg chg="addSp delSp modSp mod ord">
        <pc:chgData name="Medvedev, Dmitri" userId="bf46a9bf-acf9-4705-b543-b07a57e9129e" providerId="ADAL" clId="{965F4450-F8DE-4922-A317-B2615B514149}" dt="2023-09-26T21:24:03.107" v="1361" actId="1076"/>
        <pc:sldMkLst>
          <pc:docMk/>
          <pc:sldMk cId="3461426359" sldId="302"/>
        </pc:sldMkLst>
        <pc:spChg chg="mod">
          <ac:chgData name="Medvedev, Dmitri" userId="bf46a9bf-acf9-4705-b543-b07a57e9129e" providerId="ADAL" clId="{965F4450-F8DE-4922-A317-B2615B514149}" dt="2023-09-26T21:07:04.876" v="1233" actId="313"/>
          <ac:spMkLst>
            <pc:docMk/>
            <pc:sldMk cId="3461426359" sldId="302"/>
            <ac:spMk id="2" creationId="{3362A7FA-94BB-6845-9EE3-42F8CCDFC889}"/>
          </ac:spMkLst>
        </pc:spChg>
        <pc:spChg chg="del">
          <ac:chgData name="Medvedev, Dmitri" userId="bf46a9bf-acf9-4705-b543-b07a57e9129e" providerId="ADAL" clId="{965F4450-F8DE-4922-A317-B2615B514149}" dt="2023-09-26T21:07:17.170" v="1234"/>
          <ac:spMkLst>
            <pc:docMk/>
            <pc:sldMk cId="3461426359" sldId="302"/>
            <ac:spMk id="3" creationId="{31A9A874-ED6B-5EB1-A564-41756FFADA44}"/>
          </ac:spMkLst>
        </pc:spChg>
        <pc:picChg chg="add mod">
          <ac:chgData name="Medvedev, Dmitri" userId="bf46a9bf-acf9-4705-b543-b07a57e9129e" providerId="ADAL" clId="{965F4450-F8DE-4922-A317-B2615B514149}" dt="2023-09-26T21:24:03.107" v="1361" actId="1076"/>
          <ac:picMkLst>
            <pc:docMk/>
            <pc:sldMk cId="3461426359" sldId="302"/>
            <ac:picMk id="5" creationId="{7CED0497-477A-E09D-5C74-81D266AF4A52}"/>
          </ac:picMkLst>
        </pc:picChg>
      </pc:sldChg>
      <pc:sldChg chg="addSp delSp modSp mod">
        <pc:chgData name="Medvedev, Dmitri" userId="bf46a9bf-acf9-4705-b543-b07a57e9129e" providerId="ADAL" clId="{965F4450-F8DE-4922-A317-B2615B514149}" dt="2023-09-27T01:22:12.688" v="1364" actId="14100"/>
        <pc:sldMkLst>
          <pc:docMk/>
          <pc:sldMk cId="7807667" sldId="303"/>
        </pc:sldMkLst>
        <pc:spChg chg="mod">
          <ac:chgData name="Medvedev, Dmitri" userId="bf46a9bf-acf9-4705-b543-b07a57e9129e" providerId="ADAL" clId="{965F4450-F8DE-4922-A317-B2615B514149}" dt="2023-09-26T20:40:57.173" v="792" actId="20577"/>
          <ac:spMkLst>
            <pc:docMk/>
            <pc:sldMk cId="7807667" sldId="303"/>
            <ac:spMk id="2" creationId="{BE5A50FB-44F3-6846-8C26-F8681D4BFFB3}"/>
          </ac:spMkLst>
        </pc:spChg>
        <pc:picChg chg="add del mod">
          <ac:chgData name="Medvedev, Dmitri" userId="bf46a9bf-acf9-4705-b543-b07a57e9129e" providerId="ADAL" clId="{965F4450-F8DE-4922-A317-B2615B514149}" dt="2023-09-26T20:45:04.689" v="797" actId="21"/>
          <ac:picMkLst>
            <pc:docMk/>
            <pc:sldMk cId="7807667" sldId="303"/>
            <ac:picMk id="5" creationId="{68734D00-556E-3DD6-956D-B8A86C537490}"/>
          </ac:picMkLst>
        </pc:picChg>
        <pc:picChg chg="del">
          <ac:chgData name="Medvedev, Dmitri" userId="bf46a9bf-acf9-4705-b543-b07a57e9129e" providerId="ADAL" clId="{965F4450-F8DE-4922-A317-B2615B514149}" dt="2023-09-27T01:22:07.242" v="1362" actId="478"/>
          <ac:picMkLst>
            <pc:docMk/>
            <pc:sldMk cId="7807667" sldId="303"/>
            <ac:picMk id="9" creationId="{CBC134DB-BCB8-F6C0-5C58-13A217DD22B2}"/>
          </ac:picMkLst>
        </pc:picChg>
        <pc:picChg chg="mod">
          <ac:chgData name="Medvedev, Dmitri" userId="bf46a9bf-acf9-4705-b543-b07a57e9129e" providerId="ADAL" clId="{965F4450-F8DE-4922-A317-B2615B514149}" dt="2023-09-27T01:22:12.688" v="1364" actId="14100"/>
          <ac:picMkLst>
            <pc:docMk/>
            <pc:sldMk cId="7807667" sldId="303"/>
            <ac:picMk id="10" creationId="{CF13337C-B4A8-C802-0F32-D08976EB2766}"/>
          </ac:picMkLst>
        </pc:picChg>
      </pc:sldChg>
      <pc:sldChg chg="addSp delSp modSp new mod ord modClrScheme chgLayout">
        <pc:chgData name="Medvedev, Dmitri" userId="bf46a9bf-acf9-4705-b543-b07a57e9129e" providerId="ADAL" clId="{965F4450-F8DE-4922-A317-B2615B514149}" dt="2023-09-26T21:22:37.378" v="1358" actId="164"/>
        <pc:sldMkLst>
          <pc:docMk/>
          <pc:sldMk cId="1391137400" sldId="304"/>
        </pc:sldMkLst>
        <pc:spChg chg="mod">
          <ac:chgData name="Medvedev, Dmitri" userId="bf46a9bf-acf9-4705-b543-b07a57e9129e" providerId="ADAL" clId="{965F4450-F8DE-4922-A317-B2615B514149}" dt="2023-09-26T21:22:18.758" v="1355" actId="1076"/>
          <ac:spMkLst>
            <pc:docMk/>
            <pc:sldMk cId="1391137400" sldId="304"/>
            <ac:spMk id="2" creationId="{D9653C0D-368C-F189-AF9A-98F533D76BF2}"/>
          </ac:spMkLst>
        </pc:spChg>
        <pc:spChg chg="mod ord">
          <ac:chgData name="Medvedev, Dmitri" userId="bf46a9bf-acf9-4705-b543-b07a57e9129e" providerId="ADAL" clId="{965F4450-F8DE-4922-A317-B2615B514149}" dt="2023-09-26T13:43:50.847" v="100" actId="26606"/>
          <ac:spMkLst>
            <pc:docMk/>
            <pc:sldMk cId="1391137400" sldId="304"/>
            <ac:spMk id="3" creationId="{982EA478-9967-B650-07F8-1DFC24B2441B}"/>
          </ac:spMkLst>
        </pc:spChg>
        <pc:spChg chg="add mod">
          <ac:chgData name="Medvedev, Dmitri" userId="bf46a9bf-acf9-4705-b543-b07a57e9129e" providerId="ADAL" clId="{965F4450-F8DE-4922-A317-B2615B514149}" dt="2023-09-26T21:22:37.378" v="1358" actId="164"/>
          <ac:spMkLst>
            <pc:docMk/>
            <pc:sldMk cId="1391137400" sldId="304"/>
            <ac:spMk id="4" creationId="{FC297478-7DCC-FF98-6D2A-237702BE9BF8}"/>
          </ac:spMkLst>
        </pc:spChg>
        <pc:grpChg chg="add mod">
          <ac:chgData name="Medvedev, Dmitri" userId="bf46a9bf-acf9-4705-b543-b07a57e9129e" providerId="ADAL" clId="{965F4450-F8DE-4922-A317-B2615B514149}" dt="2023-09-26T21:22:37.378" v="1358" actId="164"/>
          <ac:grpSpMkLst>
            <pc:docMk/>
            <pc:sldMk cId="1391137400" sldId="304"/>
            <ac:grpSpMk id="5" creationId="{B82044C8-9624-613E-628B-313D978BB20D}"/>
          </ac:grpSpMkLst>
        </pc:grpChg>
        <pc:picChg chg="add del">
          <ac:chgData name="Medvedev, Dmitri" userId="bf46a9bf-acf9-4705-b543-b07a57e9129e" providerId="ADAL" clId="{965F4450-F8DE-4922-A317-B2615B514149}" dt="2023-09-26T13:43:39.875" v="99" actId="21"/>
          <ac:picMkLst>
            <pc:docMk/>
            <pc:sldMk cId="1391137400" sldId="304"/>
            <ac:picMk id="5" creationId="{21E2E1BF-E969-D086-B9F8-3EF1A976B1CE}"/>
          </ac:picMkLst>
        </pc:picChg>
        <pc:picChg chg="mod modCrop">
          <ac:chgData name="Medvedev, Dmitri" userId="bf46a9bf-acf9-4705-b543-b07a57e9129e" providerId="ADAL" clId="{965F4450-F8DE-4922-A317-B2615B514149}" dt="2023-09-26T21:22:37.378" v="1358" actId="164"/>
          <ac:picMkLst>
            <pc:docMk/>
            <pc:sldMk cId="1391137400" sldId="304"/>
            <ac:picMk id="6" creationId="{6E6577D5-1BD5-7EE4-5245-B1F2972081AC}"/>
          </ac:picMkLst>
        </pc:picChg>
      </pc:sldChg>
      <pc:sldChg chg="new del">
        <pc:chgData name="Medvedev, Dmitri" userId="bf46a9bf-acf9-4705-b543-b07a57e9129e" providerId="ADAL" clId="{965F4450-F8DE-4922-A317-B2615B514149}" dt="2023-09-26T13:43:06.944" v="62" actId="47"/>
        <pc:sldMkLst>
          <pc:docMk/>
          <pc:sldMk cId="1715085767" sldId="304"/>
        </pc:sldMkLst>
      </pc:sldChg>
      <pc:sldChg chg="modSp add mod ord">
        <pc:chgData name="Medvedev, Dmitri" userId="bf46a9bf-acf9-4705-b543-b07a57e9129e" providerId="ADAL" clId="{965F4450-F8DE-4922-A317-B2615B514149}" dt="2023-09-27T01:53:40.268" v="1426" actId="20577"/>
        <pc:sldMkLst>
          <pc:docMk/>
          <pc:sldMk cId="3945029931" sldId="343"/>
        </pc:sldMkLst>
        <pc:spChg chg="mod">
          <ac:chgData name="Medvedev, Dmitri" userId="bf46a9bf-acf9-4705-b543-b07a57e9129e" providerId="ADAL" clId="{965F4450-F8DE-4922-A317-B2615B514149}" dt="2023-09-27T01:53:40.268" v="1426" actId="20577"/>
          <ac:spMkLst>
            <pc:docMk/>
            <pc:sldMk cId="3945029931" sldId="343"/>
            <ac:spMk id="2" creationId="{00000000-0000-0000-0000-000000000000}"/>
          </ac:spMkLst>
        </pc:spChg>
      </pc:sldChg>
      <pc:sldChg chg="modSp add mod">
        <pc:chgData name="Medvedev, Dmitri" userId="bf46a9bf-acf9-4705-b543-b07a57e9129e" providerId="ADAL" clId="{965F4450-F8DE-4922-A317-B2615B514149}" dt="2023-09-26T21:09:45.332" v="1317" actId="20577"/>
        <pc:sldMkLst>
          <pc:docMk/>
          <pc:sldMk cId="1071869994" sldId="598"/>
        </pc:sldMkLst>
        <pc:spChg chg="mod">
          <ac:chgData name="Medvedev, Dmitri" userId="bf46a9bf-acf9-4705-b543-b07a57e9129e" providerId="ADAL" clId="{965F4450-F8DE-4922-A317-B2615B514149}" dt="2023-09-26T21:09:45.332" v="1317" actId="20577"/>
          <ac:spMkLst>
            <pc:docMk/>
            <pc:sldMk cId="1071869994" sldId="598"/>
            <ac:spMk id="2" creationId="{85E47AAF-2E50-3DAC-6311-7ADF75E65C97}"/>
          </ac:spMkLst>
        </pc:spChg>
      </pc:sldChg>
      <pc:sldChg chg="modSp add mod">
        <pc:chgData name="Medvedev, Dmitri" userId="bf46a9bf-acf9-4705-b543-b07a57e9129e" providerId="ADAL" clId="{965F4450-F8DE-4922-A317-B2615B514149}" dt="2023-09-26T21:01:38.690" v="1071" actId="20577"/>
        <pc:sldMkLst>
          <pc:docMk/>
          <pc:sldMk cId="278970888" sldId="599"/>
        </pc:sldMkLst>
        <pc:spChg chg="mod">
          <ac:chgData name="Medvedev, Dmitri" userId="bf46a9bf-acf9-4705-b543-b07a57e9129e" providerId="ADAL" clId="{965F4450-F8DE-4922-A317-B2615B514149}" dt="2023-09-26T21:01:38.690" v="1071" actId="20577"/>
          <ac:spMkLst>
            <pc:docMk/>
            <pc:sldMk cId="278970888" sldId="599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7704">
              <a:defRPr/>
            </a:pPr>
            <a:r>
              <a:rPr lang="en-US" dirty="0"/>
              <a:t>The LINAC supplies protons to the Booster for nuclear physics. Excess pulses (~85%) are diverted to BLIP. Energy is incrementally variable from 66-202 </a:t>
            </a:r>
            <a:r>
              <a:rPr lang="en-US" dirty="0" err="1"/>
              <a:t>MeV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04330-458F-4285-98D4-664B519DE5A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18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Validated experimentally: BPM,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4C008-24B1-4F5E-941F-68A7CA0155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5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F5040-80D0-4828-93B3-03F07B0DA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37BA8-F60E-4D58-9C21-E8700A27A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369EF-9C00-4493-A1EC-6C2CFE889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F332-E6AA-4BE8-B07C-EFDD86CEF58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1BACF-D664-441F-95D2-8F632D103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59B1F-1EDE-4AE2-8A59-F1EEB5471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5683-F41F-488C-8B93-EFD71E75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86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8B90D-1B0B-4CDE-9861-8A61E1628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D0194-8349-4EEF-883E-F6B236E1D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4266C-AAD9-4DEE-B7ED-B2BDD4FFB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F332-E6AA-4BE8-B07C-EFDD86CEF58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4170A-233F-47A5-A92C-C86FDBE82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B216C-8797-4871-9473-054B48F8D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5683-F41F-488C-8B93-EFD71E75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35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4552F-BC88-4FFE-AF3E-D33C5D286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8E82E-9C71-4AC2-AC99-E054978A8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48C3D-6507-44EB-9F3F-6F3F90DE5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F332-E6AA-4BE8-B07C-EFDD86CEF58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EE679-183C-4383-8808-4A61AE210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F2261-1E0C-4B59-B573-5C3555E7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5683-F41F-488C-8B93-EFD71E75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55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0BC72-AD15-400F-9BF6-5C81F519E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206DF-BC34-4947-9BE7-7CCCF9AD7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9E219-D214-4F76-AC1E-AB9A86FF8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755B7-9EC3-458C-AADE-8CAB24F50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F332-E6AA-4BE8-B07C-EFDD86CEF58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49693-A399-4F4F-BC7B-1584E8D75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B86EB-7A7D-4D23-A685-DBE404D74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5683-F41F-488C-8B93-EFD71E75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2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F5B07-8E9E-4CE7-859B-43E3D95EC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6E649-AF8B-4D6E-8567-3700FD58A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18956-8D05-4CF0-888F-6BE4E10A2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B3E721-CA87-4F73-83B4-06B6A659A9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2B785-781F-495E-9963-20E94DC36A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6D8E07-B313-428B-808A-EF8D850B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F332-E6AA-4BE8-B07C-EFDD86CEF58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F94157-7352-4582-BBEE-EC1618B6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A61388-B0D8-45A2-BB45-439597B8B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5683-F41F-488C-8B93-EFD71E75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82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1DED-991C-434F-9514-B08A5BF9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C942D-F80A-4881-A805-2F6915D45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F332-E6AA-4BE8-B07C-EFDD86CEF58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1CE95-53BC-4A11-B3F6-3B591C2F2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1FA7F-8170-4E2C-9AEB-F641FFDD2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5683-F41F-488C-8B93-EFD71E75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6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68EA20-E416-44A3-B898-B31D200DF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F332-E6AA-4BE8-B07C-EFDD86CEF58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C92B4-75B1-4C12-821E-D510A4BE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80B4F-278E-4723-A511-5E8A25906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5683-F41F-488C-8B93-EFD71E75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96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5C25F-30DA-4035-9AC1-D3734B4A5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B2B59-6D9B-4B5A-BAB7-CE4789C35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5BD40-65AF-428B-884B-27EC2A101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364C7-356B-4E3C-BC68-3F2747842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F332-E6AA-4BE8-B07C-EFDD86CEF58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CF1A5-375F-498B-8146-04B8B1DAC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B6645-BB94-4676-9D2D-F473E6E8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5683-F41F-488C-8B93-EFD71E75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36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631FA-29CA-4F0C-AF46-2D51AD30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FD582F-8CA9-49E4-8C52-59C2971290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40F50-33D2-4753-AA17-57AC1B0D9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AB041-B44A-4503-97ED-9D24597DE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F332-E6AA-4BE8-B07C-EFDD86CEF58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2FE0F-3BBB-4F97-BDE4-ED61A47F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444F3-ADA6-428A-9A25-39328C6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5683-F41F-488C-8B93-EFD71E75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86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7CD38-FD35-4B28-AEC8-11C3F0BA7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4D807A-404E-477C-9801-B0E048FB9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857B0-D603-4A5B-AC22-A1631F14D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F332-E6AA-4BE8-B07C-EFDD86CEF58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20220-AB5F-4BFE-BB5B-5AC2B9E7D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D6919-EC25-4FA4-9867-246B0125D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5683-F41F-488C-8B93-EFD71E75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40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898597-3603-4206-9A45-261D9EE2E6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E402B-F35C-48F8-B82A-1D2A78B3E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1ADA5-5EFD-457B-B4D4-C200885B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F332-E6AA-4BE8-B07C-EFDD86CEF58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2090E-54E7-4426-BD88-2E325407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64BA7-8DBE-48BD-B6EB-F9DD69459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5683-F41F-488C-8B93-EFD71E75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26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9182"/>
            <a:ext cx="11049000" cy="689952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Font typeface="Arial" panose="020B0604020202020204" pitchFamily="34" charset="0"/>
              <a:buNone/>
              <a:defRPr sz="2800">
                <a:solidFill>
                  <a:srgbClr val="002060"/>
                </a:solidFill>
              </a:defRPr>
            </a:lvl1pPr>
            <a:lvl2pPr>
              <a:defRPr sz="2800">
                <a:solidFill>
                  <a:srgbClr val="002060"/>
                </a:solidFill>
              </a:defRPr>
            </a:lvl2pPr>
            <a:lvl3pPr>
              <a:defRPr sz="2800">
                <a:solidFill>
                  <a:srgbClr val="002060"/>
                </a:solidFill>
              </a:defRPr>
            </a:lvl3pPr>
            <a:lvl4pPr>
              <a:defRPr sz="2800">
                <a:solidFill>
                  <a:srgbClr val="002060"/>
                </a:solidFill>
              </a:defRPr>
            </a:lvl4pPr>
            <a:lvl5pPr>
              <a:defRPr sz="280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69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1049000" cy="4432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6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8962A6-9AB2-4C53-A09F-B297AE71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501F5-944D-454E-8A7D-A9ABADE0C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406FF-4600-4C2E-936E-B4A424AD83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8F332-E6AA-4BE8-B07C-EFDD86CEF58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97F86-E065-47E2-92E7-E1A92E072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D6816-86CE-432F-AF06-C26609721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F5683-F41F-488C-8B93-EFD71E75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7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334625" cy="1133549"/>
          </a:xfrm>
        </p:spPr>
        <p:txBody>
          <a:bodyPr>
            <a:normAutofit/>
          </a:bodyPr>
          <a:lstStyle/>
          <a:p>
            <a:r>
              <a:rPr lang="en-US" sz="4800" dirty="0"/>
              <a:t>Radioisotope production at BNL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423385"/>
          </a:xfrm>
        </p:spPr>
        <p:txBody>
          <a:bodyPr/>
          <a:lstStyle/>
          <a:p>
            <a:r>
              <a:rPr lang="en-US" dirty="0"/>
              <a:t>September 27,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957674"/>
            <a:ext cx="10334625" cy="1653013"/>
          </a:xfrm>
        </p:spPr>
        <p:txBody>
          <a:bodyPr/>
          <a:lstStyle/>
          <a:p>
            <a:r>
              <a:rPr lang="en-US" dirty="0"/>
              <a:t>Presenter:	Dmitri Medvedev</a:t>
            </a:r>
          </a:p>
          <a:p>
            <a:r>
              <a:rPr lang="en-US" sz="1400" i="1" dirty="0"/>
              <a:t>		Medical Isotope Research and Production program, Brookhaven National Laboratory, Upton, NY, USA</a:t>
            </a:r>
          </a:p>
          <a:p>
            <a:r>
              <a:rPr lang="en-US" dirty="0"/>
              <a:t>Radioisotope Production at SNS (RIPS) Workshop</a:t>
            </a:r>
          </a:p>
          <a:p>
            <a:r>
              <a:rPr lang="en-US" sz="1400" i="1" dirty="0"/>
              <a:t>Oak Ridge National Laboratory, Oak Ridge, TN 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Separation of Sc from Ti on Zr resin (</a:t>
            </a:r>
            <a:r>
              <a:rPr lang="en-US" dirty="0" err="1"/>
              <a:t>Triskem</a:t>
            </a:r>
            <a:r>
              <a:rPr lang="en-US" dirty="0"/>
              <a:t> int.)</a:t>
            </a:r>
          </a:p>
        </p:txBody>
      </p:sp>
      <p:pic>
        <p:nvPicPr>
          <p:cNvPr id="4111" name="Picture 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20"/>
          <a:stretch/>
        </p:blipFill>
        <p:spPr bwMode="auto">
          <a:xfrm>
            <a:off x="3581400" y="990600"/>
            <a:ext cx="480602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810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2A7FA-94BB-6845-9EE3-42F8CCDFC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separations carried out in shielded hot boxes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ADA2D-3363-1E1E-01E4-ADD04C1D8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ED0497-477A-E09D-5C74-81D266AF4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0969" y="1027789"/>
            <a:ext cx="7200900" cy="480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26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220" y="228509"/>
            <a:ext cx="11112690" cy="809020"/>
          </a:xfrm>
        </p:spPr>
        <p:txBody>
          <a:bodyPr/>
          <a:lstStyle/>
          <a:p>
            <a:r>
              <a:rPr lang="en-US" sz="2400" dirty="0"/>
              <a:t>Operations with focused beam continues for production rate measurements and enriched targets irradiation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16246" r="12273" b="22848"/>
          <a:stretch/>
        </p:blipFill>
        <p:spPr>
          <a:xfrm>
            <a:off x="2338647" y="1729047"/>
            <a:ext cx="7207135" cy="3067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12192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Holder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1001" y="1021160"/>
            <a:ext cx="2363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Bolted capsule for small disks/foil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953001" y="1729046"/>
            <a:ext cx="419793" cy="70935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>
            <a:stCxn id="6" idx="2"/>
          </p:cNvCxnSpPr>
          <p:nvPr/>
        </p:nvCxnSpPr>
        <p:spPr bwMode="auto">
          <a:xfrm>
            <a:off x="5372795" y="1729046"/>
            <a:ext cx="569419" cy="86175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>
            <a:stCxn id="5" idx="2"/>
          </p:cNvCxnSpPr>
          <p:nvPr/>
        </p:nvCxnSpPr>
        <p:spPr bwMode="auto">
          <a:xfrm>
            <a:off x="2705100" y="1619310"/>
            <a:ext cx="75508" cy="8024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657504" y="5029201"/>
            <a:ext cx="581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Degrader to tailor proton energy on downstream targets </a:t>
            </a:r>
          </a:p>
        </p:txBody>
      </p:sp>
      <p:cxnSp>
        <p:nvCxnSpPr>
          <p:cNvPr id="15" name="Straight Arrow Connector 14"/>
          <p:cNvCxnSpPr>
            <a:cxnSpLocks/>
            <a:stCxn id="14" idx="0"/>
          </p:cNvCxnSpPr>
          <p:nvPr/>
        </p:nvCxnSpPr>
        <p:spPr bwMode="auto">
          <a:xfrm flipH="1" flipV="1">
            <a:off x="7467600" y="3962402"/>
            <a:ext cx="1099479" cy="106679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0" name="Picture 9" descr="A close-up of a cross&#10;&#10;Description automatically generated">
            <a:extLst>
              <a:ext uri="{FF2B5EF4-FFF2-40B4-BE49-F238E27FC236}">
                <a16:creationId xmlns:a16="http://schemas.microsoft.com/office/drawing/2014/main" id="{25DB598C-D6BC-C5F2-5346-185F3B8F6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521" y="4448307"/>
            <a:ext cx="2476997" cy="18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3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 production </a:t>
            </a:r>
            <a:r>
              <a:rPr lang="en-US"/>
              <a:t>from enriched </a:t>
            </a:r>
            <a:r>
              <a:rPr lang="en-US" dirty="0"/>
              <a:t>Zn-68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1"/>
          <a:stretch/>
        </p:blipFill>
        <p:spPr>
          <a:xfrm>
            <a:off x="1881811" y="1035615"/>
            <a:ext cx="3459278" cy="2154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2" b="9015"/>
          <a:stretch/>
        </p:blipFill>
        <p:spPr>
          <a:xfrm rot="5400000">
            <a:off x="7375340" y="1280635"/>
            <a:ext cx="2188249" cy="1630017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3700203"/>
            <a:ext cx="6089650" cy="284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029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47AAF-2E50-3DAC-6311-7ADF75E65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13" y="-76151"/>
            <a:ext cx="9682648" cy="969186"/>
          </a:xfrm>
        </p:spPr>
        <p:txBody>
          <a:bodyPr/>
          <a:lstStyle/>
          <a:p>
            <a:r>
              <a:rPr lang="en-US" dirty="0"/>
              <a:t>Irradiation of foils at a very low current</a:t>
            </a:r>
          </a:p>
        </p:txBody>
      </p:sp>
      <p:pic>
        <p:nvPicPr>
          <p:cNvPr id="6" name="Content Placeholder 5" descr="A picture containing text, indoor, floor, wooden&#10;&#10;Description automatically generated">
            <a:extLst>
              <a:ext uri="{FF2B5EF4-FFF2-40B4-BE49-F238E27FC236}">
                <a16:creationId xmlns:a16="http://schemas.microsoft.com/office/drawing/2014/main" id="{A96B0F96-3568-1488-2B9E-10802543C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64" t="28332" r="10106" b="12598"/>
          <a:stretch/>
        </p:blipFill>
        <p:spPr>
          <a:xfrm>
            <a:off x="2078183" y="942108"/>
            <a:ext cx="2980656" cy="30201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6812B-700F-520F-22D4-54F7B8DD0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750" dirty="0"/>
          </a:p>
        </p:txBody>
      </p:sp>
      <p:pic>
        <p:nvPicPr>
          <p:cNvPr id="8" name="Picture 7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135D5D9A-5C22-0D5B-DC7A-204E0D0A7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95" b="4377"/>
          <a:stretch/>
        </p:blipFill>
        <p:spPr>
          <a:xfrm>
            <a:off x="5600508" y="759692"/>
            <a:ext cx="4893734" cy="266930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667F9BE-99F4-4D84-0D5E-7D8E0BCF3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851"/>
          <a:stretch/>
        </p:blipFill>
        <p:spPr>
          <a:xfrm flipH="1">
            <a:off x="5308297" y="3630211"/>
            <a:ext cx="2780024" cy="1462608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C769E3C5-2D34-0974-8604-271764570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7978369" y="3800724"/>
            <a:ext cx="2875284" cy="2156463"/>
          </a:xfrm>
          <a:prstGeom prst="rect">
            <a:avLst/>
          </a:prstGeom>
        </p:spPr>
      </p:pic>
      <p:pic>
        <p:nvPicPr>
          <p:cNvPr id="15" name="Picture 14" descr="A picture containing indoor, food, cosmetic, cooking&#10;&#10;Description automatically generated">
            <a:extLst>
              <a:ext uri="{FF2B5EF4-FFF2-40B4-BE49-F238E27FC236}">
                <a16:creationId xmlns:a16="http://schemas.microsoft.com/office/drawing/2014/main" id="{E463A8C2-3CBC-96B8-AEB4-F4F641BF5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6336" y="4011315"/>
            <a:ext cx="2019874" cy="269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69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61CDF-E729-0CC2-23B3-816A4C409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69083"/>
          </a:xfrm>
        </p:spPr>
        <p:txBody>
          <a:bodyPr anchor="ctr">
            <a:normAutofit/>
          </a:bodyPr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B7D58-28A4-25F4-E018-2A3EA7431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0070" y="1549732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The MIRP program is funded by the US DOE Isotope program</a:t>
            </a:r>
          </a:p>
        </p:txBody>
      </p:sp>
      <p:pic>
        <p:nvPicPr>
          <p:cNvPr id="7" name="Picture 6" descr="A group of people standing in front of a tree&#10;&#10;Description automatically generated">
            <a:extLst>
              <a:ext uri="{FF2B5EF4-FFF2-40B4-BE49-F238E27FC236}">
                <a16:creationId xmlns:a16="http://schemas.microsoft.com/office/drawing/2014/main" id="{041F0594-0F11-3ACF-5777-20567F365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9" r="14174" b="-1"/>
          <a:stretch/>
        </p:blipFill>
        <p:spPr>
          <a:xfrm>
            <a:off x="5711670" y="1522151"/>
            <a:ext cx="5692587" cy="478044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5876D-0F28-A4DF-66F8-C52037D91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15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53C0D-368C-F189-AF9A-98F533D7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419" y="21428"/>
            <a:ext cx="6482443" cy="689952"/>
          </a:xfrm>
        </p:spPr>
        <p:txBody>
          <a:bodyPr anchor="ctr">
            <a:normAutofit/>
          </a:bodyPr>
          <a:lstStyle/>
          <a:p>
            <a:r>
              <a:rPr lang="en-US" dirty="0"/>
              <a:t>Speaking on behalf of MIRP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2EA478-9967-B650-07F8-1DFC24B24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2044C8-9624-613E-628B-313D978BB20D}"/>
              </a:ext>
            </a:extLst>
          </p:cNvPr>
          <p:cNvGrpSpPr/>
          <p:nvPr/>
        </p:nvGrpSpPr>
        <p:grpSpPr>
          <a:xfrm>
            <a:off x="468864" y="592571"/>
            <a:ext cx="9477477" cy="5798821"/>
            <a:chOff x="468864" y="592571"/>
            <a:chExt cx="9477477" cy="57988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6577D5-1BD5-7EE4-5245-B1F297208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362"/>
            <a:stretch/>
          </p:blipFill>
          <p:spPr>
            <a:xfrm>
              <a:off x="468864" y="592571"/>
              <a:ext cx="9477477" cy="5724024"/>
            </a:xfrm>
            <a:prstGeom prst="rect">
              <a:avLst/>
            </a:prstGeom>
            <a:noFill/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C297478-7DCC-FF98-6D2A-237702BE9BF8}"/>
                </a:ext>
              </a:extLst>
            </p:cNvPr>
            <p:cNvSpPr/>
            <p:nvPr/>
          </p:nvSpPr>
          <p:spPr>
            <a:xfrm>
              <a:off x="8664640" y="6139465"/>
              <a:ext cx="1247876" cy="251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1137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438" y="257191"/>
            <a:ext cx="8150062" cy="533399"/>
          </a:xfrm>
        </p:spPr>
        <p:txBody>
          <a:bodyPr>
            <a:noAutofit/>
          </a:bodyPr>
          <a:lstStyle/>
          <a:p>
            <a:r>
              <a:rPr lang="en-US" dirty="0"/>
              <a:t>Brookhaven Lab and its accelerator complex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6707" y="6002242"/>
            <a:ext cx="693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AGS – Alternating Gradient Synchrotron, RHIC-Relativistic Heavy Ion Collider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58200" y="3276600"/>
            <a:ext cx="1257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209800" y="1142403"/>
            <a:ext cx="7924800" cy="4791614"/>
            <a:chOff x="762000" y="1122037"/>
            <a:chExt cx="7924800" cy="4791614"/>
          </a:xfrm>
        </p:grpSpPr>
        <p:pic>
          <p:nvPicPr>
            <p:cNvPr id="1026" name="Picture 2" descr="C:\Users\dmedvede\AppData\Local\Temp\7979381212_c604577389_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122037"/>
              <a:ext cx="7924800" cy="4791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1566333" y="2954979"/>
              <a:ext cx="6244167" cy="1921821"/>
              <a:chOff x="1566333" y="2954979"/>
              <a:chExt cx="6244167" cy="192182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66333" y="2954979"/>
                <a:ext cx="685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BLIP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124700" y="4013144"/>
                <a:ext cx="685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TPL</a:t>
                </a:r>
              </a:p>
            </p:txBody>
          </p:sp>
          <p:cxnSp>
            <p:nvCxnSpPr>
              <p:cNvPr id="15" name="Straight Arrow Connector 14"/>
              <p:cNvCxnSpPr>
                <a:stCxn id="12" idx="2"/>
              </p:cNvCxnSpPr>
              <p:nvPr/>
            </p:nvCxnSpPr>
            <p:spPr bwMode="auto">
              <a:xfrm>
                <a:off x="1909233" y="3293533"/>
                <a:ext cx="190500" cy="57447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 flipH="1">
                <a:off x="7029450" y="4351698"/>
                <a:ext cx="209550" cy="525102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grpSp>
        <p:nvGrpSpPr>
          <p:cNvPr id="9" name="Group 8"/>
          <p:cNvGrpSpPr/>
          <p:nvPr/>
        </p:nvGrpSpPr>
        <p:grpSpPr>
          <a:xfrm>
            <a:off x="1600201" y="1147945"/>
            <a:ext cx="8923501" cy="4791614"/>
            <a:chOff x="76200" y="1147945"/>
            <a:chExt cx="8923501" cy="479161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147945"/>
              <a:ext cx="8923501" cy="4791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410200" y="2133600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RHIC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57800" y="4202787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NSLS II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40" y="1114084"/>
            <a:ext cx="10022445" cy="539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9525000" y="2095500"/>
            <a:ext cx="381000" cy="476310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813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509" y="322163"/>
            <a:ext cx="8286750" cy="663232"/>
          </a:xfrm>
        </p:spPr>
        <p:txBody>
          <a:bodyPr/>
          <a:lstStyle/>
          <a:p>
            <a:r>
              <a:rPr lang="en-US" dirty="0"/>
              <a:t>200 MeV </a:t>
            </a:r>
            <a:r>
              <a:rPr lang="en-US" dirty="0" err="1"/>
              <a:t>Linac</a:t>
            </a:r>
            <a:r>
              <a:rPr lang="en-US" dirty="0"/>
              <a:t> at BNL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3597" y="1268203"/>
            <a:ext cx="5509590" cy="432083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459-foot-long LINAC with 9 accelerator RFQ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Operates in a pulsed mode: &gt;90% of the pulses are used for isotope production, the rest is used for HEP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pulses for BLIP occur at frequency 6.67 Hz.  Each pulse is 450 </a:t>
            </a:r>
            <a:r>
              <a:rPr lang="el-GR" sz="1800" dirty="0"/>
              <a:t>μ</a:t>
            </a:r>
            <a:r>
              <a:rPr lang="en-US" sz="1800" dirty="0"/>
              <a:t>sec long and can be up to 55 mA in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Energy is incrementally tunable from 33 to 200 MeV, with 66 MeV the lowest practical energy for isotope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Maximum average current of 165 µA is regularly achieved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Rastered</a:t>
            </a:r>
            <a:r>
              <a:rPr lang="en-US" sz="1800" dirty="0"/>
              <a:t> and focused beam capability</a:t>
            </a:r>
          </a:p>
        </p:txBody>
      </p:sp>
      <p:pic>
        <p:nvPicPr>
          <p:cNvPr id="5" name="Picture 4" descr="A room with pipes and machinery&#10;&#10;Description automatically generated">
            <a:extLst>
              <a:ext uri="{FF2B5EF4-FFF2-40B4-BE49-F238E27FC236}">
                <a16:creationId xmlns:a16="http://schemas.microsoft.com/office/drawing/2014/main" id="{976BF14E-1760-EB33-CC68-BC7F35A5D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261" y="312274"/>
            <a:ext cx="4859564" cy="3080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7F70C2-D482-228B-4DA3-1D8F649EB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5" y="3478048"/>
            <a:ext cx="5369930" cy="316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92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245" y="212141"/>
            <a:ext cx="10874478" cy="745802"/>
          </a:xfrm>
        </p:spPr>
        <p:txBody>
          <a:bodyPr>
            <a:noAutofit/>
          </a:bodyPr>
          <a:lstStyle/>
          <a:p>
            <a:r>
              <a:rPr lang="en-US" dirty="0"/>
              <a:t>Schematic representation of the BLIP beam line hardware*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0116" y="5631561"/>
            <a:ext cx="7804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*Mausner et al. The new BLIP raster system and associated target modifications. </a:t>
            </a:r>
            <a:r>
              <a:rPr lang="en-US" sz="1200" i="1" dirty="0"/>
              <a:t>AIP Conference Proceedings</a:t>
            </a:r>
            <a:r>
              <a:rPr lang="en-US" sz="1200" dirty="0"/>
              <a:t>.</a:t>
            </a:r>
          </a:p>
          <a:p>
            <a:r>
              <a:rPr lang="en-US" sz="1200" dirty="0"/>
              <a:t>1845, 020014 (2017)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10" y="1373385"/>
            <a:ext cx="8340567" cy="373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49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IPschematic"/>
          <p:cNvPicPr>
            <a:picLocks noChangeAspect="1" noChangeArrowheads="1"/>
          </p:cNvPicPr>
          <p:nvPr/>
        </p:nvPicPr>
        <p:blipFill>
          <a:blip r:embed="rId2" cstate="print"/>
          <a:srcRect l="3175" t="2589" r="4762" b="4225"/>
          <a:stretch>
            <a:fillRect/>
          </a:stretch>
        </p:blipFill>
        <p:spPr bwMode="auto">
          <a:xfrm>
            <a:off x="5653955" y="735953"/>
            <a:ext cx="4652686" cy="577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77964" y="123543"/>
            <a:ext cx="10301031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042B7F"/>
                </a:solidFill>
                <a:ea typeface="+mj-ea"/>
                <a:cs typeface="+mj-cs"/>
              </a:rPr>
              <a:t>Brookhaven </a:t>
            </a:r>
            <a:r>
              <a:rPr lang="en-US" sz="2800" b="1" kern="0" dirty="0" err="1">
                <a:solidFill>
                  <a:srgbClr val="042B7F"/>
                </a:solidFill>
                <a:ea typeface="+mj-ea"/>
                <a:cs typeface="+mj-cs"/>
              </a:rPr>
              <a:t>Linac</a:t>
            </a:r>
            <a:r>
              <a:rPr lang="en-US" sz="2800" b="1" kern="0" dirty="0">
                <a:solidFill>
                  <a:srgbClr val="042B7F"/>
                </a:solidFill>
                <a:ea typeface="+mj-ea"/>
                <a:cs typeface="+mj-cs"/>
              </a:rPr>
              <a:t> Isotope Producer (BLIP) target station</a:t>
            </a:r>
          </a:p>
        </p:txBody>
      </p:sp>
      <p:sp>
        <p:nvSpPr>
          <p:cNvPr id="3" name="Freeform 2"/>
          <p:cNvSpPr/>
          <p:nvPr/>
        </p:nvSpPr>
        <p:spPr>
          <a:xfrm>
            <a:off x="5181601" y="1811832"/>
            <a:ext cx="5376655" cy="535401"/>
          </a:xfrm>
          <a:custGeom>
            <a:avLst/>
            <a:gdLst>
              <a:gd name="connsiteX0" fmla="*/ 0 w 5376655"/>
              <a:gd name="connsiteY0" fmla="*/ 512728 h 535401"/>
              <a:gd name="connsiteX1" fmla="*/ 616945 w 5376655"/>
              <a:gd name="connsiteY1" fmla="*/ 39003 h 535401"/>
              <a:gd name="connsiteX2" fmla="*/ 1388125 w 5376655"/>
              <a:gd name="connsiteY2" fmla="*/ 27986 h 535401"/>
              <a:gd name="connsiteX3" fmla="*/ 3459296 w 5376655"/>
              <a:gd name="connsiteY3" fmla="*/ 39003 h 535401"/>
              <a:gd name="connsiteX4" fmla="*/ 4021157 w 5376655"/>
              <a:gd name="connsiteY4" fmla="*/ 94087 h 535401"/>
              <a:gd name="connsiteX5" fmla="*/ 4560983 w 5376655"/>
              <a:gd name="connsiteY5" fmla="*/ 182222 h 535401"/>
              <a:gd name="connsiteX6" fmla="*/ 5244029 w 5376655"/>
              <a:gd name="connsiteY6" fmla="*/ 479677 h 535401"/>
              <a:gd name="connsiteX7" fmla="*/ 5376231 w 5376655"/>
              <a:gd name="connsiteY7" fmla="*/ 534762 h 53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6655" h="535401">
                <a:moveTo>
                  <a:pt x="0" y="512728"/>
                </a:moveTo>
                <a:cubicBezTo>
                  <a:pt x="192795" y="316260"/>
                  <a:pt x="385591" y="119793"/>
                  <a:pt x="616945" y="39003"/>
                </a:cubicBezTo>
                <a:cubicBezTo>
                  <a:pt x="848299" y="-41787"/>
                  <a:pt x="1388125" y="27986"/>
                  <a:pt x="1388125" y="27986"/>
                </a:cubicBezTo>
                <a:lnTo>
                  <a:pt x="3459296" y="39003"/>
                </a:lnTo>
                <a:cubicBezTo>
                  <a:pt x="3898134" y="50020"/>
                  <a:pt x="3837543" y="70217"/>
                  <a:pt x="4021157" y="94087"/>
                </a:cubicBezTo>
                <a:cubicBezTo>
                  <a:pt x="4204771" y="117957"/>
                  <a:pt x="4357171" y="117957"/>
                  <a:pt x="4560983" y="182222"/>
                </a:cubicBezTo>
                <a:cubicBezTo>
                  <a:pt x="4764795" y="246487"/>
                  <a:pt x="5108154" y="420920"/>
                  <a:pt x="5244029" y="479677"/>
                </a:cubicBezTo>
                <a:cubicBezTo>
                  <a:pt x="5379904" y="538434"/>
                  <a:pt x="5378067" y="536598"/>
                  <a:pt x="5376231" y="534762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77964" y="716289"/>
            <a:ext cx="4074371" cy="3883160"/>
          </a:xfrm>
        </p:spPr>
        <p:txBody>
          <a:bodyPr>
            <a:normAutofit/>
          </a:bodyPr>
          <a:lstStyle/>
          <a:p>
            <a:r>
              <a:rPr lang="en-US" sz="2000" dirty="0"/>
              <a:t>Located 30 feet below the surface, close to the bottom of the water shaft</a:t>
            </a:r>
          </a:p>
          <a:p>
            <a:r>
              <a:rPr lang="en-US" sz="2000" dirty="0"/>
              <a:t>Targets delivered to and retrieved from the beamline using chain drive system</a:t>
            </a:r>
          </a:p>
          <a:p>
            <a:r>
              <a:rPr lang="en-US" sz="2000" dirty="0"/>
              <a:t>About 6 inches (152.4 mm) of space available along the beam pass for target positioning</a:t>
            </a:r>
          </a:p>
          <a:p>
            <a:r>
              <a:rPr lang="en-US" sz="2000" dirty="0"/>
              <a:t>Designed specifically for isotope production: operation at high current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8995635" y="1476012"/>
            <a:ext cx="178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 of the hill</a:t>
            </a:r>
          </a:p>
        </p:txBody>
      </p:sp>
    </p:spTree>
    <p:extLst>
      <p:ext uri="{BB962C8B-B14F-4D97-AF65-F5344CB8AC3E}">
        <p14:creationId xmlns:p14="http://schemas.microsoft.com/office/powerpoint/2010/main" val="1542038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roup 2056"/>
          <p:cNvGrpSpPr/>
          <p:nvPr/>
        </p:nvGrpSpPr>
        <p:grpSpPr>
          <a:xfrm>
            <a:off x="594944" y="749691"/>
            <a:ext cx="5220618" cy="5465798"/>
            <a:chOff x="-282987" y="771466"/>
            <a:chExt cx="4769353" cy="5476933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7" r="30079"/>
            <a:stretch/>
          </p:blipFill>
          <p:spPr bwMode="auto">
            <a:xfrm>
              <a:off x="77585" y="771466"/>
              <a:ext cx="3861880" cy="5476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ight Arrow 16"/>
            <p:cNvSpPr/>
            <p:nvPr/>
          </p:nvSpPr>
          <p:spPr bwMode="auto">
            <a:xfrm>
              <a:off x="-156604" y="3318398"/>
              <a:ext cx="1805566" cy="1435593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RightUp"/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latin typeface="Arial" charset="0"/>
                <a:ea typeface="ＭＳ Ｐゴシック" pitchFamily="48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282987" y="3703060"/>
              <a:ext cx="2362201" cy="395026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Proton beam</a:t>
              </a:r>
            </a:p>
          </p:txBody>
        </p:sp>
        <p:sp>
          <p:nvSpPr>
            <p:cNvPr id="19" name="Up Arrow 18"/>
            <p:cNvSpPr/>
            <p:nvPr/>
          </p:nvSpPr>
          <p:spPr bwMode="auto">
            <a:xfrm>
              <a:off x="1801783" y="4914900"/>
              <a:ext cx="358834" cy="571500"/>
            </a:xfrm>
            <a:prstGeom prst="upArrow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RightUp"/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70C0"/>
                </a:solidFill>
                <a:latin typeface="Arial" charset="0"/>
                <a:ea typeface="ＭＳ Ｐゴシック" pitchFamily="48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143000" y="5362545"/>
              <a:ext cx="2362200" cy="400110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Cooling water</a:t>
              </a:r>
            </a:p>
          </p:txBody>
        </p:sp>
        <p:sp>
          <p:nvSpPr>
            <p:cNvPr id="52" name="Title 1"/>
            <p:cNvSpPr txBox="1">
              <a:spLocks/>
            </p:cNvSpPr>
            <p:nvPr/>
          </p:nvSpPr>
          <p:spPr bwMode="auto">
            <a:xfrm>
              <a:off x="2691808" y="4962006"/>
              <a:ext cx="1794558" cy="400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kern="0" dirty="0">
                  <a:solidFill>
                    <a:srgbClr val="042B7F"/>
                  </a:solidFill>
                  <a:ea typeface="+mj-ea"/>
                  <a:cs typeface="Arial" panose="020B0604020202020204" pitchFamily="34" charset="0"/>
                </a:rPr>
                <a:t>Target basket</a:t>
              </a:r>
            </a:p>
          </p:txBody>
        </p:sp>
        <p:cxnSp>
          <p:nvCxnSpPr>
            <p:cNvPr id="54" name="Straight Arrow Connector 53"/>
            <p:cNvCxnSpPr>
              <a:stCxn id="52" idx="0"/>
            </p:cNvCxnSpPr>
            <p:nvPr/>
          </p:nvCxnSpPr>
          <p:spPr bwMode="auto">
            <a:xfrm flipH="1" flipV="1">
              <a:off x="2844211" y="4257157"/>
              <a:ext cx="744877" cy="70484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1447800" y="2006600"/>
              <a:ext cx="0" cy="304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flipV="1">
              <a:off x="1905000" y="1828800"/>
              <a:ext cx="0" cy="431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V="1">
              <a:off x="2263835" y="1498761"/>
              <a:ext cx="0" cy="71104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2578100" y="1219200"/>
              <a:ext cx="0" cy="9552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 rot="162818">
              <a:off x="648886" y="1800493"/>
              <a:ext cx="1020800" cy="303866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42B7F"/>
                  </a:solidFill>
                </a:rPr>
                <a:t>106 MeV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62818">
              <a:off x="1225914" y="1549946"/>
              <a:ext cx="1020800" cy="303866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42B7F"/>
                  </a:solidFill>
                </a:rPr>
                <a:t>97 MeV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62818">
              <a:off x="1943841" y="900550"/>
              <a:ext cx="1811480" cy="303866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42B7F"/>
                  </a:solidFill>
                </a:rPr>
                <a:t>30 MeV (C-slot)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162818">
              <a:off x="1639486" y="1243192"/>
              <a:ext cx="1020800" cy="307777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42B7F"/>
                  </a:solidFill>
                </a:rPr>
                <a:t>68 MeV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 bwMode="auto">
            <a:xfrm>
              <a:off x="1034228" y="2057400"/>
              <a:ext cx="41357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scene3d>
              <a:camera prst="isometricOffAxis1Right"/>
              <a:lightRig rig="threePt" dir="t"/>
            </a:scene3d>
          </p:spPr>
        </p:cxnSp>
        <p:cxnSp>
          <p:nvCxnSpPr>
            <p:cNvPr id="66" name="Straight Arrow Connector 65"/>
            <p:cNvCxnSpPr/>
            <p:nvPr/>
          </p:nvCxnSpPr>
          <p:spPr bwMode="auto">
            <a:xfrm>
              <a:off x="1872428" y="1518926"/>
              <a:ext cx="41357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scene3d>
              <a:camera prst="isometricOffAxis1Right"/>
              <a:lightRig rig="threePt" dir="t"/>
            </a:scene3d>
          </p:spPr>
        </p:cxnSp>
        <p:cxnSp>
          <p:nvCxnSpPr>
            <p:cNvPr id="67" name="Straight Arrow Connector 66"/>
            <p:cNvCxnSpPr/>
            <p:nvPr/>
          </p:nvCxnSpPr>
          <p:spPr bwMode="auto">
            <a:xfrm>
              <a:off x="1491428" y="1828800"/>
              <a:ext cx="41357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scene3d>
              <a:camera prst="isometricOffAxis1Right"/>
              <a:lightRig rig="threePt" dir="t"/>
            </a:scene3d>
          </p:spPr>
        </p:cxnSp>
        <p:cxnSp>
          <p:nvCxnSpPr>
            <p:cNvPr id="68" name="Straight Arrow Connector 67"/>
            <p:cNvCxnSpPr/>
            <p:nvPr/>
          </p:nvCxnSpPr>
          <p:spPr bwMode="auto">
            <a:xfrm>
              <a:off x="2164528" y="1219200"/>
              <a:ext cx="41357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scene3d>
              <a:camera prst="isometricOffAxis1Right"/>
              <a:lightRig rig="threePt" dir="t"/>
            </a:scene3d>
          </p:spPr>
        </p:cxnSp>
        <p:sp>
          <p:nvSpPr>
            <p:cNvPr id="2056" name="TextBox 2055"/>
            <p:cNvSpPr txBox="1"/>
            <p:nvPr/>
          </p:nvSpPr>
          <p:spPr>
            <a:xfrm rot="4861863">
              <a:off x="2281432" y="3053132"/>
              <a:ext cx="914400" cy="294536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RbCl</a:t>
              </a:r>
              <a:r>
                <a:rPr lang="en-US" sz="1600" dirty="0"/>
                <a:t> 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 rot="4861863">
              <a:off x="2599966" y="3021233"/>
              <a:ext cx="914400" cy="294536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RbCl</a:t>
              </a:r>
              <a:r>
                <a:rPr lang="en-US" sz="1600" dirty="0"/>
                <a:t> 2</a:t>
              </a: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 bwMode="auto">
          <a:xfrm>
            <a:off x="580566" y="280390"/>
            <a:ext cx="6428347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042B7F"/>
                </a:solidFill>
              </a:rPr>
              <a:t>3D rendering of BLIP target stack </a:t>
            </a:r>
          </a:p>
        </p:txBody>
      </p:sp>
      <p:sp>
        <p:nvSpPr>
          <p:cNvPr id="32" name="TextBox 31"/>
          <p:cNvSpPr txBox="1"/>
          <p:nvPr/>
        </p:nvSpPr>
        <p:spPr>
          <a:xfrm rot="4861863">
            <a:off x="3063142" y="3026395"/>
            <a:ext cx="850299" cy="27699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200" dirty="0"/>
              <a:t>degrader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893754" y="2508587"/>
            <a:ext cx="790675" cy="1220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024887" y="4587476"/>
            <a:ext cx="790675" cy="1220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552972" y="2527098"/>
            <a:ext cx="0" cy="207888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33647" y="3281820"/>
            <a:ext cx="185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 mm (~3 inch)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95938EC-E3EA-ED06-A457-A23884F34B3C}"/>
              </a:ext>
            </a:extLst>
          </p:cNvPr>
          <p:cNvGrpSpPr/>
          <p:nvPr/>
        </p:nvGrpSpPr>
        <p:grpSpPr>
          <a:xfrm>
            <a:off x="0" y="465360"/>
            <a:ext cx="11799402" cy="6112250"/>
            <a:chOff x="267200" y="642511"/>
            <a:chExt cx="11799402" cy="6112250"/>
          </a:xfrm>
        </p:grpSpPr>
        <p:pic>
          <p:nvPicPr>
            <p:cNvPr id="2067" name="Picture 2066">
              <a:extLst>
                <a:ext uri="{FF2B5EF4-FFF2-40B4-BE49-F238E27FC236}">
                  <a16:creationId xmlns:a16="http://schemas.microsoft.com/office/drawing/2014/main" id="{89102C1E-E604-4F22-B6CB-91AEC04B7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309"/>
            <a:stretch/>
          </p:blipFill>
          <p:spPr>
            <a:xfrm>
              <a:off x="7331920" y="1068073"/>
              <a:ext cx="4734682" cy="3088129"/>
            </a:xfrm>
            <a:prstGeom prst="rect">
              <a:avLst/>
            </a:prstGeom>
          </p:spPr>
        </p:pic>
        <p:sp>
          <p:nvSpPr>
            <p:cNvPr id="2071" name="Title 1">
              <a:extLst>
                <a:ext uri="{FF2B5EF4-FFF2-40B4-BE49-F238E27FC236}">
                  <a16:creationId xmlns:a16="http://schemas.microsoft.com/office/drawing/2014/main" id="{1FA91C6E-A004-EC5F-B350-91638E13917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20740" y="4162775"/>
              <a:ext cx="3142729" cy="536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042B7F"/>
                  </a:solidFill>
                </a:rPr>
                <a:t>Secondary neutron spectrum behind 200 MeV stack</a:t>
              </a:r>
            </a:p>
          </p:txBody>
        </p:sp>
        <p:sp>
          <p:nvSpPr>
            <p:cNvPr id="26" name="Cloud 25">
              <a:extLst>
                <a:ext uri="{FF2B5EF4-FFF2-40B4-BE49-F238E27FC236}">
                  <a16:creationId xmlns:a16="http://schemas.microsoft.com/office/drawing/2014/main" id="{AAEC32E5-A3DE-05D0-3E50-A745D4489788}"/>
                </a:ext>
              </a:extLst>
            </p:cNvPr>
            <p:cNvSpPr/>
            <p:nvPr/>
          </p:nvSpPr>
          <p:spPr>
            <a:xfrm>
              <a:off x="267200" y="642511"/>
              <a:ext cx="7136489" cy="6112250"/>
            </a:xfrm>
            <a:prstGeom prst="cloud">
              <a:avLst/>
            </a:prstGeom>
            <a:gradFill flip="none" rotWithShape="1">
              <a:gsLst>
                <a:gs pos="46000">
                  <a:srgbClr val="00B0F0">
                    <a:alpha val="54000"/>
                  </a:srgbClr>
                </a:gs>
                <a:gs pos="16000">
                  <a:srgbClr val="00B0F0">
                    <a:alpha val="0"/>
                  </a:srgbClr>
                </a:gs>
                <a:gs pos="65000">
                  <a:schemeClr val="accent1">
                    <a:lumMod val="45000"/>
                    <a:lumOff val="55000"/>
                  </a:schemeClr>
                </a:gs>
                <a:gs pos="27280">
                  <a:srgbClr val="00B0F0">
                    <a:alpha val="0"/>
                  </a:srgbClr>
                </a:gs>
                <a:gs pos="7300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  <a:alpha val="59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A6C336B-6BDD-107B-AEDE-0AE8DBB9D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40" b="7575"/>
          <a:stretch/>
        </p:blipFill>
        <p:spPr>
          <a:xfrm>
            <a:off x="9692558" y="4497923"/>
            <a:ext cx="2103302" cy="217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118" y="185158"/>
            <a:ext cx="8286750" cy="398354"/>
          </a:xfrm>
        </p:spPr>
        <p:txBody>
          <a:bodyPr>
            <a:noAutofit/>
          </a:bodyPr>
          <a:lstStyle/>
          <a:p>
            <a:r>
              <a:rPr lang="en-US" dirty="0"/>
              <a:t>Energy slots occupation by targets at BLIP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13337C-B4A8-C802-0F32-D08976EB2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30" y="1119674"/>
            <a:ext cx="9191412" cy="447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533" y="23014"/>
            <a:ext cx="11049000" cy="689952"/>
          </a:xfrm>
        </p:spPr>
        <p:txBody>
          <a:bodyPr/>
          <a:lstStyle/>
          <a:p>
            <a:r>
              <a:rPr lang="en-US" dirty="0"/>
              <a:t>Example: Sc target for raster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42939"/>
            <a:ext cx="8649096" cy="58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981201" y="533400"/>
            <a:ext cx="7553325" cy="4267200"/>
            <a:chOff x="457200" y="533400"/>
            <a:chExt cx="7553325" cy="4267200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133" y="872067"/>
              <a:ext cx="2182813" cy="221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667000"/>
              <a:ext cx="2228414" cy="21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8175" y="533400"/>
              <a:ext cx="2292350" cy="2249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97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 template" id="{55E74645-1535-4E0F-927E-62543D1EE245}" vid="{63393401-AD55-4714-8D7B-2943E20A930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 template" id="{55E74645-1535-4E0F-927E-62543D1EE245}" vid="{C07D6FD2-220A-4A3A-A59A-4C8263DEEFE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 template</Template>
  <TotalTime>303</TotalTime>
  <Words>446</Words>
  <Application>Microsoft Office PowerPoint</Application>
  <PresentationFormat>Widescreen</PresentationFormat>
  <Paragraphs>67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BNL</vt:lpstr>
      <vt:lpstr>Custom Design</vt:lpstr>
      <vt:lpstr>Radioisotope production at BNL</vt:lpstr>
      <vt:lpstr>Speaking on behalf of MIRP program</vt:lpstr>
      <vt:lpstr>Brookhaven Lab and its accelerator complex </vt:lpstr>
      <vt:lpstr>200 MeV Linac at BNL</vt:lpstr>
      <vt:lpstr>Schematic representation of the BLIP beam line hardware*</vt:lpstr>
      <vt:lpstr>PowerPoint Presentation</vt:lpstr>
      <vt:lpstr>PowerPoint Presentation</vt:lpstr>
      <vt:lpstr>Energy slots occupation by targets at BLIP</vt:lpstr>
      <vt:lpstr>Example: Sc target for raster operation</vt:lpstr>
      <vt:lpstr> Separation of Sc from Ti on Zr resin (Triskem int.)</vt:lpstr>
      <vt:lpstr>Chemical separations carried out in shielded hot boxes</vt:lpstr>
      <vt:lpstr>Operations with focused beam continues for production rate measurements and enriched targets irradiation </vt:lpstr>
      <vt:lpstr>Example:  production from enriched Zn-68</vt:lpstr>
      <vt:lpstr>Irradiation of foils at a very low current</vt:lpstr>
      <vt:lpstr>Acknowledgement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Radioisotope production at BNL</dc:title>
  <dc:subject/>
  <dc:creator>Medvedev, Dmitri</dc:creator>
  <cp:keywords/>
  <dc:description/>
  <cp:lastModifiedBy>Medvedev, Dmitri</cp:lastModifiedBy>
  <cp:revision>2</cp:revision>
  <dcterms:created xsi:type="dcterms:W3CDTF">2023-09-25T18:00:45Z</dcterms:created>
  <dcterms:modified xsi:type="dcterms:W3CDTF">2023-09-27T01:53:41Z</dcterms:modified>
  <cp:category/>
</cp:coreProperties>
</file>