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90" r:id="rId3"/>
    <p:sldId id="301" r:id="rId4"/>
    <p:sldId id="291" r:id="rId5"/>
    <p:sldId id="271" r:id="rId6"/>
    <p:sldId id="292" r:id="rId7"/>
    <p:sldId id="270" r:id="rId8"/>
    <p:sldId id="299" r:id="rId9"/>
    <p:sldId id="293" r:id="rId10"/>
    <p:sldId id="296" r:id="rId11"/>
    <p:sldId id="302" r:id="rId12"/>
    <p:sldId id="297" r:id="rId13"/>
    <p:sldId id="257" r:id="rId14"/>
    <p:sldId id="29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45464-948A-4EE6-9740-623C99BAC85B}" v="130" dt="2024-05-21T20:21:18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Intosh, Peter (STFC,DL,AST)" userId="e92e805f-5c75-43b3-ba50-cd74b1e05943" providerId="ADAL" clId="{B2C45464-948A-4EE6-9740-623C99BAC85B}"/>
    <pc:docChg chg="undo redo custSel addSld delSld modSld sldOrd">
      <pc:chgData name="McIntosh, Peter (STFC,DL,AST)" userId="e92e805f-5c75-43b3-ba50-cd74b1e05943" providerId="ADAL" clId="{B2C45464-948A-4EE6-9740-623C99BAC85B}" dt="2024-05-21T20:21:18.750" v="2143"/>
      <pc:docMkLst>
        <pc:docMk/>
      </pc:docMkLst>
      <pc:sldChg chg="addSp delSp modSp add mod">
        <pc:chgData name="McIntosh, Peter (STFC,DL,AST)" userId="e92e805f-5c75-43b3-ba50-cd74b1e05943" providerId="ADAL" clId="{B2C45464-948A-4EE6-9740-623C99BAC85B}" dt="2024-05-21T17:08:42.421" v="2054" actId="1035"/>
        <pc:sldMkLst>
          <pc:docMk/>
          <pc:sldMk cId="1332175005" sldId="257"/>
        </pc:sldMkLst>
        <pc:spChg chg="mod">
          <ac:chgData name="McIntosh, Peter (STFC,DL,AST)" userId="e92e805f-5c75-43b3-ba50-cd74b1e05943" providerId="ADAL" clId="{B2C45464-948A-4EE6-9740-623C99BAC85B}" dt="2024-05-21T17:08:42.421" v="2054" actId="1035"/>
          <ac:spMkLst>
            <pc:docMk/>
            <pc:sldMk cId="1332175005" sldId="257"/>
            <ac:spMk id="3" creationId="{00000000-0000-0000-0000-000000000000}"/>
          </ac:spMkLst>
        </pc:spChg>
        <pc:picChg chg="del">
          <ac:chgData name="McIntosh, Peter (STFC,DL,AST)" userId="e92e805f-5c75-43b3-ba50-cd74b1e05943" providerId="ADAL" clId="{B2C45464-948A-4EE6-9740-623C99BAC85B}" dt="2024-05-21T17:05:31.797" v="1882" actId="478"/>
          <ac:picMkLst>
            <pc:docMk/>
            <pc:sldMk cId="1332175005" sldId="257"/>
            <ac:picMk id="4" creationId="{0816F868-6438-0699-A0C4-452C57997FCC}"/>
          </ac:picMkLst>
        </pc:picChg>
        <pc:picChg chg="add mod">
          <ac:chgData name="McIntosh, Peter (STFC,DL,AST)" userId="e92e805f-5c75-43b3-ba50-cd74b1e05943" providerId="ADAL" clId="{B2C45464-948A-4EE6-9740-623C99BAC85B}" dt="2024-05-21T17:08:17.198" v="1992" actId="1076"/>
          <ac:picMkLst>
            <pc:docMk/>
            <pc:sldMk cId="1332175005" sldId="257"/>
            <ac:picMk id="5" creationId="{6DB93805-7433-61A2-F01F-8079746BE4C5}"/>
          </ac:picMkLst>
        </pc:picChg>
      </pc:sldChg>
      <pc:sldChg chg="addSp modSp del mod modClrScheme chgLayout">
        <pc:chgData name="McIntosh, Peter (STFC,DL,AST)" userId="e92e805f-5c75-43b3-ba50-cd74b1e05943" providerId="ADAL" clId="{B2C45464-948A-4EE6-9740-623C99BAC85B}" dt="2024-05-21T15:22:10.886" v="1109" actId="2696"/>
        <pc:sldMkLst>
          <pc:docMk/>
          <pc:sldMk cId="3507639882" sldId="263"/>
        </pc:sldMkLst>
        <pc:spChg chg="mod ord">
          <ac:chgData name="McIntosh, Peter (STFC,DL,AST)" userId="e92e805f-5c75-43b3-ba50-cd74b1e05943" providerId="ADAL" clId="{B2C45464-948A-4EE6-9740-623C99BAC85B}" dt="2024-05-21T15:16:48.887" v="1030" actId="20577"/>
          <ac:spMkLst>
            <pc:docMk/>
            <pc:sldMk cId="3507639882" sldId="263"/>
            <ac:spMk id="2" creationId="{00000000-0000-0000-0000-000000000000}"/>
          </ac:spMkLst>
        </pc:spChg>
        <pc:spChg chg="mod ord">
          <ac:chgData name="McIntosh, Peter (STFC,DL,AST)" userId="e92e805f-5c75-43b3-ba50-cd74b1e05943" providerId="ADAL" clId="{B2C45464-948A-4EE6-9740-623C99BAC85B}" dt="2024-05-21T15:16:57.047" v="1036" actId="1036"/>
          <ac:spMkLst>
            <pc:docMk/>
            <pc:sldMk cId="3507639882" sldId="263"/>
            <ac:spMk id="5" creationId="{00000000-0000-0000-0000-000000000000}"/>
          </ac:spMkLst>
        </pc:spChg>
        <pc:picChg chg="mod ord">
          <ac:chgData name="McIntosh, Peter (STFC,DL,AST)" userId="e92e805f-5c75-43b3-ba50-cd74b1e05943" providerId="ADAL" clId="{B2C45464-948A-4EE6-9740-623C99BAC85B}" dt="2024-05-21T15:17:01.573" v="1037" actId="1076"/>
          <ac:picMkLst>
            <pc:docMk/>
            <pc:sldMk cId="3507639882" sldId="263"/>
            <ac:picMk id="4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5:16:02.962" v="1022" actId="1076"/>
          <ac:picMkLst>
            <pc:docMk/>
            <pc:sldMk cId="3507639882" sldId="263"/>
            <ac:picMk id="6" creationId="{00000000-0000-0000-0000-000000000000}"/>
          </ac:picMkLst>
        </pc:picChg>
        <pc:picChg chg="add mod">
          <ac:chgData name="McIntosh, Peter (STFC,DL,AST)" userId="e92e805f-5c75-43b3-ba50-cd74b1e05943" providerId="ADAL" clId="{B2C45464-948A-4EE6-9740-623C99BAC85B}" dt="2024-05-21T15:17:29.739" v="1040"/>
          <ac:picMkLst>
            <pc:docMk/>
            <pc:sldMk cId="3507639882" sldId="263"/>
            <ac:picMk id="7" creationId="{9F5249A1-5378-168A-105E-1FBF5325156C}"/>
          </ac:picMkLst>
        </pc:picChg>
      </pc:sldChg>
      <pc:sldChg chg="addSp modSp mod modClrScheme modAnim chgLayout">
        <pc:chgData name="McIntosh, Peter (STFC,DL,AST)" userId="e92e805f-5c75-43b3-ba50-cd74b1e05943" providerId="ADAL" clId="{B2C45464-948A-4EE6-9740-623C99BAC85B}" dt="2024-05-21T20:17:28.277" v="2140"/>
        <pc:sldMkLst>
          <pc:docMk/>
          <pc:sldMk cId="752735689" sldId="270"/>
        </pc:sldMkLst>
        <pc:spChg chg="mod ord">
          <ac:chgData name="McIntosh, Peter (STFC,DL,AST)" userId="e92e805f-5c75-43b3-ba50-cd74b1e05943" providerId="ADAL" clId="{B2C45464-948A-4EE6-9740-623C99BAC85B}" dt="2024-05-21T16:33:39.770" v="1351" actId="20577"/>
          <ac:spMkLst>
            <pc:docMk/>
            <pc:sldMk cId="752735689" sldId="270"/>
            <ac:spMk id="4" creationId="{00000000-0000-0000-0000-000000000000}"/>
          </ac:spMkLst>
        </pc:spChg>
        <pc:picChg chg="add mod">
          <ac:chgData name="McIntosh, Peter (STFC,DL,AST)" userId="e92e805f-5c75-43b3-ba50-cd74b1e05943" providerId="ADAL" clId="{B2C45464-948A-4EE6-9740-623C99BAC85B}" dt="2024-05-21T15:09:42.467" v="900"/>
          <ac:picMkLst>
            <pc:docMk/>
            <pc:sldMk cId="752735689" sldId="270"/>
            <ac:picMk id="2" creationId="{9FFD4B79-1B68-4B10-A33A-F05B5732A2C4}"/>
          </ac:picMkLst>
        </pc:picChg>
        <pc:picChg chg="mod ord">
          <ac:chgData name="McIntosh, Peter (STFC,DL,AST)" userId="e92e805f-5c75-43b3-ba50-cd74b1e05943" providerId="ADAL" clId="{B2C45464-948A-4EE6-9740-623C99BAC85B}" dt="2024-05-21T20:13:55.228" v="2131" actId="166"/>
          <ac:picMkLst>
            <pc:docMk/>
            <pc:sldMk cId="752735689" sldId="270"/>
            <ac:picMk id="7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20:13:29.435" v="2130" actId="166"/>
          <ac:picMkLst>
            <pc:docMk/>
            <pc:sldMk cId="752735689" sldId="270"/>
            <ac:picMk id="11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5:14:39.116" v="1019" actId="1036"/>
          <ac:picMkLst>
            <pc:docMk/>
            <pc:sldMk cId="752735689" sldId="270"/>
            <ac:picMk id="12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5:14:39.116" v="1019" actId="1036"/>
          <ac:picMkLst>
            <pc:docMk/>
            <pc:sldMk cId="752735689" sldId="270"/>
            <ac:picMk id="13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5:14:23.877" v="1004" actId="14100"/>
          <ac:picMkLst>
            <pc:docMk/>
            <pc:sldMk cId="752735689" sldId="270"/>
            <ac:picMk id="14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5:14:09.722" v="1002" actId="1035"/>
          <ac:picMkLst>
            <pc:docMk/>
            <pc:sldMk cId="752735689" sldId="270"/>
            <ac:picMk id="15" creationId="{00000000-0000-0000-0000-000000000000}"/>
          </ac:picMkLst>
        </pc:picChg>
        <pc:picChg chg="mod modCrop">
          <ac:chgData name="McIntosh, Peter (STFC,DL,AST)" userId="e92e805f-5c75-43b3-ba50-cd74b1e05943" providerId="ADAL" clId="{B2C45464-948A-4EE6-9740-623C99BAC85B}" dt="2024-05-21T20:16:08.158" v="2138" actId="732"/>
          <ac:picMkLst>
            <pc:docMk/>
            <pc:sldMk cId="752735689" sldId="270"/>
            <ac:picMk id="16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5:14:09.722" v="1002" actId="1035"/>
          <ac:picMkLst>
            <pc:docMk/>
            <pc:sldMk cId="752735689" sldId="270"/>
            <ac:picMk id="17" creationId="{00000000-0000-0000-0000-000000000000}"/>
          </ac:picMkLst>
        </pc:picChg>
      </pc:sldChg>
      <pc:sldChg chg="addSp modSp mod modClrScheme chgLayout">
        <pc:chgData name="McIntosh, Peter (STFC,DL,AST)" userId="e92e805f-5c75-43b3-ba50-cd74b1e05943" providerId="ADAL" clId="{B2C45464-948A-4EE6-9740-623C99BAC85B}" dt="2024-05-21T16:33:01.767" v="1336" actId="20577"/>
        <pc:sldMkLst>
          <pc:docMk/>
          <pc:sldMk cId="1650072976" sldId="271"/>
        </pc:sldMkLst>
        <pc:spChg chg="mod ord">
          <ac:chgData name="McIntosh, Peter (STFC,DL,AST)" userId="e92e805f-5c75-43b3-ba50-cd74b1e05943" providerId="ADAL" clId="{B2C45464-948A-4EE6-9740-623C99BAC85B}" dt="2024-05-21T15:06:01.213" v="840" actId="700"/>
          <ac:spMkLst>
            <pc:docMk/>
            <pc:sldMk cId="1650072976" sldId="271"/>
            <ac:spMk id="2" creationId="{00000000-0000-0000-0000-000000000000}"/>
          </ac:spMkLst>
        </pc:spChg>
        <pc:spChg chg="mod ord">
          <ac:chgData name="McIntosh, Peter (STFC,DL,AST)" userId="e92e805f-5c75-43b3-ba50-cd74b1e05943" providerId="ADAL" clId="{B2C45464-948A-4EE6-9740-623C99BAC85B}" dt="2024-05-21T16:33:01.767" v="1336" actId="20577"/>
          <ac:spMkLst>
            <pc:docMk/>
            <pc:sldMk cId="1650072976" sldId="271"/>
            <ac:spMk id="6" creationId="{00000000-0000-0000-0000-000000000000}"/>
          </ac:spMkLst>
        </pc:spChg>
        <pc:picChg chg="add mod">
          <ac:chgData name="McIntosh, Peter (STFC,DL,AST)" userId="e92e805f-5c75-43b3-ba50-cd74b1e05943" providerId="ADAL" clId="{B2C45464-948A-4EE6-9740-623C99BAC85B}" dt="2024-05-21T15:08:51.634" v="860"/>
          <ac:picMkLst>
            <pc:docMk/>
            <pc:sldMk cId="1650072976" sldId="271"/>
            <ac:picMk id="3" creationId="{E3941EE1-1ADE-3A9F-C846-788E82085E05}"/>
          </ac:picMkLst>
        </pc:picChg>
        <pc:picChg chg="mod ord">
          <ac:chgData name="McIntosh, Peter (STFC,DL,AST)" userId="e92e805f-5c75-43b3-ba50-cd74b1e05943" providerId="ADAL" clId="{B2C45464-948A-4EE6-9740-623C99BAC85B}" dt="2024-05-21T15:01:45.131" v="674" actId="14100"/>
          <ac:picMkLst>
            <pc:docMk/>
            <pc:sldMk cId="1650072976" sldId="271"/>
            <ac:picMk id="9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5:07:24.810" v="856" actId="1076"/>
          <ac:picMkLst>
            <pc:docMk/>
            <pc:sldMk cId="1650072976" sldId="271"/>
            <ac:picMk id="16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5:01:36.916" v="672" actId="1076"/>
          <ac:picMkLst>
            <pc:docMk/>
            <pc:sldMk cId="1650072976" sldId="271"/>
            <ac:picMk id="17" creationId="{00000000-0000-0000-0000-000000000000}"/>
          </ac:picMkLst>
        </pc:picChg>
      </pc:sldChg>
      <pc:sldChg chg="addSp modSp mod">
        <pc:chgData name="McIntosh, Peter (STFC,DL,AST)" userId="e92e805f-5c75-43b3-ba50-cd74b1e05943" providerId="ADAL" clId="{B2C45464-948A-4EE6-9740-623C99BAC85B}" dt="2024-05-21T14:58:45.803" v="659" actId="20577"/>
        <pc:sldMkLst>
          <pc:docMk/>
          <pc:sldMk cId="4254285049" sldId="290"/>
        </pc:sldMkLst>
        <pc:spChg chg="mod">
          <ac:chgData name="McIntosh, Peter (STFC,DL,AST)" userId="e92e805f-5c75-43b3-ba50-cd74b1e05943" providerId="ADAL" clId="{B2C45464-948A-4EE6-9740-623C99BAC85B}" dt="2024-05-21T14:58:45.803" v="659" actId="20577"/>
          <ac:spMkLst>
            <pc:docMk/>
            <pc:sldMk cId="4254285049" sldId="290"/>
            <ac:spMk id="2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4:23:54.958" v="10" actId="20577"/>
          <ac:spMkLst>
            <pc:docMk/>
            <pc:sldMk cId="4254285049" sldId="290"/>
            <ac:spMk id="3" creationId="{00000000-0000-0000-0000-000000000000}"/>
          </ac:spMkLst>
        </pc:spChg>
        <pc:spChg chg="add mod">
          <ac:chgData name="McIntosh, Peter (STFC,DL,AST)" userId="e92e805f-5c75-43b3-ba50-cd74b1e05943" providerId="ADAL" clId="{B2C45464-948A-4EE6-9740-623C99BAC85B}" dt="2024-05-21T14:25:58.913" v="37" actId="207"/>
          <ac:spMkLst>
            <pc:docMk/>
            <pc:sldMk cId="4254285049" sldId="290"/>
            <ac:spMk id="4" creationId="{4695033B-D8DE-7DD9-EF36-AEE7C5F242F0}"/>
          </ac:spMkLst>
        </pc:spChg>
        <pc:picChg chg="add mod">
          <ac:chgData name="McIntosh, Peter (STFC,DL,AST)" userId="e92e805f-5c75-43b3-ba50-cd74b1e05943" providerId="ADAL" clId="{B2C45464-948A-4EE6-9740-623C99BAC85B}" dt="2024-05-21T14:25:09.112" v="13" actId="1076"/>
          <ac:picMkLst>
            <pc:docMk/>
            <pc:sldMk cId="4254285049" sldId="290"/>
            <ac:picMk id="1026" creationId="{1FEACDDA-9166-6090-C1C5-90A4A15CE799}"/>
          </ac:picMkLst>
        </pc:picChg>
      </pc:sldChg>
      <pc:sldChg chg="addSp modSp mod modClrScheme chgLayout">
        <pc:chgData name="McIntosh, Peter (STFC,DL,AST)" userId="e92e805f-5c75-43b3-ba50-cd74b1e05943" providerId="ADAL" clId="{B2C45464-948A-4EE6-9740-623C99BAC85B}" dt="2024-05-21T15:09:06.284" v="861"/>
        <pc:sldMkLst>
          <pc:docMk/>
          <pc:sldMk cId="2757084832" sldId="291"/>
        </pc:sldMkLst>
        <pc:spChg chg="mod ord">
          <ac:chgData name="McIntosh, Peter (STFC,DL,AST)" userId="e92e805f-5c75-43b3-ba50-cd74b1e05943" providerId="ADAL" clId="{B2C45464-948A-4EE6-9740-623C99BAC85B}" dt="2024-05-21T14:43:36.626" v="359" actId="27636"/>
          <ac:spMkLst>
            <pc:docMk/>
            <pc:sldMk cId="2757084832" sldId="291"/>
            <ac:spMk id="4" creationId="{00000000-0000-0000-0000-000000000000}"/>
          </ac:spMkLst>
        </pc:spChg>
        <pc:spChg chg="mod ord">
          <ac:chgData name="McIntosh, Peter (STFC,DL,AST)" userId="e92e805f-5c75-43b3-ba50-cd74b1e05943" providerId="ADAL" clId="{B2C45464-948A-4EE6-9740-623C99BAC85B}" dt="2024-05-21T14:43:36.581" v="358" actId="700"/>
          <ac:spMkLst>
            <pc:docMk/>
            <pc:sldMk cId="2757084832" sldId="291"/>
            <ac:spMk id="8" creationId="{00000000-0000-0000-0000-000000000000}"/>
          </ac:spMkLst>
        </pc:spChg>
        <pc:spChg chg="mod ord">
          <ac:chgData name="McIntosh, Peter (STFC,DL,AST)" userId="e92e805f-5c75-43b3-ba50-cd74b1e05943" providerId="ADAL" clId="{B2C45464-948A-4EE6-9740-623C99BAC85B}" dt="2024-05-21T14:48:52.641" v="451" actId="1036"/>
          <ac:spMkLst>
            <pc:docMk/>
            <pc:sldMk cId="2757084832" sldId="291"/>
            <ac:spMk id="13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4:49:41.206" v="489" actId="122"/>
          <ac:spMkLst>
            <pc:docMk/>
            <pc:sldMk cId="2757084832" sldId="291"/>
            <ac:spMk id="20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4:49:41.206" v="489" actId="122"/>
          <ac:spMkLst>
            <pc:docMk/>
            <pc:sldMk cId="2757084832" sldId="291"/>
            <ac:spMk id="23" creationId="{00000000-0000-0000-0000-000000000000}"/>
          </ac:spMkLst>
        </pc:spChg>
        <pc:picChg chg="add mod">
          <ac:chgData name="McIntosh, Peter (STFC,DL,AST)" userId="e92e805f-5c75-43b3-ba50-cd74b1e05943" providerId="ADAL" clId="{B2C45464-948A-4EE6-9740-623C99BAC85B}" dt="2024-05-21T15:09:06.284" v="861"/>
          <ac:picMkLst>
            <pc:docMk/>
            <pc:sldMk cId="2757084832" sldId="291"/>
            <ac:picMk id="5" creationId="{AF0D896C-5A7C-BDD9-A4A6-E82A0FC7DC54}"/>
          </ac:picMkLst>
        </pc:picChg>
        <pc:picChg chg="mod ord">
          <ac:chgData name="McIntosh, Peter (STFC,DL,AST)" userId="e92e805f-5c75-43b3-ba50-cd74b1e05943" providerId="ADAL" clId="{B2C45464-948A-4EE6-9740-623C99BAC85B}" dt="2024-05-21T14:50:02.949" v="508" actId="1036"/>
          <ac:picMkLst>
            <pc:docMk/>
            <pc:sldMk cId="2757084832" sldId="291"/>
            <ac:picMk id="9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4:49:58.045" v="490" actId="14100"/>
          <ac:picMkLst>
            <pc:docMk/>
            <pc:sldMk cId="2757084832" sldId="291"/>
            <ac:picMk id="10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4:50:15.465" v="509" actId="1076"/>
          <ac:picMkLst>
            <pc:docMk/>
            <pc:sldMk cId="2757084832" sldId="291"/>
            <ac:picMk id="15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4:51:04.373" v="528" actId="1035"/>
          <ac:picMkLst>
            <pc:docMk/>
            <pc:sldMk cId="2757084832" sldId="291"/>
            <ac:picMk id="16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4:48:37.543" v="434" actId="14100"/>
          <ac:picMkLst>
            <pc:docMk/>
            <pc:sldMk cId="2757084832" sldId="291"/>
            <ac:picMk id="19" creationId="{00000000-0000-0000-0000-000000000000}"/>
          </ac:picMkLst>
        </pc:picChg>
        <pc:cxnChg chg="mod">
          <ac:chgData name="McIntosh, Peter (STFC,DL,AST)" userId="e92e805f-5c75-43b3-ba50-cd74b1e05943" providerId="ADAL" clId="{B2C45464-948A-4EE6-9740-623C99BAC85B}" dt="2024-05-21T14:44:30.859" v="372" actId="1076"/>
          <ac:cxnSpMkLst>
            <pc:docMk/>
            <pc:sldMk cId="2757084832" sldId="291"/>
            <ac:cxnSpMk id="3" creationId="{00000000-0000-0000-0000-000000000000}"/>
          </ac:cxnSpMkLst>
        </pc:cxnChg>
        <pc:cxnChg chg="mod">
          <ac:chgData name="McIntosh, Peter (STFC,DL,AST)" userId="e92e805f-5c75-43b3-ba50-cd74b1e05943" providerId="ADAL" clId="{B2C45464-948A-4EE6-9740-623C99BAC85B}" dt="2024-05-21T14:49:38.454" v="488" actId="403"/>
          <ac:cxnSpMkLst>
            <pc:docMk/>
            <pc:sldMk cId="2757084832" sldId="291"/>
            <ac:cxnSpMk id="21" creationId="{00000000-0000-0000-0000-000000000000}"/>
          </ac:cxnSpMkLst>
        </pc:cxnChg>
        <pc:cxnChg chg="mod">
          <ac:chgData name="McIntosh, Peter (STFC,DL,AST)" userId="e92e805f-5c75-43b3-ba50-cd74b1e05943" providerId="ADAL" clId="{B2C45464-948A-4EE6-9740-623C99BAC85B}" dt="2024-05-21T14:49:38.454" v="488" actId="403"/>
          <ac:cxnSpMkLst>
            <pc:docMk/>
            <pc:sldMk cId="2757084832" sldId="291"/>
            <ac:cxnSpMk id="24" creationId="{00000000-0000-0000-0000-000000000000}"/>
          </ac:cxnSpMkLst>
        </pc:cxnChg>
      </pc:sldChg>
      <pc:sldChg chg="addSp modSp mod ord">
        <pc:chgData name="McIntosh, Peter (STFC,DL,AST)" userId="e92e805f-5c75-43b3-ba50-cd74b1e05943" providerId="ADAL" clId="{B2C45464-948A-4EE6-9740-623C99BAC85B}" dt="2024-05-21T20:18:26.100" v="2142"/>
        <pc:sldMkLst>
          <pc:docMk/>
          <pc:sldMk cId="2527891596" sldId="292"/>
        </pc:sldMkLst>
        <pc:spChg chg="mod">
          <ac:chgData name="McIntosh, Peter (STFC,DL,AST)" userId="e92e805f-5c75-43b3-ba50-cd74b1e05943" providerId="ADAL" clId="{B2C45464-948A-4EE6-9740-623C99BAC85B}" dt="2024-05-21T16:33:55.396" v="1355" actId="20577"/>
          <ac:spMkLst>
            <pc:docMk/>
            <pc:sldMk cId="2527891596" sldId="292"/>
            <ac:spMk id="5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4:42:48.543" v="355" actId="1035"/>
          <ac:spMkLst>
            <pc:docMk/>
            <pc:sldMk cId="2527891596" sldId="292"/>
            <ac:spMk id="6" creationId="{00000000-0000-0000-0000-000000000000}"/>
          </ac:spMkLst>
        </pc:spChg>
        <pc:picChg chg="add mod">
          <ac:chgData name="McIntosh, Peter (STFC,DL,AST)" userId="e92e805f-5c75-43b3-ba50-cd74b1e05943" providerId="ADAL" clId="{B2C45464-948A-4EE6-9740-623C99BAC85B}" dt="2024-05-21T15:17:33.392" v="1041"/>
          <ac:picMkLst>
            <pc:docMk/>
            <pc:sldMk cId="2527891596" sldId="292"/>
            <ac:picMk id="2" creationId="{BA9AE29D-AEC0-69D1-AC2A-268981EC861F}"/>
          </ac:picMkLst>
        </pc:picChg>
        <pc:picChg chg="mod">
          <ac:chgData name="McIntosh, Peter (STFC,DL,AST)" userId="e92e805f-5c75-43b3-ba50-cd74b1e05943" providerId="ADAL" clId="{B2C45464-948A-4EE6-9740-623C99BAC85B}" dt="2024-05-21T15:22:38.421" v="1165" actId="1036"/>
          <ac:picMkLst>
            <pc:docMk/>
            <pc:sldMk cId="2527891596" sldId="292"/>
            <ac:picMk id="8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5:22:27.800" v="1144" actId="1036"/>
          <ac:picMkLst>
            <pc:docMk/>
            <pc:sldMk cId="2527891596" sldId="292"/>
            <ac:picMk id="9" creationId="{00000000-0000-0000-0000-000000000000}"/>
          </ac:picMkLst>
        </pc:picChg>
      </pc:sldChg>
      <pc:sldChg chg="addSp modSp mod">
        <pc:chgData name="McIntosh, Peter (STFC,DL,AST)" userId="e92e805f-5c75-43b3-ba50-cd74b1e05943" providerId="ADAL" clId="{B2C45464-948A-4EE6-9740-623C99BAC85B}" dt="2024-05-21T17:04:47.068" v="1879" actId="20577"/>
        <pc:sldMkLst>
          <pc:docMk/>
          <pc:sldMk cId="4099398755" sldId="293"/>
        </pc:sldMkLst>
        <pc:spChg chg="mod">
          <ac:chgData name="McIntosh, Peter (STFC,DL,AST)" userId="e92e805f-5c75-43b3-ba50-cd74b1e05943" providerId="ADAL" clId="{B2C45464-948A-4EE6-9740-623C99BAC85B}" dt="2024-05-21T17:04:47.068" v="1879" actId="20577"/>
          <ac:spMkLst>
            <pc:docMk/>
            <pc:sldMk cId="4099398755" sldId="293"/>
            <ac:spMk id="3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6:39:32.917" v="1596" actId="20577"/>
          <ac:spMkLst>
            <pc:docMk/>
            <pc:sldMk cId="4099398755" sldId="293"/>
            <ac:spMk id="4" creationId="{00000000-0000-0000-0000-000000000000}"/>
          </ac:spMkLst>
        </pc:spChg>
        <pc:picChg chg="add mod">
          <ac:chgData name="McIntosh, Peter (STFC,DL,AST)" userId="e92e805f-5c75-43b3-ba50-cd74b1e05943" providerId="ADAL" clId="{B2C45464-948A-4EE6-9740-623C99BAC85B}" dt="2024-05-21T15:17:40.455" v="1043"/>
          <ac:picMkLst>
            <pc:docMk/>
            <pc:sldMk cId="4099398755" sldId="293"/>
            <ac:picMk id="5" creationId="{872651AF-8D4A-9F9C-1388-34C8778C1DF8}"/>
          </ac:picMkLst>
        </pc:picChg>
      </pc:sldChg>
      <pc:sldChg chg="modSp add del mod">
        <pc:chgData name="McIntosh, Peter (STFC,DL,AST)" userId="e92e805f-5c75-43b3-ba50-cd74b1e05943" providerId="ADAL" clId="{B2C45464-948A-4EE6-9740-623C99BAC85B}" dt="2024-05-21T20:21:18.750" v="2143"/>
        <pc:sldMkLst>
          <pc:docMk/>
          <pc:sldMk cId="1734285386" sldId="294"/>
        </pc:sldMkLst>
        <pc:spChg chg="mod">
          <ac:chgData name="McIntosh, Peter (STFC,DL,AST)" userId="e92e805f-5c75-43b3-ba50-cd74b1e05943" providerId="ADAL" clId="{B2C45464-948A-4EE6-9740-623C99BAC85B}" dt="2024-05-21T17:04:10.346" v="1849" actId="20577"/>
          <ac:spMkLst>
            <pc:docMk/>
            <pc:sldMk cId="1734285386" sldId="294"/>
            <ac:spMk id="3" creationId="{00000000-0000-0000-0000-000000000000}"/>
          </ac:spMkLst>
        </pc:spChg>
      </pc:sldChg>
      <pc:sldChg chg="del">
        <pc:chgData name="McIntosh, Peter (STFC,DL,AST)" userId="e92e805f-5c75-43b3-ba50-cd74b1e05943" providerId="ADAL" clId="{B2C45464-948A-4EE6-9740-623C99BAC85B}" dt="2024-05-21T16:43:12.406" v="1747" actId="2696"/>
        <pc:sldMkLst>
          <pc:docMk/>
          <pc:sldMk cId="2992548802" sldId="295"/>
        </pc:sldMkLst>
      </pc:sldChg>
      <pc:sldChg chg="addSp modSp mod">
        <pc:chgData name="McIntosh, Peter (STFC,DL,AST)" userId="e92e805f-5c75-43b3-ba50-cd74b1e05943" providerId="ADAL" clId="{B2C45464-948A-4EE6-9740-623C99BAC85B}" dt="2024-05-21T16:44:31.493" v="1807" actId="20578"/>
        <pc:sldMkLst>
          <pc:docMk/>
          <pc:sldMk cId="3832140188" sldId="296"/>
        </pc:sldMkLst>
        <pc:spChg chg="mod">
          <ac:chgData name="McIntosh, Peter (STFC,DL,AST)" userId="e92e805f-5c75-43b3-ba50-cd74b1e05943" providerId="ADAL" clId="{B2C45464-948A-4EE6-9740-623C99BAC85B}" dt="2024-05-21T16:43:27.033" v="1763" actId="20577"/>
          <ac:spMkLst>
            <pc:docMk/>
            <pc:sldMk cId="3832140188" sldId="296"/>
            <ac:spMk id="3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6:44:31.493" v="1807" actId="20578"/>
          <ac:spMkLst>
            <pc:docMk/>
            <pc:sldMk cId="3832140188" sldId="296"/>
            <ac:spMk id="6" creationId="{00000000-0000-0000-0000-000000000000}"/>
          </ac:spMkLst>
        </pc:spChg>
        <pc:picChg chg="add mod">
          <ac:chgData name="McIntosh, Peter (STFC,DL,AST)" userId="e92e805f-5c75-43b3-ba50-cd74b1e05943" providerId="ADAL" clId="{B2C45464-948A-4EE6-9740-623C99BAC85B}" dt="2024-05-21T15:17:47.975" v="1044"/>
          <ac:picMkLst>
            <pc:docMk/>
            <pc:sldMk cId="3832140188" sldId="296"/>
            <ac:picMk id="4" creationId="{B2355BB4-2647-8F53-5465-6347D968B874}"/>
          </ac:picMkLst>
        </pc:picChg>
      </pc:sldChg>
      <pc:sldChg chg="modSp mod">
        <pc:chgData name="McIntosh, Peter (STFC,DL,AST)" userId="e92e805f-5c75-43b3-ba50-cd74b1e05943" providerId="ADAL" clId="{B2C45464-948A-4EE6-9740-623C99BAC85B}" dt="2024-05-21T17:09:49.647" v="2079" actId="1035"/>
        <pc:sldMkLst>
          <pc:docMk/>
          <pc:sldMk cId="4278375261" sldId="297"/>
        </pc:sldMkLst>
        <pc:spChg chg="mod">
          <ac:chgData name="McIntosh, Peter (STFC,DL,AST)" userId="e92e805f-5c75-43b3-ba50-cd74b1e05943" providerId="ADAL" clId="{B2C45464-948A-4EE6-9740-623C99BAC85B}" dt="2024-05-21T15:18:40.194" v="1048" actId="20577"/>
          <ac:spMkLst>
            <pc:docMk/>
            <pc:sldMk cId="4278375261" sldId="297"/>
            <ac:spMk id="2" creationId="{00000000-0000-0000-0000-000000000000}"/>
          </ac:spMkLst>
        </pc:spChg>
        <pc:graphicFrameChg chg="mod modGraphic">
          <ac:chgData name="McIntosh, Peter (STFC,DL,AST)" userId="e92e805f-5c75-43b3-ba50-cd74b1e05943" providerId="ADAL" clId="{B2C45464-948A-4EE6-9740-623C99BAC85B}" dt="2024-05-21T17:09:49.647" v="2079" actId="1035"/>
          <ac:graphicFrameMkLst>
            <pc:docMk/>
            <pc:sldMk cId="4278375261" sldId="297"/>
            <ac:graphicFrameMk id="7" creationId="{00000000-0000-0000-0000-000000000000}"/>
          </ac:graphicFrameMkLst>
        </pc:graphicFrameChg>
      </pc:sldChg>
      <pc:sldChg chg="addSp modSp mod modClrScheme chgLayout">
        <pc:chgData name="McIntosh, Peter (STFC,DL,AST)" userId="e92e805f-5c75-43b3-ba50-cd74b1e05943" providerId="ADAL" clId="{B2C45464-948A-4EE6-9740-623C99BAC85B}" dt="2024-05-21T15:17:36.812" v="1042"/>
        <pc:sldMkLst>
          <pc:docMk/>
          <pc:sldMk cId="3903961103" sldId="299"/>
        </pc:sldMkLst>
        <pc:spChg chg="mod ord">
          <ac:chgData name="McIntosh, Peter (STFC,DL,AST)" userId="e92e805f-5c75-43b3-ba50-cd74b1e05943" providerId="ADAL" clId="{B2C45464-948A-4EE6-9740-623C99BAC85B}" dt="2024-05-21T14:33:34.737" v="160" actId="700"/>
          <ac:spMkLst>
            <pc:docMk/>
            <pc:sldMk cId="3903961103" sldId="299"/>
            <ac:spMk id="2" creationId="{00000000-0000-0000-0000-000000000000}"/>
          </ac:spMkLst>
        </pc:spChg>
        <pc:spChg chg="add mod">
          <ac:chgData name="McIntosh, Peter (STFC,DL,AST)" userId="e92e805f-5c75-43b3-ba50-cd74b1e05943" providerId="ADAL" clId="{B2C45464-948A-4EE6-9740-623C99BAC85B}" dt="2024-05-21T14:39:33.437" v="328" actId="14100"/>
          <ac:spMkLst>
            <pc:docMk/>
            <pc:sldMk cId="3903961103" sldId="299"/>
            <ac:spMk id="3" creationId="{774EB702-EBC2-8874-5CE9-5DB29C6C8669}"/>
          </ac:spMkLst>
        </pc:spChg>
        <pc:spChg chg="mod">
          <ac:chgData name="McIntosh, Peter (STFC,DL,AST)" userId="e92e805f-5c75-43b3-ba50-cd74b1e05943" providerId="ADAL" clId="{B2C45464-948A-4EE6-9740-623C99BAC85B}" dt="2024-05-21T14:37:51.444" v="318" actId="1036"/>
          <ac:spMkLst>
            <pc:docMk/>
            <pc:sldMk cId="3903961103" sldId="299"/>
            <ac:spMk id="9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4:36:11.061" v="307" actId="313"/>
          <ac:spMkLst>
            <pc:docMk/>
            <pc:sldMk cId="3903961103" sldId="299"/>
            <ac:spMk id="10" creationId="{00000000-0000-0000-0000-000000000000}"/>
          </ac:spMkLst>
        </pc:spChg>
        <pc:picChg chg="mod ord">
          <ac:chgData name="McIntosh, Peter (STFC,DL,AST)" userId="e92e805f-5c75-43b3-ba50-cd74b1e05943" providerId="ADAL" clId="{B2C45464-948A-4EE6-9740-623C99BAC85B}" dt="2024-05-21T14:33:34.737" v="160" actId="700"/>
          <ac:picMkLst>
            <pc:docMk/>
            <pc:sldMk cId="3903961103" sldId="299"/>
            <ac:picMk id="5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4:33:34.737" v="160" actId="700"/>
          <ac:picMkLst>
            <pc:docMk/>
            <pc:sldMk cId="3903961103" sldId="299"/>
            <ac:picMk id="6" creationId="{00000000-0000-0000-0000-000000000000}"/>
          </ac:picMkLst>
        </pc:picChg>
        <pc:picChg chg="mod">
          <ac:chgData name="McIntosh, Peter (STFC,DL,AST)" userId="e92e805f-5c75-43b3-ba50-cd74b1e05943" providerId="ADAL" clId="{B2C45464-948A-4EE6-9740-623C99BAC85B}" dt="2024-05-21T14:39:03.369" v="321" actId="1076"/>
          <ac:picMkLst>
            <pc:docMk/>
            <pc:sldMk cId="3903961103" sldId="299"/>
            <ac:picMk id="8" creationId="{00000000-0000-0000-0000-000000000000}"/>
          </ac:picMkLst>
        </pc:picChg>
        <pc:picChg chg="mod ord">
          <ac:chgData name="McIntosh, Peter (STFC,DL,AST)" userId="e92e805f-5c75-43b3-ba50-cd74b1e05943" providerId="ADAL" clId="{B2C45464-948A-4EE6-9740-623C99BAC85B}" dt="2024-05-21T14:33:56.044" v="165" actId="1038"/>
          <ac:picMkLst>
            <pc:docMk/>
            <pc:sldMk cId="3903961103" sldId="299"/>
            <ac:picMk id="11" creationId="{00000000-0000-0000-0000-000000000000}"/>
          </ac:picMkLst>
        </pc:picChg>
        <pc:picChg chg="add mod">
          <ac:chgData name="McIntosh, Peter (STFC,DL,AST)" userId="e92e805f-5c75-43b3-ba50-cd74b1e05943" providerId="ADAL" clId="{B2C45464-948A-4EE6-9740-623C99BAC85B}" dt="2024-05-21T15:17:36.812" v="1042"/>
          <ac:picMkLst>
            <pc:docMk/>
            <pc:sldMk cId="3903961103" sldId="299"/>
            <ac:picMk id="14" creationId="{14485160-A799-E21F-780A-C1F83B6450E0}"/>
          </ac:picMkLst>
        </pc:picChg>
        <pc:cxnChg chg="add mod">
          <ac:chgData name="McIntosh, Peter (STFC,DL,AST)" userId="e92e805f-5c75-43b3-ba50-cd74b1e05943" providerId="ADAL" clId="{B2C45464-948A-4EE6-9740-623C99BAC85B}" dt="2024-05-21T14:40:29.985" v="342" actId="14100"/>
          <ac:cxnSpMkLst>
            <pc:docMk/>
            <pc:sldMk cId="3903961103" sldId="299"/>
            <ac:cxnSpMk id="7" creationId="{3D18E2C8-EE67-D6F0-91F6-327C20A9A7E6}"/>
          </ac:cxnSpMkLst>
        </pc:cxnChg>
      </pc:sldChg>
      <pc:sldChg chg="addSp modSp mod">
        <pc:chgData name="McIntosh, Peter (STFC,DL,AST)" userId="e92e805f-5c75-43b3-ba50-cd74b1e05943" providerId="ADAL" clId="{B2C45464-948A-4EE6-9740-623C99BAC85B}" dt="2024-05-21T20:08:12.956" v="2094" actId="408"/>
        <pc:sldMkLst>
          <pc:docMk/>
          <pc:sldMk cId="2182140234" sldId="300"/>
        </pc:sldMkLst>
        <pc:spChg chg="add mod">
          <ac:chgData name="McIntosh, Peter (STFC,DL,AST)" userId="e92e805f-5c75-43b3-ba50-cd74b1e05943" providerId="ADAL" clId="{B2C45464-948A-4EE6-9740-623C99BAC85B}" dt="2024-05-21T16:31:45.173" v="1263" actId="1036"/>
          <ac:spMkLst>
            <pc:docMk/>
            <pc:sldMk cId="2182140234" sldId="300"/>
            <ac:spMk id="7" creationId="{45C64731-C1EA-EC81-29D0-651C0EC135A2}"/>
          </ac:spMkLst>
        </pc:spChg>
        <pc:grpChg chg="add mod">
          <ac:chgData name="McIntosh, Peter (STFC,DL,AST)" userId="e92e805f-5c75-43b3-ba50-cd74b1e05943" providerId="ADAL" clId="{B2C45464-948A-4EE6-9740-623C99BAC85B}" dt="2024-05-21T20:08:12.956" v="2094" actId="408"/>
          <ac:grpSpMkLst>
            <pc:docMk/>
            <pc:sldMk cId="2182140234" sldId="300"/>
            <ac:grpSpMk id="6" creationId="{FAF216A6-015A-091E-6C08-A5F494390C36}"/>
          </ac:grpSpMkLst>
        </pc:grpChg>
        <pc:picChg chg="add mod ord">
          <ac:chgData name="McIntosh, Peter (STFC,DL,AST)" userId="e92e805f-5c75-43b3-ba50-cd74b1e05943" providerId="ADAL" clId="{B2C45464-948A-4EE6-9740-623C99BAC85B}" dt="2024-05-21T20:08:12.956" v="2094" actId="408"/>
          <ac:picMkLst>
            <pc:docMk/>
            <pc:sldMk cId="2182140234" sldId="300"/>
            <ac:picMk id="2" creationId="{A51FB750-040C-7836-46F6-65D8AAD77B38}"/>
          </ac:picMkLst>
        </pc:picChg>
        <pc:picChg chg="mod">
          <ac:chgData name="McIntosh, Peter (STFC,DL,AST)" userId="e92e805f-5c75-43b3-ba50-cd74b1e05943" providerId="ADAL" clId="{B2C45464-948A-4EE6-9740-623C99BAC85B}" dt="2024-05-21T15:09:25.446" v="899" actId="1036"/>
          <ac:picMkLst>
            <pc:docMk/>
            <pc:sldMk cId="2182140234" sldId="300"/>
            <ac:picMk id="4" creationId="{00000000-0000-0000-0000-000000000000}"/>
          </ac:picMkLst>
        </pc:picChg>
        <pc:picChg chg="add mod">
          <ac:chgData name="McIntosh, Peter (STFC,DL,AST)" userId="e92e805f-5c75-43b3-ba50-cd74b1e05943" providerId="ADAL" clId="{B2C45464-948A-4EE6-9740-623C99BAC85B}" dt="2024-05-21T14:55:04.235" v="639" actId="1037"/>
          <ac:picMkLst>
            <pc:docMk/>
            <pc:sldMk cId="2182140234" sldId="300"/>
            <ac:picMk id="5" creationId="{F32BFE32-46DB-C03C-C56B-81105AE17F16}"/>
          </ac:picMkLst>
        </pc:picChg>
        <pc:picChg chg="add mod">
          <ac:chgData name="McIntosh, Peter (STFC,DL,AST)" userId="e92e805f-5c75-43b3-ba50-cd74b1e05943" providerId="ADAL" clId="{B2C45464-948A-4EE6-9740-623C99BAC85B}" dt="2024-05-21T15:09:14.720" v="862"/>
          <ac:picMkLst>
            <pc:docMk/>
            <pc:sldMk cId="2182140234" sldId="300"/>
            <ac:picMk id="8" creationId="{F0E6161B-0658-0D66-407C-6A2D6C5D9FDC}"/>
          </ac:picMkLst>
        </pc:picChg>
        <pc:picChg chg="add mod">
          <ac:chgData name="McIntosh, Peter (STFC,DL,AST)" userId="e92e805f-5c75-43b3-ba50-cd74b1e05943" providerId="ADAL" clId="{B2C45464-948A-4EE6-9740-623C99BAC85B}" dt="2024-05-21T20:08:12.956" v="2094" actId="408"/>
          <ac:picMkLst>
            <pc:docMk/>
            <pc:sldMk cId="2182140234" sldId="300"/>
            <ac:picMk id="1026" creationId="{6BC2FF0D-2472-28B8-6817-8567BF1EDCF2}"/>
          </ac:picMkLst>
        </pc:picChg>
        <pc:picChg chg="add mod">
          <ac:chgData name="McIntosh, Peter (STFC,DL,AST)" userId="e92e805f-5c75-43b3-ba50-cd74b1e05943" providerId="ADAL" clId="{B2C45464-948A-4EE6-9740-623C99BAC85B}" dt="2024-05-21T20:08:12.956" v="2094" actId="408"/>
          <ac:picMkLst>
            <pc:docMk/>
            <pc:sldMk cId="2182140234" sldId="300"/>
            <ac:picMk id="2050" creationId="{BF1E9997-4400-2B2D-3839-7062DA488527}"/>
          </ac:picMkLst>
        </pc:picChg>
        <pc:cxnChg chg="add mod ord">
          <ac:chgData name="McIntosh, Peter (STFC,DL,AST)" userId="e92e805f-5c75-43b3-ba50-cd74b1e05943" providerId="ADAL" clId="{B2C45464-948A-4EE6-9740-623C99BAC85B}" dt="2024-05-21T20:08:12.956" v="2094" actId="408"/>
          <ac:cxnSpMkLst>
            <pc:docMk/>
            <pc:sldMk cId="2182140234" sldId="300"/>
            <ac:cxnSpMk id="3" creationId="{EF77AAB1-0B72-BD8A-E0F6-97E83D986AA7}"/>
          </ac:cxnSpMkLst>
        </pc:cxnChg>
      </pc:sldChg>
      <pc:sldChg chg="modSp mod">
        <pc:chgData name="McIntosh, Peter (STFC,DL,AST)" userId="e92e805f-5c75-43b3-ba50-cd74b1e05943" providerId="ADAL" clId="{B2C45464-948A-4EE6-9740-623C99BAC85B}" dt="2024-05-21T20:09:01.102" v="2118" actId="20577"/>
        <pc:sldMkLst>
          <pc:docMk/>
          <pc:sldMk cId="4199117986" sldId="301"/>
        </pc:sldMkLst>
        <pc:spChg chg="mod">
          <ac:chgData name="McIntosh, Peter (STFC,DL,AST)" userId="e92e805f-5c75-43b3-ba50-cd74b1e05943" providerId="ADAL" clId="{B2C45464-948A-4EE6-9740-623C99BAC85B}" dt="2024-05-21T20:09:01.102" v="2118" actId="20577"/>
          <ac:spMkLst>
            <pc:docMk/>
            <pc:sldMk cId="4199117986" sldId="301"/>
            <ac:spMk id="2" creationId="{00000000-0000-0000-0000-000000000000}"/>
          </ac:spMkLst>
        </pc:spChg>
        <pc:graphicFrameChg chg="mod">
          <ac:chgData name="McIntosh, Peter (STFC,DL,AST)" userId="e92e805f-5c75-43b3-ba50-cd74b1e05943" providerId="ADAL" clId="{B2C45464-948A-4EE6-9740-623C99BAC85B}" dt="2024-05-21T20:08:50.326" v="2101" actId="20577"/>
          <ac:graphicFrameMkLst>
            <pc:docMk/>
            <pc:sldMk cId="4199117986" sldId="301"/>
            <ac:graphicFrameMk id="6" creationId="{00000000-0000-0000-0000-000000000000}"/>
          </ac:graphicFrameMkLst>
        </pc:graphicFrameChg>
      </pc:sldChg>
      <pc:sldChg chg="modSp mod">
        <pc:chgData name="McIntosh, Peter (STFC,DL,AST)" userId="e92e805f-5c75-43b3-ba50-cd74b1e05943" providerId="ADAL" clId="{B2C45464-948A-4EE6-9740-623C99BAC85B}" dt="2024-05-21T16:44:44.634" v="1809" actId="20577"/>
        <pc:sldMkLst>
          <pc:docMk/>
          <pc:sldMk cId="4064934391" sldId="302"/>
        </pc:sldMkLst>
        <pc:spChg chg="mod">
          <ac:chgData name="McIntosh, Peter (STFC,DL,AST)" userId="e92e805f-5c75-43b3-ba50-cd74b1e05943" providerId="ADAL" clId="{B2C45464-948A-4EE6-9740-623C99BAC85B}" dt="2024-05-21T15:24:52.001" v="1220" actId="20577"/>
          <ac:spMkLst>
            <pc:docMk/>
            <pc:sldMk cId="4064934391" sldId="302"/>
            <ac:spMk id="2" creationId="{00000000-0000-0000-0000-000000000000}"/>
          </ac:spMkLst>
        </pc:spChg>
        <pc:spChg chg="mod">
          <ac:chgData name="McIntosh, Peter (STFC,DL,AST)" userId="e92e805f-5c75-43b3-ba50-cd74b1e05943" providerId="ADAL" clId="{B2C45464-948A-4EE6-9740-623C99BAC85B}" dt="2024-05-21T16:44:44.634" v="1809" actId="20577"/>
          <ac:spMkLst>
            <pc:docMk/>
            <pc:sldMk cId="4064934391" sldId="302"/>
            <ac:spMk id="3" creationId="{00000000-0000-0000-0000-000000000000}"/>
          </ac:spMkLst>
        </pc:spChg>
      </pc:sldChg>
      <pc:sldChg chg="addSp delSp modSp new del mod modClrScheme chgLayout">
        <pc:chgData name="McIntosh, Peter (STFC,DL,AST)" userId="e92e805f-5c75-43b3-ba50-cd74b1e05943" providerId="ADAL" clId="{B2C45464-948A-4EE6-9740-623C99BAC85B}" dt="2024-05-21T17:05:27.201" v="1881" actId="47"/>
        <pc:sldMkLst>
          <pc:docMk/>
          <pc:sldMk cId="662562062" sldId="303"/>
        </pc:sldMkLst>
        <pc:spChg chg="del mod ord">
          <ac:chgData name="McIntosh, Peter (STFC,DL,AST)" userId="e92e805f-5c75-43b3-ba50-cd74b1e05943" providerId="ADAL" clId="{B2C45464-948A-4EE6-9740-623C99BAC85B}" dt="2024-05-21T16:47:13.628" v="1847" actId="700"/>
          <ac:spMkLst>
            <pc:docMk/>
            <pc:sldMk cId="662562062" sldId="303"/>
            <ac:spMk id="2" creationId="{8242895F-27B0-2902-90F1-DD649310C347}"/>
          </ac:spMkLst>
        </pc:spChg>
        <pc:spChg chg="del">
          <ac:chgData name="McIntosh, Peter (STFC,DL,AST)" userId="e92e805f-5c75-43b3-ba50-cd74b1e05943" providerId="ADAL" clId="{B2C45464-948A-4EE6-9740-623C99BAC85B}" dt="2024-05-21T16:47:13.628" v="1847" actId="700"/>
          <ac:spMkLst>
            <pc:docMk/>
            <pc:sldMk cId="662562062" sldId="303"/>
            <ac:spMk id="3" creationId="{23B12AE3-DC01-77C0-862B-7E55123FFDE9}"/>
          </ac:spMkLst>
        </pc:spChg>
        <pc:spChg chg="add del mod ord">
          <ac:chgData name="McIntosh, Peter (STFC,DL,AST)" userId="e92e805f-5c75-43b3-ba50-cd74b1e05943" providerId="ADAL" clId="{B2C45464-948A-4EE6-9740-623C99BAC85B}" dt="2024-05-21T16:47:46.119" v="1848" actId="6264"/>
          <ac:spMkLst>
            <pc:docMk/>
            <pc:sldMk cId="662562062" sldId="303"/>
            <ac:spMk id="4" creationId="{B11EAFEC-53D1-5404-6CCD-0D5A72AA88B2}"/>
          </ac:spMkLst>
        </pc:spChg>
        <pc:spChg chg="add mod ord">
          <ac:chgData name="McIntosh, Peter (STFC,DL,AST)" userId="e92e805f-5c75-43b3-ba50-cd74b1e05943" providerId="ADAL" clId="{B2C45464-948A-4EE6-9740-623C99BAC85B}" dt="2024-05-21T16:47:46.119" v="1848" actId="6264"/>
          <ac:spMkLst>
            <pc:docMk/>
            <pc:sldMk cId="662562062" sldId="303"/>
            <ac:spMk id="5" creationId="{137657E9-88A9-6033-6CEA-A6B48978B523}"/>
          </ac:spMkLst>
        </pc:spChg>
      </pc:sldChg>
      <pc:sldChg chg="add del">
        <pc:chgData name="McIntosh, Peter (STFC,DL,AST)" userId="e92e805f-5c75-43b3-ba50-cd74b1e05943" providerId="ADAL" clId="{B2C45464-948A-4EE6-9740-623C99BAC85B}" dt="2024-05-21T15:17:20.407" v="1039"/>
        <pc:sldMkLst>
          <pc:docMk/>
          <pc:sldMk cId="2395326047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Team Constitution</a:t>
            </a:r>
            <a:r>
              <a:rPr lang="en-US" baseline="0" dirty="0"/>
              <a:t> …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Parity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57-4A41-A562-CCBEC7FB1F8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457-4A41-A562-CCBEC7FB1F88}"/>
              </c:ext>
            </c:extLst>
          </c:dPt>
          <c:dLbls>
            <c:dLbl>
              <c:idx val="0"/>
              <c:layout>
                <c:manualLayout>
                  <c:x val="-0.17676253064917516"/>
                  <c:y val="-5.412459138117639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Female</a:t>
                    </a:r>
                    <a:r>
                      <a:rPr lang="en-US" sz="1800" baseline="0" dirty="0"/>
                      <a:t>
</a:t>
                    </a:r>
                    <a:fld id="{83359AC9-FBE3-4756-A1E6-26B067F708A9}" type="PERCENTAGE">
                      <a:rPr lang="en-US" sz="1800" baseline="0" dirty="0"/>
                      <a:pPr>
                        <a:defRPr sz="1800"/>
                      </a:pPr>
                      <a:t>[PERCENTAGE]</a:t>
                    </a:fld>
                    <a:endParaRPr lang="en-US" sz="1800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8917222163439"/>
                      <c:h val="0.179966274489100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57-4A41-A562-CCBEC7FB1F88}"/>
                </c:ext>
              </c:extLst>
            </c:dLbl>
            <c:dLbl>
              <c:idx val="1"/>
              <c:layout>
                <c:manualLayout>
                  <c:x val="0.16971110279821519"/>
                  <c:y val="-5.23222265081607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Male</a:t>
                    </a:r>
                    <a:r>
                      <a:rPr lang="en-US" sz="1800" baseline="0" dirty="0"/>
                      <a:t>
</a:t>
                    </a:r>
                    <a:fld id="{92CEDF93-0F7C-4581-880A-98FE008723E2}" type="PERCENTAGE">
                      <a:rPr lang="en-US" sz="1800" baseline="0"/>
                      <a:pPr algn="ctr"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sz="1800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457-4A41-A562-CCBEC7FB1F88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60A3B3"/>
                </a:solidFill>
                <a:round/>
              </a:ln>
              <a:effectLst>
                <a:outerShdw blurRad="50800" dist="38100" dir="2700000" algn="tl" rotWithShape="0">
                  <a:srgbClr val="60A3B3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7-4A41-A562-CCBEC7FB1F8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ogo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E2BA01-0E4B-D450-EA29-B3D7944C2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50" y="2668905"/>
            <a:ext cx="7200900" cy="15201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493224" y="6596390"/>
            <a:ext cx="708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C. </a:t>
            </a: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Barué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1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solidFill>
          <a:srgbClr val="C95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529444"/>
            <a:ext cx="10801349" cy="179331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868863"/>
            <a:ext cx="10801349" cy="126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7DF57-188A-5BFF-1735-27730149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54A4-6EC4-C723-9991-66E5B52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D2423-CF12-50E0-0B14-2C87A9B8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8610D1D-84AD-FFBB-5730-69FC2578F4E0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2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529444"/>
            <a:ext cx="10801349" cy="1793319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868863"/>
            <a:ext cx="10801349" cy="126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7DF57-188A-5BFF-1735-27730149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54A4-6EC4-C723-9991-66E5B52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D2423-CF12-50E0-0B14-2C87A9B8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9F34A1-9284-4A8D-88FE-89C9697BF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927C20D-B4A5-20B7-AB48-75CA86D08432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3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92478"/>
            <a:ext cx="7129463" cy="1793319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86101"/>
            <a:ext cx="10801349" cy="3043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7DF57-188A-5BFF-1735-27730149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54A4-6EC4-C723-9991-66E5B52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D2423-CF12-50E0-0B14-2C87A9B8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927C20D-B4A5-20B7-AB48-75CA86D08432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0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731E69DE-DF1D-85F3-70CF-82C3157B3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99958"/>
            <a:ext cx="10582275" cy="114141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18D8B-AF28-3F84-AD28-38089419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9550A-673E-B3AC-B998-A91515B3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BDE7-38B5-E3FF-F6AB-1FFF340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EF156-289A-392E-A17B-528BE0E9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9401C7-5175-FAF4-0964-F429221B5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54773F5-7BE5-654B-2CD1-E72570F3DD7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11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31E69DE-DF1D-85F3-70CF-82C3157B3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"/>
          <a:stretch/>
        </p:blipFill>
        <p:spPr>
          <a:xfrm>
            <a:off x="-14514" y="6318001"/>
            <a:ext cx="12206514" cy="5406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18D8B-AF28-3F84-AD28-38089419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9550A-673E-B3AC-B998-A91515B3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BDE7-38B5-E3FF-F6AB-1FFF340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EF156-289A-392E-A17B-528BE0E9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9401C7-5175-FAF4-0964-F429221B5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54773F5-7BE5-654B-2CD1-E72570F3DD7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9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31E69DE-DF1D-85F3-70CF-82C3157B3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3175" y="6317999"/>
            <a:ext cx="12201525" cy="540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18D8B-AF28-3F84-AD28-38089419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9550A-673E-B3AC-B998-A91515B3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BDE7-38B5-E3FF-F6AB-1FFF340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EF156-289A-392E-A17B-528BE0E9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9401C7-5175-FAF4-0964-F429221B5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54773F5-7BE5-654B-2CD1-E72570F3DD7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0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779C4B-6C33-8A68-E4D7-CC3F7053175D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18D8B-AF28-3F84-AD28-38089419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9550A-673E-B3AC-B998-A91515B3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1EBDE7-38B5-E3FF-F6AB-1FFF340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7EF156-289A-392E-A17B-528BE0E9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9401C7-5175-FAF4-0964-F429221B57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54773F5-7BE5-654B-2CD1-E72570F3DD7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9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744807-E470-CFFA-FCC2-F5FE905269DE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4176C-7890-FCDE-E3BA-7880D15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89137"/>
            <a:ext cx="5292725" cy="41402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A68C2-03F0-D3C1-1C1F-532C8A0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89138"/>
            <a:ext cx="5292724" cy="4140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ED1F4B-F8AF-6A32-996A-140828E4FD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A45FD47-8F02-E3D1-8836-A153070B3F16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97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090958-F7E7-8AD5-A483-0D1FBFEB2709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4176C-7890-FCDE-E3BA-7880D15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89137"/>
            <a:ext cx="3455989" cy="41402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A68C2-03F0-D3C1-1C1F-532C8A0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213" y="1989138"/>
            <a:ext cx="3457575" cy="4140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B376B07-EB61-361A-CDFD-5E75CD9A2F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688" y="1989138"/>
            <a:ext cx="3457575" cy="4140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12BC44-B713-09E9-A994-1EBF66495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1B42FC7-ECB4-B8DF-817A-1F225C02B422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7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3A245C0-7608-29FB-E211-F4BD5616FEBD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6213AF-EDE7-ABD8-3C87-12C1310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1141413"/>
          </a:xfrm>
        </p:spPr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39BCA0-00EB-4C04-FE5D-D57CFB42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89137"/>
            <a:ext cx="5302250" cy="583375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039CBE-47B6-B221-F597-0A920B645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731009"/>
            <a:ext cx="5302250" cy="339833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AB4248-870C-318C-3957-BD4B81DD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4" y="1989138"/>
            <a:ext cx="5302250" cy="583374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C83028-6471-684E-6541-3C912C1C8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731009"/>
            <a:ext cx="5302250" cy="339833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6BE0A8-167A-EDED-938A-7034D719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6D9B09-35F6-CD02-5B0F-09D34FE8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AAAD1C-47AE-9FCA-0448-17D1AFD6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145831-15F1-C839-875C-ABB8BFD272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F0FFB82-6432-211D-DD5B-E79E186C1CFE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42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E2BA01-0E4B-D450-EA29-B3D7944C2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50" y="2668905"/>
            <a:ext cx="720090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5B9310-A98B-02B0-8DFD-5F4E8CAFFA50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24FF7A-7AC1-B304-B766-865CD6D6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5603E-9229-B94A-80F8-4FD6A362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332EF9-A7AF-0E36-B432-A2F119BA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4E45D-D49D-03B1-DAB7-55D30C0F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24615F-94DA-228D-98B8-8CFF9A1CF9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A7C713-6E9F-9E06-96FE-1CBF92D19B1B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5172B8-E3F5-93A5-63F0-42E8B9ECA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9B1BF06-95A7-3FD5-5A3D-E19DB4A323A8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62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0E8317-6100-4728-184D-31EFF1753D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5172B8-E3F5-93A5-63F0-42E8B9ECA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9B1BF06-95A7-3FD5-5A3D-E19DB4A323A8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15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509CBF-AC4F-6A85-985B-A7A28D9035B6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1C3DA6-1B9F-AE68-9F5A-FD8A36CF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BE1939-A96A-8869-5F61-1052CDEF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3CACE9-C05D-2E68-0F2C-D1EA945D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26178BC9-AFF1-066B-B74E-64F49DDF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1989139"/>
            <a:ext cx="3455988" cy="41401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07CDDF1-8217-8011-188E-6C6B607E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5988" cy="1141413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E014FF3-6B7D-01A9-4EDB-BCA4CB43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549275"/>
            <a:ext cx="7129462" cy="55800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CE8E76-9657-A6B5-7E77-FBC3EAE1C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54ED51A-2B1B-B7F8-2B0A-F32A5685FC5E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27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71CAEE75-82CA-0EE9-8A64-25E8B567C7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12192000" cy="4868862"/>
          </a:xfrm>
          <a:pattFill prst="pct5">
            <a:fgClr>
              <a:schemeClr val="bg1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4" name="Image 3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B82D3D8F-3630-17C3-D58D-6A3635BC62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225" y="549275"/>
            <a:ext cx="1187450" cy="250684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E3B2C7A-E65D-05D7-72D2-8FDF998E7166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13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image">
    <p:bg>
      <p:bgPr>
        <a:solidFill>
          <a:srgbClr val="CAC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uage, plein air, arbre, ciel&#10;&#10;Description générée automatiquement">
            <a:extLst>
              <a:ext uri="{FF2B5EF4-FFF2-40B4-BE49-F238E27FC236}">
                <a16:creationId xmlns:a16="http://schemas.microsoft.com/office/drawing/2014/main" id="{3B74FEEB-0659-65A4-17DA-8B87A7290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9138"/>
            <a:ext cx="12192000" cy="4868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E7EC10-206A-72F4-91BB-2E65EF32210F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84" y="928804"/>
            <a:ext cx="10801350" cy="11414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E507065-CF76-8E92-00FE-38DBC2ED0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225" y="549275"/>
            <a:ext cx="1187450" cy="25068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2946AB7-A2AE-FE87-1FF5-759E09BE9A03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11273066" y="5939065"/>
            <a:ext cx="1622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O. Naves/</a:t>
            </a:r>
            <a:r>
              <a:rPr lang="fr-FR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Drakodrone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25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carte, diagramme, Plan&#10;&#10;Description générée automatiquement">
            <a:extLst>
              <a:ext uri="{FF2B5EF4-FFF2-40B4-BE49-F238E27FC236}">
                <a16:creationId xmlns:a16="http://schemas.microsoft.com/office/drawing/2014/main" id="{A1CBB1D1-9CE9-D73F-D21D-A5DAF8E7D9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427" y="1265572"/>
            <a:ext cx="7870248" cy="4863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41D318-D2A0-774E-EEB5-5F2E5D4207E3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341167-FF0D-D71B-6A48-B5C37ACF5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6" y="1989139"/>
            <a:ext cx="3455988" cy="414019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61AF02-3051-6181-2F34-CA165C73A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82B163-7A6B-8D00-78F2-898E7BC1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554EF3-BE24-DB3A-DB8F-3CA03B63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0AC1D9F-B01A-B9BD-1811-BDADB880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3455990" cy="1141413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CE8E76-9657-A6B5-7E77-FBC3EAE1C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25" y="549275"/>
            <a:ext cx="1187450" cy="250683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54ED51A-2B1B-B7F8-2B0A-F32A5685FC5E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7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02E092-44B4-6B96-043F-72E6A77F24E8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429000"/>
            <a:ext cx="10801350" cy="1439863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13" y="1989138"/>
            <a:ext cx="3457575" cy="729933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9431C63-0DA8-1E92-8727-E320525F9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9777"/>
            <a:ext cx="1800225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12C53B-EA7D-B04E-D3C6-15B1178E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9777"/>
            <a:ext cx="2906816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EC3BAB-1845-1E65-BD2F-A254308D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9777"/>
            <a:ext cx="504083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8665140" y="520200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35411" y="6488129"/>
            <a:ext cx="528021" cy="365126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61533" y="1861074"/>
            <a:ext cx="6741584" cy="46318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261872" y="365760"/>
            <a:ext cx="6741245" cy="13255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8665140" y="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8665140" y="1726963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8665140" y="3453926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-59526" y="365760"/>
            <a:ext cx="545415" cy="3781180"/>
          </a:xfrm>
        </p:spPr>
        <p:txBody>
          <a:bodyPr vert="eaVert"/>
          <a:lstStyle>
            <a:lvl1pPr marL="0" indent="0" algn="r">
              <a:buNone/>
              <a:defRPr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599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8665140" y="520200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35411" y="6488129"/>
            <a:ext cx="528021" cy="365126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61533" y="1861074"/>
            <a:ext cx="6741584" cy="46318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261872" y="365760"/>
            <a:ext cx="6741245" cy="13255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8665140" y="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8665140" y="1726963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8665140" y="3453926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-59526" y="365760"/>
            <a:ext cx="545415" cy="3781180"/>
          </a:xfrm>
        </p:spPr>
        <p:txBody>
          <a:bodyPr vert="eaVert"/>
          <a:lstStyle>
            <a:lvl1pPr marL="0" indent="0" algn="r">
              <a:buNone/>
              <a:defRPr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5014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 seu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E2BA01-0E4B-D450-EA29-B3D7944C21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50" y="2668905"/>
            <a:ext cx="720090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5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8665140" y="520200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35411" y="6488129"/>
            <a:ext cx="528021" cy="365126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61533" y="1861074"/>
            <a:ext cx="6741584" cy="46318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261872" y="365760"/>
            <a:ext cx="6741245" cy="13255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8665140" y="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8665140" y="1726963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8665140" y="3453926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-59526" y="365760"/>
            <a:ext cx="545415" cy="3781180"/>
          </a:xfrm>
        </p:spPr>
        <p:txBody>
          <a:bodyPr vert="eaVert"/>
          <a:lstStyle>
            <a:lvl1pPr marL="0" indent="0" algn="r">
              <a:buNone/>
              <a:defRPr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445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8665140" y="520200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35411" y="6488129"/>
            <a:ext cx="528021" cy="365126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61533" y="1861074"/>
            <a:ext cx="6741584" cy="46318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261872" y="365760"/>
            <a:ext cx="6741245" cy="13255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8665140" y="0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8665140" y="1726963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8665140" y="3453926"/>
            <a:ext cx="3504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-59526" y="365760"/>
            <a:ext cx="545415" cy="3781180"/>
          </a:xfrm>
        </p:spPr>
        <p:txBody>
          <a:bodyPr vert="eaVert"/>
          <a:lstStyle>
            <a:lvl1pPr marL="0" indent="0" algn="r">
              <a:buNone/>
              <a:defRPr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129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84648E8-20C0-A703-5721-F09140286C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89137"/>
            <a:ext cx="10801350" cy="152082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D27957-9A42-116F-EBAE-1D9AFFD38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945698"/>
            <a:ext cx="10801350" cy="13121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549275"/>
            <a:ext cx="2159000" cy="45578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9431C63-0DA8-1E92-8727-E320525F9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9777"/>
            <a:ext cx="1800225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12C53B-EA7D-B04E-D3C6-15B1178E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9777"/>
            <a:ext cx="2906816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EC3BAB-1845-1E65-BD2F-A254308D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9777"/>
            <a:ext cx="504083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6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FE161-F273-FD72-F1A1-439897F66E30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89137"/>
            <a:ext cx="10801350" cy="152082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D27957-9A42-116F-EBAE-1D9AFFD38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945698"/>
            <a:ext cx="10801350" cy="13121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549275"/>
            <a:ext cx="2159000" cy="45578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9431C63-0DA8-1E92-8727-E320525F9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9777"/>
            <a:ext cx="1800225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12C53B-EA7D-B04E-D3C6-15B1178E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9777"/>
            <a:ext cx="2906816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EC3BAB-1845-1E65-BD2F-A254308D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9777"/>
            <a:ext cx="504083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1273066" y="5939065"/>
            <a:ext cx="1622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Ph.</a:t>
            </a:r>
            <a:r>
              <a:rPr lang="fr-FR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Stroppa</a:t>
            </a:r>
            <a:r>
              <a:rPr lang="fr-FR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/CEA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2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02E092-44B4-6B96-043F-72E6A77F24E8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89137"/>
            <a:ext cx="10801350" cy="152082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D27957-9A42-116F-EBAE-1D9AFFD38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945698"/>
            <a:ext cx="10801350" cy="13121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549275"/>
            <a:ext cx="2159000" cy="45578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9431C63-0DA8-1E92-8727-E320525F9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9777"/>
            <a:ext cx="1800225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12C53B-EA7D-B04E-D3C6-15B1178E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9777"/>
            <a:ext cx="2906816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EC3BAB-1845-1E65-BD2F-A254308D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9777"/>
            <a:ext cx="504083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1273066" y="5939065"/>
            <a:ext cx="1622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Ph.</a:t>
            </a:r>
            <a:r>
              <a:rPr lang="fr-FR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Stroppa</a:t>
            </a:r>
            <a:r>
              <a:rPr lang="fr-FR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/CEA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56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8760A5-4195-9E50-D0C2-1CD72DFF81EC}"/>
              </a:ext>
            </a:extLst>
          </p:cNvPr>
          <p:cNvSpPr/>
          <p:nvPr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89137"/>
            <a:ext cx="10801350" cy="152082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D27957-9A42-116F-EBAE-1D9AFFD38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945698"/>
            <a:ext cx="10801350" cy="13121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549275"/>
            <a:ext cx="2159000" cy="45578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9431C63-0DA8-1E92-8727-E320525F9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9777"/>
            <a:ext cx="1800225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A12C53B-EA7D-B04E-D3C6-15B1178E1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9777"/>
            <a:ext cx="2906816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3EC3BAB-1845-1E65-BD2F-A254308D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9777"/>
            <a:ext cx="504083" cy="538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1273066" y="5939065"/>
            <a:ext cx="1622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Ph.</a:t>
            </a:r>
            <a:r>
              <a:rPr lang="fr-FR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Stroppa</a:t>
            </a:r>
            <a:r>
              <a:rPr lang="fr-FR" sz="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/CEA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6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529444"/>
            <a:ext cx="10801349" cy="179331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868863"/>
            <a:ext cx="10801349" cy="126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7DF57-188A-5BFF-1735-27730149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54A4-6EC4-C723-9991-66E5B52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D2423-CF12-50E0-0B14-2C87A9B8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8610D1D-84AD-FFBB-5730-69FC2578F4E0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2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de section"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529444"/>
            <a:ext cx="10801349" cy="179331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868863"/>
            <a:ext cx="10801349" cy="126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7DF57-188A-5BFF-1735-27730149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754A4-6EC4-C723-9991-66E5B52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D2423-CF12-50E0-0B14-2C87A9B8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8610D1D-84AD-FFBB-5730-69FC2578F4E0}"/>
              </a:ext>
            </a:extLst>
          </p:cNvPr>
          <p:cNvCxnSpPr/>
          <p:nvPr/>
        </p:nvCxnSpPr>
        <p:spPr>
          <a:xfrm>
            <a:off x="11136674" y="928805"/>
            <a:ext cx="360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1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90164" cy="100803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8250EB-B0C5-1B57-C3BE-6BA2B94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290FDB-4BF6-552E-F9DE-E0BE6EB8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A5BD8-C4D6-207B-4C7D-26B92358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8001"/>
            <a:ext cx="1800225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63740218-804E-4F20-8F1B-5BCD7D707AA2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4228E-A1D3-107C-CD03-5E01B184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8001"/>
            <a:ext cx="2906816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C997C-4506-BCCC-5373-325AA0E6A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8001"/>
            <a:ext cx="50408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B57197AC-66C2-43B6-A5AC-1760F161F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668" r:id="rId28"/>
    <p:sldLayoutId id="2147483669" r:id="rId29"/>
    <p:sldLayoutId id="2147483670" r:id="rId30"/>
    <p:sldLayoutId id="214748367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orient="horz" pos="3861">
          <p15:clr>
            <a:srgbClr val="547EBF"/>
          </p15:clr>
        </p15:guide>
        <p15:guide id="3" pos="7242">
          <p15:clr>
            <a:srgbClr val="547EBF"/>
          </p15:clr>
        </p15:guide>
        <p15:guide id="4" pos="438">
          <p15:clr>
            <a:srgbClr val="547EBF"/>
          </p15:clr>
        </p15:guide>
        <p15:guide id="5" pos="2751">
          <p15:clr>
            <a:srgbClr val="F26B43"/>
          </p15:clr>
        </p15:guide>
        <p15:guide id="6" pos="5065">
          <p15:clr>
            <a:srgbClr val="F26B43"/>
          </p15:clr>
        </p15:guide>
        <p15:guide id="7" pos="3840">
          <p15:clr>
            <a:srgbClr val="FDE53C"/>
          </p15:clr>
        </p15:guide>
        <p15:guide id="8" orient="horz" pos="2160">
          <p15:clr>
            <a:srgbClr val="FDE53C"/>
          </p15:clr>
        </p15:guide>
        <p15:guide id="9" orient="horz" pos="1253">
          <p15:clr>
            <a:srgbClr val="F26B43"/>
          </p15:clr>
        </p15:guide>
        <p15:guide id="10" pos="1572">
          <p15:clr>
            <a:srgbClr val="9FCC3B"/>
          </p15:clr>
        </p15:guide>
        <p15:guide id="11" pos="6108">
          <p15:clr>
            <a:srgbClr val="9FCC3B"/>
          </p15:clr>
        </p15:guide>
        <p15:guide id="12" orient="horz" pos="3067">
          <p15:clr>
            <a:srgbClr val="F26B43"/>
          </p15:clr>
        </p15:guide>
        <p15:guide id="13" pos="2615">
          <p15:clr>
            <a:srgbClr val="F26B43"/>
          </p15:clr>
        </p15:guide>
        <p15:guide id="14" pos="4929">
          <p15:clr>
            <a:srgbClr val="F26B43"/>
          </p15:clr>
        </p15:guide>
        <p15:guide id="15" pos="3772">
          <p15:clr>
            <a:srgbClr val="FBAE40"/>
          </p15:clr>
        </p15:guide>
        <p15:guide id="16" pos="3908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g"/><Relationship Id="rId5" Type="http://schemas.openxmlformats.org/officeDocument/2006/relationships/image" Target="../media/image11.png"/><Relationship Id="rId10" Type="http://schemas.openxmlformats.org/officeDocument/2006/relationships/image" Target="../media/image40.jpg"/><Relationship Id="rId4" Type="http://schemas.openxmlformats.org/officeDocument/2006/relationships/image" Target="../media/image35.jpg"/><Relationship Id="rId9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973" y="-529992"/>
            <a:ext cx="5638115" cy="6850782"/>
          </a:xfrm>
          <a:prstGeom prst="rect">
            <a:avLst/>
          </a:prstGeom>
        </p:spPr>
      </p:pic>
      <p:pic>
        <p:nvPicPr>
          <p:cNvPr id="5" name="Picture 2" descr="Centre International De Deauville | Plateforme-Event">
            <a:extLst>
              <a:ext uri="{FF2B5EF4-FFF2-40B4-BE49-F238E27FC236}">
                <a16:creationId xmlns:a16="http://schemas.microsoft.com/office/drawing/2014/main" id="{F32BFE32-46DB-C03C-C56B-81105AE17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79" y="2478024"/>
            <a:ext cx="6569964" cy="43799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64731-C1EA-EC81-29D0-651C0EC135A2}"/>
              </a:ext>
            </a:extLst>
          </p:cNvPr>
          <p:cNvSpPr txBox="1"/>
          <p:nvPr/>
        </p:nvSpPr>
        <p:spPr>
          <a:xfrm>
            <a:off x="1316101" y="786488"/>
            <a:ext cx="6131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2"/>
                </a:solidFill>
              </a:rPr>
              <a:t>IPAC’26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400" dirty="0"/>
              <a:t>Centre International de Deauville (CID)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b="1" dirty="0">
                <a:solidFill>
                  <a:schemeClr val="accent2"/>
                </a:solidFill>
              </a:rPr>
              <a:t>Sunday 17</a:t>
            </a:r>
            <a:r>
              <a:rPr lang="en-GB" sz="1800" b="1" baseline="30000" dirty="0">
                <a:solidFill>
                  <a:schemeClr val="accent2"/>
                </a:solidFill>
              </a:rPr>
              <a:t>th</a:t>
            </a:r>
            <a:r>
              <a:rPr lang="en-GB" sz="1800" b="1" dirty="0">
                <a:solidFill>
                  <a:schemeClr val="accent2"/>
                </a:solidFill>
              </a:rPr>
              <a:t> – Friday 22</a:t>
            </a:r>
            <a:r>
              <a:rPr lang="en-GB" sz="1800" b="1" baseline="30000" dirty="0">
                <a:solidFill>
                  <a:schemeClr val="accent2"/>
                </a:solidFill>
              </a:rPr>
              <a:t>nd</a:t>
            </a:r>
            <a:r>
              <a:rPr lang="en-GB" sz="1800" b="1" dirty="0">
                <a:solidFill>
                  <a:schemeClr val="accent2"/>
                </a:solidFill>
              </a:rPr>
              <a:t> May, 2026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F216A6-015A-091E-6C08-A5F494390C36}"/>
              </a:ext>
            </a:extLst>
          </p:cNvPr>
          <p:cNvGrpSpPr/>
          <p:nvPr/>
        </p:nvGrpSpPr>
        <p:grpSpPr>
          <a:xfrm>
            <a:off x="2678902" y="3693854"/>
            <a:ext cx="1187450" cy="379530"/>
            <a:chOff x="2710561" y="3749675"/>
            <a:chExt cx="1187450" cy="379530"/>
          </a:xfrm>
        </p:grpSpPr>
        <p:pic>
          <p:nvPicPr>
            <p:cNvPr id="2" name="Image 9">
              <a:extLst>
                <a:ext uri="{FF2B5EF4-FFF2-40B4-BE49-F238E27FC236}">
                  <a16:creationId xmlns:a16="http://schemas.microsoft.com/office/drawing/2014/main" id="{A51FB750-040C-7836-46F6-65D8AAD77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0561" y="3749675"/>
              <a:ext cx="1187450" cy="250683"/>
            </a:xfrm>
            <a:prstGeom prst="rect">
              <a:avLst/>
            </a:prstGeom>
          </p:spPr>
        </p:pic>
        <p:cxnSp>
          <p:nvCxnSpPr>
            <p:cNvPr id="3" name="Connecteur droit 11">
              <a:extLst>
                <a:ext uri="{FF2B5EF4-FFF2-40B4-BE49-F238E27FC236}">
                  <a16:creationId xmlns:a16="http://schemas.microsoft.com/office/drawing/2014/main" id="{EF77AAB1-0B72-BD8A-E0F6-97E83D986AA7}"/>
                </a:ext>
              </a:extLst>
            </p:cNvPr>
            <p:cNvCxnSpPr/>
            <p:nvPr/>
          </p:nvCxnSpPr>
          <p:spPr>
            <a:xfrm>
              <a:off x="3538010" y="4129205"/>
              <a:ext cx="3600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1E9997-4400-2B2D-3839-7062DA488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8" y="3539038"/>
            <a:ext cx="844704" cy="6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F0E6161B-0658-0D66-407C-6A2D6C5D9F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  <p:pic>
        <p:nvPicPr>
          <p:cNvPr id="1026" name="Picture 2" descr="French National Centre for Scientific Research - Wikipedia">
            <a:extLst>
              <a:ext uri="{FF2B5EF4-FFF2-40B4-BE49-F238E27FC236}">
                <a16:creationId xmlns:a16="http://schemas.microsoft.com/office/drawing/2014/main" id="{6BC2FF0D-2472-28B8-6817-8567BF1E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2" y="3549834"/>
            <a:ext cx="667570" cy="6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4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Contracts so far…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5325" y="1989137"/>
            <a:ext cx="6517005" cy="4140201"/>
          </a:xfrm>
        </p:spPr>
        <p:txBody>
          <a:bodyPr>
            <a:normAutofit/>
          </a:bodyPr>
          <a:lstStyle/>
          <a:p>
            <a:r>
              <a:rPr lang="en-GB" dirty="0"/>
              <a:t>Mounting and dismounting staff:</a:t>
            </a:r>
          </a:p>
          <a:p>
            <a:pPr lvl="1"/>
            <a:r>
              <a:rPr lang="en-GB" dirty="0"/>
              <a:t>Auditoriums, meeting rooms, industrial exhibitions, posters.</a:t>
            </a:r>
          </a:p>
          <a:p>
            <a:r>
              <a:rPr lang="en-GB" dirty="0"/>
              <a:t>Video, light and sound technicians:</a:t>
            </a:r>
          </a:p>
          <a:p>
            <a:pPr lvl="1"/>
            <a:r>
              <a:rPr lang="en-GB" dirty="0"/>
              <a:t>Installation, surveillance.</a:t>
            </a:r>
          </a:p>
          <a:p>
            <a:r>
              <a:rPr lang="en-GB" dirty="0"/>
              <a:t>Safety and security personnel.</a:t>
            </a:r>
          </a:p>
          <a:p>
            <a:r>
              <a:rPr lang="en-GB" dirty="0"/>
              <a:t>Stage organisation.</a:t>
            </a:r>
          </a:p>
          <a:p>
            <a:r>
              <a:rPr lang="en-GB" dirty="0"/>
              <a:t>Cleaning.</a:t>
            </a:r>
          </a:p>
          <a:p>
            <a:r>
              <a:rPr lang="en-GB" dirty="0"/>
              <a:t>Electricity installations and on-call personnel.</a:t>
            </a:r>
          </a:p>
          <a:p>
            <a:r>
              <a:rPr lang="en-GB" dirty="0" err="1"/>
              <a:t>Wifi</a:t>
            </a:r>
            <a:r>
              <a:rPr lang="en-GB" dirty="0"/>
              <a:t> installations, maintenance, programming and on-site personnel.</a:t>
            </a:r>
          </a:p>
          <a:p>
            <a:r>
              <a:rPr lang="en-GB" dirty="0"/>
              <a:t>Web site.</a:t>
            </a:r>
          </a:p>
          <a:p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7515225" y="1579419"/>
            <a:ext cx="4030570" cy="362123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Not yet contracted: </a:t>
            </a:r>
          </a:p>
          <a:p>
            <a:r>
              <a:rPr lang="en-GB" dirty="0"/>
              <a:t>PCO:</a:t>
            </a:r>
          </a:p>
          <a:p>
            <a:pPr lvl="1"/>
            <a:r>
              <a:rPr lang="en-GB" dirty="0"/>
              <a:t>General support and industrial exhibition.</a:t>
            </a:r>
          </a:p>
          <a:p>
            <a:r>
              <a:rPr lang="en-GB" dirty="0"/>
              <a:t>Reception staff.</a:t>
            </a:r>
          </a:p>
          <a:p>
            <a:r>
              <a:rPr lang="en-GB" dirty="0"/>
              <a:t>Catering.</a:t>
            </a:r>
          </a:p>
          <a:p>
            <a:r>
              <a:rPr lang="en-GB" dirty="0"/>
              <a:t>Hotel provisions – conference bureau.</a:t>
            </a:r>
          </a:p>
          <a:p>
            <a:r>
              <a:rPr lang="en-GB" dirty="0"/>
              <a:t>Ancillary venues: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Chair’s reception.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Banquet.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B2355BB4-2647-8F53-5465-6347D968B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Upcoming</a:t>
            </a:r>
            <a:r>
              <a:rPr lang="fr-FR" dirty="0"/>
              <a:t> Meetings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JTM’24 :		</a:t>
            </a:r>
            <a:r>
              <a:rPr lang="en-GB" sz="3200" dirty="0" err="1"/>
              <a:t>JACoW</a:t>
            </a:r>
            <a:r>
              <a:rPr lang="en-GB" sz="3200" dirty="0"/>
              <a:t> team meeting take place 4-8 Nov.</a:t>
            </a:r>
          </a:p>
          <a:p>
            <a:r>
              <a:rPr lang="en-GB" sz="3200" dirty="0"/>
              <a:t>OC1/SPC1:	Meeting being planned for week of 2-6 Dec.</a:t>
            </a:r>
          </a:p>
        </p:txBody>
      </p:sp>
    </p:spTree>
    <p:extLst>
      <p:ext uri="{BB962C8B-B14F-4D97-AF65-F5344CB8AC3E}">
        <p14:creationId xmlns:p14="http://schemas.microsoft.com/office/powerpoint/2010/main" val="406493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 of Registration </a:t>
            </a:r>
            <a:r>
              <a:rPr lang="fr-FR" dirty="0" err="1"/>
              <a:t>Fees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66297"/>
              </p:ext>
            </p:extLst>
          </p:nvPr>
        </p:nvGraphicFramePr>
        <p:xfrm>
          <a:off x="695325" y="2777808"/>
          <a:ext cx="10801344" cy="27803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24">
                  <a:extLst>
                    <a:ext uri="{9D8B030D-6E8A-4147-A177-3AD203B41FA5}">
                      <a16:colId xmlns:a16="http://schemas.microsoft.com/office/drawing/2014/main" val="3651983435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455350068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1591794054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83182587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163689521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66448586"/>
                    </a:ext>
                  </a:extLst>
                </a:gridCol>
              </a:tblGrid>
              <a:tr h="1220787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IPAC22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IPAC23</a:t>
                      </a:r>
                    </a:p>
                    <a:p>
                      <a:r>
                        <a:rPr lang="en-GB" noProof="0" dirty="0"/>
                        <a:t>(Europe)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IPAC24</a:t>
                      </a:r>
                    </a:p>
                    <a:p>
                      <a:r>
                        <a:rPr lang="en-GB" noProof="0" dirty="0"/>
                        <a:t>(America) 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IPAC25</a:t>
                      </a:r>
                    </a:p>
                    <a:p>
                      <a:r>
                        <a:rPr lang="en-GB" noProof="0" dirty="0"/>
                        <a:t>(Asia)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IPAC26 – proposition at the moment</a:t>
                      </a:r>
                    </a:p>
                  </a:txBody>
                  <a:tcPr marL="183798" marR="183798"/>
                </a:tc>
                <a:extLst>
                  <a:ext uri="{0D108BD9-81ED-4DB2-BD59-A6C34878D82A}">
                    <a16:rowId xmlns:a16="http://schemas.microsoft.com/office/drawing/2014/main" val="33078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Early registration (non members)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580 €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850 €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(900$) 840 €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800 € </a:t>
                      </a:r>
                    </a:p>
                    <a:p>
                      <a:r>
                        <a:rPr lang="en-GB" noProof="0" dirty="0"/>
                        <a:t>(not yet  fixed)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~850 €</a:t>
                      </a:r>
                    </a:p>
                    <a:p>
                      <a:r>
                        <a:rPr lang="en-GB" noProof="0" dirty="0"/>
                        <a:t>(not yet fixed)</a:t>
                      </a:r>
                    </a:p>
                  </a:txBody>
                  <a:tcPr marL="183798" marR="183798"/>
                </a:tc>
                <a:extLst>
                  <a:ext uri="{0D108BD9-81ED-4DB2-BD59-A6C34878D82A}">
                    <a16:rowId xmlns:a16="http://schemas.microsoft.com/office/drawing/2014/main" val="125657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Student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475 €</a:t>
                      </a:r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marL="183798" marR="183798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475</a:t>
                      </a:r>
                      <a:r>
                        <a:rPr lang="en-GB" baseline="0" noProof="0" dirty="0"/>
                        <a:t> €</a:t>
                      </a:r>
                      <a:endParaRPr lang="en-GB" noProof="0" dirty="0"/>
                    </a:p>
                  </a:txBody>
                  <a:tcPr marL="183798" marR="183798"/>
                </a:tc>
                <a:extLst>
                  <a:ext uri="{0D108BD9-81ED-4DB2-BD59-A6C34878D82A}">
                    <a16:rowId xmlns:a16="http://schemas.microsoft.com/office/drawing/2014/main" val="362753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tre International De Deauville | Plateforme-Event">
            <a:extLst>
              <a:ext uri="{FF2B5EF4-FFF2-40B4-BE49-F238E27FC236}">
                <a16:creationId xmlns:a16="http://schemas.microsoft.com/office/drawing/2014/main" id="{69B39F80-7580-1B6A-EA48-EB1834DC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5372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848180"/>
            <a:ext cx="10363200" cy="2387600"/>
          </a:xfrm>
        </p:spPr>
        <p:txBody>
          <a:bodyPr anchor="t">
            <a:normAutofit fontScale="90000"/>
          </a:bodyPr>
          <a:lstStyle/>
          <a:p>
            <a:r>
              <a:rPr lang="en-GB" sz="6700" b="1" dirty="0">
                <a:solidFill>
                  <a:schemeClr val="accent2"/>
                </a:solidFill>
              </a:rPr>
              <a:t>IPAC’26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Centre International de Deauville</a:t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b="1" dirty="0">
                <a:solidFill>
                  <a:schemeClr val="accent2"/>
                </a:solidFill>
              </a:rPr>
              <a:t>Sunday 17</a:t>
            </a:r>
            <a:r>
              <a:rPr lang="en-GB" sz="2700" b="1" baseline="30000" dirty="0">
                <a:solidFill>
                  <a:schemeClr val="accent2"/>
                </a:solidFill>
              </a:rPr>
              <a:t>th</a:t>
            </a:r>
            <a:r>
              <a:rPr lang="en-GB" sz="2700" b="1" dirty="0">
                <a:solidFill>
                  <a:schemeClr val="accent2"/>
                </a:solidFill>
              </a:rPr>
              <a:t> – Friday 22</a:t>
            </a:r>
            <a:r>
              <a:rPr lang="en-GB" sz="2700" b="1" baseline="30000" dirty="0">
                <a:solidFill>
                  <a:schemeClr val="accent2"/>
                </a:solidFill>
              </a:rPr>
              <a:t>nd</a:t>
            </a:r>
            <a:r>
              <a:rPr lang="en-GB" sz="2700" b="1" dirty="0">
                <a:solidFill>
                  <a:schemeClr val="accent2"/>
                </a:solidFill>
              </a:rPr>
              <a:t> May, 2026</a:t>
            </a:r>
            <a:br>
              <a:rPr lang="en-GB" sz="2400" b="1" dirty="0">
                <a:solidFill>
                  <a:schemeClr val="accent2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5325" y="5751638"/>
            <a:ext cx="10801350" cy="1312101"/>
          </a:xfrm>
        </p:spPr>
        <p:txBody>
          <a:bodyPr>
            <a:normAutofit fontScale="85000" lnSpcReduction="20000"/>
          </a:bodyPr>
          <a:lstStyle/>
          <a:p>
            <a:r>
              <a:rPr lang="en-GB" sz="5400" b="1" dirty="0">
                <a:latin typeface="Monotype Corsiva" panose="03010101010201010101" pitchFamily="66" charset="0"/>
              </a:rPr>
              <a:t>Welcome to Deauville, Normandy, France</a:t>
            </a:r>
          </a:p>
          <a:p>
            <a:r>
              <a:rPr lang="en-GB" sz="5400" b="1" dirty="0">
                <a:latin typeface="Monotype Corsiva" panose="03010101010201010101" pitchFamily="66" charset="0"/>
              </a:rPr>
              <a:t>in 2026!</a:t>
            </a: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6DB93805-7433-61A2-F01F-8079746B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" y="138262"/>
            <a:ext cx="2560320" cy="1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7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JACOW office at IPAC’26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209" y="1579419"/>
            <a:ext cx="3592416" cy="4597545"/>
          </a:xfrm>
        </p:spPr>
        <p:txBody>
          <a:bodyPr/>
          <a:lstStyle/>
          <a:p>
            <a:r>
              <a:rPr lang="en-GB" dirty="0" err="1"/>
              <a:t>Acces</a:t>
            </a:r>
            <a:r>
              <a:rPr lang="en-GB" dirty="0"/>
              <a:t> from Wednesday 14/5-2026</a:t>
            </a:r>
          </a:p>
          <a:p>
            <a:r>
              <a:rPr lang="en-GB" dirty="0"/>
              <a:t>~30 working places</a:t>
            </a:r>
          </a:p>
          <a:p>
            <a:r>
              <a:rPr lang="en-GB" dirty="0"/>
              <a:t>Bar/lounge</a:t>
            </a:r>
          </a:p>
          <a:p>
            <a:r>
              <a:rPr lang="en-GB" dirty="0"/>
              <a:t>Specific access</a:t>
            </a:r>
          </a:p>
          <a:p>
            <a:r>
              <a:rPr lang="en-GB" dirty="0"/>
              <a:t>Reception of authors in the same room but physically separated. </a:t>
            </a:r>
          </a:p>
          <a:p>
            <a:r>
              <a:rPr lang="en-GB" dirty="0"/>
              <a:t>Included in the contract</a:t>
            </a:r>
          </a:p>
          <a:p>
            <a:pPr lvl="1"/>
            <a:r>
              <a:rPr lang="en-GB" dirty="0"/>
              <a:t>Tables, Chairs</a:t>
            </a:r>
          </a:p>
          <a:p>
            <a:pPr lvl="1"/>
            <a:r>
              <a:rPr lang="en-GB" dirty="0"/>
              <a:t>Electrical installations for computers, screens, printers</a:t>
            </a:r>
          </a:p>
          <a:p>
            <a:pPr lvl="1"/>
            <a:r>
              <a:rPr lang="en-GB" dirty="0" err="1"/>
              <a:t>Wifi</a:t>
            </a:r>
            <a:r>
              <a:rPr lang="en-GB" dirty="0"/>
              <a:t> and cable connections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Espace réservé du contenu 4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5" y="1799257"/>
            <a:ext cx="7821613" cy="4269137"/>
          </a:xfrm>
        </p:spPr>
      </p:pic>
    </p:spTree>
    <p:extLst>
      <p:ext uri="{BB962C8B-B14F-4D97-AF65-F5344CB8AC3E}">
        <p14:creationId xmlns:p14="http://schemas.microsoft.com/office/powerpoint/2010/main" val="173428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711835"/>
            <a:ext cx="10801350" cy="1141413"/>
          </a:xfrm>
        </p:spPr>
        <p:txBody>
          <a:bodyPr/>
          <a:lstStyle/>
          <a:p>
            <a:r>
              <a:rPr lang="en-GB" dirty="0"/>
              <a:t>Planning Roadmap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/>
              <a:t>Conference centre: </a:t>
            </a:r>
          </a:p>
          <a:p>
            <a:pPr lvl="1"/>
            <a:r>
              <a:rPr lang="en-GB" sz="3600" dirty="0"/>
              <a:t>International conference centre of Deauville </a:t>
            </a:r>
            <a:r>
              <a:rPr lang="en-GB" sz="3600" dirty="0">
                <a:solidFill>
                  <a:schemeClr val="accent6"/>
                </a:solidFill>
              </a:rPr>
              <a:t> </a:t>
            </a:r>
          </a:p>
          <a:p>
            <a:r>
              <a:rPr lang="en-GB" sz="4000" dirty="0"/>
              <a:t>LOC structure:</a:t>
            </a:r>
          </a:p>
          <a:p>
            <a:pPr lvl="1"/>
            <a:r>
              <a:rPr lang="en-GB" sz="3600" dirty="0"/>
              <a:t>Under construction</a:t>
            </a:r>
          </a:p>
          <a:p>
            <a:r>
              <a:rPr lang="en-GB" sz="4000" dirty="0"/>
              <a:t>Call for tender for other activities are on-going:</a:t>
            </a:r>
          </a:p>
          <a:p>
            <a:pPr lvl="1"/>
            <a:r>
              <a:rPr lang="en-GB" sz="3800" dirty="0"/>
              <a:t>Social program</a:t>
            </a:r>
          </a:p>
          <a:p>
            <a:pPr lvl="1"/>
            <a:r>
              <a:rPr lang="en-GB" sz="3800" dirty="0"/>
              <a:t>PCO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ACDDA-9166-6090-C1C5-90A4A15C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60" y="1853248"/>
            <a:ext cx="701040" cy="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5033B-D8DE-7DD9-EF36-AEE7C5F242F0}"/>
              </a:ext>
            </a:extLst>
          </p:cNvPr>
          <p:cNvSpPr txBox="1"/>
          <p:nvPr/>
        </p:nvSpPr>
        <p:spPr>
          <a:xfrm>
            <a:off x="5765800" y="1989138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Contract in place</a:t>
            </a:r>
          </a:p>
        </p:txBody>
      </p:sp>
    </p:spTree>
    <p:extLst>
      <p:ext uri="{BB962C8B-B14F-4D97-AF65-F5344CB8AC3E}">
        <p14:creationId xmlns:p14="http://schemas.microsoft.com/office/powerpoint/2010/main" val="425428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IPAC’26 Team ….. </a:t>
            </a:r>
            <a:r>
              <a:rPr lang="fr-FR" dirty="0" err="1"/>
              <a:t>so</a:t>
            </a:r>
            <a:r>
              <a:rPr lang="fr-FR" dirty="0"/>
              <a:t> far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Peter McIntosh: International Organising Committee Chair and represents EPS.</a:t>
            </a:r>
          </a:p>
          <a:p>
            <a:r>
              <a:rPr lang="en-GB" dirty="0"/>
              <a:t>Rogelio </a:t>
            </a:r>
            <a:r>
              <a:rPr lang="en-GB" dirty="0" err="1"/>
              <a:t>Tomás</a:t>
            </a:r>
            <a:r>
              <a:rPr lang="en-GB" dirty="0"/>
              <a:t>: Scientific Programme Committee Chair</a:t>
            </a:r>
          </a:p>
          <a:p>
            <a:r>
              <a:rPr lang="en-GB" dirty="0"/>
              <a:t>Hanna Fr</a:t>
            </a:r>
            <a:r>
              <a:rPr lang="sv-SE" dirty="0"/>
              <a:t>ånberg Delahaye.  Local Organising Committee Chair</a:t>
            </a:r>
            <a:endParaRPr lang="en-GB" dirty="0"/>
          </a:p>
          <a:p>
            <a:r>
              <a:rPr lang="en-GB" dirty="0"/>
              <a:t>Isabelle </a:t>
            </a:r>
            <a:r>
              <a:rPr lang="en-GB" dirty="0" err="1"/>
              <a:t>Côme</a:t>
            </a:r>
            <a:r>
              <a:rPr lang="en-GB" dirty="0"/>
              <a:t>:  Conference Assistant</a:t>
            </a:r>
          </a:p>
          <a:p>
            <a:r>
              <a:rPr lang="en-GB" dirty="0"/>
              <a:t>Nicolas Delerue: Editor-in-Chief</a:t>
            </a:r>
          </a:p>
          <a:p>
            <a:r>
              <a:rPr lang="en-GB" dirty="0"/>
              <a:t>Sylvie Feuardant: Accounting and Budget Monitoring</a:t>
            </a:r>
          </a:p>
          <a:p>
            <a:r>
              <a:rPr lang="en-GB" dirty="0"/>
              <a:t>Laurent Fortin: website manager</a:t>
            </a:r>
          </a:p>
          <a:p>
            <a:r>
              <a:rPr lang="en-GB" dirty="0"/>
              <a:t>Bertrand Franel: Legal manager</a:t>
            </a:r>
          </a:p>
          <a:p>
            <a:r>
              <a:rPr lang="en-GB" dirty="0"/>
              <a:t>Emanuela Indries:  Purchasing Manager</a:t>
            </a:r>
          </a:p>
          <a:p>
            <a:r>
              <a:rPr lang="en-GB" dirty="0"/>
              <a:t>Guillaume Lalaire:  IT Manager</a:t>
            </a:r>
          </a:p>
          <a:p>
            <a:r>
              <a:rPr lang="en-GB" dirty="0"/>
              <a:t>Sabrina Lecerf: Scientific secretary</a:t>
            </a:r>
          </a:p>
          <a:p>
            <a:r>
              <a:rPr lang="en-GB" dirty="0"/>
              <a:t>Magali Tence: Communication</a:t>
            </a:r>
          </a:p>
          <a:p>
            <a:endParaRPr lang="fr-FR" dirty="0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2337143559"/>
              </p:ext>
            </p:extLst>
          </p:nvPr>
        </p:nvGraphicFramePr>
        <p:xfrm>
          <a:off x="8261603" y="2297663"/>
          <a:ext cx="3600831" cy="352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1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IPAC’26 in </a:t>
            </a:r>
            <a:r>
              <a:rPr lang="fr-FR" dirty="0" err="1"/>
              <a:t>Normandy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7DFB94-2437-4287-919E-616A67E3FF4F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8396" y="2116952"/>
            <a:ext cx="4503604" cy="2127383"/>
          </a:xfrm>
        </p:spPr>
      </p:pic>
      <p:pic>
        <p:nvPicPr>
          <p:cNvPr id="10" name="Espace réservé pour une image 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8396" y="4222501"/>
            <a:ext cx="4503604" cy="2127383"/>
          </a:xfrm>
        </p:spPr>
      </p:pic>
      <p:pic>
        <p:nvPicPr>
          <p:cNvPr id="15" name="Picture 8" descr="http://int.rendezvousenfrance.com/sites/default/files/70e_anniversaire_debarquementcafp_photo-_stephane_deve.original_retaill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0616" y="219852"/>
            <a:ext cx="3151384" cy="19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5950404" y="4417757"/>
            <a:ext cx="174171" cy="29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Espace réservé du conten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8830"/>
            <a:ext cx="7688396" cy="313917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88887" y="3781482"/>
            <a:ext cx="5838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GANIL</a:t>
            </a:r>
            <a:endParaRPr lang="en-GB" sz="2000" b="1" dirty="0"/>
          </a:p>
        </p:txBody>
      </p:sp>
      <p:cxnSp>
        <p:nvCxnSpPr>
          <p:cNvPr id="21" name="Connecteur droit avec flèche 20"/>
          <p:cNvCxnSpPr>
            <a:stCxn id="20" idx="2"/>
          </p:cNvCxnSpPr>
          <p:nvPr/>
        </p:nvCxnSpPr>
        <p:spPr>
          <a:xfrm>
            <a:off x="2380794" y="4058481"/>
            <a:ext cx="221899" cy="41968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01529" y="3441672"/>
            <a:ext cx="6724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IPAC’26</a:t>
            </a:r>
            <a:endParaRPr lang="en-GB" sz="2000" b="1" dirty="0"/>
          </a:p>
        </p:txBody>
      </p:sp>
      <p:cxnSp>
        <p:nvCxnSpPr>
          <p:cNvPr id="24" name="Connecteur droit avec flèche 23"/>
          <p:cNvCxnSpPr>
            <a:cxnSpLocks/>
            <a:stCxn id="23" idx="2"/>
          </p:cNvCxnSpPr>
          <p:nvPr/>
        </p:nvCxnSpPr>
        <p:spPr>
          <a:xfrm>
            <a:off x="2837743" y="3718671"/>
            <a:ext cx="390290" cy="46013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Espace réservé du contenu 8" descr="Capture d’écra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105" y="242847"/>
            <a:ext cx="2920172" cy="29268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Espace réservé du texte vertical 12"/>
          <p:cNvSpPr>
            <a:spLocks noGrp="1"/>
          </p:cNvSpPr>
          <p:nvPr>
            <p:ph idx="4294967295"/>
          </p:nvPr>
        </p:nvSpPr>
        <p:spPr>
          <a:xfrm>
            <a:off x="201168" y="1453356"/>
            <a:ext cx="10515600" cy="1476375"/>
          </a:xfrm>
        </p:spPr>
        <p:txBody>
          <a:bodyPr>
            <a:noAutofit/>
          </a:bodyPr>
          <a:lstStyle/>
          <a:p>
            <a:r>
              <a:rPr lang="en-GB" sz="2000" dirty="0"/>
              <a:t>1500 participants.</a:t>
            </a:r>
          </a:p>
          <a:p>
            <a:r>
              <a:rPr lang="en-GB" sz="2000" dirty="0"/>
              <a:t>140 industrial booths.</a:t>
            </a:r>
          </a:p>
          <a:p>
            <a:r>
              <a:rPr lang="en-GB" sz="2000" dirty="0"/>
              <a:t>2 parallel sessions.</a:t>
            </a:r>
          </a:p>
          <a:p>
            <a:r>
              <a:rPr lang="en-GB" sz="2000" dirty="0"/>
              <a:t>Up to 440 posters per day nominally.</a:t>
            </a:r>
          </a:p>
          <a:p>
            <a:endParaRPr lang="en-GB" sz="2000" dirty="0"/>
          </a:p>
        </p:txBody>
      </p:sp>
      <p:pic>
        <p:nvPicPr>
          <p:cNvPr id="5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AF0D896C-5A7C-BDD9-A4A6-E82A0FC7D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8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370" y="1798401"/>
            <a:ext cx="3178630" cy="238397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Centre International de Deauville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422910" y="1559878"/>
            <a:ext cx="8194675" cy="398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The Normandy region and Deauville.</a:t>
            </a:r>
          </a:p>
          <a:p>
            <a:pPr marL="0" indent="0">
              <a:buNone/>
            </a:pPr>
            <a:r>
              <a:rPr lang="en-US" sz="2000" b="1" dirty="0"/>
              <a:t>An enthralling destination and historically significant location.</a:t>
            </a:r>
          </a:p>
          <a:p>
            <a:pPr marL="0" indent="0">
              <a:buNone/>
            </a:pPr>
            <a:r>
              <a:rPr lang="en-US" sz="2000" b="1" dirty="0"/>
              <a:t>CID hosts ~140 events/</a:t>
            </a:r>
            <a:r>
              <a:rPr lang="en-US" sz="2000" b="1" dirty="0" err="1"/>
              <a:t>yr</a:t>
            </a:r>
            <a:r>
              <a:rPr lang="en-US" sz="2000" b="1" dirty="0"/>
              <a:t>, up to 7,000 delegates.</a:t>
            </a:r>
            <a:endParaRPr lang="en-US" sz="2000" dirty="0"/>
          </a:p>
          <a:p>
            <a:endParaRPr lang="en-US" sz="300" dirty="0"/>
          </a:p>
          <a:p>
            <a:r>
              <a:rPr lang="en-US" sz="2000" dirty="0"/>
              <a:t>Change of scenery and </a:t>
            </a:r>
            <a:r>
              <a:rPr lang="en-US" sz="2000" b="1" dirty="0"/>
              <a:t>tranquility guaranteed </a:t>
            </a:r>
            <a:r>
              <a:rPr lang="en-US" sz="2000" dirty="0"/>
              <a:t>for all participants.</a:t>
            </a:r>
          </a:p>
          <a:p>
            <a:r>
              <a:rPr lang="en-US" sz="2000" dirty="0"/>
              <a:t>Venue located on </a:t>
            </a:r>
            <a:r>
              <a:rPr lang="en-US" sz="2000" b="1" dirty="0"/>
              <a:t>the seafront</a:t>
            </a:r>
            <a:r>
              <a:rPr lang="en-US" sz="2000" dirty="0"/>
              <a:t>, close to all local facilities.</a:t>
            </a:r>
          </a:p>
          <a:p>
            <a:r>
              <a:rPr lang="en-US" sz="2000" dirty="0"/>
              <a:t>Everything by foot in </a:t>
            </a:r>
            <a:r>
              <a:rPr lang="en-US" sz="2000" b="1" dirty="0"/>
              <a:t>Deauville 4km</a:t>
            </a:r>
            <a:r>
              <a:rPr lang="en-US" sz="2000" b="1" baseline="30000" dirty="0"/>
              <a:t>2</a:t>
            </a:r>
          </a:p>
          <a:p>
            <a:r>
              <a:rPr lang="en-GB" sz="2000" b="1" dirty="0"/>
              <a:t>Easy access from Paris </a:t>
            </a:r>
            <a:r>
              <a:rPr lang="en-GB" sz="2000" dirty="0"/>
              <a:t>by car or train.</a:t>
            </a:r>
          </a:p>
          <a:p>
            <a:r>
              <a:rPr lang="en-US" sz="2000" dirty="0"/>
              <a:t>Several </a:t>
            </a:r>
            <a:r>
              <a:rPr lang="en-US" sz="2000" b="1" dirty="0"/>
              <a:t>flexible main rooms</a:t>
            </a:r>
            <a:r>
              <a:rPr lang="en-US" sz="2000" dirty="0"/>
              <a:t>.</a:t>
            </a:r>
          </a:p>
          <a:p>
            <a:r>
              <a:rPr lang="en-US" sz="2000" dirty="0"/>
              <a:t>Highly </a:t>
            </a:r>
            <a:r>
              <a:rPr lang="en-US" sz="2000" b="1" dirty="0"/>
              <a:t>professional staff</a:t>
            </a:r>
            <a:r>
              <a:rPr lang="en-US" sz="2000" dirty="0"/>
              <a:t>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165" y="3880988"/>
            <a:ext cx="2588206" cy="242773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371" y="4182375"/>
            <a:ext cx="3178629" cy="2127411"/>
          </a:xfrm>
          <a:prstGeom prst="rect">
            <a:avLst/>
          </a:prstGeom>
        </p:spPr>
      </p:pic>
      <p:pic>
        <p:nvPicPr>
          <p:cNvPr id="3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E3941EE1-1ADE-3A9F-C846-788E82085E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14" y="1903015"/>
            <a:ext cx="4951908" cy="280553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CID Details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646208" y="1506267"/>
            <a:ext cx="7156672" cy="4821381"/>
          </a:xfrm>
        </p:spPr>
        <p:txBody>
          <a:bodyPr>
            <a:normAutofit/>
          </a:bodyPr>
          <a:lstStyle/>
          <a:p>
            <a:r>
              <a:rPr lang="en-GB" sz="1800" dirty="0"/>
              <a:t>2 main auditoriums.</a:t>
            </a:r>
          </a:p>
          <a:p>
            <a:r>
              <a:rPr lang="en-GB" sz="1800" dirty="0"/>
              <a:t>1 auditorium for larger group meetings.</a:t>
            </a:r>
          </a:p>
          <a:p>
            <a:r>
              <a:rPr lang="en-GB" sz="1800" dirty="0"/>
              <a:t>Place for industrial exhibition.</a:t>
            </a:r>
          </a:p>
          <a:p>
            <a:r>
              <a:rPr lang="en-GB" sz="1800" dirty="0"/>
              <a:t>Place for posters.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Implementations for coffee breaks and light lunch buffet if necessary.</a:t>
            </a:r>
          </a:p>
          <a:p>
            <a:r>
              <a:rPr lang="en-GB" sz="1800" dirty="0"/>
              <a:t>Stand up tables with and without chairs for discussions.</a:t>
            </a:r>
          </a:p>
          <a:p>
            <a:r>
              <a:rPr lang="en-GB" sz="1800" dirty="0"/>
              <a:t>IT services.</a:t>
            </a:r>
          </a:p>
          <a:p>
            <a:r>
              <a:rPr lang="en-GB" sz="1800" dirty="0"/>
              <a:t>AV installations (for local transmissions between the meeting rooms).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8" name="Espace réservé du contenu 7" descr="Capture d’écran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496" y="992645"/>
            <a:ext cx="3912576" cy="5621362"/>
          </a:xfrm>
        </p:spPr>
      </p:pic>
      <p:pic>
        <p:nvPicPr>
          <p:cNvPr id="2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BA9AE29D-AEC0-69D1-AC2A-268981EC8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9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Centre International de Deauville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330" y="3910570"/>
            <a:ext cx="3569220" cy="237515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681" y="1626870"/>
            <a:ext cx="3063596" cy="22947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52"/>
          <a:stretch/>
        </p:blipFill>
        <p:spPr>
          <a:xfrm>
            <a:off x="6185277" y="1626870"/>
            <a:ext cx="3039668" cy="229474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9FFD4B79-1B68-4B10-A33A-F05B5732A2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945" y="1626870"/>
            <a:ext cx="3477394" cy="228478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797" y="3938754"/>
            <a:ext cx="3779015" cy="234696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680" y="3938754"/>
            <a:ext cx="3509957" cy="233219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6870"/>
            <a:ext cx="3112882" cy="2332197"/>
          </a:xfrm>
          <a:ln w="28575">
            <a:solidFill>
              <a:schemeClr val="bg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9" y="3938754"/>
            <a:ext cx="3112858" cy="2332197"/>
          </a:xfr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5273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9" y="1520529"/>
            <a:ext cx="3518219" cy="26352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Student</a:t>
            </a:r>
            <a:r>
              <a:rPr lang="fr-FR" dirty="0"/>
              <a:t> Poster Session – Sunday 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1575"/>
            <a:ext cx="3917950" cy="2611438"/>
          </a:xfrm>
        </p:spPr>
      </p:pic>
      <p:pic>
        <p:nvPicPr>
          <p:cNvPr id="6" name="Espace réservé du contenu 5" descr="Capture d’écran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613" y="1989138"/>
            <a:ext cx="2592387" cy="4140200"/>
          </a:xfr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85" y="4059238"/>
            <a:ext cx="3748526" cy="212375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 rot="1890034">
            <a:off x="5759198" y="5537082"/>
            <a:ext cx="999636" cy="43729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674106" y="1917605"/>
            <a:ext cx="5668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Close to the main auditorium and registration desk.</a:t>
            </a:r>
          </a:p>
          <a:p>
            <a:endParaRPr lang="en-GB" sz="2000" dirty="0"/>
          </a:p>
          <a:p>
            <a:r>
              <a:rPr lang="en-GB" sz="2000" dirty="0"/>
              <a:t>Note:</a:t>
            </a:r>
          </a:p>
          <a:p>
            <a:r>
              <a:rPr lang="en-GB" sz="2000" dirty="0"/>
              <a:t>The exhibition areas not accessible due to vendor installation work planned on Sunday afternoon.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774EB702-EBC2-8874-5CE9-5DB29C6C8669}"/>
              </a:ext>
            </a:extLst>
          </p:cNvPr>
          <p:cNvSpPr/>
          <p:nvPr/>
        </p:nvSpPr>
        <p:spPr>
          <a:xfrm rot="5400000" flipV="1">
            <a:off x="8411471" y="4029910"/>
            <a:ext cx="3460113" cy="88669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18E2C8-EE67-D6F0-91F6-327C20A9A7E6}"/>
              </a:ext>
            </a:extLst>
          </p:cNvPr>
          <p:cNvCxnSpPr>
            <a:cxnSpLocks/>
          </p:cNvCxnSpPr>
          <p:nvPr/>
        </p:nvCxnSpPr>
        <p:spPr>
          <a:xfrm flipV="1">
            <a:off x="6470073" y="4386551"/>
            <a:ext cx="3129540" cy="1141413"/>
          </a:xfrm>
          <a:prstGeom prst="straightConnector1">
            <a:avLst/>
          </a:prstGeom>
          <a:ln w="31750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14485160-A799-E21F-780A-C1F83B6450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6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Contracts so far…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5325" y="1657667"/>
            <a:ext cx="5292725" cy="448024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Installation of industrial exhibition and deliveries: </a:t>
            </a:r>
          </a:p>
          <a:p>
            <a:pPr lvl="1"/>
            <a:r>
              <a:rPr lang="en-GB" sz="1800" dirty="0"/>
              <a:t>Wednesday – Sunday before the conference. </a:t>
            </a:r>
          </a:p>
          <a:p>
            <a:r>
              <a:rPr lang="en-GB" sz="1800" dirty="0"/>
              <a:t>JACOW office with specific entrance (30 spaces):</a:t>
            </a:r>
          </a:p>
          <a:p>
            <a:pPr lvl="1"/>
            <a:r>
              <a:rPr lang="en-GB" sz="1800" dirty="0"/>
              <a:t>from Wednesday week before.</a:t>
            </a:r>
          </a:p>
          <a:p>
            <a:r>
              <a:rPr lang="en-GB" sz="1800" dirty="0"/>
              <a:t>Student posters – installation, panels and space:</a:t>
            </a:r>
          </a:p>
          <a:p>
            <a:pPr lvl="1"/>
            <a:r>
              <a:rPr lang="en-GB" sz="1800" dirty="0"/>
              <a:t>Sunday 14:00-18:00</a:t>
            </a:r>
          </a:p>
          <a:p>
            <a:r>
              <a:rPr lang="en-GB" sz="1800" dirty="0"/>
              <a:t>Opening for registrations at the conference:</a:t>
            </a:r>
          </a:p>
          <a:p>
            <a:pPr lvl="1"/>
            <a:r>
              <a:rPr lang="en-GB" sz="1800" dirty="0"/>
              <a:t>Sunday from 14:00</a:t>
            </a:r>
          </a:p>
          <a:p>
            <a:r>
              <a:rPr lang="en-GB" sz="1800" dirty="0"/>
              <a:t>Welcome reception from:</a:t>
            </a:r>
          </a:p>
          <a:p>
            <a:pPr lvl="1"/>
            <a:r>
              <a:rPr lang="en-GB" sz="1800" dirty="0"/>
              <a:t>Sunday from 18:00</a:t>
            </a:r>
          </a:p>
          <a:p>
            <a:r>
              <a:rPr lang="en-GB" sz="1800" dirty="0"/>
              <a:t>Coffee breaks Monday to Friday.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03950" y="1657668"/>
            <a:ext cx="5292724" cy="448024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Meeting rooms: </a:t>
            </a:r>
          </a:p>
          <a:p>
            <a:pPr lvl="1"/>
            <a:r>
              <a:rPr lang="en-GB" sz="1800" dirty="0"/>
              <a:t>LOC secretariat x2</a:t>
            </a:r>
          </a:p>
          <a:p>
            <a:pPr lvl="1"/>
            <a:r>
              <a:rPr lang="en-GB" sz="1800" dirty="0"/>
              <a:t>Paper editing café:</a:t>
            </a:r>
          </a:p>
          <a:p>
            <a:pPr lvl="2"/>
            <a:r>
              <a:rPr lang="en-GB" sz="1600" dirty="0" err="1"/>
              <a:t>Wifi</a:t>
            </a:r>
            <a:r>
              <a:rPr lang="en-GB" sz="1600" dirty="0"/>
              <a:t>, tables, chairs…</a:t>
            </a:r>
          </a:p>
          <a:p>
            <a:pPr lvl="2"/>
            <a:r>
              <a:rPr lang="en-GB" sz="1600" dirty="0"/>
              <a:t>Screens with direct diffusion of the two conference rooms. </a:t>
            </a:r>
          </a:p>
          <a:p>
            <a:pPr lvl="1"/>
            <a:r>
              <a:rPr lang="en-GB" sz="1800" dirty="0"/>
              <a:t>Speaker preparation room</a:t>
            </a:r>
          </a:p>
          <a:p>
            <a:pPr lvl="2"/>
            <a:r>
              <a:rPr lang="en-GB" sz="1600" dirty="0" err="1"/>
              <a:t>Wifi</a:t>
            </a:r>
            <a:r>
              <a:rPr lang="en-GB" sz="1600" dirty="0"/>
              <a:t>, tables, chairs, projections …</a:t>
            </a:r>
          </a:p>
          <a:p>
            <a:pPr lvl="2"/>
            <a:r>
              <a:rPr lang="en-GB" sz="1600" dirty="0"/>
              <a:t>Screens with direct diffusion of the two conference rooms. </a:t>
            </a:r>
          </a:p>
          <a:p>
            <a:pPr lvl="1"/>
            <a:r>
              <a:rPr lang="en-GB" sz="1800" dirty="0"/>
              <a:t>Press office.</a:t>
            </a:r>
          </a:p>
          <a:p>
            <a:pPr lvl="1"/>
            <a:r>
              <a:rPr lang="en-GB" sz="1800" dirty="0"/>
              <a:t>PCO room + refreshments.</a:t>
            </a:r>
          </a:p>
          <a:p>
            <a:pPr lvl="1"/>
            <a:r>
              <a:rPr lang="en-GB" sz="1800" dirty="0"/>
              <a:t>Meeting rooms « U format » 10/20/30 persons</a:t>
            </a:r>
          </a:p>
          <a:p>
            <a:pPr lvl="1"/>
            <a:endParaRPr lang="en-GB" sz="1800" dirty="0"/>
          </a:p>
        </p:txBody>
      </p:sp>
      <p:pic>
        <p:nvPicPr>
          <p:cNvPr id="5" name="Image 12" descr="Une image contenant Visage humain, capture d’écran, usine, art&#10;&#10;Description générée automatiquement">
            <a:extLst>
              <a:ext uri="{FF2B5EF4-FFF2-40B4-BE49-F238E27FC236}">
                <a16:creationId xmlns:a16="http://schemas.microsoft.com/office/drawing/2014/main" id="{872651AF-8D4A-9F9C-1388-34C8778C1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17999"/>
            <a:ext cx="12192000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8755"/>
      </p:ext>
    </p:extLst>
  </p:cSld>
  <p:clrMapOvr>
    <a:masterClrMapping/>
  </p:clrMapOvr>
</p:sld>
</file>

<file path=ppt/theme/theme1.xml><?xml version="1.0" encoding="utf-8"?>
<a:theme xmlns:a="http://schemas.openxmlformats.org/drawingml/2006/main" name="GANIL 2024">
  <a:themeElements>
    <a:clrScheme name="GANIL">
      <a:dk1>
        <a:srgbClr val="000000"/>
      </a:dk1>
      <a:lt1>
        <a:srgbClr val="FFFFFF"/>
      </a:lt1>
      <a:dk2>
        <a:srgbClr val="261F4D"/>
      </a:dk2>
      <a:lt2>
        <a:srgbClr val="CACDDE"/>
      </a:lt2>
      <a:accent1>
        <a:srgbClr val="60A3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0A3B3"/>
      </a:hlink>
      <a:folHlink>
        <a:srgbClr val="C958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NIL 2024" id="{C6065182-34B5-4DD2-B792-6C3045DECA48}" vid="{064B3C18-A118-40ED-917B-D67048630F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GANIL 2024</Template>
  <TotalTime>1059</TotalTime>
  <Words>706</Words>
  <Application>Microsoft Office PowerPoint</Application>
  <PresentationFormat>Widescreen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Monotype Corsiva</vt:lpstr>
      <vt:lpstr>GANIL 2024</vt:lpstr>
      <vt:lpstr>PowerPoint Presentation</vt:lpstr>
      <vt:lpstr>Planning Roadmap</vt:lpstr>
      <vt:lpstr>IPAC’26 Team ….. so far </vt:lpstr>
      <vt:lpstr>IPAC’26 in Normandy</vt:lpstr>
      <vt:lpstr>Centre International de Deauville</vt:lpstr>
      <vt:lpstr>CID Details</vt:lpstr>
      <vt:lpstr>Centre International de Deauville</vt:lpstr>
      <vt:lpstr>Student Poster Session – Sunday </vt:lpstr>
      <vt:lpstr>Contracts so far… </vt:lpstr>
      <vt:lpstr>Contracts so far… </vt:lpstr>
      <vt:lpstr>Upcoming Meetings</vt:lpstr>
      <vt:lpstr>Proposition of Registration Fees</vt:lpstr>
      <vt:lpstr>IPAC’26 Centre International de Deauville Sunday 17th – Friday 22nd May, 2026 </vt:lpstr>
      <vt:lpstr>JACOW office at IPAC’26</vt:lpstr>
    </vt:vector>
  </TitlesOfParts>
  <Company>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IPAC 2026</dc:title>
  <dc:creator>Franberg Hanna</dc:creator>
  <cp:lastModifiedBy>McIntosh, Peter (STFC,DL,AST)</cp:lastModifiedBy>
  <cp:revision>74</cp:revision>
  <dcterms:created xsi:type="dcterms:W3CDTF">2023-01-06T12:13:11Z</dcterms:created>
  <dcterms:modified xsi:type="dcterms:W3CDTF">2024-05-21T20:21:28Z</dcterms:modified>
</cp:coreProperties>
</file>