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</p:sldMasterIdLst>
  <p:notesMasterIdLst>
    <p:notesMasterId r:id="rId10"/>
  </p:notesMasterIdLst>
  <p:sldIdLst>
    <p:sldId id="275" r:id="rId2"/>
    <p:sldId id="394" r:id="rId3"/>
    <p:sldId id="422" r:id="rId4"/>
    <p:sldId id="434" r:id="rId5"/>
    <p:sldId id="435" r:id="rId6"/>
    <p:sldId id="436" r:id="rId7"/>
    <p:sldId id="437" r:id="rId8"/>
    <p:sldId id="307" r:id="rId9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60296C5-B24A-601A-7D35-6123864D063B}" name="Saethre, Robert" initials="SR" userId="S::rs4@ornl.gov::d6248097-6830-49cd-a318-ee42293ccf9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9"/>
    <a:srgbClr val="7861F1"/>
    <a:srgbClr val="FFDB00"/>
    <a:srgbClr val="B8712A"/>
    <a:srgbClr val="67E1C8"/>
    <a:srgbClr val="D7B470"/>
    <a:srgbClr val="FFFFFF"/>
    <a:srgbClr val="22AB35"/>
    <a:srgbClr val="6B6FA5"/>
    <a:srgbClr val="F8F8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0015" autoAdjust="0"/>
  </p:normalViewPr>
  <p:slideViewPr>
    <p:cSldViewPr snapToGrid="0">
      <p:cViewPr varScale="1">
        <p:scale>
          <a:sx n="101" d="100"/>
          <a:sy n="101" d="100"/>
        </p:scale>
        <p:origin x="1368" y="-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8/10/relationships/authors" Target="author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6294E2-5905-4058-9F6C-3281DD974D1B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392B8B-2E58-4B23-9D60-E8E693F6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708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ick bar">
    <p:bg>
      <p:bgPr>
        <a:solidFill>
          <a:srgbClr val="F0E7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B262E56-28B3-B84C-9FBD-50A225FFC4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9528"/>
          <a:stretch/>
        </p:blipFill>
        <p:spPr>
          <a:xfrm>
            <a:off x="0" y="6139860"/>
            <a:ext cx="12192000" cy="7181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D9B5016-BDD2-254D-AE8A-558F5700EB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457" y="6196104"/>
            <a:ext cx="1637085" cy="6435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872F62B-C2EF-1C48-9A91-39AFD358D7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8542" y="6258599"/>
            <a:ext cx="5321915" cy="4831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E92037E-721F-B04E-A042-2BB1CCAC55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457" y="279832"/>
            <a:ext cx="467872" cy="448587"/>
          </a:xfrm>
          <a:prstGeom prst="rect">
            <a:avLst/>
          </a:prstGeom>
        </p:spPr>
      </p:pic>
      <p:sp>
        <p:nvSpPr>
          <p:cNvPr id="13" name="Title 12">
            <a:extLst>
              <a:ext uri="{FF2B5EF4-FFF2-40B4-BE49-F238E27FC236}">
                <a16:creationId xmlns:a16="http://schemas.microsoft.com/office/drawing/2014/main" id="{C439E273-D6EF-9340-A7BF-34F1EC830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329" y="279833"/>
            <a:ext cx="10515600" cy="718140"/>
          </a:xfrm>
        </p:spPr>
        <p:txBody>
          <a:bodyPr anchor="t">
            <a:normAutofit/>
          </a:bodyPr>
          <a:lstStyle>
            <a:lvl1pPr>
              <a:defRPr sz="3200" b="1" i="0">
                <a:solidFill>
                  <a:srgbClr val="002E33"/>
                </a:solidFill>
                <a:latin typeface="Rockwell Nova" panose="020605030202050204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EDDAF2DE-31A7-AD4A-BE91-06EAA08444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9330" y="1541958"/>
            <a:ext cx="6585870" cy="3178898"/>
          </a:xfrm>
        </p:spPr>
        <p:txBody>
          <a:bodyPr/>
          <a:lstStyle>
            <a:lvl1pPr marL="228600" indent="-228600">
              <a:buFont typeface="Arial" panose="020B0604020202020204" pitchFamily="34" charset="0"/>
              <a:buChar char="•"/>
              <a:defRPr/>
            </a:lvl1pPr>
            <a:lvl2pPr marL="685800" indent="-228600">
              <a:buFont typeface="Arial" panose="020B0604020202020204" pitchFamily="34" charset="0"/>
              <a:buChar char="•"/>
              <a:defRPr/>
            </a:lvl2pPr>
            <a:lvl3pPr marL="1143000" indent="-228600">
              <a:buFont typeface="Arial" panose="020B0604020202020204" pitchFamily="34" charset="0"/>
              <a:buChar char="•"/>
              <a:defRPr/>
            </a:lvl3pPr>
            <a:lvl4pPr marL="1600200" indent="-228600">
              <a:buFont typeface="Arial" panose="020B0604020202020204" pitchFamily="34" charset="0"/>
              <a:buChar char="•"/>
              <a:defRPr/>
            </a:lvl4pPr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637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oo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188010A-2118-5A43-B2DA-CBB6433F0365}"/>
              </a:ext>
            </a:extLst>
          </p:cNvPr>
          <p:cNvSpPr/>
          <p:nvPr/>
        </p:nvSpPr>
        <p:spPr>
          <a:xfrm>
            <a:off x="-211668" y="1168400"/>
            <a:ext cx="12708467" cy="4690533"/>
          </a:xfrm>
          <a:prstGeom prst="rect">
            <a:avLst/>
          </a:prstGeom>
          <a:solidFill>
            <a:srgbClr val="002E33">
              <a:alpha val="71000"/>
            </a:srgbClr>
          </a:solidFill>
          <a:ln w="38100">
            <a:solidFill>
              <a:srgbClr val="F0E7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8DDE59C-CC5A-8242-9B4E-9E99155C04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613268" y="819420"/>
            <a:ext cx="965463" cy="925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790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ic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11372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bg>
      <p:bgPr>
        <a:solidFill>
          <a:srgbClr val="F0E7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60082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4C7A9-A6DF-6A49-9A3F-39676629F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0C4886-103C-0C4A-B418-ECD392A00A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D426FF-393E-EA45-A0DC-4BCE81892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E3B58-BEF9-4B03-8206-C434911D263F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5B71FA-C2F5-E24E-81EB-A91EA027C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FA18BC-B332-0E4D-BAB9-D539AB809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DCD9-08C2-485B-A5D5-6EB7D3D3C4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3927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D388E-E7B0-6D4B-A068-72CFA1CD2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143D71-1920-5548-8932-83F5374D12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A37C6A-6B11-9A48-A6DC-13AC315FC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3420E-B2FA-4941-A8A9-2092AFE1DA9B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E8A17B-A7FB-484C-80D7-DB2B1DF67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711254-4856-4A4E-8879-C9F93004F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5AAE6-F6FF-864D-8AB6-80E74CBD6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0246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186E7-EF97-644B-A86B-76F1F64E9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342CB1-FD7F-F14E-906D-3240AE1ED2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BF3C09-3DC9-B64C-81A6-D02A5C35CC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16070B-04A2-7343-AFBB-3E2164858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3420E-B2FA-4941-A8A9-2092AFE1DA9B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C572CA-445D-6544-8704-5D796669D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6BD649-3E44-5F4C-A377-DCFB0FC50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5AAE6-F6FF-864D-8AB6-80E74CBD6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6166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0F195-F5C5-D84B-8EC5-7F7FEA394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5DE377-9429-8143-B8EB-227447F63C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2641AC-9EE0-CD41-B566-D7C735430C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591CC9-EF56-A941-9F92-0012D39D8D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3DBD1C-C659-344C-B2F8-58E88AE299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A66A42-6C2E-A749-91A2-FEADF63CE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3420E-B2FA-4941-A8A9-2092AFE1DA9B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D9D1DEF-96B0-BC4C-AABF-C17695210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F1FCF34-905D-EF4E-B82D-AEB424705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5AAE6-F6FF-864D-8AB6-80E74CBD6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4812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B333A-6B74-3E48-8486-FADE83C9D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621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rick bar">
    <p:bg>
      <p:bgPr>
        <a:solidFill>
          <a:srgbClr val="F0E7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B262E56-28B3-B84C-9FBD-50A225FFC4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9528"/>
          <a:stretch/>
        </p:blipFill>
        <p:spPr>
          <a:xfrm>
            <a:off x="0" y="6139860"/>
            <a:ext cx="12192000" cy="7181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D9B5016-BDD2-254D-AE8A-558F5700EB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457" y="6196104"/>
            <a:ext cx="1637085" cy="6435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872F62B-C2EF-1C48-9A91-39AFD358D7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8542" y="6258599"/>
            <a:ext cx="5321915" cy="4831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E92037E-721F-B04E-A042-2BB1CCAC55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457" y="279832"/>
            <a:ext cx="467872" cy="448587"/>
          </a:xfrm>
          <a:prstGeom prst="rect">
            <a:avLst/>
          </a:prstGeom>
        </p:spPr>
      </p:pic>
      <p:sp>
        <p:nvSpPr>
          <p:cNvPr id="13" name="Title 12">
            <a:extLst>
              <a:ext uri="{FF2B5EF4-FFF2-40B4-BE49-F238E27FC236}">
                <a16:creationId xmlns:a16="http://schemas.microsoft.com/office/drawing/2014/main" id="{C439E273-D6EF-9340-A7BF-34F1EC830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329" y="279833"/>
            <a:ext cx="10515600" cy="718140"/>
          </a:xfrm>
        </p:spPr>
        <p:txBody>
          <a:bodyPr anchor="t">
            <a:normAutofit/>
          </a:bodyPr>
          <a:lstStyle>
            <a:lvl1pPr>
              <a:defRPr sz="3200" b="1" i="0">
                <a:solidFill>
                  <a:srgbClr val="002E33"/>
                </a:solidFill>
                <a:latin typeface="Rockwell Nova" panose="020605030202050204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28AD88A-3CD0-E2B0-3ECA-943B8F3BC5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765243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D92A9BCE-ADD0-1929-C42C-93BEA927FB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765243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27216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ick bar">
    <p:bg>
      <p:bgPr>
        <a:solidFill>
          <a:srgbClr val="F0E7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E92037E-721F-B04E-A042-2BB1CCAC55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457" y="279832"/>
            <a:ext cx="467872" cy="448587"/>
          </a:xfrm>
          <a:prstGeom prst="rect">
            <a:avLst/>
          </a:prstGeom>
        </p:spPr>
      </p:pic>
      <p:sp>
        <p:nvSpPr>
          <p:cNvPr id="13" name="Title 12">
            <a:extLst>
              <a:ext uri="{FF2B5EF4-FFF2-40B4-BE49-F238E27FC236}">
                <a16:creationId xmlns:a16="http://schemas.microsoft.com/office/drawing/2014/main" id="{C439E273-D6EF-9340-A7BF-34F1EC830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329" y="279833"/>
            <a:ext cx="10515600" cy="718140"/>
          </a:xfrm>
        </p:spPr>
        <p:txBody>
          <a:bodyPr anchor="t">
            <a:normAutofit/>
          </a:bodyPr>
          <a:lstStyle>
            <a:lvl1pPr>
              <a:defRPr sz="3200" b="1" i="0">
                <a:solidFill>
                  <a:srgbClr val="002E33"/>
                </a:solidFill>
                <a:latin typeface="Rockwell Nova" panose="020605030202050204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083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ick bar_no pick">
    <p:bg>
      <p:bgPr>
        <a:solidFill>
          <a:srgbClr val="F0E7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B262E56-28B3-B84C-9FBD-50A225FFC4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9528"/>
          <a:stretch/>
        </p:blipFill>
        <p:spPr>
          <a:xfrm>
            <a:off x="0" y="6139860"/>
            <a:ext cx="12192000" cy="7181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D9B5016-BDD2-254D-AE8A-558F5700EB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515" y="6196104"/>
            <a:ext cx="1637085" cy="6435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872F62B-C2EF-1C48-9A91-39AFD358D7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0600" y="6258599"/>
            <a:ext cx="5321915" cy="483164"/>
          </a:xfrm>
          <a:prstGeom prst="rect">
            <a:avLst/>
          </a:prstGeom>
        </p:spPr>
      </p:pic>
      <p:sp>
        <p:nvSpPr>
          <p:cNvPr id="13" name="Title 12">
            <a:extLst>
              <a:ext uri="{FF2B5EF4-FFF2-40B4-BE49-F238E27FC236}">
                <a16:creationId xmlns:a16="http://schemas.microsoft.com/office/drawing/2014/main" id="{C439E273-D6EF-9340-A7BF-34F1EC830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515" y="279833"/>
            <a:ext cx="10515600" cy="718140"/>
          </a:xfrm>
        </p:spPr>
        <p:txBody>
          <a:bodyPr anchor="t">
            <a:normAutofit/>
          </a:bodyPr>
          <a:lstStyle>
            <a:lvl1pPr>
              <a:defRPr sz="3200" b="1" i="0">
                <a:solidFill>
                  <a:srgbClr val="C43927"/>
                </a:solidFill>
                <a:latin typeface="Rockwell Nova" panose="020605030202050204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EDDAF2DE-31A7-AD4A-BE91-06EAA08444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3516" y="1541958"/>
            <a:ext cx="5490718" cy="3178898"/>
          </a:xfrm>
        </p:spPr>
        <p:txBody>
          <a:bodyPr/>
          <a:lstStyle>
            <a:lvl1pPr marL="228600" indent="-228600">
              <a:buFont typeface="Arial" panose="020B0604020202020204" pitchFamily="34" charset="0"/>
              <a:buChar char="•"/>
              <a:defRPr/>
            </a:lvl1pPr>
            <a:lvl2pPr marL="685800" indent="-228600">
              <a:buFont typeface="Arial" panose="020B0604020202020204" pitchFamily="34" charset="0"/>
              <a:buChar char="•"/>
              <a:defRPr/>
            </a:lvl2pPr>
            <a:lvl3pPr marL="1143000" indent="-228600">
              <a:buFont typeface="Arial" panose="020B0604020202020204" pitchFamily="34" charset="0"/>
              <a:buChar char="•"/>
              <a:defRPr/>
            </a:lvl3pPr>
            <a:lvl4pPr marL="1600200" indent="-228600">
              <a:buFont typeface="Arial" panose="020B0604020202020204" pitchFamily="34" charset="0"/>
              <a:buChar char="•"/>
              <a:defRPr/>
            </a:lvl4pPr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337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uitar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C85B089-3D56-8247-8C24-E44ED37B70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402" t="19421" r="1957" b="13834"/>
          <a:stretch/>
        </p:blipFill>
        <p:spPr>
          <a:xfrm>
            <a:off x="0" y="1"/>
            <a:ext cx="282379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571F488-F945-FB49-9A53-D80D9688AC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381" y="279833"/>
            <a:ext cx="467872" cy="44858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1BDA189-38D5-AD47-838B-AAA651B3E0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60591" y="6108724"/>
            <a:ext cx="1637085" cy="64358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A69E59-E981-1644-A83E-86C064440B2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66533" y="1542411"/>
            <a:ext cx="7535863" cy="40719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itle 12">
            <a:extLst>
              <a:ext uri="{FF2B5EF4-FFF2-40B4-BE49-F238E27FC236}">
                <a16:creationId xmlns:a16="http://schemas.microsoft.com/office/drawing/2014/main" id="{DFFFD2A8-D2E6-3E49-81E1-50C66A748446}"/>
              </a:ext>
            </a:extLst>
          </p:cNvPr>
          <p:cNvSpPr txBox="1">
            <a:spLocks/>
          </p:cNvSpPr>
          <p:nvPr/>
        </p:nvSpPr>
        <p:spPr>
          <a:xfrm>
            <a:off x="1242053" y="279833"/>
            <a:ext cx="10515600" cy="7181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2E33"/>
                </a:solidFill>
                <a:latin typeface="Rockwell Nova" panose="02060503020205020403" pitchFamily="18" charset="0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2" name="Title 12">
            <a:extLst>
              <a:ext uri="{FF2B5EF4-FFF2-40B4-BE49-F238E27FC236}">
                <a16:creationId xmlns:a16="http://schemas.microsoft.com/office/drawing/2014/main" id="{388A118E-0757-4F0F-AC21-4BDCF140A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2076" y="277444"/>
            <a:ext cx="10515600" cy="718140"/>
          </a:xfrm>
        </p:spPr>
        <p:txBody>
          <a:bodyPr anchor="t">
            <a:normAutofit/>
          </a:bodyPr>
          <a:lstStyle>
            <a:lvl1pPr>
              <a:defRPr sz="3200" b="1" i="0">
                <a:solidFill>
                  <a:srgbClr val="002E33"/>
                </a:solidFill>
                <a:latin typeface="Rockwell Nova" panose="020605030202050204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251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i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6DF7FE1-5FE8-5140-9412-8B84F811AE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354" r="588" b="628"/>
          <a:stretch/>
        </p:blipFill>
        <p:spPr>
          <a:xfrm rot="20799825">
            <a:off x="-245263" y="2834444"/>
            <a:ext cx="11189632" cy="497297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5AEDC6B-9BB3-5342-8F5D-9D429B92B7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14467" y="3326596"/>
            <a:ext cx="2324636" cy="4561551"/>
          </a:xfrm>
          <a:prstGeom prst="rect">
            <a:avLst/>
          </a:prstGeom>
        </p:spPr>
      </p:pic>
      <p:sp>
        <p:nvSpPr>
          <p:cNvPr id="14" name="Title 12">
            <a:extLst>
              <a:ext uri="{FF2B5EF4-FFF2-40B4-BE49-F238E27FC236}">
                <a16:creationId xmlns:a16="http://schemas.microsoft.com/office/drawing/2014/main" id="{97A5A41B-5410-5C44-90B5-1F60B9A50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515" y="279833"/>
            <a:ext cx="10515600" cy="718140"/>
          </a:xfrm>
        </p:spPr>
        <p:txBody>
          <a:bodyPr anchor="t">
            <a:normAutofit/>
          </a:bodyPr>
          <a:lstStyle>
            <a:lvl1pPr>
              <a:defRPr sz="3200" b="1" i="0">
                <a:solidFill>
                  <a:srgbClr val="002E33"/>
                </a:solidFill>
                <a:latin typeface="Rockwell Nova" panose="020605030202050204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1FF11577-7612-D448-8DAD-06EB10F665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3516" y="1541958"/>
            <a:ext cx="5490718" cy="3178898"/>
          </a:xfrm>
        </p:spPr>
        <p:txBody>
          <a:bodyPr/>
          <a:lstStyle>
            <a:lvl1pPr marL="228600" indent="-228600">
              <a:buFont typeface="Arial" panose="020B0604020202020204" pitchFamily="34" charset="0"/>
              <a:buChar char="•"/>
              <a:defRPr/>
            </a:lvl1pPr>
            <a:lvl2pPr marL="685800" indent="-228600">
              <a:buFont typeface="Arial" panose="020B0604020202020204" pitchFamily="34" charset="0"/>
              <a:buChar char="•"/>
              <a:defRPr/>
            </a:lvl2pPr>
            <a:lvl3pPr marL="1143000" indent="-228600">
              <a:buFont typeface="Arial" panose="020B0604020202020204" pitchFamily="34" charset="0"/>
              <a:buChar char="•"/>
              <a:defRPr/>
            </a:lvl3pPr>
            <a:lvl4pPr marL="1600200" indent="-228600">
              <a:buFont typeface="Arial" panose="020B0604020202020204" pitchFamily="34" charset="0"/>
              <a:buChar char="•"/>
              <a:defRPr/>
            </a:lvl4pPr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002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ick_photo_musi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CF1B54E-780C-1B49-BAD3-C2D64E6276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603" t="171" r="1879" b="14467"/>
          <a:stretch/>
        </p:blipFill>
        <p:spPr>
          <a:xfrm>
            <a:off x="0" y="3446464"/>
            <a:ext cx="6390168" cy="3411536"/>
          </a:xfrm>
          <a:prstGeom prst="rect">
            <a:avLst/>
          </a:prstGeom>
        </p:spPr>
      </p:pic>
      <p:sp>
        <p:nvSpPr>
          <p:cNvPr id="8" name="Picture Placeholder 11">
            <a:extLst>
              <a:ext uri="{FF2B5EF4-FFF2-40B4-BE49-F238E27FC236}">
                <a16:creationId xmlns:a16="http://schemas.microsoft.com/office/drawing/2014/main" id="{4051B69B-9A70-C54A-8DE7-B91378E247E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29329" y="1102830"/>
            <a:ext cx="5028004" cy="4958159"/>
          </a:xfrm>
          <a:solidFill>
            <a:schemeClr val="bg1">
              <a:lumMod val="85000"/>
            </a:schemeClr>
          </a:solidFill>
          <a:ln w="12700">
            <a:solidFill>
              <a:srgbClr val="FAF5E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6" name="Title 12">
            <a:extLst>
              <a:ext uri="{FF2B5EF4-FFF2-40B4-BE49-F238E27FC236}">
                <a16:creationId xmlns:a16="http://schemas.microsoft.com/office/drawing/2014/main" id="{51CEF8F6-C2FE-0148-B92A-5AB4AFBBA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329" y="279833"/>
            <a:ext cx="10515600" cy="718140"/>
          </a:xfrm>
        </p:spPr>
        <p:txBody>
          <a:bodyPr anchor="t">
            <a:normAutofit/>
          </a:bodyPr>
          <a:lstStyle>
            <a:lvl1pPr>
              <a:defRPr sz="3200" b="1" i="0">
                <a:solidFill>
                  <a:srgbClr val="002E33"/>
                </a:solidFill>
                <a:latin typeface="Rockwell Nova" panose="020605030202050204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7AAB21-1106-B847-AB18-8E742FD1CA4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94463" y="1103313"/>
            <a:ext cx="5028004" cy="49577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CF5F3A7-BBEA-E549-9930-D34794F3C2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78664" y="6196104"/>
            <a:ext cx="1637085" cy="643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906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Photo">
    <p:bg>
      <p:bgPr>
        <a:solidFill>
          <a:srgbClr val="F0E7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64F6017-5A7D-564F-AC94-F9B41ABFDE9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99075" cy="6858000"/>
          </a:xfr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52865B5-F81D-CC4E-B31E-C83430D477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17759" y="1502238"/>
            <a:ext cx="4902200" cy="703262"/>
          </a:xfrm>
        </p:spPr>
        <p:txBody>
          <a:bodyPr>
            <a:noAutofit/>
          </a:bodyPr>
          <a:lstStyle>
            <a:lvl1pPr marL="0" indent="0">
              <a:buNone/>
              <a:defRPr sz="3200" b="1" i="0">
                <a:solidFill>
                  <a:srgbClr val="C43927"/>
                </a:solidFill>
                <a:latin typeface="Rockwell Nova" panose="02060503020205020403" pitchFamily="18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0688D60-0EFF-244E-AF2B-6E635094727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17759" y="2540332"/>
            <a:ext cx="4902200" cy="330993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1444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ick_photo_st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D64AD70E-0961-AA43-A056-E7394469BF1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72200" y="1176867"/>
            <a:ext cx="6121400" cy="4817569"/>
          </a:xfrm>
          <a:solidFill>
            <a:schemeClr val="bg1">
              <a:lumMod val="85000"/>
            </a:schemeClr>
          </a:solidFill>
          <a:ln w="12700">
            <a:solidFill>
              <a:srgbClr val="FAF5E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0CC21593-8900-5047-8930-851C671A8F6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9328" y="1176831"/>
            <a:ext cx="4901535" cy="48175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5FEC6CD-6FDB-064F-9AE1-9D142345C6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457" y="279832"/>
            <a:ext cx="467872" cy="448587"/>
          </a:xfrm>
          <a:prstGeom prst="rect">
            <a:avLst/>
          </a:prstGeom>
        </p:spPr>
      </p:pic>
      <p:sp>
        <p:nvSpPr>
          <p:cNvPr id="22" name="Title 12">
            <a:extLst>
              <a:ext uri="{FF2B5EF4-FFF2-40B4-BE49-F238E27FC236}">
                <a16:creationId xmlns:a16="http://schemas.microsoft.com/office/drawing/2014/main" id="{FCEF8C6E-CD73-FB45-BC49-F58DD093F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329" y="279833"/>
            <a:ext cx="10515600" cy="718140"/>
          </a:xfrm>
        </p:spPr>
        <p:txBody>
          <a:bodyPr anchor="t">
            <a:normAutofit/>
          </a:bodyPr>
          <a:lstStyle>
            <a:lvl1pPr>
              <a:defRPr sz="3200" b="1" i="0">
                <a:solidFill>
                  <a:srgbClr val="002E33"/>
                </a:solidFill>
                <a:latin typeface="Rockwell Nova" panose="020605030202050204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B4169CF9-F20E-704F-97EB-5A54392F30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457" y="6196104"/>
            <a:ext cx="1637085" cy="643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459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D43E70-B868-C54B-9070-B2C8EA155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6EEF5C-C1A5-FF4E-BA14-639E87739E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DBA3C0-0486-E849-A9AC-7EF34CC035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03420E-B2FA-4941-A8A9-2092AFE1DA9B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D77A92-1DAF-D84D-A2B4-DA6824E693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1FF942-A56D-BD4F-B20C-BE845221C4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B5AAE6-F6FF-864D-8AB6-80E74CBD6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307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704" r:id="rId2"/>
    <p:sldLayoutId id="2147483702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3.png"/><Relationship Id="rId5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:a16="http://schemas.microsoft.com/office/drawing/2014/main" id="{7276DC62-9D8E-6A44-8CDE-2AF387C421C2}"/>
              </a:ext>
            </a:extLst>
          </p:cNvPr>
          <p:cNvGrpSpPr/>
          <p:nvPr/>
        </p:nvGrpSpPr>
        <p:grpSpPr>
          <a:xfrm>
            <a:off x="468097" y="416311"/>
            <a:ext cx="7948528" cy="1323965"/>
            <a:chOff x="615330" y="276763"/>
            <a:chExt cx="7948528" cy="1323965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CB57610E-1EBD-934F-87E9-0E57FCBC64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5330" y="308284"/>
              <a:ext cx="1367055" cy="1292444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73D21A49-5C0F-2042-8FD1-352F1DBA0B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82385" y="276763"/>
              <a:ext cx="6581473" cy="1292443"/>
            </a:xfrm>
            <a:prstGeom prst="rect">
              <a:avLst/>
            </a:prstGeom>
          </p:spPr>
        </p:pic>
      </p:grpSp>
      <p:pic>
        <p:nvPicPr>
          <p:cNvPr id="32" name="Picture 31">
            <a:extLst>
              <a:ext uri="{FF2B5EF4-FFF2-40B4-BE49-F238E27FC236}">
                <a16:creationId xmlns:a16="http://schemas.microsoft.com/office/drawing/2014/main" id="{CB5D525C-5B71-6648-B62D-27F6DA73E7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9777" y="4684392"/>
            <a:ext cx="3923414" cy="152487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0D797900-BB0E-B24C-AF68-F427A1F1E0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948541">
            <a:off x="2492679" y="-3111371"/>
            <a:ext cx="5612957" cy="1381493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5C50F9B-2862-F64A-B3AE-E9EC1CDAE6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122858">
            <a:off x="4862177" y="2551760"/>
            <a:ext cx="3432645" cy="13338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51863763-E707-4516-892B-9E5AEAAA78E4}"/>
              </a:ext>
            </a:extLst>
          </p:cNvPr>
          <p:cNvSpPr txBox="1">
            <a:spLocks/>
          </p:cNvSpPr>
          <p:nvPr/>
        </p:nvSpPr>
        <p:spPr>
          <a:xfrm>
            <a:off x="8220075" y="2959475"/>
            <a:ext cx="3676251" cy="186969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sz="1800" dirty="0"/>
              <a:t>May 19-24, 2024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sz="1800" dirty="0"/>
              <a:t>Nashville TN, United States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sz="1800" dirty="0"/>
              <a:t>Fulvia Pilat – Conference Chair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sz="1800" dirty="0"/>
              <a:t>Robert Saethre – Local Organizing Committee Chair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24D4F09-B88C-9758-4B4C-160858B78E2B}"/>
              </a:ext>
            </a:extLst>
          </p:cNvPr>
          <p:cNvSpPr txBox="1"/>
          <p:nvPr/>
        </p:nvSpPr>
        <p:spPr>
          <a:xfrm>
            <a:off x="406918" y="1918358"/>
            <a:ext cx="65017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b="1" dirty="0">
                <a:solidFill>
                  <a:srgbClr val="002E33"/>
                </a:solidFill>
                <a:latin typeface="Rockwell Nova" panose="02060503020205020403" pitchFamily="18" charset="0"/>
              </a:rPr>
              <a:t>May 21, 2024</a:t>
            </a:r>
            <a:r>
              <a:rPr lang="en-US" sz="3200" b="1">
                <a:solidFill>
                  <a:srgbClr val="002E33"/>
                </a:solidFill>
                <a:latin typeface="Rockwell Nova" panose="02060503020205020403" pitchFamily="18" charset="0"/>
              </a:rPr>
              <a:t>, IPAC24 </a:t>
            </a:r>
            <a:r>
              <a:rPr lang="en-US" sz="3200" b="1" dirty="0">
                <a:solidFill>
                  <a:srgbClr val="002E33"/>
                </a:solidFill>
                <a:latin typeface="Rockwell Nova" panose="02060503020205020403" pitchFamily="18" charset="0"/>
              </a:rPr>
              <a:t>Update</a:t>
            </a:r>
          </a:p>
        </p:txBody>
      </p:sp>
    </p:spTree>
    <p:extLst>
      <p:ext uri="{BB962C8B-B14F-4D97-AF65-F5344CB8AC3E}">
        <p14:creationId xmlns:p14="http://schemas.microsoft.com/office/powerpoint/2010/main" val="3020950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3874ACB-0959-83BE-2898-59FD1770CF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6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5274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009FD3-3AB6-4E13-22C1-1DD56CD35D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9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8906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F7C97F-F578-7CDD-2E58-266C25118C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20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0548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ED8F39-EA13-3A37-C4D1-415681215F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35" r="4" b="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0095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F2CE8F9-4BA7-B87F-FAA9-DF5B7E5657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1" y="0"/>
            <a:ext cx="12175958" cy="6858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0396EC34-8112-3597-AB94-A6157BD0E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305" y="260783"/>
            <a:ext cx="10515600" cy="718140"/>
          </a:xfrm>
        </p:spPr>
        <p:txBody>
          <a:bodyPr/>
          <a:lstStyle/>
          <a:p>
            <a:r>
              <a:rPr lang="en-US" dirty="0"/>
              <a:t>Exhibition Sales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CD76B5-185E-D0E1-9BD5-B3819865AA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807473"/>
            <a:ext cx="4907705" cy="347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9147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9E459-9B87-B9AC-FED2-8DB9F6FE8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Exhibitors by Country/Region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37AFAF-16E9-B0EF-6762-AEF5C78015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276" y="1103174"/>
            <a:ext cx="6413548" cy="46516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38404A5-2B24-2A59-A96B-473E60E868D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160" r="20914"/>
          <a:stretch/>
        </p:blipFill>
        <p:spPr>
          <a:xfrm>
            <a:off x="7181850" y="1103174"/>
            <a:ext cx="4818902" cy="5088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9696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A7B3A-E9B4-081A-7E10-398C76FB8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815479788"/>
      </p:ext>
    </p:extLst>
  </p:cSld>
  <p:clrMapOvr>
    <a:masterClrMapping/>
  </p:clrMapOvr>
</p:sld>
</file>

<file path=ppt/theme/theme1.xml><?xml version="1.0" encoding="utf-8"?>
<a:theme xmlns:a="http://schemas.openxmlformats.org/drawingml/2006/main" name="IPAC'24 upd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3200" b="1" dirty="0" smtClean="0">
            <a:solidFill>
              <a:srgbClr val="002E33"/>
            </a:solidFill>
            <a:latin typeface="Rockwell Nova" panose="02060503020205020403" pitchFamily="18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ORNL-template-16x9-180808</Template>
  <TotalTime>114051</TotalTime>
  <Words>38</Words>
  <Application>Microsoft Office PowerPoint</Application>
  <PresentationFormat>Widescreen</PresentationFormat>
  <Paragraphs>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Rockwell Nova</vt:lpstr>
      <vt:lpstr>IPAC'24 update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Exhibition Sales</vt:lpstr>
      <vt:lpstr>Exhibitors by Country/Region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IPAC’24 Nashville Music City Center</dc:title>
  <dc:creator>Saethre, Robert</dc:creator>
  <cp:lastModifiedBy>Saethre, Robert</cp:lastModifiedBy>
  <cp:revision>249</cp:revision>
  <dcterms:created xsi:type="dcterms:W3CDTF">2022-01-21T13:38:38Z</dcterms:created>
  <dcterms:modified xsi:type="dcterms:W3CDTF">2024-05-21T21:33:01Z</dcterms:modified>
</cp:coreProperties>
</file>