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289" r:id="rId3"/>
    <p:sldId id="304" r:id="rId4"/>
    <p:sldId id="301" r:id="rId5"/>
    <p:sldId id="306" r:id="rId6"/>
    <p:sldId id="319" r:id="rId7"/>
    <p:sldId id="307" r:id="rId8"/>
    <p:sldId id="320" r:id="rId9"/>
    <p:sldId id="321" r:id="rId10"/>
    <p:sldId id="322" r:id="rId11"/>
    <p:sldId id="315" r:id="rId12"/>
    <p:sldId id="302" r:id="rId13"/>
    <p:sldId id="323" r:id="rId14"/>
    <p:sldId id="316" r:id="rId15"/>
  </p:sldIdLst>
  <p:sldSz cx="12192000" cy="6858000"/>
  <p:notesSz cx="6858000" cy="9144000"/>
  <p:embeddedFontLst>
    <p:embeddedFont>
      <p:font typeface="Oswald Regular" panose="020B0604020202020204" charset="0"/>
      <p:regular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7DE37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2" autoAdjust="0"/>
    <p:restoredTop sz="97467" autoAdjust="0"/>
  </p:normalViewPr>
  <p:slideViewPr>
    <p:cSldViewPr snapToGrid="0">
      <p:cViewPr varScale="1">
        <p:scale>
          <a:sx n="61" d="100"/>
          <a:sy n="61" d="100"/>
        </p:scale>
        <p:origin x="30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7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02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56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31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EPICS 7 – Introduction and Overview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515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Adoption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Important new and upgrade projects have selected EPICS 7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installations can start using pvAccess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There’s a smooth migration path for existing installations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User-level libraries: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Second generation libraries make better use of language specifics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core-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(Java), PVXS (C++)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Real-time for legacy VME: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RTEMS is well supported in EPICS 7 </a:t>
            </a:r>
          </a:p>
        </p:txBody>
      </p:sp>
    </p:spTree>
    <p:extLst>
      <p:ext uri="{BB962C8B-B14F-4D97-AF65-F5344CB8AC3E}">
        <p14:creationId xmlns:p14="http://schemas.microsoft.com/office/powerpoint/2010/main" val="20152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Plans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Current Projects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732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IPv6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second generation user-level libraries support IPv6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endParaRPr lang="en-US" sz="3200" b="1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Security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At SLAC, a multi-year project is underway that will add industrial-level security TLS-style security to the pvAccess protocol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Secure communication, using prototypes of client and server, is working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hard part, i.e. key management, is in its design phase</a:t>
            </a:r>
          </a:p>
        </p:txBody>
      </p:sp>
    </p:spTree>
    <p:extLst>
      <p:ext uri="{BB962C8B-B14F-4D97-AF65-F5344CB8AC3E}">
        <p14:creationId xmlns:p14="http://schemas.microsoft.com/office/powerpoint/2010/main" val="30881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Conclusions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68498"/>
            <a:ext cx="9283883" cy="4273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Conclusions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initial goals of the development have been met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migration path works: we see increasing adoption and use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Users are beginning to explore the new possibilities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Future challenges are being addressed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 course, there is still room for improvement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Questions?</a:t>
            </a:r>
            <a:endParaRPr lang="en-GB" sz="3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447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340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Outline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Initial goals of the EPICS 7 project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pvAccess protocol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Evolution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Normative Types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Integration in the EPICS context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cases for the new protocol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Increased adoption in the community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Plans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IPv6 support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TLS security on the network</a:t>
            </a: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Creation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EPICS 7 and its Initial Goals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00340" y="442335"/>
            <a:ext cx="9283883" cy="5222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Initial Goals (2007)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Leave no lab behind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“EPICS V4” Group could not agree on basic design ideas for “perfect” IOC</a:t>
            </a:r>
          </a:p>
          <a:p>
            <a:pPr eaLnBrk="0" hangingPunct="0">
              <a:spcBef>
                <a:spcPts val="12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user-focused goals: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Don’t break the IOC (Input/Output Controller) software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Extend the scope, allowing migration for existing installations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 a migration path with minimal configuration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Include user-level libraries for Java, C++, Python</a:t>
            </a:r>
          </a:p>
          <a:p>
            <a:pPr algn="ctr"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48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3 + 4  = 7</a:t>
            </a:r>
          </a:p>
        </p:txBody>
      </p:sp>
    </p:spTree>
    <p:extLst>
      <p:ext uri="{BB962C8B-B14F-4D97-AF65-F5344CB8AC3E}">
        <p14:creationId xmlns:p14="http://schemas.microsoft.com/office/powerpoint/2010/main" val="27562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833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pvAccess (PVA) Protocol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Transporting arbitrary structures efficiently</a:t>
            </a:r>
            <a:endParaRPr lang="en-GB" sz="2400" u="sng" dirty="0">
              <a:solidFill>
                <a:srgbClr val="156BB8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Based on a reasonable set of standard types and arrays,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plus structures of those, plus variants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Similar to Channel Access in many aspects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Client needs to know the name, not the server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Subscriptions are very efficient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On opening a subscription, the client gets a full structure copy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Any further updates only contain the elements that have changed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client has a consistent full copy at any time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“RPC” Access method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“Argument” (structure) posted with the call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“Return value” (structure) may differ in type between calls</a:t>
            </a:r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Evolution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The Last Years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33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Normative Types (NT)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Arbitrary structures can be a bad idea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Normative Types define standard structures for standard use cases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fixed structure types of Channel Access are covered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Plus: 2D array, table, image (+ metadata), time series, channel collection, …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Generic clients (e.g., GUI, Archivers, services) understand NTs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Specific types, however, are possible and common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by generic clients is very limited (often reduced to printing)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Applications become specific and non-portable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Normative Types whenever possible and reasonable</a:t>
            </a:r>
          </a:p>
        </p:txBody>
      </p:sp>
    </p:spTree>
    <p:extLst>
      <p:ext uri="{BB962C8B-B14F-4D97-AF65-F5344CB8AC3E}">
        <p14:creationId xmlns:p14="http://schemas.microsoft.com/office/powerpoint/2010/main" val="7910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06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Integration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Fitting in with the others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 the IOC (QSRV):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 server allows access to all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records.fields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using Normative Types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Multiple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record.fields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can be configured into an arbitrary structure</a:t>
            </a:r>
          </a:p>
          <a:p>
            <a:pPr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 clients, like GUI frameworks and archivers: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 Phoebus, channel names are prefixed with “ca://” or “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://”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with a configurable default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Archiver Appliance always searches on both protocols to provide consistent archive data across migration</a:t>
            </a:r>
          </a:p>
        </p:txBody>
      </p:sp>
    </p:spTree>
    <p:extLst>
      <p:ext uri="{BB962C8B-B14F-4D97-AF65-F5344CB8AC3E}">
        <p14:creationId xmlns:p14="http://schemas.microsoft.com/office/powerpoint/2010/main" val="2581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874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Use Cases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Things that were not possible before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Images: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 image Normative Type contains image and metadata in a single structure; clients always have a consistent set 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Middle-layer services: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RPC-type method (request/response with changing payload) allows wrapping database, model or directory service calls 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Transactional configuration: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Using the RPC </a:t>
            </a:r>
            <a:r>
              <a:rPr lang="en-GB" sz="240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type method,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client can write configuration for a complete subsystem in a single structure</a:t>
            </a:r>
          </a:p>
        </p:txBody>
      </p:sp>
    </p:spTree>
    <p:extLst>
      <p:ext uri="{BB962C8B-B14F-4D97-AF65-F5344CB8AC3E}">
        <p14:creationId xmlns:p14="http://schemas.microsoft.com/office/powerpoint/2010/main" val="25600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Widescreen</PresentationFormat>
  <Paragraphs>94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Oswald Regular</vt:lpstr>
      <vt:lpstr>Source Sans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2024-09-16T10:11:48Z</dcterms:modified>
</cp:coreProperties>
</file>