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4"/>
  </p:sldMasterIdLst>
  <p:notesMasterIdLst>
    <p:notesMasterId r:id="rId20"/>
  </p:notesMasterIdLst>
  <p:handoutMasterIdLst>
    <p:handoutMasterId r:id="rId21"/>
  </p:handoutMasterIdLst>
  <p:sldIdLst>
    <p:sldId id="2713" r:id="rId5"/>
    <p:sldId id="281" r:id="rId6"/>
    <p:sldId id="287" r:id="rId7"/>
    <p:sldId id="2827" r:id="rId8"/>
    <p:sldId id="2828" r:id="rId9"/>
    <p:sldId id="289" r:id="rId10"/>
    <p:sldId id="290" r:id="rId11"/>
    <p:sldId id="2825" r:id="rId12"/>
    <p:sldId id="2821" r:id="rId13"/>
    <p:sldId id="2826" r:id="rId14"/>
    <p:sldId id="284" r:id="rId15"/>
    <p:sldId id="2824" r:id="rId16"/>
    <p:sldId id="282" r:id="rId17"/>
    <p:sldId id="285" r:id="rId18"/>
    <p:sldId id="286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0000"/>
    <a:srgbClr val="FFFFFF"/>
    <a:srgbClr val="B4C7E7"/>
    <a:srgbClr val="FFC000"/>
    <a:srgbClr val="70AD47"/>
    <a:srgbClr val="ED7D31"/>
    <a:srgbClr val="9A57CD"/>
    <a:srgbClr val="AEB0AF"/>
    <a:srgbClr val="9A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73717-673D-C541-857E-AFBDBBB102E5}" v="138" dt="2024-09-04T19:11:5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6018" autoAdjust="0"/>
  </p:normalViewPr>
  <p:slideViewPr>
    <p:cSldViewPr snapToGrid="0" showGuides="1">
      <p:cViewPr varScale="1">
        <p:scale>
          <a:sx n="113" d="100"/>
          <a:sy n="113" d="100"/>
        </p:scale>
        <p:origin x="120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76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55773717-673D-C541-857E-AFBDBBB102E5}"/>
    <pc:docChg chg="undo custSel addSld delSld modSld sldOrd">
      <pc:chgData name="Kasemir, Kay" userId="054400b3-7951-40c1-99c2-2a9da969a883" providerId="ADAL" clId="{55773717-673D-C541-857E-AFBDBBB102E5}" dt="2024-09-16T22:50:17.868" v="3353" actId="20577"/>
      <pc:docMkLst>
        <pc:docMk/>
      </pc:docMkLst>
      <pc:sldChg chg="del">
        <pc:chgData name="Kasemir, Kay" userId="054400b3-7951-40c1-99c2-2a9da969a883" providerId="ADAL" clId="{55773717-673D-C541-857E-AFBDBBB102E5}" dt="2024-07-23T15:07:27.574" v="27" actId="2696"/>
        <pc:sldMkLst>
          <pc:docMk/>
          <pc:sldMk cId="1768732479" sldId="257"/>
        </pc:sldMkLst>
      </pc:sldChg>
      <pc:sldChg chg="del">
        <pc:chgData name="Kasemir, Kay" userId="054400b3-7951-40c1-99c2-2a9da969a883" providerId="ADAL" clId="{55773717-673D-C541-857E-AFBDBBB102E5}" dt="2024-07-23T15:07:27.577" v="30" actId="2696"/>
        <pc:sldMkLst>
          <pc:docMk/>
          <pc:sldMk cId="1045452150" sldId="259"/>
        </pc:sldMkLst>
      </pc:sldChg>
      <pc:sldChg chg="del">
        <pc:chgData name="Kasemir, Kay" userId="054400b3-7951-40c1-99c2-2a9da969a883" providerId="ADAL" clId="{55773717-673D-C541-857E-AFBDBBB102E5}" dt="2024-07-23T15:07:27.575" v="28" actId="2696"/>
        <pc:sldMkLst>
          <pc:docMk/>
          <pc:sldMk cId="916443781" sldId="260"/>
        </pc:sldMkLst>
      </pc:sldChg>
      <pc:sldChg chg="del">
        <pc:chgData name="Kasemir, Kay" userId="054400b3-7951-40c1-99c2-2a9da969a883" providerId="ADAL" clId="{55773717-673D-C541-857E-AFBDBBB102E5}" dt="2024-07-23T15:07:27.572" v="26" actId="2696"/>
        <pc:sldMkLst>
          <pc:docMk/>
          <pc:sldMk cId="3207138964" sldId="261"/>
        </pc:sldMkLst>
      </pc:sldChg>
      <pc:sldChg chg="del">
        <pc:chgData name="Kasemir, Kay" userId="054400b3-7951-40c1-99c2-2a9da969a883" providerId="ADAL" clId="{55773717-673D-C541-857E-AFBDBBB102E5}" dt="2024-07-23T15:07:27.559" v="14" actId="2696"/>
        <pc:sldMkLst>
          <pc:docMk/>
          <pc:sldMk cId="1500769783" sldId="263"/>
        </pc:sldMkLst>
      </pc:sldChg>
      <pc:sldChg chg="del">
        <pc:chgData name="Kasemir, Kay" userId="054400b3-7951-40c1-99c2-2a9da969a883" providerId="ADAL" clId="{55773717-673D-C541-857E-AFBDBBB102E5}" dt="2024-07-23T15:07:27.577" v="31" actId="2696"/>
        <pc:sldMkLst>
          <pc:docMk/>
          <pc:sldMk cId="1034355715" sldId="265"/>
        </pc:sldMkLst>
      </pc:sldChg>
      <pc:sldChg chg="del">
        <pc:chgData name="Kasemir, Kay" userId="054400b3-7951-40c1-99c2-2a9da969a883" providerId="ADAL" clId="{55773717-673D-C541-857E-AFBDBBB102E5}" dt="2024-07-23T15:07:31.464" v="33" actId="2696"/>
        <pc:sldMkLst>
          <pc:docMk/>
          <pc:sldMk cId="4247510236" sldId="266"/>
        </pc:sldMkLst>
      </pc:sldChg>
      <pc:sldChg chg="del">
        <pc:chgData name="Kasemir, Kay" userId="054400b3-7951-40c1-99c2-2a9da969a883" providerId="ADAL" clId="{55773717-673D-C541-857E-AFBDBBB102E5}" dt="2024-07-23T15:07:31.467" v="34" actId="2696"/>
        <pc:sldMkLst>
          <pc:docMk/>
          <pc:sldMk cId="3984915248" sldId="267"/>
        </pc:sldMkLst>
      </pc:sldChg>
      <pc:sldChg chg="del ord">
        <pc:chgData name="Kasemir, Kay" userId="054400b3-7951-40c1-99c2-2a9da969a883" providerId="ADAL" clId="{55773717-673D-C541-857E-AFBDBBB102E5}" dt="2024-07-23T17:40:25.241" v="2601" actId="2696"/>
        <pc:sldMkLst>
          <pc:docMk/>
          <pc:sldMk cId="1973903958" sldId="268"/>
        </pc:sldMkLst>
      </pc:sldChg>
      <pc:sldChg chg="del">
        <pc:chgData name="Kasemir, Kay" userId="054400b3-7951-40c1-99c2-2a9da969a883" providerId="ADAL" clId="{55773717-673D-C541-857E-AFBDBBB102E5}" dt="2024-07-23T15:07:27.578" v="32" actId="2696"/>
        <pc:sldMkLst>
          <pc:docMk/>
          <pc:sldMk cId="2611753410" sldId="269"/>
        </pc:sldMkLst>
      </pc:sldChg>
      <pc:sldChg chg="del">
        <pc:chgData name="Kasemir, Kay" userId="054400b3-7951-40c1-99c2-2a9da969a883" providerId="ADAL" clId="{55773717-673D-C541-857E-AFBDBBB102E5}" dt="2024-07-23T15:07:47.101" v="39" actId="2696"/>
        <pc:sldMkLst>
          <pc:docMk/>
          <pc:sldMk cId="885378404" sldId="270"/>
        </pc:sldMkLst>
      </pc:sldChg>
      <pc:sldChg chg="addSp modSp mod ord">
        <pc:chgData name="Kasemir, Kay" userId="054400b3-7951-40c1-99c2-2a9da969a883" providerId="ADAL" clId="{55773717-673D-C541-857E-AFBDBBB102E5}" dt="2024-07-29T17:03:37.219" v="2642" actId="114"/>
        <pc:sldMkLst>
          <pc:docMk/>
          <pc:sldMk cId="516241046" sldId="281"/>
        </pc:sldMkLst>
        <pc:spChg chg="mod">
          <ac:chgData name="Kasemir, Kay" userId="054400b3-7951-40c1-99c2-2a9da969a883" providerId="ADAL" clId="{55773717-673D-C541-857E-AFBDBBB102E5}" dt="2024-07-23T17:23:10.076" v="2261" actId="20577"/>
          <ac:spMkLst>
            <pc:docMk/>
            <pc:sldMk cId="516241046" sldId="281"/>
            <ac:spMk id="2" creationId="{1B591D9E-5524-5F78-4FDD-5C8A3BDE0891}"/>
          </ac:spMkLst>
        </pc:spChg>
        <pc:spChg chg="mod">
          <ac:chgData name="Kasemir, Kay" userId="054400b3-7951-40c1-99c2-2a9da969a883" providerId="ADAL" clId="{55773717-673D-C541-857E-AFBDBBB102E5}" dt="2024-07-29T17:03:37.219" v="2642" actId="114"/>
          <ac:spMkLst>
            <pc:docMk/>
            <pc:sldMk cId="516241046" sldId="281"/>
            <ac:spMk id="3" creationId="{64DF2CBC-08C6-8E5A-E488-5E9133B9FFC3}"/>
          </ac:spMkLst>
        </pc:spChg>
        <pc:picChg chg="add mod">
          <ac:chgData name="Kasemir, Kay" userId="054400b3-7951-40c1-99c2-2a9da969a883" providerId="ADAL" clId="{55773717-673D-C541-857E-AFBDBBB102E5}" dt="2024-07-23T16:39:03.603" v="1722" actId="14100"/>
          <ac:picMkLst>
            <pc:docMk/>
            <pc:sldMk cId="516241046" sldId="281"/>
            <ac:picMk id="4" creationId="{CCEE093B-6C7E-8B9C-42B1-E57C5F49984A}"/>
          </ac:picMkLst>
        </pc:picChg>
      </pc:sldChg>
      <pc:sldChg chg="modSp mod ord">
        <pc:chgData name="Kasemir, Kay" userId="054400b3-7951-40c1-99c2-2a9da969a883" providerId="ADAL" clId="{55773717-673D-C541-857E-AFBDBBB102E5}" dt="2024-08-26T18:11:20.666" v="2962" actId="20577"/>
        <pc:sldMkLst>
          <pc:docMk/>
          <pc:sldMk cId="268083519" sldId="282"/>
        </pc:sldMkLst>
        <pc:spChg chg="mod">
          <ac:chgData name="Kasemir, Kay" userId="054400b3-7951-40c1-99c2-2a9da969a883" providerId="ADAL" clId="{55773717-673D-C541-857E-AFBDBBB102E5}" dt="2024-08-26T18:11:20.666" v="2962" actId="20577"/>
          <ac:spMkLst>
            <pc:docMk/>
            <pc:sldMk cId="268083519" sldId="282"/>
            <ac:spMk id="3" creationId="{AF7CF85E-3E70-E413-4B40-4FC8289D5A0B}"/>
          </ac:spMkLst>
        </pc:spChg>
      </pc:sldChg>
      <pc:sldChg chg="addSp modSp mod">
        <pc:chgData name="Kasemir, Kay" userId="054400b3-7951-40c1-99c2-2a9da969a883" providerId="ADAL" clId="{55773717-673D-C541-857E-AFBDBBB102E5}" dt="2024-09-12T19:01:50.035" v="3331" actId="14"/>
        <pc:sldMkLst>
          <pc:docMk/>
          <pc:sldMk cId="2649833657" sldId="284"/>
        </pc:sldMkLst>
        <pc:spChg chg="mod">
          <ac:chgData name="Kasemir, Kay" userId="054400b3-7951-40c1-99c2-2a9da969a883" providerId="ADAL" clId="{55773717-673D-C541-857E-AFBDBBB102E5}" dt="2024-07-23T17:23:54.303" v="2295" actId="20577"/>
          <ac:spMkLst>
            <pc:docMk/>
            <pc:sldMk cId="2649833657" sldId="284"/>
            <ac:spMk id="2" creationId="{523204B7-EE90-46D5-045F-81BC60688B6C}"/>
          </ac:spMkLst>
        </pc:spChg>
        <pc:spChg chg="mod">
          <ac:chgData name="Kasemir, Kay" userId="054400b3-7951-40c1-99c2-2a9da969a883" providerId="ADAL" clId="{55773717-673D-C541-857E-AFBDBBB102E5}" dt="2024-09-12T19:01:50.035" v="3331" actId="14"/>
          <ac:spMkLst>
            <pc:docMk/>
            <pc:sldMk cId="2649833657" sldId="284"/>
            <ac:spMk id="3" creationId="{3F0A5151-FF92-2ACF-9AD9-AC3141BBBE65}"/>
          </ac:spMkLst>
        </pc:spChg>
        <pc:spChg chg="add mod">
          <ac:chgData name="Kasemir, Kay" userId="054400b3-7951-40c1-99c2-2a9da969a883" providerId="ADAL" clId="{55773717-673D-C541-857E-AFBDBBB102E5}" dt="2024-08-26T18:18:00.634" v="3118" actId="1038"/>
          <ac:spMkLst>
            <pc:docMk/>
            <pc:sldMk cId="2649833657" sldId="284"/>
            <ac:spMk id="4" creationId="{F30410AF-BF65-136A-1086-8CB29C994621}"/>
          </ac:spMkLst>
        </pc:spChg>
        <pc:spChg chg="add mod">
          <ac:chgData name="Kasemir, Kay" userId="054400b3-7951-40c1-99c2-2a9da969a883" providerId="ADAL" clId="{55773717-673D-C541-857E-AFBDBBB102E5}" dt="2024-08-26T18:18:00.634" v="3118" actId="1038"/>
          <ac:spMkLst>
            <pc:docMk/>
            <pc:sldMk cId="2649833657" sldId="284"/>
            <ac:spMk id="5" creationId="{1F816ED3-7AA6-5A02-894D-7B039594D802}"/>
          </ac:spMkLst>
        </pc:spChg>
        <pc:spChg chg="add mod">
          <ac:chgData name="Kasemir, Kay" userId="054400b3-7951-40c1-99c2-2a9da969a883" providerId="ADAL" clId="{55773717-673D-C541-857E-AFBDBBB102E5}" dt="2024-08-26T18:18:00.634" v="3118" actId="1038"/>
          <ac:spMkLst>
            <pc:docMk/>
            <pc:sldMk cId="2649833657" sldId="284"/>
            <ac:spMk id="10" creationId="{66B263C7-1C83-EBC0-31CE-D8C8E6AE3D69}"/>
          </ac:spMkLst>
        </pc:spChg>
        <pc:picChg chg="add mod">
          <ac:chgData name="Kasemir, Kay" userId="054400b3-7951-40c1-99c2-2a9da969a883" providerId="ADAL" clId="{55773717-673D-C541-857E-AFBDBBB102E5}" dt="2024-08-26T18:18:00.634" v="3118" actId="1038"/>
          <ac:picMkLst>
            <pc:docMk/>
            <pc:sldMk cId="2649833657" sldId="284"/>
            <ac:picMk id="7" creationId="{5419837A-C904-5EE6-C881-D4839688DAA0}"/>
          </ac:picMkLst>
        </pc:picChg>
        <pc:picChg chg="add mod">
          <ac:chgData name="Kasemir, Kay" userId="054400b3-7951-40c1-99c2-2a9da969a883" providerId="ADAL" clId="{55773717-673D-C541-857E-AFBDBBB102E5}" dt="2024-08-26T18:18:00.634" v="3118" actId="1038"/>
          <ac:picMkLst>
            <pc:docMk/>
            <pc:sldMk cId="2649833657" sldId="284"/>
            <ac:picMk id="8" creationId="{59485ED8-0098-D147-ECE3-A3167FA6C96D}"/>
          </ac:picMkLst>
        </pc:picChg>
        <pc:cxnChg chg="add mod">
          <ac:chgData name="Kasemir, Kay" userId="054400b3-7951-40c1-99c2-2a9da969a883" providerId="ADAL" clId="{55773717-673D-C541-857E-AFBDBBB102E5}" dt="2024-08-26T18:18:00.634" v="3118" actId="1038"/>
          <ac:cxnSpMkLst>
            <pc:docMk/>
            <pc:sldMk cId="2649833657" sldId="284"/>
            <ac:cxnSpMk id="6" creationId="{1B833821-5AD5-BEA7-421F-F27DA0BEAA96}"/>
          </ac:cxnSpMkLst>
        </pc:cxnChg>
      </pc:sldChg>
      <pc:sldChg chg="addSp delSp modSp mod modAnim">
        <pc:chgData name="Kasemir, Kay" userId="054400b3-7951-40c1-99c2-2a9da969a883" providerId="ADAL" clId="{55773717-673D-C541-857E-AFBDBBB102E5}" dt="2024-07-23T17:03:18.432" v="2254"/>
        <pc:sldMkLst>
          <pc:docMk/>
          <pc:sldMk cId="3343223972" sldId="287"/>
        </pc:sldMkLst>
        <pc:spChg chg="mod">
          <ac:chgData name="Kasemir, Kay" userId="054400b3-7951-40c1-99c2-2a9da969a883" providerId="ADAL" clId="{55773717-673D-C541-857E-AFBDBBB102E5}" dt="2024-07-23T15:53:36.584" v="613" actId="20577"/>
          <ac:spMkLst>
            <pc:docMk/>
            <pc:sldMk cId="3343223972" sldId="287"/>
            <ac:spMk id="2" creationId="{15F59A9B-FE19-8062-B2B6-2F17F7761EF3}"/>
          </ac:spMkLst>
        </pc:spChg>
        <pc:spChg chg="del">
          <ac:chgData name="Kasemir, Kay" userId="054400b3-7951-40c1-99c2-2a9da969a883" providerId="ADAL" clId="{55773717-673D-C541-857E-AFBDBBB102E5}" dt="2024-07-23T15:53:43.163" v="616" actId="21"/>
          <ac:spMkLst>
            <pc:docMk/>
            <pc:sldMk cId="3343223972" sldId="287"/>
            <ac:spMk id="3" creationId="{29F63E04-0D8B-9084-6F02-D666479A035F}"/>
          </ac:spMkLst>
        </pc:spChg>
        <pc:spChg chg="mod">
          <ac:chgData name="Kasemir, Kay" userId="054400b3-7951-40c1-99c2-2a9da969a883" providerId="ADAL" clId="{55773717-673D-C541-857E-AFBDBBB102E5}" dt="2024-07-23T15:54:04.792" v="621" actId="20577"/>
          <ac:spMkLst>
            <pc:docMk/>
            <pc:sldMk cId="3343223972" sldId="287"/>
            <ac:spMk id="4" creationId="{84DDAEB1-8343-789E-36C5-6AA705C75D56}"/>
          </ac:spMkLst>
        </pc:spChg>
        <pc:spChg chg="mod">
          <ac:chgData name="Kasemir, Kay" userId="054400b3-7951-40c1-99c2-2a9da969a883" providerId="ADAL" clId="{55773717-673D-C541-857E-AFBDBBB102E5}" dt="2024-07-23T15:54:01.953" v="620" actId="20577"/>
          <ac:spMkLst>
            <pc:docMk/>
            <pc:sldMk cId="3343223972" sldId="287"/>
            <ac:spMk id="5" creationId="{C9D7A079-3C4A-B08F-F9D5-7F1F4C6D128E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6" creationId="{13814406-51C1-ABA9-22D8-D13C70E2F051}"/>
          </ac:spMkLst>
        </pc:spChg>
        <pc:spChg chg="mod">
          <ac:chgData name="Kasemir, Kay" userId="054400b3-7951-40c1-99c2-2a9da969a883" providerId="ADAL" clId="{55773717-673D-C541-857E-AFBDBBB102E5}" dt="2024-07-23T15:54:17.004" v="624" actId="20577"/>
          <ac:spMkLst>
            <pc:docMk/>
            <pc:sldMk cId="3343223972" sldId="287"/>
            <ac:spMk id="8" creationId="{83DCFEFC-9754-127E-9DC1-47F7C895460E}"/>
          </ac:spMkLst>
        </pc:spChg>
        <pc:spChg chg="mod">
          <ac:chgData name="Kasemir, Kay" userId="054400b3-7951-40c1-99c2-2a9da969a883" providerId="ADAL" clId="{55773717-673D-C541-857E-AFBDBBB102E5}" dt="2024-07-23T15:53:59.980" v="619" actId="1076"/>
          <ac:spMkLst>
            <pc:docMk/>
            <pc:sldMk cId="3343223972" sldId="287"/>
            <ac:spMk id="9" creationId="{8B8A55B3-547B-4335-87ED-F8DEB9551075}"/>
          </ac:spMkLst>
        </pc:spChg>
        <pc:spChg chg="mod">
          <ac:chgData name="Kasemir, Kay" userId="054400b3-7951-40c1-99c2-2a9da969a883" providerId="ADAL" clId="{55773717-673D-C541-857E-AFBDBBB102E5}" dt="2024-07-23T15:54:19.456" v="625" actId="20577"/>
          <ac:spMkLst>
            <pc:docMk/>
            <pc:sldMk cId="3343223972" sldId="287"/>
            <ac:spMk id="11" creationId="{F522D31B-66B5-0DE7-7F57-B311EA01E34F}"/>
          </ac:spMkLst>
        </pc:spChg>
        <pc:spChg chg="add del mod">
          <ac:chgData name="Kasemir, Kay" userId="054400b3-7951-40c1-99c2-2a9da969a883" providerId="ADAL" clId="{55773717-673D-C541-857E-AFBDBBB102E5}" dt="2024-07-23T15:53:47.369" v="617" actId="21"/>
          <ac:spMkLst>
            <pc:docMk/>
            <pc:sldMk cId="3343223972" sldId="287"/>
            <ac:spMk id="13" creationId="{4724DBF3-18BE-134B-1ADA-EE042C0A2F7B}"/>
          </ac:spMkLst>
        </pc:spChg>
        <pc:spChg chg="add mod">
          <ac:chgData name="Kasemir, Kay" userId="054400b3-7951-40c1-99c2-2a9da969a883" providerId="ADAL" clId="{55773717-673D-C541-857E-AFBDBBB102E5}" dt="2024-07-23T16:59:41.602" v="2167" actId="1076"/>
          <ac:spMkLst>
            <pc:docMk/>
            <pc:sldMk cId="3343223972" sldId="287"/>
            <ac:spMk id="14" creationId="{A62EC4D6-6873-7844-5434-4CB919C285E7}"/>
          </ac:spMkLst>
        </pc:spChg>
        <pc:spChg chg="mod">
          <ac:chgData name="Kasemir, Kay" userId="054400b3-7951-40c1-99c2-2a9da969a883" providerId="ADAL" clId="{55773717-673D-C541-857E-AFBDBBB102E5}" dt="2024-07-23T15:54:09.031" v="623" actId="20577"/>
          <ac:spMkLst>
            <pc:docMk/>
            <pc:sldMk cId="3343223972" sldId="287"/>
            <ac:spMk id="15" creationId="{640292F3-9F62-2EFA-4DD8-57497E491E22}"/>
          </ac:spMkLst>
        </pc:spChg>
        <pc:spChg chg="mod">
          <ac:chgData name="Kasemir, Kay" userId="054400b3-7951-40c1-99c2-2a9da969a883" providerId="ADAL" clId="{55773717-673D-C541-857E-AFBDBBB102E5}" dt="2024-07-23T15:54:07.025" v="622" actId="20577"/>
          <ac:spMkLst>
            <pc:docMk/>
            <pc:sldMk cId="3343223972" sldId="287"/>
            <ac:spMk id="17" creationId="{207990F0-04AE-6213-7D25-C3EB5680FC4B}"/>
          </ac:spMkLst>
        </pc:spChg>
        <pc:spChg chg="mod">
          <ac:chgData name="Kasemir, Kay" userId="054400b3-7951-40c1-99c2-2a9da969a883" providerId="ADAL" clId="{55773717-673D-C541-857E-AFBDBBB102E5}" dt="2024-07-23T15:53:59.980" v="619" actId="1076"/>
          <ac:spMkLst>
            <pc:docMk/>
            <pc:sldMk cId="3343223972" sldId="287"/>
            <ac:spMk id="18" creationId="{0E619381-FA50-54E9-3A3A-B4FD8B939628}"/>
          </ac:spMkLst>
        </pc:spChg>
        <pc:spChg chg="add mod">
          <ac:chgData name="Kasemir, Kay" userId="054400b3-7951-40c1-99c2-2a9da969a883" providerId="ADAL" clId="{55773717-673D-C541-857E-AFBDBBB102E5}" dt="2024-07-23T17:01:00.312" v="2250" actId="1076"/>
          <ac:spMkLst>
            <pc:docMk/>
            <pc:sldMk cId="3343223972" sldId="287"/>
            <ac:spMk id="19" creationId="{7AF73B7D-D70E-A6BF-A8F6-09DD2CD9E562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2" creationId="{3ECF32CF-2471-17FB-E288-FEEE53160C93}"/>
          </ac:spMkLst>
        </pc:spChg>
        <pc:spChg chg="del">
          <ac:chgData name="Kasemir, Kay" userId="054400b3-7951-40c1-99c2-2a9da969a883" providerId="ADAL" clId="{55773717-673D-C541-857E-AFBDBBB102E5}" dt="2024-07-23T15:53:39.032" v="614" actId="21"/>
          <ac:spMkLst>
            <pc:docMk/>
            <pc:sldMk cId="3343223972" sldId="287"/>
            <ac:spMk id="23" creationId="{A205F172-15CE-D3CB-0AC2-979EE7FE91C0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5" creationId="{79934FBA-160A-D083-1392-75B8BE8B89AE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7" creationId="{800CD710-2980-70A2-2F6E-2736F130F42C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28" creationId="{23EBA949-9A83-DC4E-E99C-73C2D6E527F0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30" creationId="{B6D99766-63D9-CA47-53AB-6AC06C6EAB87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31" creationId="{5B51C92C-E3DB-7DAC-B655-3ADBFBEBC41E}"/>
          </ac:spMkLst>
        </pc:spChg>
        <pc:spChg chg="del">
          <ac:chgData name="Kasemir, Kay" userId="054400b3-7951-40c1-99c2-2a9da969a883" providerId="ADAL" clId="{55773717-673D-C541-857E-AFBDBBB102E5}" dt="2024-07-23T15:53:41.218" v="615" actId="21"/>
          <ac:spMkLst>
            <pc:docMk/>
            <pc:sldMk cId="3343223972" sldId="287"/>
            <ac:spMk id="32" creationId="{B19941A5-8207-69A8-AC30-CEE91B723BA3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3" creationId="{ADD261A1-8958-0BFD-5183-8E248BF1B025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4" creationId="{217814B4-9093-A4CC-1FCC-7D39624DAFA3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7" creationId="{7A8D10D9-6177-AF1B-73AC-48B3D6DB7E1E}"/>
          </ac:spMkLst>
        </pc:spChg>
        <pc:spChg chg="del">
          <ac:chgData name="Kasemir, Kay" userId="054400b3-7951-40c1-99c2-2a9da969a883" providerId="ADAL" clId="{55773717-673D-C541-857E-AFBDBBB102E5}" dt="2024-07-23T15:53:49.210" v="618" actId="21"/>
          <ac:spMkLst>
            <pc:docMk/>
            <pc:sldMk cId="3343223972" sldId="287"/>
            <ac:spMk id="38" creationId="{63E25743-D464-4796-A704-3CC3E91DFA57}"/>
          </ac:spMkLst>
        </pc:spChg>
        <pc:grpChg chg="add">
          <ac:chgData name="Kasemir, Kay" userId="054400b3-7951-40c1-99c2-2a9da969a883" providerId="ADAL" clId="{55773717-673D-C541-857E-AFBDBBB102E5}" dt="2024-07-23T17:03:07.703" v="2253" actId="164"/>
          <ac:grpSpMkLst>
            <pc:docMk/>
            <pc:sldMk cId="3343223972" sldId="287"/>
            <ac:grpSpMk id="20" creationId="{A4CF73E0-2827-FE65-AF9D-ABA7C0D7BA5A}"/>
          </ac:grpSpMkLst>
        </pc:grpChg>
        <pc:picChg chg="del">
          <ac:chgData name="Kasemir, Kay" userId="054400b3-7951-40c1-99c2-2a9da969a883" providerId="ADAL" clId="{55773717-673D-C541-857E-AFBDBBB102E5}" dt="2024-07-23T15:53:41.218" v="615" actId="21"/>
          <ac:picMkLst>
            <pc:docMk/>
            <pc:sldMk cId="3343223972" sldId="287"/>
            <ac:picMk id="36" creationId="{2AAC99BD-7723-DD17-781F-495EC86A08C1}"/>
          </ac:picMkLst>
        </pc:picChg>
        <pc:picChg chg="del">
          <ac:chgData name="Kasemir, Kay" userId="054400b3-7951-40c1-99c2-2a9da969a883" providerId="ADAL" clId="{55773717-673D-C541-857E-AFBDBBB102E5}" dt="2024-07-23T15:53:41.218" v="615" actId="21"/>
          <ac:picMkLst>
            <pc:docMk/>
            <pc:sldMk cId="3343223972" sldId="287"/>
            <ac:picMk id="1031" creationId="{EEAA1578-E770-6A75-4F0F-E3BD130FC772}"/>
          </ac:picMkLst>
        </pc:picChg>
        <pc:cxnChg chg="mod">
          <ac:chgData name="Kasemir, Kay" userId="054400b3-7951-40c1-99c2-2a9da969a883" providerId="ADAL" clId="{55773717-673D-C541-857E-AFBDBBB102E5}" dt="2024-07-23T15:53:59.980" v="619" actId="1076"/>
          <ac:cxnSpMkLst>
            <pc:docMk/>
            <pc:sldMk cId="3343223972" sldId="287"/>
            <ac:cxnSpMk id="7" creationId="{52E724E4-229C-7A4F-10E1-553B2BE4B172}"/>
          </ac:cxnSpMkLst>
        </pc:cxnChg>
        <pc:cxnChg chg="mod">
          <ac:chgData name="Kasemir, Kay" userId="054400b3-7951-40c1-99c2-2a9da969a883" providerId="ADAL" clId="{55773717-673D-C541-857E-AFBDBBB102E5}" dt="2024-07-23T15:53:59.980" v="619" actId="1076"/>
          <ac:cxnSpMkLst>
            <pc:docMk/>
            <pc:sldMk cId="3343223972" sldId="287"/>
            <ac:cxnSpMk id="10" creationId="{DD68B0C4-52E6-1BBD-68B4-1401CF379932}"/>
          </ac:cxnSpMkLst>
        </pc:cxnChg>
        <pc:cxnChg chg="mod">
          <ac:chgData name="Kasemir, Kay" userId="054400b3-7951-40c1-99c2-2a9da969a883" providerId="ADAL" clId="{55773717-673D-C541-857E-AFBDBBB102E5}" dt="2024-07-23T15:53:59.980" v="619" actId="1076"/>
          <ac:cxnSpMkLst>
            <pc:docMk/>
            <pc:sldMk cId="3343223972" sldId="287"/>
            <ac:cxnSpMk id="16" creationId="{977B19DD-716F-8C70-FD01-28C317D29ABC}"/>
          </ac:cxnSpMkLst>
        </pc:cxnChg>
        <pc:cxnChg chg="del">
          <ac:chgData name="Kasemir, Kay" userId="054400b3-7951-40c1-99c2-2a9da969a883" providerId="ADAL" clId="{55773717-673D-C541-857E-AFBDBBB102E5}" dt="2024-07-23T15:53:41.218" v="615" actId="21"/>
          <ac:cxnSpMkLst>
            <pc:docMk/>
            <pc:sldMk cId="3343223972" sldId="287"/>
            <ac:cxnSpMk id="24" creationId="{DC2D55E5-C209-CF2A-30DB-842118AEBE53}"/>
          </ac:cxnSpMkLst>
        </pc:cxnChg>
        <pc:cxnChg chg="del">
          <ac:chgData name="Kasemir, Kay" userId="054400b3-7951-40c1-99c2-2a9da969a883" providerId="ADAL" clId="{55773717-673D-C541-857E-AFBDBBB102E5}" dt="2024-07-23T15:53:41.218" v="615" actId="21"/>
          <ac:cxnSpMkLst>
            <pc:docMk/>
            <pc:sldMk cId="3343223972" sldId="287"/>
            <ac:cxnSpMk id="26" creationId="{B3368063-0BC3-E1E1-B73C-4BA542BC4DF4}"/>
          </ac:cxnSpMkLst>
        </pc:cxnChg>
        <pc:cxnChg chg="del">
          <ac:chgData name="Kasemir, Kay" userId="054400b3-7951-40c1-99c2-2a9da969a883" providerId="ADAL" clId="{55773717-673D-C541-857E-AFBDBBB102E5}" dt="2024-07-23T15:53:41.218" v="615" actId="21"/>
          <ac:cxnSpMkLst>
            <pc:docMk/>
            <pc:sldMk cId="3343223972" sldId="287"/>
            <ac:cxnSpMk id="29" creationId="{763E8E1B-D6C1-A55A-4702-30AE772848A9}"/>
          </ac:cxnSpMkLst>
        </pc:cxnChg>
      </pc:sldChg>
      <pc:sldChg chg="addSp modSp mod">
        <pc:chgData name="Kasemir, Kay" userId="054400b3-7951-40c1-99c2-2a9da969a883" providerId="ADAL" clId="{55773717-673D-C541-857E-AFBDBBB102E5}" dt="2024-08-15T13:07:13.359" v="2759" actId="1076"/>
        <pc:sldMkLst>
          <pc:docMk/>
          <pc:sldMk cId="3837109124" sldId="289"/>
        </pc:sldMkLst>
        <pc:spChg chg="add mod">
          <ac:chgData name="Kasemir, Kay" userId="054400b3-7951-40c1-99c2-2a9da969a883" providerId="ADAL" clId="{55773717-673D-C541-857E-AFBDBBB102E5}" dt="2024-08-15T13:07:13.359" v="2759" actId="1076"/>
          <ac:spMkLst>
            <pc:docMk/>
            <pc:sldMk cId="3837109124" sldId="289"/>
            <ac:spMk id="6" creationId="{35525F95-4EEB-D33B-B65C-5289E68F9727}"/>
          </ac:spMkLst>
        </pc:spChg>
        <pc:spChg chg="mod">
          <ac:chgData name="Kasemir, Kay" userId="054400b3-7951-40c1-99c2-2a9da969a883" providerId="ADAL" clId="{55773717-673D-C541-857E-AFBDBBB102E5}" dt="2024-07-23T15:57:26.452" v="633" actId="20577"/>
          <ac:spMkLst>
            <pc:docMk/>
            <pc:sldMk cId="3837109124" sldId="289"/>
            <ac:spMk id="27" creationId="{7C2010E4-8E84-C160-CEF6-60842FA5A19E}"/>
          </ac:spMkLst>
        </pc:spChg>
        <pc:spChg chg="mod">
          <ac:chgData name="Kasemir, Kay" userId="054400b3-7951-40c1-99c2-2a9da969a883" providerId="ADAL" clId="{55773717-673D-C541-857E-AFBDBBB102E5}" dt="2024-07-23T15:57:28.891" v="634" actId="20577"/>
          <ac:spMkLst>
            <pc:docMk/>
            <pc:sldMk cId="3837109124" sldId="289"/>
            <ac:spMk id="28" creationId="{03EC4333-C533-4BDB-9365-472107C67300}"/>
          </ac:spMkLst>
        </pc:spChg>
        <pc:spChg chg="mod">
          <ac:chgData name="Kasemir, Kay" userId="054400b3-7951-40c1-99c2-2a9da969a883" providerId="ADAL" clId="{55773717-673D-C541-857E-AFBDBBB102E5}" dt="2024-07-23T16:46:18.690" v="1863" actId="688"/>
          <ac:spMkLst>
            <pc:docMk/>
            <pc:sldMk cId="3837109124" sldId="289"/>
            <ac:spMk id="49" creationId="{3618CBDA-42AF-D95A-0EFE-86C346894997}"/>
          </ac:spMkLst>
        </pc:spChg>
        <pc:spChg chg="mod">
          <ac:chgData name="Kasemir, Kay" userId="054400b3-7951-40c1-99c2-2a9da969a883" providerId="ADAL" clId="{55773717-673D-C541-857E-AFBDBBB102E5}" dt="2024-07-23T17:13:32.564" v="2257" actId="20578"/>
          <ac:spMkLst>
            <pc:docMk/>
            <pc:sldMk cId="3837109124" sldId="289"/>
            <ac:spMk id="57" creationId="{1BA62E1E-955E-D1F1-A54B-0EA21E64916D}"/>
          </ac:spMkLst>
        </pc:spChg>
      </pc:sldChg>
      <pc:sldChg chg="addSp delSp modSp mod">
        <pc:chgData name="Kasemir, Kay" userId="054400b3-7951-40c1-99c2-2a9da969a883" providerId="ADAL" clId="{55773717-673D-C541-857E-AFBDBBB102E5}" dt="2024-09-09T15:45:30.293" v="3126" actId="20577"/>
        <pc:sldMkLst>
          <pc:docMk/>
          <pc:sldMk cId="1979477021" sldId="290"/>
        </pc:sldMkLst>
        <pc:spChg chg="del mod">
          <ac:chgData name="Kasemir, Kay" userId="054400b3-7951-40c1-99c2-2a9da969a883" providerId="ADAL" clId="{55773717-673D-C541-857E-AFBDBBB102E5}" dt="2024-07-23T15:58:51.165" v="659" actId="21"/>
          <ac:spMkLst>
            <pc:docMk/>
            <pc:sldMk cId="1979477021" sldId="290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23T16:00:13.106" v="669" actId="14100"/>
          <ac:spMkLst>
            <pc:docMk/>
            <pc:sldMk cId="1979477021" sldId="290"/>
            <ac:spMk id="4" creationId="{EA73D4A5-904D-D622-8CF2-D9D3022BF4B9}"/>
          </ac:spMkLst>
        </pc:spChg>
        <pc:spChg chg="mod">
          <ac:chgData name="Kasemir, Kay" userId="054400b3-7951-40c1-99c2-2a9da969a883" providerId="ADAL" clId="{55773717-673D-C541-857E-AFBDBBB102E5}" dt="2024-09-09T15:45:30.293" v="3126" actId="20577"/>
          <ac:spMkLst>
            <pc:docMk/>
            <pc:sldMk cId="1979477021" sldId="290"/>
            <ac:spMk id="13" creationId="{48FD0060-2726-3AA3-105E-1552E4042FEC}"/>
          </ac:spMkLst>
        </pc:spChg>
        <pc:spChg chg="mod">
          <ac:chgData name="Kasemir, Kay" userId="054400b3-7951-40c1-99c2-2a9da969a883" providerId="ADAL" clId="{55773717-673D-C541-857E-AFBDBBB102E5}" dt="2024-07-23T16:12:02.066" v="1246" actId="14100"/>
          <ac:spMkLst>
            <pc:docMk/>
            <pc:sldMk cId="1979477021" sldId="290"/>
            <ac:spMk id="27" creationId="{7C2010E4-8E84-C160-CEF6-60842FA5A19E}"/>
          </ac:spMkLst>
        </pc:spChg>
        <pc:spChg chg="mod">
          <ac:chgData name="Kasemir, Kay" userId="054400b3-7951-40c1-99c2-2a9da969a883" providerId="ADAL" clId="{55773717-673D-C541-857E-AFBDBBB102E5}" dt="2024-08-26T18:03:53.596" v="2841" actId="14100"/>
          <ac:spMkLst>
            <pc:docMk/>
            <pc:sldMk cId="1979477021" sldId="290"/>
            <ac:spMk id="28" creationId="{03EC4333-C533-4BDB-9365-472107C67300}"/>
          </ac:spMkLst>
        </pc:spChg>
        <pc:picChg chg="add del mod">
          <ac:chgData name="Kasemir, Kay" userId="054400b3-7951-40c1-99c2-2a9da969a883" providerId="ADAL" clId="{55773717-673D-C541-857E-AFBDBBB102E5}" dt="2024-08-26T18:05:52.723" v="2844" actId="21"/>
          <ac:picMkLst>
            <pc:docMk/>
            <pc:sldMk cId="1979477021" sldId="290"/>
            <ac:picMk id="3" creationId="{E023503F-EFB2-5E35-022E-F27C832E40EF}"/>
          </ac:picMkLst>
        </pc:picChg>
        <pc:picChg chg="add del mod">
          <ac:chgData name="Kasemir, Kay" userId="054400b3-7951-40c1-99c2-2a9da969a883" providerId="ADAL" clId="{55773717-673D-C541-857E-AFBDBBB102E5}" dt="2024-08-26T18:07:26.997" v="2894" actId="21"/>
          <ac:picMkLst>
            <pc:docMk/>
            <pc:sldMk cId="1979477021" sldId="290"/>
            <ac:picMk id="5" creationId="{E8106805-C765-D677-0795-98691CE0A79E}"/>
          </ac:picMkLst>
        </pc:picChg>
      </pc:sldChg>
      <pc:sldChg chg="del">
        <pc:chgData name="Kasemir, Kay" userId="054400b3-7951-40c1-99c2-2a9da969a883" providerId="ADAL" clId="{55773717-673D-C541-857E-AFBDBBB102E5}" dt="2024-07-23T15:07:27.565" v="18" actId="2696"/>
        <pc:sldMkLst>
          <pc:docMk/>
          <pc:sldMk cId="3390428988" sldId="2696"/>
        </pc:sldMkLst>
      </pc:sldChg>
      <pc:sldChg chg="del">
        <pc:chgData name="Kasemir, Kay" userId="054400b3-7951-40c1-99c2-2a9da969a883" providerId="ADAL" clId="{55773717-673D-C541-857E-AFBDBBB102E5}" dt="2024-07-23T15:07:41.006" v="37" actId="2696"/>
        <pc:sldMkLst>
          <pc:docMk/>
          <pc:sldMk cId="1888351352" sldId="2697"/>
        </pc:sldMkLst>
      </pc:sldChg>
      <pc:sldChg chg="del">
        <pc:chgData name="Kasemir, Kay" userId="054400b3-7951-40c1-99c2-2a9da969a883" providerId="ADAL" clId="{55773717-673D-C541-857E-AFBDBBB102E5}" dt="2024-07-23T15:07:27.566" v="19" actId="2696"/>
        <pc:sldMkLst>
          <pc:docMk/>
          <pc:sldMk cId="2714601980" sldId="2701"/>
        </pc:sldMkLst>
      </pc:sldChg>
      <pc:sldChg chg="del">
        <pc:chgData name="Kasemir, Kay" userId="054400b3-7951-40c1-99c2-2a9da969a883" providerId="ADAL" clId="{55773717-673D-C541-857E-AFBDBBB102E5}" dt="2024-07-23T15:07:27.569" v="22" actId="2696"/>
        <pc:sldMkLst>
          <pc:docMk/>
          <pc:sldMk cId="2583891598" sldId="2703"/>
        </pc:sldMkLst>
      </pc:sldChg>
      <pc:sldChg chg="modSp mod">
        <pc:chgData name="Kasemir, Kay" userId="054400b3-7951-40c1-99c2-2a9da969a883" providerId="ADAL" clId="{55773717-673D-C541-857E-AFBDBBB102E5}" dt="2024-09-09T16:56:45.948" v="3139" actId="20577"/>
        <pc:sldMkLst>
          <pc:docMk/>
          <pc:sldMk cId="4247045030" sldId="2713"/>
        </pc:sldMkLst>
        <pc:spChg chg="mod">
          <ac:chgData name="Kasemir, Kay" userId="054400b3-7951-40c1-99c2-2a9da969a883" providerId="ADAL" clId="{55773717-673D-C541-857E-AFBDBBB102E5}" dt="2024-08-26T18:12:02.495" v="2979" actId="20577"/>
          <ac:spMkLst>
            <pc:docMk/>
            <pc:sldMk cId="4247045030" sldId="2713"/>
            <ac:spMk id="3" creationId="{00000000-0000-0000-0000-000000000000}"/>
          </ac:spMkLst>
        </pc:spChg>
        <pc:spChg chg="mod">
          <ac:chgData name="Kasemir, Kay" userId="054400b3-7951-40c1-99c2-2a9da969a883" providerId="ADAL" clId="{55773717-673D-C541-857E-AFBDBBB102E5}" dt="2024-09-09T16:56:45.948" v="3139" actId="20577"/>
          <ac:spMkLst>
            <pc:docMk/>
            <pc:sldMk cId="4247045030" sldId="2713"/>
            <ac:spMk id="8" creationId="{E49C9A43-11ED-9249-9029-37EB096F4453}"/>
          </ac:spMkLst>
        </pc:spChg>
      </pc:sldChg>
      <pc:sldChg chg="del">
        <pc:chgData name="Kasemir, Kay" userId="054400b3-7951-40c1-99c2-2a9da969a883" providerId="ADAL" clId="{55773717-673D-C541-857E-AFBDBBB102E5}" dt="2024-07-23T15:07:27.554" v="10" actId="2696"/>
        <pc:sldMkLst>
          <pc:docMk/>
          <pc:sldMk cId="1982891041" sldId="2735"/>
        </pc:sldMkLst>
      </pc:sldChg>
      <pc:sldChg chg="del">
        <pc:chgData name="Kasemir, Kay" userId="054400b3-7951-40c1-99c2-2a9da969a883" providerId="ADAL" clId="{55773717-673D-C541-857E-AFBDBBB102E5}" dt="2024-07-23T15:07:27.538" v="3" actId="2696"/>
        <pc:sldMkLst>
          <pc:docMk/>
          <pc:sldMk cId="3318963124" sldId="2737"/>
        </pc:sldMkLst>
      </pc:sldChg>
      <pc:sldChg chg="del">
        <pc:chgData name="Kasemir, Kay" userId="054400b3-7951-40c1-99c2-2a9da969a883" providerId="ADAL" clId="{55773717-673D-C541-857E-AFBDBBB102E5}" dt="2024-07-23T15:07:27.550" v="7" actId="2696"/>
        <pc:sldMkLst>
          <pc:docMk/>
          <pc:sldMk cId="210965971" sldId="2745"/>
        </pc:sldMkLst>
      </pc:sldChg>
      <pc:sldChg chg="del">
        <pc:chgData name="Kasemir, Kay" userId="054400b3-7951-40c1-99c2-2a9da969a883" providerId="ADAL" clId="{55773717-673D-C541-857E-AFBDBBB102E5}" dt="2024-07-23T15:07:41.003" v="35" actId="2696"/>
        <pc:sldMkLst>
          <pc:docMk/>
          <pc:sldMk cId="3833864774" sldId="2748"/>
        </pc:sldMkLst>
      </pc:sldChg>
      <pc:sldChg chg="del">
        <pc:chgData name="Kasemir, Kay" userId="054400b3-7951-40c1-99c2-2a9da969a883" providerId="ADAL" clId="{55773717-673D-C541-857E-AFBDBBB102E5}" dt="2024-07-23T15:07:27.551" v="8" actId="2696"/>
        <pc:sldMkLst>
          <pc:docMk/>
          <pc:sldMk cId="3663640098" sldId="2762"/>
        </pc:sldMkLst>
      </pc:sldChg>
      <pc:sldChg chg="del">
        <pc:chgData name="Kasemir, Kay" userId="054400b3-7951-40c1-99c2-2a9da969a883" providerId="ADAL" clId="{55773717-673D-C541-857E-AFBDBBB102E5}" dt="2024-07-23T15:07:27.552" v="9" actId="2696"/>
        <pc:sldMkLst>
          <pc:docMk/>
          <pc:sldMk cId="2756233485" sldId="2765"/>
        </pc:sldMkLst>
      </pc:sldChg>
      <pc:sldChg chg="del">
        <pc:chgData name="Kasemir, Kay" userId="054400b3-7951-40c1-99c2-2a9da969a883" providerId="ADAL" clId="{55773717-673D-C541-857E-AFBDBBB102E5}" dt="2024-07-23T15:07:27.561" v="15" actId="2696"/>
        <pc:sldMkLst>
          <pc:docMk/>
          <pc:sldMk cId="299695284" sldId="2769"/>
        </pc:sldMkLst>
      </pc:sldChg>
      <pc:sldChg chg="del">
        <pc:chgData name="Kasemir, Kay" userId="054400b3-7951-40c1-99c2-2a9da969a883" providerId="ADAL" clId="{55773717-673D-C541-857E-AFBDBBB102E5}" dt="2024-07-23T15:07:27.545" v="5" actId="2696"/>
        <pc:sldMkLst>
          <pc:docMk/>
          <pc:sldMk cId="695487048" sldId="2787"/>
        </pc:sldMkLst>
      </pc:sldChg>
      <pc:sldChg chg="del">
        <pc:chgData name="Kasemir, Kay" userId="054400b3-7951-40c1-99c2-2a9da969a883" providerId="ADAL" clId="{55773717-673D-C541-857E-AFBDBBB102E5}" dt="2024-07-23T15:07:27.555" v="11" actId="2696"/>
        <pc:sldMkLst>
          <pc:docMk/>
          <pc:sldMk cId="1451505327" sldId="2791"/>
        </pc:sldMkLst>
      </pc:sldChg>
      <pc:sldChg chg="del">
        <pc:chgData name="Kasemir, Kay" userId="054400b3-7951-40c1-99c2-2a9da969a883" providerId="ADAL" clId="{55773717-673D-C541-857E-AFBDBBB102E5}" dt="2024-07-23T15:07:27.548" v="6" actId="2696"/>
        <pc:sldMkLst>
          <pc:docMk/>
          <pc:sldMk cId="1884598253" sldId="2795"/>
        </pc:sldMkLst>
      </pc:sldChg>
      <pc:sldChg chg="del">
        <pc:chgData name="Kasemir, Kay" userId="054400b3-7951-40c1-99c2-2a9da969a883" providerId="ADAL" clId="{55773717-673D-C541-857E-AFBDBBB102E5}" dt="2024-07-23T15:07:27.541" v="4" actId="2696"/>
        <pc:sldMkLst>
          <pc:docMk/>
          <pc:sldMk cId="3824913659" sldId="2801"/>
        </pc:sldMkLst>
      </pc:sldChg>
      <pc:sldChg chg="del">
        <pc:chgData name="Kasemir, Kay" userId="054400b3-7951-40c1-99c2-2a9da969a883" providerId="ADAL" clId="{55773717-673D-C541-857E-AFBDBBB102E5}" dt="2024-07-23T15:07:27.556" v="12" actId="2696"/>
        <pc:sldMkLst>
          <pc:docMk/>
          <pc:sldMk cId="96989986" sldId="2802"/>
        </pc:sldMkLst>
      </pc:sldChg>
      <pc:sldChg chg="del">
        <pc:chgData name="Kasemir, Kay" userId="054400b3-7951-40c1-99c2-2a9da969a883" providerId="ADAL" clId="{55773717-673D-C541-857E-AFBDBBB102E5}" dt="2024-07-23T15:07:27.570" v="23" actId="2696"/>
        <pc:sldMkLst>
          <pc:docMk/>
          <pc:sldMk cId="4073940661" sldId="2804"/>
        </pc:sldMkLst>
      </pc:sldChg>
      <pc:sldChg chg="del">
        <pc:chgData name="Kasemir, Kay" userId="054400b3-7951-40c1-99c2-2a9da969a883" providerId="ADAL" clId="{55773717-673D-C541-857E-AFBDBBB102E5}" dt="2024-07-23T15:07:27.557" v="13" actId="2696"/>
        <pc:sldMkLst>
          <pc:docMk/>
          <pc:sldMk cId="3220045994" sldId="2806"/>
        </pc:sldMkLst>
      </pc:sldChg>
      <pc:sldChg chg="del">
        <pc:chgData name="Kasemir, Kay" userId="054400b3-7951-40c1-99c2-2a9da969a883" providerId="ADAL" clId="{55773717-673D-C541-857E-AFBDBBB102E5}" dt="2024-07-23T15:07:27.562" v="16" actId="2696"/>
        <pc:sldMkLst>
          <pc:docMk/>
          <pc:sldMk cId="2945843351" sldId="2807"/>
        </pc:sldMkLst>
      </pc:sldChg>
      <pc:sldChg chg="del">
        <pc:chgData name="Kasemir, Kay" userId="054400b3-7951-40c1-99c2-2a9da969a883" providerId="ADAL" clId="{55773717-673D-C541-857E-AFBDBBB102E5}" dt="2024-07-23T15:07:41.005" v="36" actId="2696"/>
        <pc:sldMkLst>
          <pc:docMk/>
          <pc:sldMk cId="570104168" sldId="2808"/>
        </pc:sldMkLst>
      </pc:sldChg>
      <pc:sldChg chg="del">
        <pc:chgData name="Kasemir, Kay" userId="054400b3-7951-40c1-99c2-2a9da969a883" providerId="ADAL" clId="{55773717-673D-C541-857E-AFBDBBB102E5}" dt="2024-07-23T15:07:27.563" v="17" actId="2696"/>
        <pc:sldMkLst>
          <pc:docMk/>
          <pc:sldMk cId="1674471645" sldId="2809"/>
        </pc:sldMkLst>
      </pc:sldChg>
      <pc:sldChg chg="del">
        <pc:chgData name="Kasemir, Kay" userId="054400b3-7951-40c1-99c2-2a9da969a883" providerId="ADAL" clId="{55773717-673D-C541-857E-AFBDBBB102E5}" dt="2024-07-23T15:07:27.535" v="2" actId="2696"/>
        <pc:sldMkLst>
          <pc:docMk/>
          <pc:sldMk cId="499920519" sldId="2811"/>
        </pc:sldMkLst>
      </pc:sldChg>
      <pc:sldChg chg="del">
        <pc:chgData name="Kasemir, Kay" userId="054400b3-7951-40c1-99c2-2a9da969a883" providerId="ADAL" clId="{55773717-673D-C541-857E-AFBDBBB102E5}" dt="2024-07-23T15:07:47.099" v="38" actId="2696"/>
        <pc:sldMkLst>
          <pc:docMk/>
          <pc:sldMk cId="2184891168" sldId="2812"/>
        </pc:sldMkLst>
      </pc:sldChg>
      <pc:sldChg chg="del">
        <pc:chgData name="Kasemir, Kay" userId="054400b3-7951-40c1-99c2-2a9da969a883" providerId="ADAL" clId="{55773717-673D-C541-857E-AFBDBBB102E5}" dt="2024-07-23T15:07:27.568" v="21" actId="2696"/>
        <pc:sldMkLst>
          <pc:docMk/>
          <pc:sldMk cId="4009967861" sldId="2813"/>
        </pc:sldMkLst>
      </pc:sldChg>
      <pc:sldChg chg="del">
        <pc:chgData name="Kasemir, Kay" userId="054400b3-7951-40c1-99c2-2a9da969a883" providerId="ADAL" clId="{55773717-673D-C541-857E-AFBDBBB102E5}" dt="2024-07-23T15:07:27.528" v="0" actId="2696"/>
        <pc:sldMkLst>
          <pc:docMk/>
          <pc:sldMk cId="1197729831" sldId="2814"/>
        </pc:sldMkLst>
      </pc:sldChg>
      <pc:sldChg chg="del">
        <pc:chgData name="Kasemir, Kay" userId="054400b3-7951-40c1-99c2-2a9da969a883" providerId="ADAL" clId="{55773717-673D-C541-857E-AFBDBBB102E5}" dt="2024-07-23T15:07:27.567" v="20" actId="2696"/>
        <pc:sldMkLst>
          <pc:docMk/>
          <pc:sldMk cId="1845201880" sldId="2815"/>
        </pc:sldMkLst>
      </pc:sldChg>
      <pc:sldChg chg="del">
        <pc:chgData name="Kasemir, Kay" userId="054400b3-7951-40c1-99c2-2a9da969a883" providerId="ADAL" clId="{55773717-673D-C541-857E-AFBDBBB102E5}" dt="2024-07-23T15:07:27.571" v="24" actId="2696"/>
        <pc:sldMkLst>
          <pc:docMk/>
          <pc:sldMk cId="1726641994" sldId="2816"/>
        </pc:sldMkLst>
      </pc:sldChg>
      <pc:sldChg chg="del">
        <pc:chgData name="Kasemir, Kay" userId="054400b3-7951-40c1-99c2-2a9da969a883" providerId="ADAL" clId="{55773717-673D-C541-857E-AFBDBBB102E5}" dt="2024-07-23T15:07:27.532" v="1" actId="2696"/>
        <pc:sldMkLst>
          <pc:docMk/>
          <pc:sldMk cId="2681526743" sldId="2818"/>
        </pc:sldMkLst>
      </pc:sldChg>
      <pc:sldChg chg="del">
        <pc:chgData name="Kasemir, Kay" userId="054400b3-7951-40c1-99c2-2a9da969a883" providerId="ADAL" clId="{55773717-673D-C541-857E-AFBDBBB102E5}" dt="2024-07-23T15:07:27.572" v="25" actId="2696"/>
        <pc:sldMkLst>
          <pc:docMk/>
          <pc:sldMk cId="783121167" sldId="2819"/>
        </pc:sldMkLst>
      </pc:sldChg>
      <pc:sldChg chg="addSp delSp modSp del mod">
        <pc:chgData name="Kasemir, Kay" userId="054400b3-7951-40c1-99c2-2a9da969a883" providerId="ADAL" clId="{55773717-673D-C541-857E-AFBDBBB102E5}" dt="2024-07-23T15:23:03.328" v="377" actId="2696"/>
        <pc:sldMkLst>
          <pc:docMk/>
          <pc:sldMk cId="1760183673" sldId="2820"/>
        </pc:sldMkLst>
        <pc:spChg chg="del">
          <ac:chgData name="Kasemir, Kay" userId="054400b3-7951-40c1-99c2-2a9da969a883" providerId="ADAL" clId="{55773717-673D-C541-857E-AFBDBBB102E5}" dt="2024-07-23T15:22:29.070" v="354" actId="21"/>
          <ac:spMkLst>
            <pc:docMk/>
            <pc:sldMk cId="1760183673" sldId="2820"/>
            <ac:spMk id="3" creationId="{AEA31857-835A-3DA4-DFC9-05EC09489CB0}"/>
          </ac:spMkLst>
        </pc:spChg>
        <pc:spChg chg="add del mod">
          <ac:chgData name="Kasemir, Kay" userId="054400b3-7951-40c1-99c2-2a9da969a883" providerId="ADAL" clId="{55773717-673D-C541-857E-AFBDBBB102E5}" dt="2024-07-23T15:22:33.629" v="355" actId="21"/>
          <ac:spMkLst>
            <pc:docMk/>
            <pc:sldMk cId="1760183673" sldId="2820"/>
            <ac:spMk id="7" creationId="{F13C9738-3AD4-B835-83AD-1332334F26D7}"/>
          </ac:spMkLst>
        </pc:spChg>
        <pc:picChg chg="del">
          <ac:chgData name="Kasemir, Kay" userId="054400b3-7951-40c1-99c2-2a9da969a883" providerId="ADAL" clId="{55773717-673D-C541-857E-AFBDBBB102E5}" dt="2024-07-23T15:22:35.726" v="357" actId="21"/>
          <ac:picMkLst>
            <pc:docMk/>
            <pc:sldMk cId="1760183673" sldId="2820"/>
            <ac:picMk id="4" creationId="{E12F3425-0979-14F1-0F1A-E2CD0BD426E8}"/>
          </ac:picMkLst>
        </pc:picChg>
        <pc:picChg chg="del">
          <ac:chgData name="Kasemir, Kay" userId="054400b3-7951-40c1-99c2-2a9da969a883" providerId="ADAL" clId="{55773717-673D-C541-857E-AFBDBBB102E5}" dt="2024-07-23T15:22:34.829" v="356" actId="21"/>
          <ac:picMkLst>
            <pc:docMk/>
            <pc:sldMk cId="1760183673" sldId="2820"/>
            <ac:picMk id="5" creationId="{06F8B2C8-258D-96C3-C5D2-4CB0A14E4E26}"/>
          </ac:picMkLst>
        </pc:picChg>
      </pc:sldChg>
      <pc:sldChg chg="addSp delSp modSp mod">
        <pc:chgData name="Kasemir, Kay" userId="054400b3-7951-40c1-99c2-2a9da969a883" providerId="ADAL" clId="{55773717-673D-C541-857E-AFBDBBB102E5}" dt="2024-08-26T18:16:39.242" v="3073" actId="20577"/>
        <pc:sldMkLst>
          <pc:docMk/>
          <pc:sldMk cId="4162335684" sldId="2821"/>
        </pc:sldMkLst>
        <pc:spChg chg="del mod">
          <ac:chgData name="Kasemir, Kay" userId="054400b3-7951-40c1-99c2-2a9da969a883" providerId="ADAL" clId="{55773717-673D-C541-857E-AFBDBBB102E5}" dt="2024-07-23T16:08:46.926" v="1156" actId="21"/>
          <ac:spMkLst>
            <pc:docMk/>
            <pc:sldMk cId="4162335684" sldId="2821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31T13:10:35.268" v="2681" actId="20577"/>
          <ac:spMkLst>
            <pc:docMk/>
            <pc:sldMk cId="4162335684" sldId="2821"/>
            <ac:spMk id="4" creationId="{3C226D99-403E-9E6C-6C90-DB28D65FE1B6}"/>
          </ac:spMkLst>
        </pc:spChg>
        <pc:spChg chg="add mod">
          <ac:chgData name="Kasemir, Kay" userId="054400b3-7951-40c1-99c2-2a9da969a883" providerId="ADAL" clId="{55773717-673D-C541-857E-AFBDBBB102E5}" dt="2024-07-23T16:19:44.906" v="1401" actId="1036"/>
          <ac:spMkLst>
            <pc:docMk/>
            <pc:sldMk cId="4162335684" sldId="2821"/>
            <ac:spMk id="5" creationId="{CDBC2F90-D785-43FB-624D-1FC11F00424C}"/>
          </ac:spMkLst>
        </pc:spChg>
        <pc:spChg chg="mod">
          <ac:chgData name="Kasemir, Kay" userId="054400b3-7951-40c1-99c2-2a9da969a883" providerId="ADAL" clId="{55773717-673D-C541-857E-AFBDBBB102E5}" dt="2024-07-23T16:20:55.262" v="1519" actId="1035"/>
          <ac:spMkLst>
            <pc:docMk/>
            <pc:sldMk cId="4162335684" sldId="2821"/>
            <ac:spMk id="21" creationId="{CF49CB9F-674E-0EBC-922C-90E8E0055512}"/>
          </ac:spMkLst>
        </pc:spChg>
        <pc:spChg chg="mod">
          <ac:chgData name="Kasemir, Kay" userId="054400b3-7951-40c1-99c2-2a9da969a883" providerId="ADAL" clId="{55773717-673D-C541-857E-AFBDBBB102E5}" dt="2024-07-23T16:20:27.328" v="1467" actId="1035"/>
          <ac:spMkLst>
            <pc:docMk/>
            <pc:sldMk cId="4162335684" sldId="2821"/>
            <ac:spMk id="23" creationId="{D94281CA-55EF-63A5-5209-086834DE9394}"/>
          </ac:spMkLst>
        </pc:spChg>
        <pc:spChg chg="mod">
          <ac:chgData name="Kasemir, Kay" userId="054400b3-7951-40c1-99c2-2a9da969a883" providerId="ADAL" clId="{55773717-673D-C541-857E-AFBDBBB102E5}" dt="2024-08-26T18:07:16.689" v="2892" actId="14100"/>
          <ac:spMkLst>
            <pc:docMk/>
            <pc:sldMk cId="4162335684" sldId="2821"/>
            <ac:spMk id="28" creationId="{03EC4333-C533-4BDB-9365-472107C67300}"/>
          </ac:spMkLst>
        </pc:spChg>
        <pc:spChg chg="mod">
          <ac:chgData name="Kasemir, Kay" userId="054400b3-7951-40c1-99c2-2a9da969a883" providerId="ADAL" clId="{55773717-673D-C541-857E-AFBDBBB102E5}" dt="2024-07-23T16:04:25.721" v="940" actId="20577"/>
          <ac:spMkLst>
            <pc:docMk/>
            <pc:sldMk cId="4162335684" sldId="2821"/>
            <ac:spMk id="36" creationId="{A1A26CF2-3B07-E1C9-3B8F-04BA8363BE16}"/>
          </ac:spMkLst>
        </pc:spChg>
        <pc:spChg chg="mod">
          <ac:chgData name="Kasemir, Kay" userId="054400b3-7951-40c1-99c2-2a9da969a883" providerId="ADAL" clId="{55773717-673D-C541-857E-AFBDBBB102E5}" dt="2024-07-23T16:20:27.328" v="1467" actId="1035"/>
          <ac:spMkLst>
            <pc:docMk/>
            <pc:sldMk cId="4162335684" sldId="2821"/>
            <ac:spMk id="49" creationId="{D800F606-BF43-8E1B-AAB6-93E51306C910}"/>
          </ac:spMkLst>
        </pc:spChg>
        <pc:spChg chg="mod">
          <ac:chgData name="Kasemir, Kay" userId="054400b3-7951-40c1-99c2-2a9da969a883" providerId="ADAL" clId="{55773717-673D-C541-857E-AFBDBBB102E5}" dt="2024-07-23T16:05:23.375" v="1021" actId="20577"/>
          <ac:spMkLst>
            <pc:docMk/>
            <pc:sldMk cId="4162335684" sldId="2821"/>
            <ac:spMk id="57" creationId="{4A6303D4-7169-5CB3-EC68-B412FC693B35}"/>
          </ac:spMkLst>
        </pc:spChg>
        <pc:spChg chg="mod">
          <ac:chgData name="Kasemir, Kay" userId="054400b3-7951-40c1-99c2-2a9da969a883" providerId="ADAL" clId="{55773717-673D-C541-857E-AFBDBBB102E5}" dt="2024-07-23T16:05:34.638" v="1030" actId="313"/>
          <ac:spMkLst>
            <pc:docMk/>
            <pc:sldMk cId="4162335684" sldId="2821"/>
            <ac:spMk id="58" creationId="{603FEFEC-7477-818E-4553-7B37758DE169}"/>
          </ac:spMkLst>
        </pc:spChg>
        <pc:spChg chg="mod">
          <ac:chgData name="Kasemir, Kay" userId="054400b3-7951-40c1-99c2-2a9da969a883" providerId="ADAL" clId="{55773717-673D-C541-857E-AFBDBBB102E5}" dt="2024-07-23T16:21:00.627" v="1520" actId="167"/>
          <ac:spMkLst>
            <pc:docMk/>
            <pc:sldMk cId="4162335684" sldId="2821"/>
            <ac:spMk id="59" creationId="{986B5B55-10C0-88B7-8B99-9803CF3444EB}"/>
          </ac:spMkLst>
        </pc:spChg>
        <pc:spChg chg="mod">
          <ac:chgData name="Kasemir, Kay" userId="054400b3-7951-40c1-99c2-2a9da969a883" providerId="ADAL" clId="{55773717-673D-C541-857E-AFBDBBB102E5}" dt="2024-07-23T16:20:27.328" v="1467" actId="1035"/>
          <ac:spMkLst>
            <pc:docMk/>
            <pc:sldMk cId="4162335684" sldId="2821"/>
            <ac:spMk id="61" creationId="{CA8AEF2B-6CAC-9E2C-490D-20585C64DB19}"/>
          </ac:spMkLst>
        </pc:spChg>
        <pc:spChg chg="mod">
          <ac:chgData name="Kasemir, Kay" userId="054400b3-7951-40c1-99c2-2a9da969a883" providerId="ADAL" clId="{55773717-673D-C541-857E-AFBDBBB102E5}" dt="2024-08-26T18:16:39.242" v="3073" actId="20577"/>
          <ac:spMkLst>
            <pc:docMk/>
            <pc:sldMk cId="4162335684" sldId="2821"/>
            <ac:spMk id="62" creationId="{00266B20-D4DF-EAB2-C1F3-CA4F6A58FFB5}"/>
          </ac:spMkLst>
        </pc:spChg>
        <pc:grpChg chg="mod">
          <ac:chgData name="Kasemir, Kay" userId="054400b3-7951-40c1-99c2-2a9da969a883" providerId="ADAL" clId="{55773717-673D-C541-857E-AFBDBBB102E5}" dt="2024-07-23T16:20:55.262" v="1519" actId="1035"/>
          <ac:grpSpMkLst>
            <pc:docMk/>
            <pc:sldMk cId="4162335684" sldId="2821"/>
            <ac:grpSpMk id="31" creationId="{8336A514-29D2-7CE8-F253-BB5B415D1345}"/>
          </ac:grpSpMkLst>
        </pc:grpChg>
        <pc:grpChg chg="mod">
          <ac:chgData name="Kasemir, Kay" userId="054400b3-7951-40c1-99c2-2a9da969a883" providerId="ADAL" clId="{55773717-673D-C541-857E-AFBDBBB102E5}" dt="2024-07-23T16:20:55.262" v="1519" actId="1035"/>
          <ac:grpSpMkLst>
            <pc:docMk/>
            <pc:sldMk cId="4162335684" sldId="2821"/>
            <ac:grpSpMk id="34" creationId="{E046A7C5-1952-1DF1-BCAC-676164D4AADC}"/>
          </ac:grpSpMkLst>
        </pc:grpChg>
        <pc:picChg chg="mod">
          <ac:chgData name="Kasemir, Kay" userId="054400b3-7951-40c1-99c2-2a9da969a883" providerId="ADAL" clId="{55773717-673D-C541-857E-AFBDBBB102E5}" dt="2024-07-23T16:20:55.262" v="1519" actId="1035"/>
          <ac:picMkLst>
            <pc:docMk/>
            <pc:sldMk cId="4162335684" sldId="2821"/>
            <ac:picMk id="16" creationId="{ECE6D819-0A3C-5FD7-8E26-86A90E24324A}"/>
          </ac:picMkLst>
        </pc:picChg>
        <pc:picChg chg="mod">
          <ac:chgData name="Kasemir, Kay" userId="054400b3-7951-40c1-99c2-2a9da969a883" providerId="ADAL" clId="{55773717-673D-C541-857E-AFBDBBB102E5}" dt="2024-07-23T16:20:27.328" v="1467" actId="1035"/>
          <ac:picMkLst>
            <pc:docMk/>
            <pc:sldMk cId="4162335684" sldId="2821"/>
            <ac:picMk id="26" creationId="{FC01925C-70EB-6A07-43CC-BB6192C12297}"/>
          </ac:picMkLst>
        </pc:picChg>
        <pc:picChg chg="mod">
          <ac:chgData name="Kasemir, Kay" userId="054400b3-7951-40c1-99c2-2a9da969a883" providerId="ADAL" clId="{55773717-673D-C541-857E-AFBDBBB102E5}" dt="2024-07-23T16:20:27.328" v="1467" actId="1035"/>
          <ac:picMkLst>
            <pc:docMk/>
            <pc:sldMk cId="4162335684" sldId="2821"/>
            <ac:picMk id="55" creationId="{9CFA9A0B-3595-BF33-9DE8-BB18A474E575}"/>
          </ac:picMkLst>
        </pc:picChg>
      </pc:sldChg>
      <pc:sldChg chg="del">
        <pc:chgData name="Kasemir, Kay" userId="054400b3-7951-40c1-99c2-2a9da969a883" providerId="ADAL" clId="{55773717-673D-C541-857E-AFBDBBB102E5}" dt="2024-07-23T16:53:35.170" v="2001" actId="2696"/>
        <pc:sldMkLst>
          <pc:docMk/>
          <pc:sldMk cId="3341937139" sldId="2822"/>
        </pc:sldMkLst>
      </pc:sldChg>
      <pc:sldChg chg="del">
        <pc:chgData name="Kasemir, Kay" userId="054400b3-7951-40c1-99c2-2a9da969a883" providerId="ADAL" clId="{55773717-673D-C541-857E-AFBDBBB102E5}" dt="2024-07-23T16:53:38.228" v="2002" actId="2696"/>
        <pc:sldMkLst>
          <pc:docMk/>
          <pc:sldMk cId="1960575573" sldId="2823"/>
        </pc:sldMkLst>
      </pc:sldChg>
      <pc:sldChg chg="modSp mod">
        <pc:chgData name="Kasemir, Kay" userId="054400b3-7951-40c1-99c2-2a9da969a883" providerId="ADAL" clId="{55773717-673D-C541-857E-AFBDBBB102E5}" dt="2024-07-23T17:40:10.795" v="2600" actId="207"/>
        <pc:sldMkLst>
          <pc:docMk/>
          <pc:sldMk cId="3672521339" sldId="2824"/>
        </pc:sldMkLst>
        <pc:spChg chg="mod">
          <ac:chgData name="Kasemir, Kay" userId="054400b3-7951-40c1-99c2-2a9da969a883" providerId="ADAL" clId="{55773717-673D-C541-857E-AFBDBBB102E5}" dt="2024-07-23T17:40:10.795" v="2600" actId="207"/>
          <ac:spMkLst>
            <pc:docMk/>
            <pc:sldMk cId="3672521339" sldId="2824"/>
            <ac:spMk id="2" creationId="{83BB01DF-CFED-1CD2-34E4-E61D0063BFAA}"/>
          </ac:spMkLst>
        </pc:spChg>
      </pc:sldChg>
      <pc:sldChg chg="addSp delSp modSp mod">
        <pc:chgData name="Kasemir, Kay" userId="054400b3-7951-40c1-99c2-2a9da969a883" providerId="ADAL" clId="{55773717-673D-C541-857E-AFBDBBB102E5}" dt="2024-08-26T18:15:00.853" v="2992" actId="20577"/>
        <pc:sldMkLst>
          <pc:docMk/>
          <pc:sldMk cId="2239523268" sldId="2825"/>
        </pc:sldMkLst>
        <pc:spChg chg="mod">
          <ac:chgData name="Kasemir, Kay" userId="054400b3-7951-40c1-99c2-2a9da969a883" providerId="ADAL" clId="{55773717-673D-C541-857E-AFBDBBB102E5}" dt="2024-07-23T17:35:09.460" v="2576" actId="20577"/>
          <ac:spMkLst>
            <pc:docMk/>
            <pc:sldMk cId="2239523268" sldId="2825"/>
            <ac:spMk id="2" creationId="{16BCFB1E-F861-1F79-CB4C-5D052E1F30DA}"/>
          </ac:spMkLst>
        </pc:spChg>
        <pc:spChg chg="del mod">
          <ac:chgData name="Kasemir, Kay" userId="054400b3-7951-40c1-99c2-2a9da969a883" providerId="ADAL" clId="{55773717-673D-C541-857E-AFBDBBB102E5}" dt="2024-07-23T16:01:39.019" v="726" actId="21"/>
          <ac:spMkLst>
            <pc:docMk/>
            <pc:sldMk cId="2239523268" sldId="2825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23T17:22:42.806" v="2258" actId="207"/>
          <ac:spMkLst>
            <pc:docMk/>
            <pc:sldMk cId="2239523268" sldId="2825"/>
            <ac:spMk id="4" creationId="{7221F1E4-DB85-0D94-6661-EA7D14FD1045}"/>
          </ac:spMkLst>
        </pc:spChg>
        <pc:spChg chg="mod">
          <ac:chgData name="Kasemir, Kay" userId="054400b3-7951-40c1-99c2-2a9da969a883" providerId="ADAL" clId="{55773717-673D-C541-857E-AFBDBBB102E5}" dt="2024-08-26T18:15:00.853" v="2992" actId="20577"/>
          <ac:spMkLst>
            <pc:docMk/>
            <pc:sldMk cId="2239523268" sldId="2825"/>
            <ac:spMk id="13" creationId="{48FD0060-2726-3AA3-105E-1552E4042FEC}"/>
          </ac:spMkLst>
        </pc:spChg>
        <pc:spChg chg="mod">
          <ac:chgData name="Kasemir, Kay" userId="054400b3-7951-40c1-99c2-2a9da969a883" providerId="ADAL" clId="{55773717-673D-C541-857E-AFBDBBB102E5}" dt="2024-07-23T17:35:23.479" v="2592" actId="1036"/>
          <ac:spMkLst>
            <pc:docMk/>
            <pc:sldMk cId="2239523268" sldId="2825"/>
            <ac:spMk id="21" creationId="{CF49CB9F-674E-0EBC-922C-90E8E0055512}"/>
          </ac:spMkLst>
        </pc:spChg>
        <pc:spChg chg="mod">
          <ac:chgData name="Kasemir, Kay" userId="054400b3-7951-40c1-99c2-2a9da969a883" providerId="ADAL" clId="{55773717-673D-C541-857E-AFBDBBB102E5}" dt="2024-08-26T18:07:50.399" v="2902" actId="20577"/>
          <ac:spMkLst>
            <pc:docMk/>
            <pc:sldMk cId="2239523268" sldId="2825"/>
            <ac:spMk id="28" creationId="{03EC4333-C533-4BDB-9365-472107C67300}"/>
          </ac:spMkLst>
        </pc:spChg>
        <pc:grpChg chg="mod">
          <ac:chgData name="Kasemir, Kay" userId="054400b3-7951-40c1-99c2-2a9da969a883" providerId="ADAL" clId="{55773717-673D-C541-857E-AFBDBBB102E5}" dt="2024-07-23T17:35:23.479" v="2592" actId="1036"/>
          <ac:grpSpMkLst>
            <pc:docMk/>
            <pc:sldMk cId="2239523268" sldId="2825"/>
            <ac:grpSpMk id="31" creationId="{8336A514-29D2-7CE8-F253-BB5B415D1345}"/>
          </ac:grpSpMkLst>
        </pc:grpChg>
        <pc:grpChg chg="mod">
          <ac:chgData name="Kasemir, Kay" userId="054400b3-7951-40c1-99c2-2a9da969a883" providerId="ADAL" clId="{55773717-673D-C541-857E-AFBDBBB102E5}" dt="2024-07-23T17:35:23.479" v="2592" actId="1036"/>
          <ac:grpSpMkLst>
            <pc:docMk/>
            <pc:sldMk cId="2239523268" sldId="2825"/>
            <ac:grpSpMk id="34" creationId="{E046A7C5-1952-1DF1-BCAC-676164D4AADC}"/>
          </ac:grpSpMkLst>
        </pc:grpChg>
        <pc:picChg chg="add del mod">
          <ac:chgData name="Kasemir, Kay" userId="054400b3-7951-40c1-99c2-2a9da969a883" providerId="ADAL" clId="{55773717-673D-C541-857E-AFBDBBB102E5}" dt="2024-08-26T18:07:24.754" v="2893" actId="21"/>
          <ac:picMkLst>
            <pc:docMk/>
            <pc:sldMk cId="2239523268" sldId="2825"/>
            <ac:picMk id="3" creationId="{1809FCCE-7CF5-EBC3-2E97-0941B8371C73}"/>
          </ac:picMkLst>
        </pc:picChg>
      </pc:sldChg>
      <pc:sldChg chg="addSp delSp modSp add mod">
        <pc:chgData name="Kasemir, Kay" userId="054400b3-7951-40c1-99c2-2a9da969a883" providerId="ADAL" clId="{55773717-673D-C541-857E-AFBDBBB102E5}" dt="2024-09-04T19:12:08.261" v="3122"/>
        <pc:sldMkLst>
          <pc:docMk/>
          <pc:sldMk cId="1440480866" sldId="2826"/>
        </pc:sldMkLst>
        <pc:spChg chg="mod">
          <ac:chgData name="Kasemir, Kay" userId="054400b3-7951-40c1-99c2-2a9da969a883" providerId="ADAL" clId="{55773717-673D-C541-857E-AFBDBBB102E5}" dt="2024-07-23T17:23:35.816" v="2276" actId="20577"/>
          <ac:spMkLst>
            <pc:docMk/>
            <pc:sldMk cId="1440480866" sldId="2826"/>
            <ac:spMk id="2" creationId="{16BCFB1E-F861-1F79-CB4C-5D052E1F30DA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3" creationId="{BA23FE28-7C77-B6BA-D6C5-6B03F0CE9316}"/>
          </ac:spMkLst>
        </pc:spChg>
        <pc:spChg chg="del">
          <ac:chgData name="Kasemir, Kay" userId="054400b3-7951-40c1-99c2-2a9da969a883" providerId="ADAL" clId="{55773717-673D-C541-857E-AFBDBBB102E5}" dt="2024-07-23T15:10:57.325" v="48" actId="21"/>
          <ac:spMkLst>
            <pc:docMk/>
            <pc:sldMk cId="1440480866" sldId="2826"/>
            <ac:spMk id="3" creationId="{DDD356C6-7748-9079-C21C-24323CBEB538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4" creationId="{030F0A20-71AA-DD9E-1943-B31B0F52A358}"/>
          </ac:spMkLst>
        </pc:spChg>
        <pc:spChg chg="add del mod">
          <ac:chgData name="Kasemir, Kay" userId="054400b3-7951-40c1-99c2-2a9da969a883" providerId="ADAL" clId="{55773717-673D-C541-857E-AFBDBBB102E5}" dt="2024-07-23T15:25:19.822" v="387" actId="21"/>
          <ac:spMkLst>
            <pc:docMk/>
            <pc:sldMk cId="1440480866" sldId="2826"/>
            <ac:spMk id="4" creationId="{47697D1C-BDD3-6C12-9F99-D3039F3AC981}"/>
          </ac:spMkLst>
        </pc:spChg>
        <pc:spChg chg="add mod">
          <ac:chgData name="Kasemir, Kay" userId="054400b3-7951-40c1-99c2-2a9da969a883" providerId="ADAL" clId="{55773717-673D-C541-857E-AFBDBBB102E5}" dt="2024-07-29T17:12:18.250" v="2649" actId="20577"/>
          <ac:spMkLst>
            <pc:docMk/>
            <pc:sldMk cId="1440480866" sldId="2826"/>
            <ac:spMk id="5" creationId="{B7DCB188-BBAE-E59B-CA4B-03E401F952C8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6" creationId="{19B428E1-B132-7ABD-2104-188A745F59D4}"/>
          </ac:spMkLst>
        </pc:spChg>
        <pc:spChg chg="add del mod">
          <ac:chgData name="Kasemir, Kay" userId="054400b3-7951-40c1-99c2-2a9da969a883" providerId="ADAL" clId="{55773717-673D-C541-857E-AFBDBBB102E5}" dt="2024-07-23T15:25:31.827" v="389" actId="21"/>
          <ac:spMkLst>
            <pc:docMk/>
            <pc:sldMk cId="1440480866" sldId="2826"/>
            <ac:spMk id="7" creationId="{433DA288-1506-FFA2-678B-6D0E04910001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7" creationId="{B0A800E3-C19B-111F-8C7F-51A83BF2B3DF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8" creationId="{C7D2DA88-3B0A-824A-FB71-C54B95BB0B03}"/>
          </ac:spMkLst>
        </pc:spChg>
        <pc:spChg chg="add del mod">
          <ac:chgData name="Kasemir, Kay" userId="054400b3-7951-40c1-99c2-2a9da969a883" providerId="ADAL" clId="{55773717-673D-C541-857E-AFBDBBB102E5}" dt="2024-07-23T15:28:34.729" v="442" actId="21"/>
          <ac:spMkLst>
            <pc:docMk/>
            <pc:sldMk cId="1440480866" sldId="2826"/>
            <ac:spMk id="9" creationId="{62527789-4B32-575D-7F56-BB14AAC40632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9" creationId="{F52ACC64-8031-2A2E-0E01-A701A1527B8A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3" creationId="{AC3D518B-6517-D26E-DB6F-3F7D144F92D6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5" creationId="{132E419B-80B7-3323-1209-AA62329C46E9}"/>
          </ac:spMkLst>
        </pc:spChg>
        <pc:spChg chg="add mod">
          <ac:chgData name="Kasemir, Kay" userId="054400b3-7951-40c1-99c2-2a9da969a883" providerId="ADAL" clId="{55773717-673D-C541-857E-AFBDBBB102E5}" dt="2024-07-23T17:39:52.889" v="2599" actId="14100"/>
          <ac:spMkLst>
            <pc:docMk/>
            <pc:sldMk cId="1440480866" sldId="2826"/>
            <ac:spMk id="16" creationId="{4EED8D88-97B5-B1C2-48A6-2A4D8DA0436E}"/>
          </ac:spMkLst>
        </pc:spChg>
        <pc:spChg chg="add mod">
          <ac:chgData name="Kasemir, Kay" userId="054400b3-7951-40c1-99c2-2a9da969a883" providerId="ADAL" clId="{55773717-673D-C541-857E-AFBDBBB102E5}" dt="2024-09-04T19:12:05.842" v="3120" actId="13822"/>
          <ac:spMkLst>
            <pc:docMk/>
            <pc:sldMk cId="1440480866" sldId="2826"/>
            <ac:spMk id="17" creationId="{1EDF5F71-A545-76A2-A950-A7281D5A1B7A}"/>
          </ac:spMkLst>
        </pc:spChg>
        <pc:spChg chg="del mod">
          <ac:chgData name="Kasemir, Kay" userId="054400b3-7951-40c1-99c2-2a9da969a883" providerId="ADAL" clId="{55773717-673D-C541-857E-AFBDBBB102E5}" dt="2024-07-23T15:25:03.190" v="381" actId="21"/>
          <ac:spMkLst>
            <pc:docMk/>
            <pc:sldMk cId="1440480866" sldId="2826"/>
            <ac:spMk id="18" creationId="{8CB677C2-B0E6-4954-B2F6-16E8E4FCA8C3}"/>
          </ac:spMkLst>
        </pc:spChg>
        <pc:spChg chg="add del mod">
          <ac:chgData name="Kasemir, Kay" userId="054400b3-7951-40c1-99c2-2a9da969a883" providerId="ADAL" clId="{55773717-673D-C541-857E-AFBDBBB102E5}" dt="2024-09-04T19:12:08.261" v="3122"/>
          <ac:spMkLst>
            <pc:docMk/>
            <pc:sldMk cId="1440480866" sldId="2826"/>
            <ac:spMk id="18" creationId="{C87568F4-BEA4-4A90-4C3F-4DFE3ED7A80B}"/>
          </ac:spMkLst>
        </pc:spChg>
        <pc:spChg chg="add mod">
          <ac:chgData name="Kasemir, Kay" userId="054400b3-7951-40c1-99c2-2a9da969a883" providerId="ADAL" clId="{55773717-673D-C541-857E-AFBDBBB102E5}" dt="2024-07-23T16:27:44.704" v="1553" actId="1076"/>
          <ac:spMkLst>
            <pc:docMk/>
            <pc:sldMk cId="1440480866" sldId="2826"/>
            <ac:spMk id="19" creationId="{47B967BA-605F-38ED-F3CF-EFCF8095513C}"/>
          </ac:spMkLst>
        </pc:spChg>
        <pc:spChg chg="add mod">
          <ac:chgData name="Kasemir, Kay" userId="054400b3-7951-40c1-99c2-2a9da969a883" providerId="ADAL" clId="{55773717-673D-C541-857E-AFBDBBB102E5}" dt="2024-09-04T19:12:05.842" v="3120" actId="13822"/>
          <ac:spMkLst>
            <pc:docMk/>
            <pc:sldMk cId="1440480866" sldId="2826"/>
            <ac:spMk id="20" creationId="{BD98764D-E97C-B6D7-8D2D-3B6B45ECFFA9}"/>
          </ac:spMkLst>
        </pc:spChg>
        <pc:spChg chg="del">
          <ac:chgData name="Kasemir, Kay" userId="054400b3-7951-40c1-99c2-2a9da969a883" providerId="ADAL" clId="{55773717-673D-C541-857E-AFBDBBB102E5}" dt="2024-07-23T15:10:58.979" v="49" actId="21"/>
          <ac:spMkLst>
            <pc:docMk/>
            <pc:sldMk cId="1440480866" sldId="2826"/>
            <ac:spMk id="21" creationId="{CF49CB9F-674E-0EBC-922C-90E8E0055512}"/>
          </ac:spMkLst>
        </pc:spChg>
        <pc:spChg chg="add mod">
          <ac:chgData name="Kasemir, Kay" userId="054400b3-7951-40c1-99c2-2a9da969a883" providerId="ADAL" clId="{55773717-673D-C541-857E-AFBDBBB102E5}" dt="2024-07-23T16:29:34.594" v="1582" actId="20577"/>
          <ac:spMkLst>
            <pc:docMk/>
            <pc:sldMk cId="1440480866" sldId="2826"/>
            <ac:spMk id="22" creationId="{A29F44C2-D7AB-E9DE-16BF-11ACCE8C158E}"/>
          </ac:spMkLst>
        </pc:spChg>
        <pc:spChg chg="del mod">
          <ac:chgData name="Kasemir, Kay" userId="054400b3-7951-40c1-99c2-2a9da969a883" providerId="ADAL" clId="{55773717-673D-C541-857E-AFBDBBB102E5}" dt="2024-07-23T15:17:27.704" v="132" actId="21"/>
          <ac:spMkLst>
            <pc:docMk/>
            <pc:sldMk cId="1440480866" sldId="2826"/>
            <ac:spMk id="23" creationId="{D94281CA-55EF-63A5-5209-086834DE9394}"/>
          </ac:spMkLst>
        </pc:spChg>
        <pc:spChg chg="add mod">
          <ac:chgData name="Kasemir, Kay" userId="054400b3-7951-40c1-99c2-2a9da969a883" providerId="ADAL" clId="{55773717-673D-C541-857E-AFBDBBB102E5}" dt="2024-07-23T16:29:46.325" v="1587" actId="20577"/>
          <ac:spMkLst>
            <pc:docMk/>
            <pc:sldMk cId="1440480866" sldId="2826"/>
            <ac:spMk id="24" creationId="{A81C87FA-BEF1-DC73-66E5-FA655442C625}"/>
          </ac:spMkLst>
        </pc:spChg>
        <pc:spChg chg="del">
          <ac:chgData name="Kasemir, Kay" userId="054400b3-7951-40c1-99c2-2a9da969a883" providerId="ADAL" clId="{55773717-673D-C541-857E-AFBDBBB102E5}" dt="2024-07-23T15:10:55.623" v="47" actId="21"/>
          <ac:spMkLst>
            <pc:docMk/>
            <pc:sldMk cId="1440480866" sldId="2826"/>
            <ac:spMk id="28" creationId="{03EC4333-C533-4BDB-9365-472107C67300}"/>
          </ac:spMkLst>
        </pc:spChg>
        <pc:spChg chg="del">
          <ac:chgData name="Kasemir, Kay" userId="054400b3-7951-40c1-99c2-2a9da969a883" providerId="ADAL" clId="{55773717-673D-C541-857E-AFBDBBB102E5}" dt="2024-07-23T15:19:42.205" v="212" actId="21"/>
          <ac:spMkLst>
            <pc:docMk/>
            <pc:sldMk cId="1440480866" sldId="2826"/>
            <ac:spMk id="48" creationId="{AF13BEBC-DC69-901D-1E86-795DDC9EC9D3}"/>
          </ac:spMkLst>
        </pc:spChg>
        <pc:spChg chg="del mod">
          <ac:chgData name="Kasemir, Kay" userId="054400b3-7951-40c1-99c2-2a9da969a883" providerId="ADAL" clId="{55773717-673D-C541-857E-AFBDBBB102E5}" dt="2024-07-23T15:19:36.004" v="207" actId="21"/>
          <ac:spMkLst>
            <pc:docMk/>
            <pc:sldMk cId="1440480866" sldId="2826"/>
            <ac:spMk id="49" creationId="{D800F606-BF43-8E1B-AAB6-93E51306C910}"/>
          </ac:spMkLst>
        </pc:spChg>
        <pc:spChg chg="del">
          <ac:chgData name="Kasemir, Kay" userId="054400b3-7951-40c1-99c2-2a9da969a883" providerId="ADAL" clId="{55773717-673D-C541-857E-AFBDBBB102E5}" dt="2024-07-23T15:19:39.581" v="210" actId="21"/>
          <ac:spMkLst>
            <pc:docMk/>
            <pc:sldMk cId="1440480866" sldId="2826"/>
            <ac:spMk id="56" creationId="{CF9A3E03-0841-F235-9733-FA6B16E9483C}"/>
          </ac:spMkLst>
        </pc:spChg>
        <pc:spChg chg="del">
          <ac:chgData name="Kasemir, Kay" userId="054400b3-7951-40c1-99c2-2a9da969a883" providerId="ADAL" clId="{55773717-673D-C541-857E-AFBDBBB102E5}" dt="2024-07-23T15:19:41.292" v="211" actId="21"/>
          <ac:spMkLst>
            <pc:docMk/>
            <pc:sldMk cId="1440480866" sldId="2826"/>
            <ac:spMk id="57" creationId="{4A6303D4-7169-5CB3-EC68-B412FC693B35}"/>
          </ac:spMkLst>
        </pc:spChg>
        <pc:spChg chg="del">
          <ac:chgData name="Kasemir, Kay" userId="054400b3-7951-40c1-99c2-2a9da969a883" providerId="ADAL" clId="{55773717-673D-C541-857E-AFBDBBB102E5}" dt="2024-07-23T15:19:43.837" v="213" actId="21"/>
          <ac:spMkLst>
            <pc:docMk/>
            <pc:sldMk cId="1440480866" sldId="2826"/>
            <ac:spMk id="58" creationId="{603FEFEC-7477-818E-4553-7B37758DE169}"/>
          </ac:spMkLst>
        </pc:spChg>
        <pc:spChg chg="del mod">
          <ac:chgData name="Kasemir, Kay" userId="054400b3-7951-40c1-99c2-2a9da969a883" providerId="ADAL" clId="{55773717-673D-C541-857E-AFBDBBB102E5}" dt="2024-07-23T15:19:36.980" v="208" actId="21"/>
          <ac:spMkLst>
            <pc:docMk/>
            <pc:sldMk cId="1440480866" sldId="2826"/>
            <ac:spMk id="59" creationId="{986B5B55-10C0-88B7-8B99-9803CF3444EB}"/>
          </ac:spMkLst>
        </pc:spChg>
        <pc:spChg chg="del mod">
          <ac:chgData name="Kasemir, Kay" userId="054400b3-7951-40c1-99c2-2a9da969a883" providerId="ADAL" clId="{55773717-673D-C541-857E-AFBDBBB102E5}" dt="2024-07-23T15:19:38.617" v="209" actId="21"/>
          <ac:spMkLst>
            <pc:docMk/>
            <pc:sldMk cId="1440480866" sldId="2826"/>
            <ac:spMk id="61" creationId="{CA8AEF2B-6CAC-9E2C-490D-20585C64DB19}"/>
          </ac:spMkLst>
        </pc:spChg>
        <pc:spChg chg="del">
          <ac:chgData name="Kasemir, Kay" userId="054400b3-7951-40c1-99c2-2a9da969a883" providerId="ADAL" clId="{55773717-673D-C541-857E-AFBDBBB102E5}" dt="2024-07-23T15:10:53.767" v="46" actId="21"/>
          <ac:spMkLst>
            <pc:docMk/>
            <pc:sldMk cId="1440480866" sldId="2826"/>
            <ac:spMk id="62" creationId="{00266B20-D4DF-EAB2-C1F3-CA4F6A58FFB5}"/>
          </ac:spMkLst>
        </pc:spChg>
        <pc:spChg chg="del">
          <ac:chgData name="Kasemir, Kay" userId="054400b3-7951-40c1-99c2-2a9da969a883" providerId="ADAL" clId="{55773717-673D-C541-857E-AFBDBBB102E5}" dt="2024-07-23T15:19:45.318" v="214" actId="21"/>
          <ac:spMkLst>
            <pc:docMk/>
            <pc:sldMk cId="1440480866" sldId="2826"/>
            <ac:spMk id="63" creationId="{9D8E4BEC-E886-DA1A-0458-CC385E49F1A5}"/>
          </ac:spMkLst>
        </pc:spChg>
        <pc:grpChg chg="del">
          <ac:chgData name="Kasemir, Kay" userId="054400b3-7951-40c1-99c2-2a9da969a883" providerId="ADAL" clId="{55773717-673D-C541-857E-AFBDBBB102E5}" dt="2024-07-23T15:11:01.880" v="51" actId="21"/>
          <ac:grpSpMkLst>
            <pc:docMk/>
            <pc:sldMk cId="1440480866" sldId="2826"/>
            <ac:grpSpMk id="31" creationId="{8336A514-29D2-7CE8-F253-BB5B415D1345}"/>
          </ac:grpSpMkLst>
        </pc:grpChg>
        <pc:grpChg chg="del">
          <ac:chgData name="Kasemir, Kay" userId="054400b3-7951-40c1-99c2-2a9da969a883" providerId="ADAL" clId="{55773717-673D-C541-857E-AFBDBBB102E5}" dt="2024-07-23T15:11:00.811" v="50" actId="21"/>
          <ac:grpSpMkLst>
            <pc:docMk/>
            <pc:sldMk cId="1440480866" sldId="2826"/>
            <ac:grpSpMk id="34" creationId="{E046A7C5-1952-1DF1-BCAC-676164D4AADC}"/>
          </ac:grpSpMkLst>
        </pc:grpChg>
        <pc:picChg chg="add mod">
          <ac:chgData name="Kasemir, Kay" userId="054400b3-7951-40c1-99c2-2a9da969a883" providerId="ADAL" clId="{55773717-673D-C541-857E-AFBDBBB102E5}" dt="2024-07-29T17:12:23.505" v="2650" actId="1076"/>
          <ac:picMkLst>
            <pc:docMk/>
            <pc:sldMk cId="1440480866" sldId="2826"/>
            <ac:picMk id="10" creationId="{49249874-3D07-C53B-3E58-7278FB8624D1}"/>
          </ac:picMkLst>
        </pc:picChg>
        <pc:picChg chg="add mod">
          <ac:chgData name="Kasemir, Kay" userId="054400b3-7951-40c1-99c2-2a9da969a883" providerId="ADAL" clId="{55773717-673D-C541-857E-AFBDBBB102E5}" dt="2024-07-23T16:27:44.704" v="1553" actId="1076"/>
          <ac:picMkLst>
            <pc:docMk/>
            <pc:sldMk cId="1440480866" sldId="2826"/>
            <ac:picMk id="11" creationId="{6625DBA7-822B-5009-FC64-0196F654FE70}"/>
          </ac:picMkLst>
        </pc:picChg>
        <pc:picChg chg="del">
          <ac:chgData name="Kasemir, Kay" userId="054400b3-7951-40c1-99c2-2a9da969a883" providerId="ADAL" clId="{55773717-673D-C541-857E-AFBDBBB102E5}" dt="2024-07-23T15:11:00.811" v="50" actId="21"/>
          <ac:picMkLst>
            <pc:docMk/>
            <pc:sldMk cId="1440480866" sldId="2826"/>
            <ac:picMk id="16" creationId="{ECE6D819-0A3C-5FD7-8E26-86A90E24324A}"/>
          </ac:picMkLst>
        </pc:picChg>
        <pc:picChg chg="del">
          <ac:chgData name="Kasemir, Kay" userId="054400b3-7951-40c1-99c2-2a9da969a883" providerId="ADAL" clId="{55773717-673D-C541-857E-AFBDBBB102E5}" dt="2024-07-23T15:17:29.139" v="133" actId="21"/>
          <ac:picMkLst>
            <pc:docMk/>
            <pc:sldMk cId="1440480866" sldId="2826"/>
            <ac:picMk id="26" creationId="{FC01925C-70EB-6A07-43CC-BB6192C12297}"/>
          </ac:picMkLst>
        </pc:picChg>
        <pc:picChg chg="del mod">
          <ac:chgData name="Kasemir, Kay" userId="054400b3-7951-40c1-99c2-2a9da969a883" providerId="ADAL" clId="{55773717-673D-C541-857E-AFBDBBB102E5}" dt="2024-07-23T15:19:08.898" v="204" actId="21"/>
          <ac:picMkLst>
            <pc:docMk/>
            <pc:sldMk cId="1440480866" sldId="2826"/>
            <ac:picMk id="55" creationId="{9CFA9A0B-3595-BF33-9DE8-BB18A474E575}"/>
          </ac:picMkLst>
        </pc:picChg>
        <pc:cxnChg chg="add del mod">
          <ac:chgData name="Kasemir, Kay" userId="054400b3-7951-40c1-99c2-2a9da969a883" providerId="ADAL" clId="{55773717-673D-C541-857E-AFBDBBB102E5}" dt="2024-07-23T16:27:44.704" v="1553" actId="1076"/>
          <ac:cxnSpMkLst>
            <pc:docMk/>
            <pc:sldMk cId="1440480866" sldId="2826"/>
            <ac:cxnSpMk id="12" creationId="{35314144-DBC0-9990-CE8C-D098BEC9DBEF}"/>
          </ac:cxnSpMkLst>
        </pc:cxnChg>
        <pc:cxnChg chg="add mod">
          <ac:chgData name="Kasemir, Kay" userId="054400b3-7951-40c1-99c2-2a9da969a883" providerId="ADAL" clId="{55773717-673D-C541-857E-AFBDBBB102E5}" dt="2024-07-29T17:12:31.865" v="2653" actId="14100"/>
          <ac:cxnSpMkLst>
            <pc:docMk/>
            <pc:sldMk cId="1440480866" sldId="2826"/>
            <ac:cxnSpMk id="14" creationId="{6F666BF7-C04E-047E-ECD0-82B7F65410A8}"/>
          </ac:cxnSpMkLst>
        </pc:cxnChg>
        <pc:cxnChg chg="add mod">
          <ac:chgData name="Kasemir, Kay" userId="054400b3-7951-40c1-99c2-2a9da969a883" providerId="ADAL" clId="{55773717-673D-C541-857E-AFBDBBB102E5}" dt="2024-07-23T16:27:44.704" v="1553" actId="1076"/>
          <ac:cxnSpMkLst>
            <pc:docMk/>
            <pc:sldMk cId="1440480866" sldId="2826"/>
            <ac:cxnSpMk id="39" creationId="{790091CB-D985-96DA-222F-C82FE1D87949}"/>
          </ac:cxnSpMkLst>
        </pc:cxnChg>
        <pc:cxnChg chg="add mod">
          <ac:chgData name="Kasemir, Kay" userId="054400b3-7951-40c1-99c2-2a9da969a883" providerId="ADAL" clId="{55773717-673D-C541-857E-AFBDBBB102E5}" dt="2024-07-23T16:27:44.704" v="1553" actId="1076"/>
          <ac:cxnSpMkLst>
            <pc:docMk/>
            <pc:sldMk cId="1440480866" sldId="2826"/>
            <ac:cxnSpMk id="40" creationId="{8F5A379F-7A07-A553-2436-F34F9966C3EA}"/>
          </ac:cxnSpMkLst>
        </pc:cxnChg>
      </pc:sldChg>
      <pc:sldChg chg="addSp delSp modSp add mod modAnim">
        <pc:chgData name="Kasemir, Kay" userId="054400b3-7951-40c1-99c2-2a9da969a883" providerId="ADAL" clId="{55773717-673D-C541-857E-AFBDBBB102E5}" dt="2024-08-26T18:00:09.445" v="2831" actId="207"/>
        <pc:sldMkLst>
          <pc:docMk/>
          <pc:sldMk cId="3536192174" sldId="2827"/>
        </pc:sldMkLst>
        <pc:spChg chg="del">
          <ac:chgData name="Kasemir, Kay" userId="054400b3-7951-40c1-99c2-2a9da969a883" providerId="ADAL" clId="{55773717-673D-C541-857E-AFBDBBB102E5}" dt="2024-07-23T15:57:09.182" v="631" actId="21"/>
          <ac:spMkLst>
            <pc:docMk/>
            <pc:sldMk cId="3536192174" sldId="2827"/>
            <ac:spMk id="3" creationId="{29F63E04-0D8B-9084-6F02-D666479A035F}"/>
          </ac:spMkLst>
        </pc:spChg>
        <pc:spChg chg="mod">
          <ac:chgData name="Kasemir, Kay" userId="054400b3-7951-40c1-99c2-2a9da969a883" providerId="ADAL" clId="{55773717-673D-C541-857E-AFBDBBB102E5}" dt="2024-08-26T17:59:50.333" v="2827" actId="207"/>
          <ac:spMkLst>
            <pc:docMk/>
            <pc:sldMk cId="3536192174" sldId="2827"/>
            <ac:spMk id="8" creationId="{83DCFEFC-9754-127E-9DC1-47F7C895460E}"/>
          </ac:spMkLst>
        </pc:spChg>
        <pc:spChg chg="mod">
          <ac:chgData name="Kasemir, Kay" userId="054400b3-7951-40c1-99c2-2a9da969a883" providerId="ADAL" clId="{55773717-673D-C541-857E-AFBDBBB102E5}" dt="2024-08-26T18:00:09.445" v="2831" actId="207"/>
          <ac:spMkLst>
            <pc:docMk/>
            <pc:sldMk cId="3536192174" sldId="2827"/>
            <ac:spMk id="11" creationId="{F522D31B-66B5-0DE7-7F57-B311EA01E34F}"/>
          </ac:spMkLst>
        </pc:spChg>
        <pc:spChg chg="add del mod">
          <ac:chgData name="Kasemir, Kay" userId="054400b3-7951-40c1-99c2-2a9da969a883" providerId="ADAL" clId="{55773717-673D-C541-857E-AFBDBBB102E5}" dt="2024-07-23T15:57:11.822" v="632" actId="21"/>
          <ac:spMkLst>
            <pc:docMk/>
            <pc:sldMk cId="3536192174" sldId="2827"/>
            <ac:spMk id="13" creationId="{25A616DB-A880-89B8-D3C9-86757611EEBA}"/>
          </ac:spMkLst>
        </pc:spChg>
        <pc:spChg chg="add mod">
          <ac:chgData name="Kasemir, Kay" userId="054400b3-7951-40c1-99c2-2a9da969a883" providerId="ADAL" clId="{55773717-673D-C541-857E-AFBDBBB102E5}" dt="2024-07-23T16:45:14.543" v="1861" actId="20577"/>
          <ac:spMkLst>
            <pc:docMk/>
            <pc:sldMk cId="3536192174" sldId="2827"/>
            <ac:spMk id="14" creationId="{E295B240-1C01-E766-871F-D58261FC807D}"/>
          </ac:spMkLst>
        </pc:spChg>
        <pc:spChg chg="mod">
          <ac:chgData name="Kasemir, Kay" userId="054400b3-7951-40c1-99c2-2a9da969a883" providerId="ADAL" clId="{55773717-673D-C541-857E-AFBDBBB102E5}" dt="2024-08-26T17:59:59.262" v="2829" actId="207"/>
          <ac:spMkLst>
            <pc:docMk/>
            <pc:sldMk cId="3536192174" sldId="2827"/>
            <ac:spMk id="25" creationId="{79934FBA-160A-D083-1392-75B8BE8B89AE}"/>
          </ac:spMkLst>
        </pc:spChg>
        <pc:spChg chg="mod">
          <ac:chgData name="Kasemir, Kay" userId="054400b3-7951-40c1-99c2-2a9da969a883" providerId="ADAL" clId="{55773717-673D-C541-857E-AFBDBBB102E5}" dt="2024-08-26T18:00:03.966" v="2830" actId="207"/>
          <ac:spMkLst>
            <pc:docMk/>
            <pc:sldMk cId="3536192174" sldId="2827"/>
            <ac:spMk id="27" creationId="{800CD710-2980-70A2-2F6E-2736F130F42C}"/>
          </ac:spMkLst>
        </pc:spChg>
        <pc:spChg chg="del">
          <ac:chgData name="Kasemir, Kay" userId="054400b3-7951-40c1-99c2-2a9da969a883" providerId="ADAL" clId="{55773717-673D-C541-857E-AFBDBBB102E5}" dt="2024-07-23T16:43:08.450" v="1777" actId="21"/>
          <ac:spMkLst>
            <pc:docMk/>
            <pc:sldMk cId="3536192174" sldId="2827"/>
            <ac:spMk id="37" creationId="{7A8D10D9-6177-AF1B-73AC-48B3D6DB7E1E}"/>
          </ac:spMkLst>
        </pc:spChg>
        <pc:spChg chg="del mod">
          <ac:chgData name="Kasemir, Kay" userId="054400b3-7951-40c1-99c2-2a9da969a883" providerId="ADAL" clId="{55773717-673D-C541-857E-AFBDBBB102E5}" dt="2024-07-23T16:43:06.388" v="1776" actId="21"/>
          <ac:spMkLst>
            <pc:docMk/>
            <pc:sldMk cId="3536192174" sldId="2827"/>
            <ac:spMk id="38" creationId="{63E25743-D464-4796-A704-3CC3E91DFA57}"/>
          </ac:spMkLst>
        </pc:spChg>
      </pc:sldChg>
      <pc:sldChg chg="addSp delSp modSp new del mod">
        <pc:chgData name="Kasemir, Kay" userId="054400b3-7951-40c1-99c2-2a9da969a883" providerId="ADAL" clId="{55773717-673D-C541-857E-AFBDBBB102E5}" dt="2024-08-15T13:06:24.580" v="2724" actId="2696"/>
        <pc:sldMkLst>
          <pc:docMk/>
          <pc:sldMk cId="1677497096" sldId="2828"/>
        </pc:sldMkLst>
        <pc:spChg chg="del mod">
          <ac:chgData name="Kasemir, Kay" userId="054400b3-7951-40c1-99c2-2a9da969a883" providerId="ADAL" clId="{55773717-673D-C541-857E-AFBDBBB102E5}" dt="2024-07-23T17:29:18.285" v="2448" actId="21"/>
          <ac:spMkLst>
            <pc:docMk/>
            <pc:sldMk cId="1677497096" sldId="2828"/>
            <ac:spMk id="2" creationId="{2A7F22DA-C3FC-97E1-4D8C-E39D761DAB83}"/>
          </ac:spMkLst>
        </pc:spChg>
        <pc:spChg chg="mod">
          <ac:chgData name="Kasemir, Kay" userId="054400b3-7951-40c1-99c2-2a9da969a883" providerId="ADAL" clId="{55773717-673D-C541-857E-AFBDBBB102E5}" dt="2024-07-23T17:32:47.905" v="2541" actId="20577"/>
          <ac:spMkLst>
            <pc:docMk/>
            <pc:sldMk cId="1677497096" sldId="2828"/>
            <ac:spMk id="3" creationId="{8A65A1E2-9D8D-43C8-B9BF-F6266859E919}"/>
          </ac:spMkLst>
        </pc:spChg>
        <pc:spChg chg="add del mod">
          <ac:chgData name="Kasemir, Kay" userId="054400b3-7951-40c1-99c2-2a9da969a883" providerId="ADAL" clId="{55773717-673D-C541-857E-AFBDBBB102E5}" dt="2024-07-23T17:29:19.326" v="2449" actId="21"/>
          <ac:spMkLst>
            <pc:docMk/>
            <pc:sldMk cId="1677497096" sldId="2828"/>
            <ac:spMk id="5" creationId="{3AF04FCB-F7EA-06D8-91DF-BD333F708D57}"/>
          </ac:spMkLst>
        </pc:spChg>
        <pc:spChg chg="add mod">
          <ac:chgData name="Kasemir, Kay" userId="054400b3-7951-40c1-99c2-2a9da969a883" providerId="ADAL" clId="{55773717-673D-C541-857E-AFBDBBB102E5}" dt="2024-07-23T17:33:16.927" v="2565" actId="1076"/>
          <ac:spMkLst>
            <pc:docMk/>
            <pc:sldMk cId="1677497096" sldId="2828"/>
            <ac:spMk id="8" creationId="{4CB8CCA8-22C8-E1F7-AB5C-E3932965DFD0}"/>
          </ac:spMkLst>
        </pc:spChg>
        <pc:picChg chg="add del mod">
          <ac:chgData name="Kasemir, Kay" userId="054400b3-7951-40c1-99c2-2a9da969a883" providerId="ADAL" clId="{55773717-673D-C541-857E-AFBDBBB102E5}" dt="2024-07-23T17:33:12.087" v="2564" actId="21"/>
          <ac:picMkLst>
            <pc:docMk/>
            <pc:sldMk cId="1677497096" sldId="2828"/>
            <ac:picMk id="7" creationId="{892579CC-E910-9462-E4FF-CB4F014E9AA4}"/>
          </ac:picMkLst>
        </pc:picChg>
      </pc:sldChg>
      <pc:sldChg chg="modSp new mod">
        <pc:chgData name="Kasemir, Kay" userId="054400b3-7951-40c1-99c2-2a9da969a883" providerId="ADAL" clId="{55773717-673D-C541-857E-AFBDBBB102E5}" dt="2024-09-16T22:50:17.868" v="3353" actId="20577"/>
        <pc:sldMkLst>
          <pc:docMk/>
          <pc:sldMk cId="2007907517" sldId="2828"/>
        </pc:sldMkLst>
        <pc:spChg chg="mod">
          <ac:chgData name="Kasemir, Kay" userId="054400b3-7951-40c1-99c2-2a9da969a883" providerId="ADAL" clId="{55773717-673D-C541-857E-AFBDBBB102E5}" dt="2024-09-12T18:40:02.654" v="3162" actId="20577"/>
          <ac:spMkLst>
            <pc:docMk/>
            <pc:sldMk cId="2007907517" sldId="2828"/>
            <ac:spMk id="2" creationId="{A3653FE4-D2B9-C445-6CFC-69C5EE2B99AA}"/>
          </ac:spMkLst>
        </pc:spChg>
        <pc:spChg chg="mod">
          <ac:chgData name="Kasemir, Kay" userId="054400b3-7951-40c1-99c2-2a9da969a883" providerId="ADAL" clId="{55773717-673D-C541-857E-AFBDBBB102E5}" dt="2024-09-16T22:50:17.868" v="3353" actId="20577"/>
          <ac:spMkLst>
            <pc:docMk/>
            <pc:sldMk cId="2007907517" sldId="2828"/>
            <ac:spMk id="3" creationId="{50FED608-5CBD-2249-4AF2-63C942943307}"/>
          </ac:spMkLst>
        </pc:spChg>
      </pc:sldChg>
      <pc:sldMasterChg chg="delSldLayout">
        <pc:chgData name="Kasemir, Kay" userId="054400b3-7951-40c1-99c2-2a9da969a883" providerId="ADAL" clId="{55773717-673D-C541-857E-AFBDBBB102E5}" dt="2024-07-23T15:07:27.575" v="29" actId="2696"/>
        <pc:sldMasterMkLst>
          <pc:docMk/>
          <pc:sldMasterMk cId="2700478612" sldId="2147483762"/>
        </pc:sldMasterMkLst>
        <pc:sldLayoutChg chg="del">
          <pc:chgData name="Kasemir, Kay" userId="054400b3-7951-40c1-99c2-2a9da969a883" providerId="ADAL" clId="{55773717-673D-C541-857E-AFBDBBB102E5}" dt="2024-07-23T15:07:27.575" v="29" actId="2696"/>
          <pc:sldLayoutMkLst>
            <pc:docMk/>
            <pc:sldMasterMk cId="2700478612" sldId="2147483762"/>
            <pc:sldLayoutMk cId="1121083319" sldId="21474837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9/16/24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57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6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37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939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5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7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2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6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davidsaver/pvxs/pull/5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ontrolSystemStudio/phoebus/blob/master/core/pva/TLS.md" TargetMode="External"/><Relationship Id="rId5" Type="http://schemas.openxmlformats.org/officeDocument/2006/relationships/hyperlink" Target="https://github.com/ControlSystemStudio/phoebus/tree/master/core/pva" TargetMode="External"/><Relationship Id="rId4" Type="http://schemas.openxmlformats.org/officeDocument/2006/relationships/hyperlink" Target="https://github.com/mdavidsaver/pvxs/tree/tl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.svg"/><Relationship Id="rId5" Type="http://schemas.openxmlformats.org/officeDocument/2006/relationships/image" Target="../media/image17.sv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svg"/><Relationship Id="rId7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svg"/><Relationship Id="rId5" Type="http://schemas.openxmlformats.org/officeDocument/2006/relationships/image" Target="../media/image21.sv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11.sv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C9A43-11ED-9249-9029-37EB096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1" y="1148329"/>
            <a:ext cx="8678194" cy="535531"/>
          </a:xfrm>
        </p:spPr>
        <p:txBody>
          <a:bodyPr/>
          <a:lstStyle/>
          <a:p>
            <a:r>
              <a:rPr lang="en-US">
                <a:latin typeface="Century Gothic"/>
              </a:rPr>
              <a:t>Early Secure </a:t>
            </a:r>
            <a:r>
              <a:rPr lang="en-US" dirty="0">
                <a:latin typeface="Century Gothic"/>
              </a:rPr>
              <a:t>PV Access Prototype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47481" y="3343274"/>
            <a:ext cx="8384792" cy="1789605"/>
          </a:xfrm>
        </p:spPr>
        <p:txBody>
          <a:bodyPr/>
          <a:lstStyle/>
          <a:p>
            <a:r>
              <a:rPr lang="en-US" dirty="0"/>
              <a:t>Kay Kasemir, </a:t>
            </a:r>
            <a:r>
              <a:rPr lang="en-US" dirty="0" err="1"/>
              <a:t>kasemirk@ornl.gov</a:t>
            </a:r>
            <a:r>
              <a:rPr lang="en-US" dirty="0"/>
              <a:t>,</a:t>
            </a:r>
          </a:p>
          <a:p>
            <a:r>
              <a:rPr lang="en-US" dirty="0"/>
              <a:t>with Michael </a:t>
            </a:r>
            <a:r>
              <a:rPr lang="en-US" dirty="0" err="1"/>
              <a:t>Davidsaver</a:t>
            </a:r>
            <a:r>
              <a:rPr lang="en-US" dirty="0"/>
              <a:t>, Osprey DCS</a:t>
            </a:r>
          </a:p>
          <a:p>
            <a:endParaRPr lang="en-US" dirty="0"/>
          </a:p>
          <a:p>
            <a:r>
              <a:rPr lang="en-US" dirty="0"/>
              <a:t>Sept. 2024 EPICS Meeting</a:t>
            </a:r>
          </a:p>
        </p:txBody>
      </p:sp>
    </p:spTree>
    <p:extLst>
      <p:ext uri="{BB962C8B-B14F-4D97-AF65-F5344CB8AC3E}">
        <p14:creationId xmlns:p14="http://schemas.microsoft.com/office/powerpoint/2010/main" val="42470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9"/>
    </mc:Choice>
    <mc:Fallback xmlns="">
      <p:transition spd="slow" advTm="101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FB1E-F861-1F79-CB4C-5D052E1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5156"/>
            <a:ext cx="11430000" cy="539496"/>
          </a:xfrm>
        </p:spPr>
        <p:txBody>
          <a:bodyPr/>
          <a:lstStyle/>
          <a:p>
            <a:r>
              <a:rPr lang="en-US" dirty="0"/>
              <a:t>Implementation Status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7DCB188-BBAE-E59B-CA4B-03E401F952C8}"/>
              </a:ext>
            </a:extLst>
          </p:cNvPr>
          <p:cNvSpPr/>
          <p:nvPr/>
        </p:nvSpPr>
        <p:spPr>
          <a:xfrm>
            <a:off x="5794470" y="2077272"/>
            <a:ext cx="2077530" cy="8662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Core-PVA (Java)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B428E1-B132-7ABD-2104-188A745F59D4}"/>
              </a:ext>
            </a:extLst>
          </p:cNvPr>
          <p:cNvSpPr/>
          <p:nvPr/>
        </p:nvSpPr>
        <p:spPr>
          <a:xfrm>
            <a:off x="8022126" y="2077272"/>
            <a:ext cx="2077530" cy="8662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PVXS (C++)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D2DA88-3B0A-824A-FB71-C54B95BB0B03}"/>
              </a:ext>
            </a:extLst>
          </p:cNvPr>
          <p:cNvSpPr/>
          <p:nvPr/>
        </p:nvSpPr>
        <p:spPr>
          <a:xfrm>
            <a:off x="5794470" y="1183734"/>
            <a:ext cx="2077530" cy="8662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CS-Studio (Phoebus)</a:t>
            </a:r>
          </a:p>
        </p:txBody>
      </p:sp>
      <p:pic>
        <p:nvPicPr>
          <p:cNvPr id="10" name="Picture 7" descr="Trouble Ticket Hall of Fame OpenSSL - DuoCircle">
            <a:extLst>
              <a:ext uri="{FF2B5EF4-FFF2-40B4-BE49-F238E27FC236}">
                <a16:creationId xmlns:a16="http://schemas.microsoft.com/office/drawing/2014/main" id="{49249874-3D07-C53B-3E58-7278FB86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04" y="2635470"/>
            <a:ext cx="311622" cy="3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Trouble Ticket Hall of Fame OpenSSL - DuoCircle">
            <a:extLst>
              <a:ext uri="{FF2B5EF4-FFF2-40B4-BE49-F238E27FC236}">
                <a16:creationId xmlns:a16="http://schemas.microsoft.com/office/drawing/2014/main" id="{6625DBA7-822B-5009-FC64-0196F654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80" y="2629119"/>
            <a:ext cx="311622" cy="3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314144-DBC0-9990-CE8C-D098BEC9DBEF}"/>
              </a:ext>
            </a:extLst>
          </p:cNvPr>
          <p:cNvCxnSpPr>
            <a:cxnSpLocks/>
            <a:stCxn id="19" idx="2"/>
            <a:endCxn id="17" idx="2"/>
          </p:cNvCxnSpPr>
          <p:nvPr/>
        </p:nvCxnSpPr>
        <p:spPr>
          <a:xfrm rot="5400000" flipH="1">
            <a:off x="3484738" y="1822675"/>
            <a:ext cx="14022" cy="2227656"/>
          </a:xfrm>
          <a:prstGeom prst="bentConnector3">
            <a:avLst>
              <a:gd name="adj1" fmla="val -6204857"/>
            </a:avLst>
          </a:prstGeom>
          <a:ln w="76200" cmpd="dbl">
            <a:solidFill>
              <a:srgbClr val="92D05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3D518B-6517-D26E-DB6F-3F7D144F92D6}"/>
              </a:ext>
            </a:extLst>
          </p:cNvPr>
          <p:cNvSpPr txBox="1"/>
          <p:nvPr/>
        </p:nvSpPr>
        <p:spPr>
          <a:xfrm>
            <a:off x="3103661" y="3559360"/>
            <a:ext cx="77617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rgbClr val="92D050"/>
                </a:solidFill>
                <a:latin typeface="+mn-lt"/>
              </a:rPr>
              <a:t>Plain TCP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E419B-80B7-3323-1209-AA62329C46E9}"/>
              </a:ext>
            </a:extLst>
          </p:cNvPr>
          <p:cNvSpPr txBox="1"/>
          <p:nvPr/>
        </p:nvSpPr>
        <p:spPr>
          <a:xfrm>
            <a:off x="8131308" y="3306836"/>
            <a:ext cx="372218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rgbClr val="0070C0"/>
                </a:solidFill>
                <a:latin typeface="+mn-lt"/>
              </a:rPr>
              <a:t>TLS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DF5F71-A545-76A2-A950-A7281D5A1B7A}"/>
              </a:ext>
            </a:extLst>
          </p:cNvPr>
          <p:cNvSpPr/>
          <p:nvPr/>
        </p:nvSpPr>
        <p:spPr>
          <a:xfrm>
            <a:off x="1339156" y="2063250"/>
            <a:ext cx="2077530" cy="8662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pvAccessJava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7B967BA-605F-38ED-F3CF-EFCF8095513C}"/>
              </a:ext>
            </a:extLst>
          </p:cNvPr>
          <p:cNvSpPr/>
          <p:nvPr/>
        </p:nvSpPr>
        <p:spPr>
          <a:xfrm>
            <a:off x="3566812" y="2077272"/>
            <a:ext cx="2077530" cy="8662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pvAccessCPP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98764D-E97C-B6D7-8D2D-3B6B45ECFFA9}"/>
              </a:ext>
            </a:extLst>
          </p:cNvPr>
          <p:cNvSpPr/>
          <p:nvPr/>
        </p:nvSpPr>
        <p:spPr>
          <a:xfrm>
            <a:off x="1339154" y="1183734"/>
            <a:ext cx="2077530" cy="8662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CS-Studio (Eclipse)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29F44C2-D7AB-E9DE-16BF-11ACCE8C158E}"/>
              </a:ext>
            </a:extLst>
          </p:cNvPr>
          <p:cNvSpPr/>
          <p:nvPr/>
        </p:nvSpPr>
        <p:spPr>
          <a:xfrm>
            <a:off x="3566812" y="1183734"/>
            <a:ext cx="2077530" cy="8662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EPICS 7.x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softIocPVA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pvaPy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1C87FA-BEF1-DC73-66E5-FA655442C625}"/>
              </a:ext>
            </a:extLst>
          </p:cNvPr>
          <p:cNvSpPr/>
          <p:nvPr/>
        </p:nvSpPr>
        <p:spPr>
          <a:xfrm>
            <a:off x="8022126" y="1183734"/>
            <a:ext cx="2077530" cy="8795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EPICS 7.x</a:t>
            </a:r>
          </a:p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softIocPVX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P4p &amp; </a:t>
            </a:r>
            <a:r>
              <a:rPr lang="en-US" dirty="0" err="1">
                <a:solidFill>
                  <a:schemeClr val="tx1"/>
                </a:solidFill>
              </a:rPr>
              <a:t>gatew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9" name="Straight Arrow Connector 11">
            <a:extLst>
              <a:ext uri="{FF2B5EF4-FFF2-40B4-BE49-F238E27FC236}">
                <a16:creationId xmlns:a16="http://schemas.microsoft.com/office/drawing/2014/main" id="{790091CB-D985-96DA-222F-C82FE1D87949}"/>
              </a:ext>
            </a:extLst>
          </p:cNvPr>
          <p:cNvCxnSpPr>
            <a:cxnSpLocks/>
          </p:cNvCxnSpPr>
          <p:nvPr/>
        </p:nvCxnSpPr>
        <p:spPr>
          <a:xfrm rot="5400000" flipH="1">
            <a:off x="5721123" y="1822675"/>
            <a:ext cx="14022" cy="2227656"/>
          </a:xfrm>
          <a:prstGeom prst="bentConnector3">
            <a:avLst>
              <a:gd name="adj1" fmla="val -6204857"/>
            </a:avLst>
          </a:prstGeom>
          <a:ln w="76200" cmpd="dbl">
            <a:solidFill>
              <a:srgbClr val="92D05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1">
            <a:extLst>
              <a:ext uri="{FF2B5EF4-FFF2-40B4-BE49-F238E27FC236}">
                <a16:creationId xmlns:a16="http://schemas.microsoft.com/office/drawing/2014/main" id="{8F5A379F-7A07-A553-2436-F34F9966C3EA}"/>
              </a:ext>
            </a:extLst>
          </p:cNvPr>
          <p:cNvCxnSpPr>
            <a:cxnSpLocks/>
          </p:cNvCxnSpPr>
          <p:nvPr/>
        </p:nvCxnSpPr>
        <p:spPr>
          <a:xfrm rot="5400000" flipH="1">
            <a:off x="7950684" y="1822862"/>
            <a:ext cx="14022" cy="2227656"/>
          </a:xfrm>
          <a:prstGeom prst="bentConnector3">
            <a:avLst>
              <a:gd name="adj1" fmla="val -6204857"/>
            </a:avLst>
          </a:prstGeom>
          <a:ln w="76200" cmpd="dbl">
            <a:solidFill>
              <a:srgbClr val="92D05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666BF7-C04E-047E-ECD0-82B7F65410A8}"/>
              </a:ext>
            </a:extLst>
          </p:cNvPr>
          <p:cNvCxnSpPr>
            <a:cxnSpLocks/>
            <a:stCxn id="11" idx="2"/>
            <a:endCxn id="10" idx="2"/>
          </p:cNvCxnSpPr>
          <p:nvPr/>
        </p:nvCxnSpPr>
        <p:spPr>
          <a:xfrm rot="5400000">
            <a:off x="8526028" y="1969628"/>
            <a:ext cx="6351" cy="1948576"/>
          </a:xfrm>
          <a:prstGeom prst="bentConnector3">
            <a:avLst>
              <a:gd name="adj1" fmla="val 9920674"/>
            </a:avLst>
          </a:prstGeom>
          <a:ln w="76200" cmpd="sng">
            <a:solidFill>
              <a:srgbClr val="0070C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23FE28-7C77-B6BA-D6C5-6B03F0CE9316}"/>
              </a:ext>
            </a:extLst>
          </p:cNvPr>
          <p:cNvSpPr txBox="1"/>
          <p:nvPr/>
        </p:nvSpPr>
        <p:spPr>
          <a:xfrm>
            <a:off x="1960176" y="911180"/>
            <a:ext cx="83548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dormant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F0A20-71AA-DD9E-1943-B31B0F52A358}"/>
              </a:ext>
            </a:extLst>
          </p:cNvPr>
          <p:cNvSpPr txBox="1"/>
          <p:nvPr/>
        </p:nvSpPr>
        <p:spPr>
          <a:xfrm>
            <a:off x="6386631" y="911180"/>
            <a:ext cx="7168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current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800E3-C19B-111F-8C7F-51A83BF2B3DF}"/>
              </a:ext>
            </a:extLst>
          </p:cNvPr>
          <p:cNvSpPr txBox="1"/>
          <p:nvPr/>
        </p:nvSpPr>
        <p:spPr>
          <a:xfrm>
            <a:off x="8630817" y="911180"/>
            <a:ext cx="72968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branch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ACC64-8031-2A2E-0E01-A701A1527B8A}"/>
              </a:ext>
            </a:extLst>
          </p:cNvPr>
          <p:cNvSpPr txBox="1"/>
          <p:nvPr/>
        </p:nvSpPr>
        <p:spPr>
          <a:xfrm>
            <a:off x="4226302" y="913250"/>
            <a:ext cx="71686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current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ED8D88-97B5-B1C2-48A6-2A4D8DA04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896" y="4808024"/>
            <a:ext cx="8902619" cy="182137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Implemented in PVXS (C++) and PVA (Java) libraries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  <a:hlinkClick r:id="rId3"/>
              </a:rPr>
              <a:t>https://github.com/mdavidsaver/pvxs/pull/53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hlinkClick r:id="rId4"/>
              </a:rPr>
              <a:t>https://github.com/mdavidsaver/pvxs/tree/tls</a:t>
            </a:r>
            <a:r>
              <a:rPr lang="en-US" sz="1200" dirty="0"/>
              <a:t>,  Michael </a:t>
            </a:r>
            <a:r>
              <a:rPr lang="en-US" sz="1200" dirty="0" err="1"/>
              <a:t>Davidsaver</a:t>
            </a:r>
            <a:r>
              <a:rPr lang="en-US" sz="1200" dirty="0"/>
              <a:t>, Osprey DCS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  <a:hlinkClick r:id="rId5"/>
              </a:rPr>
              <a:t>https://github.com/ControlSystemStudio/phoebus/tree/master/core/pva</a:t>
            </a:r>
            <a:br>
              <a:rPr lang="en-US" sz="1200" dirty="0">
                <a:solidFill>
                  <a:srgbClr val="0070C0"/>
                </a:solidFill>
              </a:rPr>
            </a:br>
            <a:r>
              <a:rPr lang="en-US" sz="1200" dirty="0">
                <a:solidFill>
                  <a:srgbClr val="0070C0"/>
                </a:solidFill>
                <a:hlinkClick r:id="rId6"/>
              </a:rPr>
              <a:t>https://github.com/ControlSystemStudio/phoebus/blob/master/core/pva/TLS.md</a:t>
            </a:r>
            <a:endParaRPr lang="en-US" sz="1200" dirty="0">
              <a:solidFill>
                <a:srgbClr val="0070C0"/>
              </a:solidFill>
            </a:endParaRPr>
          </a:p>
          <a:p>
            <a:pPr lvl="1"/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29"/>
    </mc:Choice>
    <mc:Fallback xmlns="">
      <p:transition spd="slow" advTm="8372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04B7-EE90-46D5-045F-81BC6068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Secure PVA Prototype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A5151-FF92-2ACF-9AD9-AC3141BB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93600"/>
            <a:ext cx="11430000" cy="5335947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PVA can be secure</a:t>
            </a:r>
          </a:p>
          <a:p>
            <a:pPr lvl="1"/>
            <a:r>
              <a:rPr lang="en-US" sz="1800" dirty="0"/>
              <a:t>Encrypted</a:t>
            </a:r>
          </a:p>
          <a:p>
            <a:pPr lvl="1"/>
            <a:r>
              <a:rPr lang="en-US" sz="1800" dirty="0"/>
              <a:t>Authenticated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Recipes for creating keys and certificates</a:t>
            </a:r>
          </a:p>
          <a:p>
            <a:pPr lvl="1"/>
            <a:r>
              <a:rPr lang="en-US" sz="1800" dirty="0"/>
              <a:t>Local CA, IOC (server) certificates, client certificates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‘</a:t>
            </a:r>
            <a:r>
              <a:rPr lang="en-US" sz="2400" dirty="0" err="1">
                <a:solidFill>
                  <a:srgbClr val="0070C0"/>
                </a:solidFill>
              </a:rPr>
              <a:t>softIocPVX</a:t>
            </a:r>
            <a:r>
              <a:rPr lang="en-US" sz="2400" dirty="0">
                <a:solidFill>
                  <a:srgbClr val="0070C0"/>
                </a:solidFill>
              </a:rPr>
              <a:t>’ can communicate with both plain and TLS clients</a:t>
            </a:r>
            <a:endParaRPr lang="en-US" sz="2400" dirty="0"/>
          </a:p>
          <a:p>
            <a:pPr lvl="1"/>
            <a:r>
              <a:rPr lang="en-US" sz="1800" dirty="0"/>
              <a:t>Supports `UAG { … “x509/</a:t>
            </a:r>
            <a:r>
              <a:rPr lang="en-US" sz="1800" dirty="0" err="1"/>
              <a:t>UserName</a:t>
            </a:r>
            <a:r>
              <a:rPr lang="en-US" sz="1800" dirty="0"/>
              <a:t>” }`</a:t>
            </a:r>
            <a:br>
              <a:rPr lang="en-US" sz="1800" dirty="0">
                <a:solidFill>
                  <a:srgbClr val="0070C0"/>
                </a:solidFill>
              </a:rPr>
            </a:br>
            <a:endParaRPr lang="en-US" sz="1800" dirty="0">
              <a:solidFill>
                <a:srgbClr val="0070C0"/>
              </a:solidFill>
            </a:endParaRPr>
          </a:p>
          <a:p>
            <a:pPr marL="398463" lvl="1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398463" lvl="1" indent="0" algn="ctr">
              <a:buNone/>
            </a:pP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Security prototype is available right now,</a:t>
            </a:r>
            <a:br>
              <a:rPr lang="en-US" sz="2800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but manual handling of certificates is cumbersome</a:t>
            </a:r>
          </a:p>
          <a:p>
            <a:pPr lvl="1" algn="ctr">
              <a:buFont typeface="Wingdings" pitchFamily="2" charset="2"/>
              <a:buChar char="è"/>
            </a:pPr>
            <a:r>
              <a:rPr lang="en-US" sz="2800" dirty="0">
                <a:solidFill>
                  <a:srgbClr val="0070C0"/>
                </a:solidFill>
                <a:sym typeface="Wingdings" pitchFamily="2" charset="2"/>
              </a:rPr>
              <a:t>Larger EPICS Security Project</a:t>
            </a:r>
            <a:endParaRPr lang="en-US" dirty="0">
              <a:solidFill>
                <a:srgbClr val="0070C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è"/>
            </a:pPr>
            <a:endParaRPr lang="en-US" sz="2800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0410AF-BF65-136A-1086-8CB29C994621}"/>
              </a:ext>
            </a:extLst>
          </p:cNvPr>
          <p:cNvSpPr/>
          <p:nvPr/>
        </p:nvSpPr>
        <p:spPr>
          <a:xfrm>
            <a:off x="10356343" y="795456"/>
            <a:ext cx="1716707" cy="13906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Secure PVA Server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816ED3-7AA6-5A02-894D-7B039594D802}"/>
              </a:ext>
            </a:extLst>
          </p:cNvPr>
          <p:cNvSpPr/>
          <p:nvPr/>
        </p:nvSpPr>
        <p:spPr>
          <a:xfrm>
            <a:off x="6984787" y="795456"/>
            <a:ext cx="1960243" cy="13906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Secure PVA Client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833821-5AD5-BEA7-421F-F27DA0BEAA96}"/>
              </a:ext>
            </a:extLst>
          </p:cNvPr>
          <p:cNvCxnSpPr>
            <a:cxnSpLocks/>
          </p:cNvCxnSpPr>
          <p:nvPr/>
        </p:nvCxnSpPr>
        <p:spPr>
          <a:xfrm flipH="1">
            <a:off x="8953285" y="1894562"/>
            <a:ext cx="1403057" cy="0"/>
          </a:xfrm>
          <a:prstGeom prst="straightConnector1">
            <a:avLst/>
          </a:prstGeom>
          <a:ln w="76200" cmpd="sng">
            <a:solidFill>
              <a:srgbClr val="0070C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Trouble Ticket Hall of Fame OpenSSL - DuoCircle">
            <a:extLst>
              <a:ext uri="{FF2B5EF4-FFF2-40B4-BE49-F238E27FC236}">
                <a16:creationId xmlns:a16="http://schemas.microsoft.com/office/drawing/2014/main" id="{5419837A-C904-5EE6-C881-D4839688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05" y="1676568"/>
            <a:ext cx="388072" cy="3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ouble Ticket Hall of Fame OpenSSL - DuoCircle">
            <a:extLst>
              <a:ext uri="{FF2B5EF4-FFF2-40B4-BE49-F238E27FC236}">
                <a16:creationId xmlns:a16="http://schemas.microsoft.com/office/drawing/2014/main" id="{59485ED8-0098-D147-ECE3-A3167FA6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92" y="1724049"/>
            <a:ext cx="347430" cy="3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B263C7-1C83-EBC0-31CE-D8C8E6AE3D69}"/>
              </a:ext>
            </a:extLst>
          </p:cNvPr>
          <p:cNvSpPr txBox="1"/>
          <p:nvPr/>
        </p:nvSpPr>
        <p:spPr>
          <a:xfrm>
            <a:off x="9442000" y="1552930"/>
            <a:ext cx="3994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rgbClr val="2E75B6"/>
                </a:solidFill>
                <a:latin typeface="+mn-lt"/>
              </a:rPr>
              <a:t>tls</a:t>
            </a:r>
            <a:endParaRPr lang="en-US" dirty="0">
              <a:solidFill>
                <a:srgbClr val="2E75B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8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3"/>
    </mc:Choice>
    <mc:Fallback xmlns="">
      <p:transition spd="slow" advTm="307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01DF-CFED-1CD2-34E4-E61D006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224" y="3043883"/>
            <a:ext cx="4233552" cy="53949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367252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8AE66B-3986-A62A-C9EB-5B889684947D}"/>
              </a:ext>
            </a:extLst>
          </p:cNvPr>
          <p:cNvSpPr/>
          <p:nvPr/>
        </p:nvSpPr>
        <p:spPr>
          <a:xfrm>
            <a:off x="11260184" y="3512107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Hi!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A7A2860-43AF-45B2-AE85-E42ED9454B30}"/>
              </a:ext>
            </a:extLst>
          </p:cNvPr>
          <p:cNvSpPr/>
          <p:nvPr/>
        </p:nvSpPr>
        <p:spPr>
          <a:xfrm>
            <a:off x="8513586" y="3566214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7791-284F-47B2-424D-4F63DBC3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Public/Private 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F85E-3E70-E413-4B40-4FC8289D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007923"/>
            <a:ext cx="8855602" cy="5575757"/>
          </a:xfrm>
        </p:spPr>
        <p:txBody>
          <a:bodyPr/>
          <a:lstStyle/>
          <a:p>
            <a:r>
              <a:rPr lang="en-US" dirty="0"/>
              <a:t>Bob has a </a:t>
            </a:r>
            <a:r>
              <a:rPr lang="en-US" dirty="0">
                <a:solidFill>
                  <a:srgbClr val="00B050"/>
                </a:solidFill>
              </a:rPr>
              <a:t>public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/>
              <a:t> key (key pair)</a:t>
            </a:r>
          </a:p>
          <a:p>
            <a:pPr lvl="1"/>
            <a:r>
              <a:rPr lang="en-US" dirty="0"/>
              <a:t>Either one can </a:t>
            </a:r>
            <a:r>
              <a:rPr lang="en-US" i="1" dirty="0"/>
              <a:t>encrypt(!)</a:t>
            </a:r>
            <a:r>
              <a:rPr lang="en-US" dirty="0"/>
              <a:t>, and the </a:t>
            </a:r>
            <a:r>
              <a:rPr lang="en-US" i="1" dirty="0"/>
              <a:t>other</a:t>
            </a:r>
            <a:r>
              <a:rPr lang="en-US" dirty="0"/>
              <a:t> then </a:t>
            </a:r>
            <a:r>
              <a:rPr lang="en-US" i="1" dirty="0"/>
              <a:t>decrypt</a:t>
            </a:r>
          </a:p>
          <a:p>
            <a:pPr lvl="1"/>
            <a:r>
              <a:rPr lang="en-US" dirty="0"/>
              <a:t>Public key is shared with anybody (in ‘certificate’)</a:t>
            </a:r>
            <a:endParaRPr lang="en-US" i="1" dirty="0"/>
          </a:p>
          <a:p>
            <a:r>
              <a:rPr lang="en-US" dirty="0"/>
              <a:t>Privacy:</a:t>
            </a:r>
          </a:p>
          <a:p>
            <a:pPr lvl="1"/>
            <a:r>
              <a:rPr lang="en-US" dirty="0"/>
              <a:t>Alice sends a message to Bob</a:t>
            </a:r>
          </a:p>
          <a:p>
            <a:pPr lvl="1"/>
            <a:r>
              <a:rPr lang="en-US" dirty="0"/>
              <a:t>Mallory can’t read it</a:t>
            </a:r>
          </a:p>
          <a:p>
            <a:pPr lvl="1"/>
            <a:r>
              <a:rPr lang="en-US" dirty="0"/>
              <a:t>Bob can decode it</a:t>
            </a:r>
          </a:p>
          <a:p>
            <a:r>
              <a:rPr lang="en-US" dirty="0"/>
              <a:t>Authenticity:</a:t>
            </a:r>
          </a:p>
          <a:p>
            <a:pPr lvl="1"/>
            <a:r>
              <a:rPr lang="en-US" dirty="0"/>
              <a:t>Bob sends a message</a:t>
            </a:r>
          </a:p>
          <a:p>
            <a:pPr lvl="1"/>
            <a:r>
              <a:rPr lang="en-US" dirty="0"/>
              <a:t>Anybody can decode</a:t>
            </a:r>
          </a:p>
          <a:p>
            <a:pPr lvl="1"/>
            <a:r>
              <a:rPr lang="en-US" dirty="0"/>
              <a:t>If it decodes,</a:t>
            </a:r>
            <a:br>
              <a:rPr lang="en-US" dirty="0"/>
            </a:br>
            <a:r>
              <a:rPr lang="en-US" dirty="0"/>
              <a:t>it must be from Bob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Key with solid fill">
            <a:extLst>
              <a:ext uri="{FF2B5EF4-FFF2-40B4-BE49-F238E27FC236}">
                <a16:creationId xmlns:a16="http://schemas.microsoft.com/office/drawing/2014/main" id="{1AC3C580-ACB1-E055-03BD-D510BC41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6404" y="656971"/>
            <a:ext cx="866241" cy="866241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177EC10-2E14-2092-9062-926B18C7D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2101" y="923078"/>
            <a:ext cx="866241" cy="866241"/>
          </a:xfrm>
          <a:prstGeom prst="rect">
            <a:avLst/>
          </a:prstGeom>
        </p:spPr>
      </p:pic>
      <p:pic>
        <p:nvPicPr>
          <p:cNvPr id="11" name="Graphic 10" descr="Office worker female outline">
            <a:extLst>
              <a:ext uri="{FF2B5EF4-FFF2-40B4-BE49-F238E27FC236}">
                <a16:creationId xmlns:a16="http://schemas.microsoft.com/office/drawing/2014/main" id="{8DF38F00-4D5D-C228-C51A-E09AA2A05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0208" y="2553926"/>
            <a:ext cx="866241" cy="866241"/>
          </a:xfrm>
          <a:prstGeom prst="rect">
            <a:avLst/>
          </a:prstGeom>
        </p:spPr>
      </p:pic>
      <p:pic>
        <p:nvPicPr>
          <p:cNvPr id="13" name="Graphic 12" descr="User outline">
            <a:extLst>
              <a:ext uri="{FF2B5EF4-FFF2-40B4-BE49-F238E27FC236}">
                <a16:creationId xmlns:a16="http://schemas.microsoft.com/office/drawing/2014/main" id="{C9C0C530-F9D7-AE38-12B0-3C680281F0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8874" y="2525137"/>
            <a:ext cx="866241" cy="866241"/>
          </a:xfrm>
          <a:prstGeom prst="rect">
            <a:avLst/>
          </a:prstGeom>
        </p:spPr>
      </p:pic>
      <p:pic>
        <p:nvPicPr>
          <p:cNvPr id="14" name="Graphic 13" descr="Key with solid fill">
            <a:extLst>
              <a:ext uri="{FF2B5EF4-FFF2-40B4-BE49-F238E27FC236}">
                <a16:creationId xmlns:a16="http://schemas.microsoft.com/office/drawing/2014/main" id="{D7BF527C-F5FE-0333-E00D-2D21DC5A84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66083" y="3201160"/>
            <a:ext cx="866241" cy="86624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21EAC2-DE69-205D-B4AE-7906CF939C20}"/>
              </a:ext>
            </a:extLst>
          </p:cNvPr>
          <p:cNvSpPr/>
          <p:nvPr/>
        </p:nvSpPr>
        <p:spPr>
          <a:xfrm>
            <a:off x="7018278" y="3512107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Hi!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FD4B4E-A32B-1736-1A91-57EB4626FF1F}"/>
              </a:ext>
            </a:extLst>
          </p:cNvPr>
          <p:cNvSpPr/>
          <p:nvPr/>
        </p:nvSpPr>
        <p:spPr>
          <a:xfrm>
            <a:off x="9067876" y="3512107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??</a:t>
            </a:r>
          </a:p>
        </p:txBody>
      </p:sp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12B4E363-59B0-C6D6-1FE4-B27F3B101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3626" y="4044630"/>
            <a:ext cx="866241" cy="866241"/>
          </a:xfrm>
          <a:prstGeom prst="rect">
            <a:avLst/>
          </a:prstGeom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DB25F745-6181-AA59-4EA6-69C3E82F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922" y="3205675"/>
            <a:ext cx="866241" cy="866241"/>
          </a:xfrm>
          <a:prstGeom prst="rect">
            <a:avLst/>
          </a:prstGeom>
        </p:spPr>
      </p:pic>
      <p:pic>
        <p:nvPicPr>
          <p:cNvPr id="20" name="Graphic 19" descr="Key with solid fill">
            <a:extLst>
              <a:ext uri="{FF2B5EF4-FFF2-40B4-BE49-F238E27FC236}">
                <a16:creationId xmlns:a16="http://schemas.microsoft.com/office/drawing/2014/main" id="{AB37B4A8-353F-F8AA-7E10-611CA48191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76404" y="1168744"/>
            <a:ext cx="866241" cy="866241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9B45A953-F5D2-264B-94EB-0784BC3D82C4}"/>
              </a:ext>
            </a:extLst>
          </p:cNvPr>
          <p:cNvSpPr/>
          <p:nvPr/>
        </p:nvSpPr>
        <p:spPr>
          <a:xfrm>
            <a:off x="8109206" y="4929786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A195419-DDB5-B8D0-8E6C-9B91C1527289}"/>
              </a:ext>
            </a:extLst>
          </p:cNvPr>
          <p:cNvSpPr/>
          <p:nvPr/>
        </p:nvSpPr>
        <p:spPr>
          <a:xfrm>
            <a:off x="8608565" y="4877360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E94F662-10AB-BDFA-3E37-127C9E753513}"/>
              </a:ext>
            </a:extLst>
          </p:cNvPr>
          <p:cNvSpPr/>
          <p:nvPr/>
        </p:nvSpPr>
        <p:spPr>
          <a:xfrm>
            <a:off x="6079820" y="4877360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It’s Bob</a:t>
            </a:r>
          </a:p>
        </p:txBody>
      </p:sp>
      <p:pic>
        <p:nvPicPr>
          <p:cNvPr id="31" name="Graphic 30" descr="Key with solid fill">
            <a:extLst>
              <a:ext uri="{FF2B5EF4-FFF2-40B4-BE49-F238E27FC236}">
                <a16:creationId xmlns:a16="http://schemas.microsoft.com/office/drawing/2014/main" id="{DB203C84-B389-3EFD-7361-D409D8C3ED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47348" y="4556908"/>
            <a:ext cx="866241" cy="866241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C7C4A3B1-102E-35B1-7398-03F03C084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4337" y="2510332"/>
            <a:ext cx="866241" cy="866241"/>
          </a:xfrm>
          <a:prstGeom prst="rect">
            <a:avLst/>
          </a:prstGeom>
        </p:spPr>
      </p:pic>
      <p:pic>
        <p:nvPicPr>
          <p:cNvPr id="33" name="Graphic 32" descr="Office worker female outline">
            <a:extLst>
              <a:ext uri="{FF2B5EF4-FFF2-40B4-BE49-F238E27FC236}">
                <a16:creationId xmlns:a16="http://schemas.microsoft.com/office/drawing/2014/main" id="{1B991684-8EDC-70B2-1382-7767322E6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8487" y="4044630"/>
            <a:ext cx="866241" cy="866241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D840ECB-0758-4E1D-7FE8-028D5D66A43C}"/>
              </a:ext>
            </a:extLst>
          </p:cNvPr>
          <p:cNvSpPr/>
          <p:nvPr/>
        </p:nvSpPr>
        <p:spPr>
          <a:xfrm>
            <a:off x="10972518" y="4897545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It’s Bob</a:t>
            </a:r>
          </a:p>
        </p:txBody>
      </p:sp>
      <p:pic>
        <p:nvPicPr>
          <p:cNvPr id="35" name="Graphic 34" descr="Key with solid fill">
            <a:extLst>
              <a:ext uri="{FF2B5EF4-FFF2-40B4-BE49-F238E27FC236}">
                <a16:creationId xmlns:a16="http://schemas.microsoft.com/office/drawing/2014/main" id="{0DD6FF1E-7E77-D607-30C4-EC2E7E0A0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955" y="4582121"/>
            <a:ext cx="866241" cy="866241"/>
          </a:xfrm>
          <a:prstGeom prst="rect">
            <a:avLst/>
          </a:prstGeom>
        </p:spPr>
      </p:pic>
      <p:sp>
        <p:nvSpPr>
          <p:cNvPr id="45" name="Right Arrow 44">
            <a:extLst>
              <a:ext uri="{FF2B5EF4-FFF2-40B4-BE49-F238E27FC236}">
                <a16:creationId xmlns:a16="http://schemas.microsoft.com/office/drawing/2014/main" id="{10AD4C80-B929-5761-0FDD-FB0990AEAA25}"/>
              </a:ext>
            </a:extLst>
          </p:cNvPr>
          <p:cNvSpPr/>
          <p:nvPr/>
        </p:nvSpPr>
        <p:spPr>
          <a:xfrm>
            <a:off x="8102093" y="6194706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FD9E344-72BB-E779-97F2-F74933FE3A3A}"/>
              </a:ext>
            </a:extLst>
          </p:cNvPr>
          <p:cNvSpPr/>
          <p:nvPr/>
        </p:nvSpPr>
        <p:spPr>
          <a:xfrm>
            <a:off x="8573772" y="6156062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E40C2F0-62F4-E5AE-4035-F8E2BBD2A7F6}"/>
              </a:ext>
            </a:extLst>
          </p:cNvPr>
          <p:cNvSpPr/>
          <p:nvPr/>
        </p:nvSpPr>
        <p:spPr>
          <a:xfrm>
            <a:off x="5854931" y="6132455"/>
            <a:ext cx="1541943" cy="23644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“It’s Bob”</a:t>
            </a:r>
          </a:p>
        </p:txBody>
      </p:sp>
      <p:pic>
        <p:nvPicPr>
          <p:cNvPr id="48" name="Graphic 47" descr="Key with solid fill">
            <a:extLst>
              <a:ext uri="{FF2B5EF4-FFF2-40B4-BE49-F238E27FC236}">
                <a16:creationId xmlns:a16="http://schemas.microsoft.com/office/drawing/2014/main" id="{B70BF49D-C296-7FEA-7B6C-08A65F4DE0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9740" y="5834165"/>
            <a:ext cx="866241" cy="866241"/>
          </a:xfrm>
          <a:prstGeom prst="rect">
            <a:avLst/>
          </a:prstGeom>
        </p:spPr>
      </p:pic>
      <p:pic>
        <p:nvPicPr>
          <p:cNvPr id="49" name="Graphic 48" descr="Office worker female outline">
            <a:extLst>
              <a:ext uri="{FF2B5EF4-FFF2-40B4-BE49-F238E27FC236}">
                <a16:creationId xmlns:a16="http://schemas.microsoft.com/office/drawing/2014/main" id="{4110A028-7274-05F6-D1E0-12A70697D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1247" y="5314489"/>
            <a:ext cx="866241" cy="866241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6208E21-9325-C57E-8897-5B4A39483194}"/>
              </a:ext>
            </a:extLst>
          </p:cNvPr>
          <p:cNvSpPr/>
          <p:nvPr/>
        </p:nvSpPr>
        <p:spPr>
          <a:xfrm>
            <a:off x="10937725" y="6176247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????</a:t>
            </a:r>
          </a:p>
        </p:txBody>
      </p:sp>
      <p:pic>
        <p:nvPicPr>
          <p:cNvPr id="51" name="Graphic 50" descr="Key with solid fill">
            <a:extLst>
              <a:ext uri="{FF2B5EF4-FFF2-40B4-BE49-F238E27FC236}">
                <a16:creationId xmlns:a16="http://schemas.microsoft.com/office/drawing/2014/main" id="{ECE04E35-9C98-991C-9D7F-4C0E5C1F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8742" y="5858038"/>
            <a:ext cx="866241" cy="866241"/>
          </a:xfrm>
          <a:prstGeom prst="rect">
            <a:avLst/>
          </a:prstGeom>
        </p:spPr>
      </p:pic>
      <p:pic>
        <p:nvPicPr>
          <p:cNvPr id="52" name="Graphic 51" descr="User outline">
            <a:extLst>
              <a:ext uri="{FF2B5EF4-FFF2-40B4-BE49-F238E27FC236}">
                <a16:creationId xmlns:a16="http://schemas.microsoft.com/office/drawing/2014/main" id="{9A89E452-02B6-D3BA-1940-2841C946B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2711" y="5218055"/>
            <a:ext cx="866241" cy="866241"/>
          </a:xfrm>
          <a:prstGeom prst="rect">
            <a:avLst/>
          </a:prstGeom>
        </p:spPr>
      </p:pic>
      <p:pic>
        <p:nvPicPr>
          <p:cNvPr id="4" name="Graphic 3" descr="User outline">
            <a:extLst>
              <a:ext uri="{FF2B5EF4-FFF2-40B4-BE49-F238E27FC236}">
                <a16:creationId xmlns:a16="http://schemas.microsoft.com/office/drawing/2014/main" id="{085B2816-2702-633E-2804-3F5C81849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5759" y="4057825"/>
            <a:ext cx="866241" cy="8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7DEE59-55B0-4F99-5571-B17E7AB36882}"/>
              </a:ext>
            </a:extLst>
          </p:cNvPr>
          <p:cNvSpPr/>
          <p:nvPr/>
        </p:nvSpPr>
        <p:spPr>
          <a:xfrm>
            <a:off x="1538908" y="5592150"/>
            <a:ext cx="10536181" cy="855478"/>
          </a:xfrm>
          <a:prstGeom prst="roundRect">
            <a:avLst/>
          </a:prstGeom>
          <a:solidFill>
            <a:schemeClr val="bg1"/>
          </a:solidFill>
          <a:ln w="44450" cmpd="dbl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A7A2860-43AF-45B2-AE85-E42ED9454B30}"/>
              </a:ext>
            </a:extLst>
          </p:cNvPr>
          <p:cNvSpPr/>
          <p:nvPr/>
        </p:nvSpPr>
        <p:spPr>
          <a:xfrm>
            <a:off x="2980238" y="4625445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7791-284F-47B2-424D-4F63DBC3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Secure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F85E-3E70-E413-4B40-4FC8289D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007922"/>
            <a:ext cx="11581648" cy="567788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Alice knows Bob’s public key…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Alice calls Bob, who identifies as himself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Alice securely sends her (temporary) public key to Bob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Using that key, Bob can now encrypt messages back to Alice…</a:t>
            </a:r>
            <a:br>
              <a:rPr lang="en-US" sz="2400" dirty="0"/>
            </a:br>
            <a:endParaRPr lang="en-US" sz="2400" dirty="0">
              <a:sym typeface="Wingdings" pitchFamily="2" charset="2"/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 Depends on Alice knowing and </a:t>
            </a:r>
            <a:r>
              <a:rPr lang="en-US" u="sng" dirty="0">
                <a:solidFill>
                  <a:srgbClr val="0070C0"/>
                </a:solidFill>
                <a:sym typeface="Wingdings" pitchFamily="2" charset="2"/>
              </a:rPr>
              <a:t>trusting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Bob’s public key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Graphic 10" descr="Office worker female outline">
            <a:extLst>
              <a:ext uri="{FF2B5EF4-FFF2-40B4-BE49-F238E27FC236}">
                <a16:creationId xmlns:a16="http://schemas.microsoft.com/office/drawing/2014/main" id="{8DF38F00-4D5D-C228-C51A-E09AA2A0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6860" y="3613157"/>
            <a:ext cx="866241" cy="866241"/>
          </a:xfrm>
          <a:prstGeom prst="rect">
            <a:avLst/>
          </a:prstGeom>
        </p:spPr>
      </p:pic>
      <p:pic>
        <p:nvPicPr>
          <p:cNvPr id="13" name="Graphic 12" descr="User outline">
            <a:extLst>
              <a:ext uri="{FF2B5EF4-FFF2-40B4-BE49-F238E27FC236}">
                <a16:creationId xmlns:a16="http://schemas.microsoft.com/office/drawing/2014/main" id="{C9C0C530-F9D7-AE38-12B0-3C680281F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5526" y="3584368"/>
            <a:ext cx="866241" cy="866241"/>
          </a:xfrm>
          <a:prstGeom prst="rect">
            <a:avLst/>
          </a:prstGeom>
        </p:spPr>
      </p:pic>
      <p:pic>
        <p:nvPicPr>
          <p:cNvPr id="14" name="Graphic 13" descr="Key with solid fill">
            <a:extLst>
              <a:ext uri="{FF2B5EF4-FFF2-40B4-BE49-F238E27FC236}">
                <a16:creationId xmlns:a16="http://schemas.microsoft.com/office/drawing/2014/main" id="{D7BF527C-F5FE-0333-E00D-2D21DC5A8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2735" y="4260391"/>
            <a:ext cx="866241" cy="86624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21EAC2-DE69-205D-B4AE-7906CF939C20}"/>
              </a:ext>
            </a:extLst>
          </p:cNvPr>
          <p:cNvSpPr/>
          <p:nvPr/>
        </p:nvSpPr>
        <p:spPr>
          <a:xfrm>
            <a:off x="985388" y="4545267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My Key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FD4B4E-A32B-1736-1A91-57EB4626FF1F}"/>
              </a:ext>
            </a:extLst>
          </p:cNvPr>
          <p:cNvSpPr/>
          <p:nvPr/>
        </p:nvSpPr>
        <p:spPr>
          <a:xfrm>
            <a:off x="3534528" y="4571338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??</a:t>
            </a:r>
          </a:p>
        </p:txBody>
      </p:sp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12B4E363-59B0-C6D6-1FE4-B27F3B101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102" y="1984714"/>
            <a:ext cx="866241" cy="866241"/>
          </a:xfrm>
          <a:prstGeom prst="rect">
            <a:avLst/>
          </a:prstGeom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DB25F745-6181-AA59-4EA6-69C3E82F5C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0574" y="4264906"/>
            <a:ext cx="866241" cy="866241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9B45A953-F5D2-264B-94EB-0784BC3D82C4}"/>
              </a:ext>
            </a:extLst>
          </p:cNvPr>
          <p:cNvSpPr/>
          <p:nvPr/>
        </p:nvSpPr>
        <p:spPr>
          <a:xfrm>
            <a:off x="3012682" y="2869870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A195419-DDB5-B8D0-8E6C-9B91C1527289}"/>
              </a:ext>
            </a:extLst>
          </p:cNvPr>
          <p:cNvSpPr/>
          <p:nvPr/>
        </p:nvSpPr>
        <p:spPr>
          <a:xfrm>
            <a:off x="3512041" y="2817444"/>
            <a:ext cx="680618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E94F662-10AB-BDFA-3E37-127C9E753513}"/>
              </a:ext>
            </a:extLst>
          </p:cNvPr>
          <p:cNvSpPr/>
          <p:nvPr/>
        </p:nvSpPr>
        <p:spPr>
          <a:xfrm>
            <a:off x="983296" y="2817444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It’s Bob</a:t>
            </a:r>
          </a:p>
        </p:txBody>
      </p:sp>
      <p:pic>
        <p:nvPicPr>
          <p:cNvPr id="31" name="Graphic 30" descr="Key with solid fill">
            <a:extLst>
              <a:ext uri="{FF2B5EF4-FFF2-40B4-BE49-F238E27FC236}">
                <a16:creationId xmlns:a16="http://schemas.microsoft.com/office/drawing/2014/main" id="{DB203C84-B389-3EFD-7361-D409D8C3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4896" y="2503262"/>
            <a:ext cx="866241" cy="866241"/>
          </a:xfrm>
          <a:prstGeom prst="rect">
            <a:avLst/>
          </a:prstGeom>
        </p:spPr>
      </p:pic>
      <p:pic>
        <p:nvPicPr>
          <p:cNvPr id="32" name="Graphic 31" descr="Male profile outline">
            <a:extLst>
              <a:ext uri="{FF2B5EF4-FFF2-40B4-BE49-F238E27FC236}">
                <a16:creationId xmlns:a16="http://schemas.microsoft.com/office/drawing/2014/main" id="{C7C4A3B1-102E-35B1-7398-03F03C084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0989" y="3569563"/>
            <a:ext cx="866241" cy="866241"/>
          </a:xfrm>
          <a:prstGeom prst="rect">
            <a:avLst/>
          </a:prstGeom>
        </p:spPr>
      </p:pic>
      <p:pic>
        <p:nvPicPr>
          <p:cNvPr id="33" name="Graphic 32" descr="Office worker female outline">
            <a:extLst>
              <a:ext uri="{FF2B5EF4-FFF2-40B4-BE49-F238E27FC236}">
                <a16:creationId xmlns:a16="http://schemas.microsoft.com/office/drawing/2014/main" id="{1B991684-8EDC-70B2-1382-7767322E6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9516" y="1975871"/>
            <a:ext cx="866241" cy="866241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D840ECB-0758-4E1D-7FE8-028D5D66A43C}"/>
              </a:ext>
            </a:extLst>
          </p:cNvPr>
          <p:cNvSpPr/>
          <p:nvPr/>
        </p:nvSpPr>
        <p:spPr>
          <a:xfrm>
            <a:off x="5875994" y="2837629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It’s Bob</a:t>
            </a:r>
          </a:p>
        </p:txBody>
      </p:sp>
      <p:pic>
        <p:nvPicPr>
          <p:cNvPr id="35" name="Graphic 34" descr="Key with solid fill">
            <a:extLst>
              <a:ext uri="{FF2B5EF4-FFF2-40B4-BE49-F238E27FC236}">
                <a16:creationId xmlns:a16="http://schemas.microsoft.com/office/drawing/2014/main" id="{0DD6FF1E-7E77-D607-30C4-EC2E7E0A0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38503" y="2528475"/>
            <a:ext cx="866241" cy="86624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5DEC40-E5E7-2043-2DE9-C0E126BAFC93}"/>
              </a:ext>
            </a:extLst>
          </p:cNvPr>
          <p:cNvSpPr/>
          <p:nvPr/>
        </p:nvSpPr>
        <p:spPr>
          <a:xfrm>
            <a:off x="5746639" y="4579578"/>
            <a:ext cx="1164421" cy="2253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My Key</a:t>
            </a:r>
          </a:p>
        </p:txBody>
      </p:sp>
      <p:pic>
        <p:nvPicPr>
          <p:cNvPr id="6" name="Graphic 5" descr="Key with solid fill">
            <a:extLst>
              <a:ext uri="{FF2B5EF4-FFF2-40B4-BE49-F238E27FC236}">
                <a16:creationId xmlns:a16="http://schemas.microsoft.com/office/drawing/2014/main" id="{101A44A0-4478-6A9E-D1E5-E7CCC88D52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533" y="4479398"/>
            <a:ext cx="357815" cy="357815"/>
          </a:xfrm>
          <a:prstGeom prst="rect">
            <a:avLst/>
          </a:prstGeom>
        </p:spPr>
      </p:pic>
      <p:pic>
        <p:nvPicPr>
          <p:cNvPr id="8" name="Graphic 7" descr="Key with solid fill">
            <a:extLst>
              <a:ext uri="{FF2B5EF4-FFF2-40B4-BE49-F238E27FC236}">
                <a16:creationId xmlns:a16="http://schemas.microsoft.com/office/drawing/2014/main" id="{0481E333-69E2-8D0B-6569-DB8973D79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3293" y="4513339"/>
            <a:ext cx="357815" cy="3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A56302-E62B-CEEA-C896-44AE3971FA53}"/>
              </a:ext>
            </a:extLst>
          </p:cNvPr>
          <p:cNvSpPr/>
          <p:nvPr/>
        </p:nvSpPr>
        <p:spPr>
          <a:xfrm>
            <a:off x="6313959" y="3629256"/>
            <a:ext cx="1500596" cy="55246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95E47-B5AC-E618-0A55-C007E3A7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6518"/>
            <a:ext cx="11430000" cy="539496"/>
          </a:xfrm>
        </p:spPr>
        <p:txBody>
          <a:bodyPr/>
          <a:lstStyle/>
          <a:p>
            <a:r>
              <a:rPr lang="en-US" dirty="0"/>
              <a:t>Trusted Certificate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06BC-91CC-428E-E73B-B89389C5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36" y="725455"/>
            <a:ext cx="11641027" cy="2769919"/>
          </a:xfrm>
        </p:spPr>
        <p:txBody>
          <a:bodyPr/>
          <a:lstStyle/>
          <a:p>
            <a:r>
              <a:rPr lang="en-US" dirty="0"/>
              <a:t>Operating system, web browser: List of “Certification Authorities”</a:t>
            </a:r>
          </a:p>
          <a:p>
            <a:pPr lvl="1">
              <a:buClr>
                <a:srgbClr val="00B050"/>
              </a:buClr>
              <a:buFont typeface="System Font Regular"/>
              <a:buChar char="✓"/>
            </a:pPr>
            <a:r>
              <a:rPr lang="en-US" dirty="0"/>
              <a:t>Amazon, DigiCert, Entrust, Verisign, …</a:t>
            </a:r>
          </a:p>
          <a:p>
            <a:pPr marL="398463" lvl="1" indent="0">
              <a:buNone/>
            </a:pPr>
            <a:r>
              <a:rPr lang="en-US" dirty="0"/>
              <a:t>   .. or create your own local CA</a:t>
            </a:r>
          </a:p>
          <a:p>
            <a:r>
              <a:rPr lang="en-US" dirty="0"/>
              <a:t>CA, using its private key, can “sign” a certificate for Bob</a:t>
            </a:r>
          </a:p>
          <a:p>
            <a:r>
              <a:rPr lang="en-US" dirty="0"/>
              <a:t>Alice can check Bob’s signed certificate using the known public key of a CA</a:t>
            </a:r>
          </a:p>
          <a:p>
            <a:pPr lvl="1"/>
            <a:endParaRPr lang="en-US" dirty="0"/>
          </a:p>
        </p:txBody>
      </p:sp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12C88E6E-0991-57D8-A054-E32DBA199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701" y="5040399"/>
            <a:ext cx="866241" cy="866241"/>
          </a:xfrm>
          <a:prstGeom prst="rect">
            <a:avLst/>
          </a:prstGeom>
        </p:spPr>
      </p:pic>
      <p:pic>
        <p:nvPicPr>
          <p:cNvPr id="6" name="Graphic 5" descr="Key with solid fill">
            <a:extLst>
              <a:ext uri="{FF2B5EF4-FFF2-40B4-BE49-F238E27FC236}">
                <a16:creationId xmlns:a16="http://schemas.microsoft.com/office/drawing/2014/main" id="{BA0CCAD5-E3DE-4FCB-F814-99B88078C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5701" y="6079489"/>
            <a:ext cx="866241" cy="866241"/>
          </a:xfrm>
          <a:prstGeom prst="rect">
            <a:avLst/>
          </a:prstGeom>
        </p:spPr>
      </p:pic>
      <p:pic>
        <p:nvPicPr>
          <p:cNvPr id="7" name="Graphic 6" descr="Key with solid fill">
            <a:extLst>
              <a:ext uri="{FF2B5EF4-FFF2-40B4-BE49-F238E27FC236}">
                <a16:creationId xmlns:a16="http://schemas.microsoft.com/office/drawing/2014/main" id="{4CE924AB-CC01-45A0-E36E-5D08AB300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075" y="4552057"/>
            <a:ext cx="866241" cy="866241"/>
          </a:xfrm>
          <a:prstGeom prst="rect">
            <a:avLst/>
          </a:prstGeom>
        </p:spPr>
      </p:pic>
      <p:pic>
        <p:nvPicPr>
          <p:cNvPr id="17" name="Graphic 16" descr="User Crown Female with solid fill">
            <a:extLst>
              <a:ext uri="{FF2B5EF4-FFF2-40B4-BE49-F238E27FC236}">
                <a16:creationId xmlns:a16="http://schemas.microsoft.com/office/drawing/2014/main" id="{A7B46B87-AE92-18C1-CF4C-49C45B735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0916" y="3997573"/>
            <a:ext cx="914400" cy="914400"/>
          </a:xfrm>
          <a:prstGeom prst="rect">
            <a:avLst/>
          </a:prstGeom>
        </p:spPr>
      </p:pic>
      <p:pic>
        <p:nvPicPr>
          <p:cNvPr id="18" name="Graphic 17" descr="Key with solid fill">
            <a:extLst>
              <a:ext uri="{FF2B5EF4-FFF2-40B4-BE49-F238E27FC236}">
                <a16:creationId xmlns:a16="http://schemas.microsoft.com/office/drawing/2014/main" id="{4566F2C7-EEB7-4A91-82A0-8BC3AF51D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936" y="4985177"/>
            <a:ext cx="866241" cy="866241"/>
          </a:xfrm>
          <a:prstGeom prst="rect">
            <a:avLst/>
          </a:prstGeom>
        </p:spPr>
      </p:pic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DCC480ED-CAF3-8D34-C03E-631E823A935C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rot="10800000">
            <a:off x="1985317" y="4454774"/>
            <a:ext cx="1870385" cy="1018747"/>
          </a:xfrm>
          <a:prstGeom prst="curvedConnector3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B147664-C6FD-7FF3-8C77-157DE3F6C511}"/>
              </a:ext>
            </a:extLst>
          </p:cNvPr>
          <p:cNvSpPr txBox="1"/>
          <p:nvPr/>
        </p:nvSpPr>
        <p:spPr>
          <a:xfrm>
            <a:off x="2051494" y="5473519"/>
            <a:ext cx="19743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1) Please sign…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0D81D6E6-ED46-9DF4-5FDB-CA41FB6CD204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H="1">
            <a:off x="3411192" y="2114497"/>
            <a:ext cx="680898" cy="4447051"/>
          </a:xfrm>
          <a:prstGeom prst="curvedConnector4">
            <a:avLst>
              <a:gd name="adj1" fmla="val -33573"/>
              <a:gd name="adj2" fmla="val 55140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236D356E-18D6-9274-EDE4-948C4B8D3EC3}"/>
              </a:ext>
            </a:extLst>
          </p:cNvPr>
          <p:cNvCxnSpPr>
            <a:cxnSpLocks/>
            <a:stCxn id="46" idx="1"/>
          </p:cNvCxnSpPr>
          <p:nvPr/>
        </p:nvCxnSpPr>
        <p:spPr>
          <a:xfrm rot="10800000" flipV="1">
            <a:off x="4664024" y="5082494"/>
            <a:ext cx="4175076" cy="561543"/>
          </a:xfrm>
          <a:prstGeom prst="curvedConnector3">
            <a:avLst>
              <a:gd name="adj1" fmla="val 12085"/>
            </a:avLst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DFB545F-4BFB-C9E9-8146-0685B933F9EB}"/>
              </a:ext>
            </a:extLst>
          </p:cNvPr>
          <p:cNvSpPr txBox="1"/>
          <p:nvPr/>
        </p:nvSpPr>
        <p:spPr>
          <a:xfrm>
            <a:off x="3027560" y="3948789"/>
            <a:ext cx="2065199" cy="341632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2) Here you go…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C769D1-0E59-B6C1-5D0B-2999B08C8211}"/>
              </a:ext>
            </a:extLst>
          </p:cNvPr>
          <p:cNvSpPr txBox="1"/>
          <p:nvPr/>
        </p:nvSpPr>
        <p:spPr>
          <a:xfrm>
            <a:off x="8831961" y="5432654"/>
            <a:ext cx="34466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4) Hi, here’s my signed cert.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5) Check signature using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CA’s public key..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</a:t>
            </a:r>
            <a:r>
              <a:rPr lang="en-US" dirty="0">
                <a:latin typeface="+mn-lt"/>
                <a:sym typeface="Wingdings" pitchFamily="2" charset="2"/>
              </a:rPr>
              <a:t> </a:t>
            </a:r>
            <a:r>
              <a:rPr lang="en-US" u="sng" dirty="0">
                <a:latin typeface="+mn-lt"/>
              </a:rPr>
              <a:t>This is Bob’s public key!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250F31-B96B-4103-AFD9-031CD249A9CB}"/>
              </a:ext>
            </a:extLst>
          </p:cNvPr>
          <p:cNvSpPr txBox="1"/>
          <p:nvPr/>
        </p:nvSpPr>
        <p:spPr>
          <a:xfrm>
            <a:off x="8839100" y="4911679"/>
            <a:ext cx="235018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3) Call Bob…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10B29C-2A20-3F8C-09E4-3B18CC67559D}"/>
              </a:ext>
            </a:extLst>
          </p:cNvPr>
          <p:cNvGrpSpPr/>
          <p:nvPr/>
        </p:nvGrpSpPr>
        <p:grpSpPr>
          <a:xfrm>
            <a:off x="3848562" y="5646369"/>
            <a:ext cx="866241" cy="866241"/>
            <a:chOff x="3848562" y="5646369"/>
            <a:chExt cx="866241" cy="866241"/>
          </a:xfrm>
        </p:grpSpPr>
        <p:pic>
          <p:nvPicPr>
            <p:cNvPr id="5" name="Graphic 4" descr="Key with solid fill">
              <a:extLst>
                <a:ext uri="{FF2B5EF4-FFF2-40B4-BE49-F238E27FC236}">
                  <a16:creationId xmlns:a16="http://schemas.microsoft.com/office/drawing/2014/main" id="{F7DB81B2-67A2-D1EA-4152-75FE8E9F9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1858D8-8F45-5A2D-2003-F8205D1A944A}"/>
                </a:ext>
              </a:extLst>
            </p:cNvPr>
            <p:cNvSpPr txBox="1"/>
            <p:nvPr/>
          </p:nvSpPr>
          <p:spPr>
            <a:xfrm>
              <a:off x="3999487" y="5970996"/>
              <a:ext cx="404278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Bob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28B883-CDDE-3E86-1B8F-246BF5C0ACDD}"/>
              </a:ext>
            </a:extLst>
          </p:cNvPr>
          <p:cNvSpPr txBox="1"/>
          <p:nvPr/>
        </p:nvSpPr>
        <p:spPr>
          <a:xfrm>
            <a:off x="1270320" y="4867785"/>
            <a:ext cx="364202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dirty="0">
                <a:latin typeface="+mn-lt"/>
              </a:rPr>
              <a:t>CA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5E5E92-065F-3570-353D-9DF0D6AC36B4}"/>
              </a:ext>
            </a:extLst>
          </p:cNvPr>
          <p:cNvGrpSpPr/>
          <p:nvPr/>
        </p:nvGrpSpPr>
        <p:grpSpPr>
          <a:xfrm>
            <a:off x="2518424" y="4429831"/>
            <a:ext cx="866241" cy="866241"/>
            <a:chOff x="3848562" y="5646369"/>
            <a:chExt cx="866241" cy="866241"/>
          </a:xfrm>
        </p:grpSpPr>
        <p:pic>
          <p:nvPicPr>
            <p:cNvPr id="12" name="Graphic 11" descr="Key with solid fill">
              <a:extLst>
                <a:ext uri="{FF2B5EF4-FFF2-40B4-BE49-F238E27FC236}">
                  <a16:creationId xmlns:a16="http://schemas.microsoft.com/office/drawing/2014/main" id="{04537C1B-CA4E-12D4-640D-8DCCD3F20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42E9BA-7E02-3AE8-BEB6-996EC6CFF249}"/>
                </a:ext>
              </a:extLst>
            </p:cNvPr>
            <p:cNvSpPr txBox="1"/>
            <p:nvPr/>
          </p:nvSpPr>
          <p:spPr>
            <a:xfrm>
              <a:off x="3999487" y="5970996"/>
              <a:ext cx="404278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Bob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27C527-BF01-2BA3-2596-85A153FB9D1F}"/>
              </a:ext>
            </a:extLst>
          </p:cNvPr>
          <p:cNvGrpSpPr/>
          <p:nvPr/>
        </p:nvGrpSpPr>
        <p:grpSpPr>
          <a:xfrm>
            <a:off x="5842562" y="3510863"/>
            <a:ext cx="2556626" cy="1535428"/>
            <a:chOff x="9432100" y="3532340"/>
            <a:chExt cx="2556626" cy="1535428"/>
          </a:xfrm>
        </p:grpSpPr>
        <p:sp>
          <p:nvSpPr>
            <p:cNvPr id="43" name="Vertical Scroll 42">
              <a:extLst>
                <a:ext uri="{FF2B5EF4-FFF2-40B4-BE49-F238E27FC236}">
                  <a16:creationId xmlns:a16="http://schemas.microsoft.com/office/drawing/2014/main" id="{626D3866-F906-AC9C-89ED-64C232637D71}"/>
                </a:ext>
              </a:extLst>
            </p:cNvPr>
            <p:cNvSpPr/>
            <p:nvPr/>
          </p:nvSpPr>
          <p:spPr>
            <a:xfrm>
              <a:off x="9432100" y="3532340"/>
              <a:ext cx="2460082" cy="1535428"/>
            </a:xfrm>
            <a:prstGeom prst="verticalScroll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Graphic 46" descr="Male profile outline">
              <a:extLst>
                <a:ext uri="{FF2B5EF4-FFF2-40B4-BE49-F238E27FC236}">
                  <a16:creationId xmlns:a16="http://schemas.microsoft.com/office/drawing/2014/main" id="{AE260DE5-6257-3A3A-FC3D-781CFDB1E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5088" y="3781240"/>
              <a:ext cx="462584" cy="46258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1C2CE7-AAC9-CB2F-E6FC-35A3BE663E43}"/>
                </a:ext>
              </a:extLst>
            </p:cNvPr>
            <p:cNvSpPr txBox="1"/>
            <p:nvPr/>
          </p:nvSpPr>
          <p:spPr>
            <a:xfrm>
              <a:off x="9684913" y="4227537"/>
              <a:ext cx="2303813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It’s indeed Bob’s public key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-- The CA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3C9E56-3E9E-3D63-65E5-8FE5D22F2C4A}"/>
                </a:ext>
              </a:extLst>
            </p:cNvPr>
            <p:cNvGrpSpPr/>
            <p:nvPr/>
          </p:nvGrpSpPr>
          <p:grpSpPr>
            <a:xfrm>
              <a:off x="10374699" y="3603751"/>
              <a:ext cx="866241" cy="866241"/>
              <a:chOff x="3848562" y="5646369"/>
              <a:chExt cx="866241" cy="866241"/>
            </a:xfrm>
          </p:grpSpPr>
          <p:pic>
            <p:nvPicPr>
              <p:cNvPr id="50" name="Graphic 49" descr="Key with solid fill">
                <a:extLst>
                  <a:ext uri="{FF2B5EF4-FFF2-40B4-BE49-F238E27FC236}">
                    <a16:creationId xmlns:a16="http://schemas.microsoft.com/office/drawing/2014/main" id="{B71B6116-29CA-3880-1418-D33A94732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48562" y="5646369"/>
                <a:ext cx="866241" cy="866241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585FD86-6E54-8B27-3D37-9599D5C36E86}"/>
                  </a:ext>
                </a:extLst>
              </p:cNvPr>
              <p:cNvSpPr txBox="1"/>
              <p:nvPr/>
            </p:nvSpPr>
            <p:spPr>
              <a:xfrm>
                <a:off x="3999487" y="5970996"/>
                <a:ext cx="404278" cy="216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900" dirty="0">
                    <a:latin typeface="+mn-lt"/>
                  </a:rPr>
                  <a:t>Bob</a:t>
                </a:r>
              </a:p>
            </p:txBody>
          </p:sp>
        </p:grpSp>
      </p:grpSp>
      <p:pic>
        <p:nvPicPr>
          <p:cNvPr id="52" name="Graphic 51" descr="Office worker female outline">
            <a:extLst>
              <a:ext uri="{FF2B5EF4-FFF2-40B4-BE49-F238E27FC236}">
                <a16:creationId xmlns:a16="http://schemas.microsoft.com/office/drawing/2014/main" id="{4BC54294-517E-4ED2-32BA-B9B050EB01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0756" y="4531027"/>
            <a:ext cx="866241" cy="866241"/>
          </a:xfrm>
          <a:prstGeom prst="rect">
            <a:avLst/>
          </a:prstGeom>
        </p:spPr>
      </p:pic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20DE98C-556C-C0FD-A518-33E511130B04}"/>
              </a:ext>
            </a:extLst>
          </p:cNvPr>
          <p:cNvCxnSpPr>
            <a:cxnSpLocks/>
          </p:cNvCxnSpPr>
          <p:nvPr/>
        </p:nvCxnSpPr>
        <p:spPr>
          <a:xfrm flipV="1">
            <a:off x="4714803" y="5644038"/>
            <a:ext cx="4124297" cy="42097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FF27B681-45B6-978E-8541-EBE53F26B95E}"/>
              </a:ext>
            </a:extLst>
          </p:cNvPr>
          <p:cNvCxnSpPr>
            <a:cxnSpLocks/>
          </p:cNvCxnSpPr>
          <p:nvPr/>
        </p:nvCxnSpPr>
        <p:spPr>
          <a:xfrm>
            <a:off x="7138225" y="5080163"/>
            <a:ext cx="1693736" cy="56387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Key with solid fill">
            <a:extLst>
              <a:ext uri="{FF2B5EF4-FFF2-40B4-BE49-F238E27FC236}">
                <a16:creationId xmlns:a16="http://schemas.microsoft.com/office/drawing/2014/main" id="{0A859F7D-90BE-BA70-56D4-7B259345D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6363" y="4397585"/>
            <a:ext cx="866241" cy="8662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827158-F309-8186-3315-4DF258282052}"/>
              </a:ext>
            </a:extLst>
          </p:cNvPr>
          <p:cNvSpPr txBox="1"/>
          <p:nvPr/>
        </p:nvSpPr>
        <p:spPr>
          <a:xfrm>
            <a:off x="7397606" y="4725786"/>
            <a:ext cx="364202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dirty="0">
                <a:latin typeface="+mn-lt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68127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1D9E-5524-5F78-4FDD-5C8A3BDE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2CBC-08C6-8E5A-E488-5E9133B9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62025"/>
            <a:ext cx="11620448" cy="5495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Privacy:		</a:t>
            </a:r>
            <a:r>
              <a:rPr lang="en-US" i="1" dirty="0"/>
              <a:t>Do we care who reads the accelerator power?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Authenticity:</a:t>
            </a:r>
            <a:r>
              <a:rPr lang="en-US" dirty="0"/>
              <a:t> 	</a:t>
            </a:r>
            <a:r>
              <a:rPr lang="en-US" i="1" dirty="0"/>
              <a:t>Is</a:t>
            </a:r>
            <a:r>
              <a:rPr lang="en-US" dirty="0"/>
              <a:t> </a:t>
            </a:r>
            <a:r>
              <a:rPr lang="en-US" i="1" dirty="0"/>
              <a:t>the “chief operator” logged in,</a:t>
            </a:r>
            <a:br>
              <a:rPr lang="en-US" i="1" dirty="0"/>
            </a:br>
            <a:r>
              <a:rPr lang="en-US" i="1" dirty="0"/>
              <a:t>			do we grant write access (Authorization)?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Does your organization require “https:” for all web traffic,</a:t>
            </a:r>
            <a:br>
              <a:rPr lang="en-US" i="1" dirty="0"/>
            </a:br>
            <a:r>
              <a:rPr lang="en-US" i="1" dirty="0"/>
              <a:t>“ssh” for all logins, “secure” for all network traffic?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	 EPICS must soon have</a:t>
            </a:r>
            <a:br>
              <a:rPr lang="en-US" dirty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              a secure network protocol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A document with a signature&#10;&#10;Description automatically generated">
            <a:extLst>
              <a:ext uri="{FF2B5EF4-FFF2-40B4-BE49-F238E27FC236}">
                <a16:creationId xmlns:a16="http://schemas.microsoft.com/office/drawing/2014/main" id="{CCEE093B-6C7E-8B9C-42B1-E57C5F49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4352014"/>
            <a:ext cx="5077154" cy="243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24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9A9B-FE19-8062-B2B6-2F17F776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PVAccess</a:t>
            </a:r>
            <a:r>
              <a:rPr lang="en-US" dirty="0"/>
              <a:t> 101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DDAEB1-8343-789E-36C5-6AA705C75D56}"/>
              </a:ext>
            </a:extLst>
          </p:cNvPr>
          <p:cNvSpPr/>
          <p:nvPr/>
        </p:nvSpPr>
        <p:spPr>
          <a:xfrm>
            <a:off x="9185079" y="2390608"/>
            <a:ext cx="2783463" cy="15427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PVA Server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D7A079-3C4A-B08F-F9D5-7F1F4C6D128E}"/>
              </a:ext>
            </a:extLst>
          </p:cNvPr>
          <p:cNvSpPr/>
          <p:nvPr/>
        </p:nvSpPr>
        <p:spPr>
          <a:xfrm>
            <a:off x="429767" y="2390608"/>
            <a:ext cx="2554660" cy="15427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PVA Client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E724E4-229C-7A4F-10E1-553B2BE4B172}"/>
              </a:ext>
            </a:extLst>
          </p:cNvPr>
          <p:cNvCxnSpPr>
            <a:cxnSpLocks/>
          </p:cNvCxnSpPr>
          <p:nvPr/>
        </p:nvCxnSpPr>
        <p:spPr>
          <a:xfrm>
            <a:off x="3020566" y="2684713"/>
            <a:ext cx="613276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DCFEFC-9754-127E-9DC1-47F7C895460E}"/>
              </a:ext>
            </a:extLst>
          </p:cNvPr>
          <p:cNvSpPr txBox="1"/>
          <p:nvPr/>
        </p:nvSpPr>
        <p:spPr>
          <a:xfrm>
            <a:off x="4002810" y="2673229"/>
            <a:ext cx="38972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Search for channel “X”, protocol: [ “</a:t>
            </a:r>
            <a:r>
              <a:rPr lang="en-US" sz="1400" dirty="0" err="1">
                <a:latin typeface="+mn-lt"/>
              </a:rPr>
              <a:t>tcp</a:t>
            </a:r>
            <a:r>
              <a:rPr lang="en-US" sz="1400" dirty="0">
                <a:latin typeface="+mn-lt"/>
              </a:rPr>
              <a:t>” 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68B0C4-52E6-1BBD-68B4-1401CF379932}"/>
              </a:ext>
            </a:extLst>
          </p:cNvPr>
          <p:cNvCxnSpPr>
            <a:cxnSpLocks/>
          </p:cNvCxnSpPr>
          <p:nvPr/>
        </p:nvCxnSpPr>
        <p:spPr>
          <a:xfrm flipH="1">
            <a:off x="3001516" y="3080305"/>
            <a:ext cx="614813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22D31B-66B5-0DE7-7F57-B311EA01E34F}"/>
              </a:ext>
            </a:extLst>
          </p:cNvPr>
          <p:cNvSpPr txBox="1"/>
          <p:nvPr/>
        </p:nvSpPr>
        <p:spPr>
          <a:xfrm>
            <a:off x="3958359" y="3079415"/>
            <a:ext cx="469231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Found “X”, talk to me on </a:t>
            </a:r>
            <a:r>
              <a:rPr lang="en-US" sz="1400" dirty="0" err="1">
                <a:latin typeface="+mn-lt"/>
              </a:rPr>
              <a:t>tcp</a:t>
            </a:r>
            <a:r>
              <a:rPr lang="en-US" sz="1400" dirty="0">
                <a:latin typeface="+mn-lt"/>
              </a:rPr>
              <a:t> port 5075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292F3-9F62-2EFA-4DD8-57497E491E22}"/>
              </a:ext>
            </a:extLst>
          </p:cNvPr>
          <p:cNvSpPr txBox="1"/>
          <p:nvPr/>
        </p:nvSpPr>
        <p:spPr>
          <a:xfrm>
            <a:off x="5437242" y="2466755"/>
            <a:ext cx="1037463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UDP or TCP…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7B19DD-716F-8C70-FD01-28C317D29ABC}"/>
              </a:ext>
            </a:extLst>
          </p:cNvPr>
          <p:cNvCxnSpPr>
            <a:cxnSpLocks/>
          </p:cNvCxnSpPr>
          <p:nvPr/>
        </p:nvCxnSpPr>
        <p:spPr>
          <a:xfrm flipH="1">
            <a:off x="3007865" y="3641778"/>
            <a:ext cx="6148137" cy="0"/>
          </a:xfrm>
          <a:prstGeom prst="straightConnector1">
            <a:avLst/>
          </a:prstGeom>
          <a:ln w="76200" cmpd="dbl">
            <a:solidFill>
              <a:srgbClr val="92D05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7990F0-04AE-6213-7D25-C3EB5680FC4B}"/>
              </a:ext>
            </a:extLst>
          </p:cNvPr>
          <p:cNvSpPr txBox="1"/>
          <p:nvPr/>
        </p:nvSpPr>
        <p:spPr>
          <a:xfrm>
            <a:off x="5430903" y="3404659"/>
            <a:ext cx="431528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rgbClr val="92D050"/>
                </a:solidFill>
                <a:latin typeface="+mn-lt"/>
              </a:rPr>
              <a:t>TCP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19381-FA50-54E9-3A3A-B4FD8B939628}"/>
              </a:ext>
            </a:extLst>
          </p:cNvPr>
          <p:cNvSpPr txBox="1"/>
          <p:nvPr/>
        </p:nvSpPr>
        <p:spPr>
          <a:xfrm>
            <a:off x="4866537" y="3677541"/>
            <a:ext cx="28033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Read, write, subscribe,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A55B3-547B-4335-87ED-F8DEB9551075}"/>
              </a:ext>
            </a:extLst>
          </p:cNvPr>
          <p:cNvSpPr txBox="1"/>
          <p:nvPr/>
        </p:nvSpPr>
        <p:spPr>
          <a:xfrm>
            <a:off x="9146313" y="3519437"/>
            <a:ext cx="498855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5075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CF73E0-2827-FE65-AF9D-ABA7C0D7BA5A}"/>
              </a:ext>
            </a:extLst>
          </p:cNvPr>
          <p:cNvGrpSpPr/>
          <p:nvPr/>
        </p:nvGrpSpPr>
        <p:grpSpPr>
          <a:xfrm>
            <a:off x="4104673" y="4951203"/>
            <a:ext cx="3987101" cy="1872542"/>
            <a:chOff x="4104673" y="4951203"/>
            <a:chExt cx="3987101" cy="18725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2EC4D6-6873-7844-5434-4CB919C285E7}"/>
                </a:ext>
              </a:extLst>
            </p:cNvPr>
            <p:cNvSpPr txBox="1"/>
            <p:nvPr/>
          </p:nvSpPr>
          <p:spPr>
            <a:xfrm>
              <a:off x="4197759" y="4951203"/>
              <a:ext cx="3894015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n-lt"/>
                </a:rPr>
                <a:t>Basic idea:</a:t>
              </a:r>
            </a:p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n-lt"/>
                </a:rPr>
                <a:t>Replace TCP with SSL/TLS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F73B7D-D70E-A6BF-A8F6-09DD2CD9E562}"/>
                </a:ext>
              </a:extLst>
            </p:cNvPr>
            <p:cNvSpPr txBox="1"/>
            <p:nvPr/>
          </p:nvSpPr>
          <p:spPr>
            <a:xfrm>
              <a:off x="4104673" y="6343614"/>
              <a:ext cx="3964547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SSL - Secure Socket Layer, since 1999 called</a:t>
              </a:r>
              <a:br>
                <a:rPr lang="en-US" sz="1400" dirty="0">
                  <a:latin typeface="+mn-lt"/>
                </a:rPr>
              </a:br>
              <a:r>
                <a:rPr lang="en-US" sz="1400" dirty="0">
                  <a:latin typeface="+mn-lt"/>
                </a:rPr>
                <a:t>TLS - Transport Layer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2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3"/>
    </mc:Choice>
    <mc:Fallback xmlns="">
      <p:transition spd="slow" advTm="4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9A9B-FE19-8062-B2B6-2F17F776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vs. Secure PVA Prototype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DDAEB1-8343-789E-36C5-6AA705C75D56}"/>
              </a:ext>
            </a:extLst>
          </p:cNvPr>
          <p:cNvSpPr/>
          <p:nvPr/>
        </p:nvSpPr>
        <p:spPr>
          <a:xfrm>
            <a:off x="9191549" y="1019008"/>
            <a:ext cx="2783463" cy="15427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Plain PVA Server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D7A079-3C4A-B08F-F9D5-7F1F4C6D128E}"/>
              </a:ext>
            </a:extLst>
          </p:cNvPr>
          <p:cNvSpPr/>
          <p:nvPr/>
        </p:nvSpPr>
        <p:spPr>
          <a:xfrm>
            <a:off x="436237" y="1019008"/>
            <a:ext cx="2554660" cy="15427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Plain PVA Client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E724E4-229C-7A4F-10E1-553B2BE4B172}"/>
              </a:ext>
            </a:extLst>
          </p:cNvPr>
          <p:cNvCxnSpPr>
            <a:cxnSpLocks/>
          </p:cNvCxnSpPr>
          <p:nvPr/>
        </p:nvCxnSpPr>
        <p:spPr>
          <a:xfrm>
            <a:off x="3027036" y="1313113"/>
            <a:ext cx="613276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DCFEFC-9754-127E-9DC1-47F7C895460E}"/>
              </a:ext>
            </a:extLst>
          </p:cNvPr>
          <p:cNvSpPr txBox="1"/>
          <p:nvPr/>
        </p:nvSpPr>
        <p:spPr>
          <a:xfrm>
            <a:off x="4009280" y="1301629"/>
            <a:ext cx="389722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Search for channel “X”, protocol: [ “</a:t>
            </a:r>
            <a:r>
              <a:rPr lang="en-US" sz="1400" dirty="0" err="1">
                <a:solidFill>
                  <a:srgbClr val="00B050"/>
                </a:solidFill>
                <a:latin typeface="+mn-lt"/>
              </a:rPr>
              <a:t>tcp</a:t>
            </a:r>
            <a:r>
              <a:rPr lang="en-US" sz="1400" dirty="0">
                <a:latin typeface="+mn-lt"/>
              </a:rPr>
              <a:t>” ]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68B0C4-52E6-1BBD-68B4-1401CF379932}"/>
              </a:ext>
            </a:extLst>
          </p:cNvPr>
          <p:cNvCxnSpPr>
            <a:cxnSpLocks/>
          </p:cNvCxnSpPr>
          <p:nvPr/>
        </p:nvCxnSpPr>
        <p:spPr>
          <a:xfrm flipH="1">
            <a:off x="3007986" y="1708705"/>
            <a:ext cx="614813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22D31B-66B5-0DE7-7F57-B311EA01E34F}"/>
              </a:ext>
            </a:extLst>
          </p:cNvPr>
          <p:cNvSpPr txBox="1"/>
          <p:nvPr/>
        </p:nvSpPr>
        <p:spPr>
          <a:xfrm>
            <a:off x="3964829" y="1707815"/>
            <a:ext cx="469231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Found “X”, talk to me on </a:t>
            </a:r>
            <a:r>
              <a:rPr lang="en-US" sz="1400" dirty="0" err="1">
                <a:solidFill>
                  <a:srgbClr val="00B050"/>
                </a:solidFill>
                <a:latin typeface="+mn-lt"/>
              </a:rPr>
              <a:t>tcp</a:t>
            </a:r>
            <a:r>
              <a:rPr lang="en-US" sz="1400" dirty="0">
                <a:latin typeface="+mn-lt"/>
              </a:rPr>
              <a:t> port 5075*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292F3-9F62-2EFA-4DD8-57497E491E22}"/>
              </a:ext>
            </a:extLst>
          </p:cNvPr>
          <p:cNvSpPr txBox="1"/>
          <p:nvPr/>
        </p:nvSpPr>
        <p:spPr>
          <a:xfrm>
            <a:off x="5443712" y="1095155"/>
            <a:ext cx="1393330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UDP or plain TCP…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7B19DD-716F-8C70-FD01-28C317D29ABC}"/>
              </a:ext>
            </a:extLst>
          </p:cNvPr>
          <p:cNvCxnSpPr>
            <a:cxnSpLocks/>
          </p:cNvCxnSpPr>
          <p:nvPr/>
        </p:nvCxnSpPr>
        <p:spPr>
          <a:xfrm flipH="1">
            <a:off x="3014335" y="2270178"/>
            <a:ext cx="6148137" cy="0"/>
          </a:xfrm>
          <a:prstGeom prst="straightConnector1">
            <a:avLst/>
          </a:prstGeom>
          <a:ln w="76200" cmpd="dbl">
            <a:solidFill>
              <a:srgbClr val="92D05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7990F0-04AE-6213-7D25-C3EB5680FC4B}"/>
              </a:ext>
            </a:extLst>
          </p:cNvPr>
          <p:cNvSpPr txBox="1"/>
          <p:nvPr/>
        </p:nvSpPr>
        <p:spPr>
          <a:xfrm>
            <a:off x="5437373" y="2033059"/>
            <a:ext cx="77617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rgbClr val="92D050"/>
                </a:solidFill>
                <a:latin typeface="+mn-lt"/>
              </a:rPr>
              <a:t>Plain TCP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19381-FA50-54E9-3A3A-B4FD8B939628}"/>
              </a:ext>
            </a:extLst>
          </p:cNvPr>
          <p:cNvSpPr txBox="1"/>
          <p:nvPr/>
        </p:nvSpPr>
        <p:spPr>
          <a:xfrm>
            <a:off x="4873007" y="2305941"/>
            <a:ext cx="28033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Read, write, subscribe, 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ECF32CF-2471-17FB-E288-FEEE53160C93}"/>
              </a:ext>
            </a:extLst>
          </p:cNvPr>
          <p:cNvSpPr/>
          <p:nvPr/>
        </p:nvSpPr>
        <p:spPr>
          <a:xfrm>
            <a:off x="9191590" y="3213078"/>
            <a:ext cx="2783463" cy="15427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Secure PVA Server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205F172-15CE-D3CB-0AC2-979EE7FE91C0}"/>
              </a:ext>
            </a:extLst>
          </p:cNvPr>
          <p:cNvSpPr/>
          <p:nvPr/>
        </p:nvSpPr>
        <p:spPr>
          <a:xfrm>
            <a:off x="436237" y="3240620"/>
            <a:ext cx="2554660" cy="15427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Secure PVA Client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2D55E5-C209-CF2A-30DB-842118AEBE53}"/>
              </a:ext>
            </a:extLst>
          </p:cNvPr>
          <p:cNvCxnSpPr>
            <a:cxnSpLocks/>
          </p:cNvCxnSpPr>
          <p:nvPr/>
        </p:nvCxnSpPr>
        <p:spPr>
          <a:xfrm>
            <a:off x="3027036" y="3534725"/>
            <a:ext cx="613276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9934FBA-160A-D083-1392-75B8BE8B89AE}"/>
              </a:ext>
            </a:extLst>
          </p:cNvPr>
          <p:cNvSpPr txBox="1"/>
          <p:nvPr/>
        </p:nvSpPr>
        <p:spPr>
          <a:xfrm>
            <a:off x="4009280" y="3523241"/>
            <a:ext cx="433804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Search for channel “X”, protocol: [ “</a:t>
            </a:r>
            <a:r>
              <a:rPr lang="en-US" sz="1400" dirty="0" err="1">
                <a:solidFill>
                  <a:srgbClr val="00B050"/>
                </a:solidFill>
                <a:latin typeface="+mn-lt"/>
              </a:rPr>
              <a:t>tcp</a:t>
            </a:r>
            <a:r>
              <a:rPr lang="en-US" sz="1400" dirty="0">
                <a:latin typeface="+mn-lt"/>
              </a:rPr>
              <a:t>”, “</a:t>
            </a:r>
            <a:r>
              <a:rPr lang="en-US" sz="1400" dirty="0" err="1">
                <a:solidFill>
                  <a:srgbClr val="2E75B6"/>
                </a:solidFill>
                <a:latin typeface="+mn-lt"/>
              </a:rPr>
              <a:t>tls</a:t>
            </a:r>
            <a:r>
              <a:rPr lang="en-US" sz="1400" dirty="0">
                <a:latin typeface="+mn-lt"/>
              </a:rPr>
              <a:t>” ]</a:t>
            </a:r>
            <a:endParaRPr lang="en-US" sz="1400" baseline="30000" dirty="0"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368063-0BC3-E1E1-B73C-4BA542BC4DF4}"/>
              </a:ext>
            </a:extLst>
          </p:cNvPr>
          <p:cNvCxnSpPr>
            <a:cxnSpLocks/>
          </p:cNvCxnSpPr>
          <p:nvPr/>
        </p:nvCxnSpPr>
        <p:spPr>
          <a:xfrm flipH="1">
            <a:off x="3007986" y="3930317"/>
            <a:ext cx="614813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00CD710-2980-70A2-2F6E-2736F130F42C}"/>
              </a:ext>
            </a:extLst>
          </p:cNvPr>
          <p:cNvSpPr txBox="1"/>
          <p:nvPr/>
        </p:nvSpPr>
        <p:spPr>
          <a:xfrm>
            <a:off x="3964829" y="3929427"/>
            <a:ext cx="469231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Found “X”, talk to me on </a:t>
            </a:r>
            <a:r>
              <a:rPr lang="en-US" sz="1400" dirty="0" err="1">
                <a:solidFill>
                  <a:srgbClr val="2E75B6"/>
                </a:solidFill>
                <a:latin typeface="+mn-lt"/>
              </a:rPr>
              <a:t>tls</a:t>
            </a:r>
            <a:r>
              <a:rPr lang="en-US" sz="1400" dirty="0">
                <a:latin typeface="+mn-lt"/>
              </a:rPr>
              <a:t> port 5076*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EBA949-9A83-DC4E-E99C-73C2D6E527F0}"/>
              </a:ext>
            </a:extLst>
          </p:cNvPr>
          <p:cNvSpPr txBox="1"/>
          <p:nvPr/>
        </p:nvSpPr>
        <p:spPr>
          <a:xfrm>
            <a:off x="4925312" y="3316767"/>
            <a:ext cx="222528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UDP, plain TCP or secure TCP …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3E8E1B-D6C1-A55A-4702-30AE772848A9}"/>
              </a:ext>
            </a:extLst>
          </p:cNvPr>
          <p:cNvCxnSpPr>
            <a:cxnSpLocks/>
          </p:cNvCxnSpPr>
          <p:nvPr/>
        </p:nvCxnSpPr>
        <p:spPr>
          <a:xfrm flipH="1">
            <a:off x="3014335" y="4491790"/>
            <a:ext cx="6148137" cy="0"/>
          </a:xfrm>
          <a:prstGeom prst="straightConnector1">
            <a:avLst/>
          </a:prstGeom>
          <a:ln w="76200" cmpd="sng">
            <a:solidFill>
              <a:srgbClr val="0070C0"/>
            </a:solidFill>
            <a:miter lim="800000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6D99766-63D9-CA47-53AB-6AC06C6EAB87}"/>
              </a:ext>
            </a:extLst>
          </p:cNvPr>
          <p:cNvSpPr txBox="1"/>
          <p:nvPr/>
        </p:nvSpPr>
        <p:spPr>
          <a:xfrm>
            <a:off x="4819838" y="4260128"/>
            <a:ext cx="2416046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rgbClr val="0070C0"/>
                </a:solidFill>
                <a:latin typeface="+mn-lt"/>
              </a:rPr>
              <a:t>Secure TCP: TLS v1.3, 2048-bit RSA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51C92C-E3DB-7DAC-B655-3ADBFBEBC41E}"/>
              </a:ext>
            </a:extLst>
          </p:cNvPr>
          <p:cNvSpPr txBox="1"/>
          <p:nvPr/>
        </p:nvSpPr>
        <p:spPr>
          <a:xfrm>
            <a:off x="4853184" y="4521379"/>
            <a:ext cx="241604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Read, write, subscribe, 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9941A5-8207-69A8-AC30-CEE91B723BA3}"/>
              </a:ext>
            </a:extLst>
          </p:cNvPr>
          <p:cNvSpPr txBox="1"/>
          <p:nvPr/>
        </p:nvSpPr>
        <p:spPr>
          <a:xfrm>
            <a:off x="9626252" y="4752868"/>
            <a:ext cx="20647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Still replies “</a:t>
            </a:r>
            <a:r>
              <a:rPr lang="en-US" sz="1200" dirty="0" err="1">
                <a:latin typeface="+mn-lt"/>
              </a:rPr>
              <a:t>tcp</a:t>
            </a:r>
            <a:r>
              <a:rPr lang="en-US" sz="1200" dirty="0">
                <a:latin typeface="+mn-lt"/>
              </a:rPr>
              <a:t>” to older clients, but prefers “</a:t>
            </a:r>
            <a:r>
              <a:rPr lang="en-US" sz="1200" dirty="0" err="1">
                <a:latin typeface="+mn-lt"/>
              </a:rPr>
              <a:t>tls</a:t>
            </a:r>
            <a:r>
              <a:rPr lang="en-US" sz="1200" dirty="0">
                <a:latin typeface="+mn-lt"/>
              </a:rPr>
              <a:t>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D261A1-8958-0BFD-5183-8E248BF1B025}"/>
              </a:ext>
            </a:extLst>
          </p:cNvPr>
          <p:cNvSpPr txBox="1"/>
          <p:nvPr/>
        </p:nvSpPr>
        <p:spPr>
          <a:xfrm>
            <a:off x="9246968" y="6330409"/>
            <a:ext cx="1940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7814B4-9093-A4CC-1FCC-7D39624DAFA3}"/>
              </a:ext>
            </a:extLst>
          </p:cNvPr>
          <p:cNvSpPr txBox="1"/>
          <p:nvPr/>
        </p:nvSpPr>
        <p:spPr>
          <a:xfrm>
            <a:off x="9408537" y="6326039"/>
            <a:ext cx="2783463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5076 UDP remains default for searches</a:t>
            </a:r>
          </a:p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5075 TCP remains default for plain TCP</a:t>
            </a:r>
          </a:p>
          <a:p>
            <a:pPr algn="l">
              <a:lnSpc>
                <a:spcPct val="90000"/>
              </a:lnSpc>
            </a:pPr>
            <a:r>
              <a:rPr lang="en-US" sz="1100" dirty="0">
                <a:latin typeface="+mn-lt"/>
              </a:rPr>
              <a:t>5076 TCP now default for TLS</a:t>
            </a:r>
          </a:p>
        </p:txBody>
      </p:sp>
      <p:pic>
        <p:nvPicPr>
          <p:cNvPr id="1031" name="Picture 7" descr="Trouble Ticket Hall of Fame OpenSSL - DuoCircle">
            <a:extLst>
              <a:ext uri="{FF2B5EF4-FFF2-40B4-BE49-F238E27FC236}">
                <a16:creationId xmlns:a16="http://schemas.microsoft.com/office/drawing/2014/main" id="{EEAA1578-E770-6A75-4F0F-E3BD130F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55" y="4273796"/>
            <a:ext cx="388072" cy="3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Trouble Ticket Hall of Fame OpenSSL - DuoCircle">
            <a:extLst>
              <a:ext uri="{FF2B5EF4-FFF2-40B4-BE49-F238E27FC236}">
                <a16:creationId xmlns:a16="http://schemas.microsoft.com/office/drawing/2014/main" id="{2AAC99BD-7723-DD17-781F-495EC86A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40" y="4293735"/>
            <a:ext cx="347430" cy="3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14406-51C1-ABA9-22D8-D13C70E2F051}"/>
              </a:ext>
            </a:extLst>
          </p:cNvPr>
          <p:cNvSpPr txBox="1"/>
          <p:nvPr/>
        </p:nvSpPr>
        <p:spPr>
          <a:xfrm>
            <a:off x="9172391" y="4379006"/>
            <a:ext cx="486030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5076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A55B3-547B-4335-87ED-F8DEB9551075}"/>
              </a:ext>
            </a:extLst>
          </p:cNvPr>
          <p:cNvSpPr txBox="1"/>
          <p:nvPr/>
        </p:nvSpPr>
        <p:spPr>
          <a:xfrm>
            <a:off x="9152783" y="2147837"/>
            <a:ext cx="498855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5075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95B240-1C01-E766-871F-D58261FC807D}"/>
              </a:ext>
            </a:extLst>
          </p:cNvPr>
          <p:cNvSpPr txBox="1"/>
          <p:nvPr/>
        </p:nvSpPr>
        <p:spPr>
          <a:xfrm>
            <a:off x="3791970" y="5776135"/>
            <a:ext cx="388439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Done!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.. except for configuration details</a:t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dirty="0">
                <a:solidFill>
                  <a:srgbClr val="0070C0"/>
                </a:solidFill>
                <a:latin typeface="+mn-lt"/>
              </a:rPr>
              <a:t>   and site-specific needs</a:t>
            </a:r>
          </a:p>
        </p:txBody>
      </p:sp>
    </p:spTree>
    <p:extLst>
      <p:ext uri="{BB962C8B-B14F-4D97-AF65-F5344CB8AC3E}">
        <p14:creationId xmlns:p14="http://schemas.microsoft.com/office/powerpoint/2010/main" val="35361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3"/>
    </mc:Choice>
    <mc:Fallback xmlns="">
      <p:transition spd="slow" advTm="40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3FE4-D2B9-C445-6CFC-69C5EE2B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D608-5CBD-2249-4AF2-63C94294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623" y="2283599"/>
            <a:ext cx="7572754" cy="26382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Minimal, “Hello World”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Specific keys for each IOC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Specific keys for each user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0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FB1E-F861-1F79-CB4C-5D052E1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68" y="280420"/>
            <a:ext cx="3532676" cy="1537976"/>
          </a:xfrm>
        </p:spPr>
        <p:txBody>
          <a:bodyPr/>
          <a:lstStyle/>
          <a:p>
            <a:r>
              <a:rPr lang="en-US" dirty="0"/>
              <a:t>Secure PVA</a:t>
            </a:r>
            <a:br>
              <a:rPr lang="en-US" dirty="0"/>
            </a:br>
            <a:r>
              <a:rPr lang="en-US" dirty="0"/>
              <a:t>“Hello world”</a:t>
            </a:r>
            <a:br>
              <a:rPr lang="en-US" dirty="0"/>
            </a:br>
            <a:r>
              <a:rPr lang="en-US" dirty="0"/>
              <a:t> Setup</a:t>
            </a:r>
          </a:p>
        </p:txBody>
      </p:sp>
      <p:pic>
        <p:nvPicPr>
          <p:cNvPr id="4" name="Graphic 3" descr="User Crown Female with solid fill">
            <a:extLst>
              <a:ext uri="{FF2B5EF4-FFF2-40B4-BE49-F238E27FC236}">
                <a16:creationId xmlns:a16="http://schemas.microsoft.com/office/drawing/2014/main" id="{07F66343-BCEA-78EA-DB71-F321DE7C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4923" y="397672"/>
            <a:ext cx="914400" cy="914400"/>
          </a:xfrm>
          <a:prstGeom prst="rect">
            <a:avLst/>
          </a:prstGeom>
        </p:spPr>
      </p:pic>
      <p:pic>
        <p:nvPicPr>
          <p:cNvPr id="5" name="Graphic 4" descr="Key with solid fill">
            <a:extLst>
              <a:ext uri="{FF2B5EF4-FFF2-40B4-BE49-F238E27FC236}">
                <a16:creationId xmlns:a16="http://schemas.microsoft.com/office/drawing/2014/main" id="{2F60205E-0075-FA5C-C586-8C79151F9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5943" y="1385276"/>
            <a:ext cx="866241" cy="86624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B6D0E3B-B476-F4DB-7E2C-8197D4D6CC1B}"/>
              </a:ext>
            </a:extLst>
          </p:cNvPr>
          <p:cNvGrpSpPr/>
          <p:nvPr/>
        </p:nvGrpSpPr>
        <p:grpSpPr>
          <a:xfrm>
            <a:off x="4625943" y="952155"/>
            <a:ext cx="866241" cy="866241"/>
            <a:chOff x="1600108" y="1666157"/>
            <a:chExt cx="866241" cy="866241"/>
          </a:xfrm>
        </p:grpSpPr>
        <p:pic>
          <p:nvPicPr>
            <p:cNvPr id="7" name="Graphic 6" descr="Key with solid fill">
              <a:extLst>
                <a:ext uri="{FF2B5EF4-FFF2-40B4-BE49-F238E27FC236}">
                  <a16:creationId xmlns:a16="http://schemas.microsoft.com/office/drawing/2014/main" id="{34459EDE-73CF-0D24-8B0D-DF5B3F05E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8D6CE5-F99E-9AE3-224F-C40B03F36ABD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C4090-269D-E798-1C26-174FD64F9908}"/>
              </a:ext>
            </a:extLst>
          </p:cNvPr>
          <p:cNvGrpSpPr/>
          <p:nvPr/>
        </p:nvGrpSpPr>
        <p:grpSpPr>
          <a:xfrm>
            <a:off x="7916276" y="899591"/>
            <a:ext cx="866241" cy="866241"/>
            <a:chOff x="3848562" y="5646369"/>
            <a:chExt cx="866241" cy="866241"/>
          </a:xfrm>
        </p:grpSpPr>
        <p:pic>
          <p:nvPicPr>
            <p:cNvPr id="11" name="Graphic 10" descr="Key with solid fill">
              <a:extLst>
                <a:ext uri="{FF2B5EF4-FFF2-40B4-BE49-F238E27FC236}">
                  <a16:creationId xmlns:a16="http://schemas.microsoft.com/office/drawing/2014/main" id="{65D4098C-10BD-E8F9-BE19-EB7BCE0DD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4338F1-604A-C76E-7889-CE72D964E3E5}"/>
                </a:ext>
              </a:extLst>
            </p:cNvPr>
            <p:cNvSpPr txBox="1"/>
            <p:nvPr/>
          </p:nvSpPr>
          <p:spPr>
            <a:xfrm>
              <a:off x="3999487" y="5970996"/>
              <a:ext cx="405880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IOC</a:t>
              </a:r>
            </a:p>
          </p:txBody>
        </p:sp>
      </p:grp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CF49CB9F-674E-0EBC-922C-90E8E0055512}"/>
              </a:ext>
            </a:extLst>
          </p:cNvPr>
          <p:cNvSpPr/>
          <p:nvPr/>
        </p:nvSpPr>
        <p:spPr>
          <a:xfrm>
            <a:off x="7809481" y="3214376"/>
            <a:ext cx="1866780" cy="1929761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IOC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CA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83804E-4044-8A64-0D48-81DF541696AC}"/>
              </a:ext>
            </a:extLst>
          </p:cNvPr>
          <p:cNvSpPr txBox="1"/>
          <p:nvPr/>
        </p:nvSpPr>
        <p:spPr>
          <a:xfrm>
            <a:off x="3746081" y="101088"/>
            <a:ext cx="31565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1) Certification Authority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24C5C5-22AE-7EC1-6C78-D1D296E6A178}"/>
              </a:ext>
            </a:extLst>
          </p:cNvPr>
          <p:cNvSpPr txBox="1"/>
          <p:nvPr/>
        </p:nvSpPr>
        <p:spPr>
          <a:xfrm>
            <a:off x="7480925" y="79262"/>
            <a:ext cx="222128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3) Keypair for IOC</a:t>
            </a:r>
          </a:p>
        </p:txBody>
      </p:sp>
      <p:pic>
        <p:nvPicPr>
          <p:cNvPr id="24" name="Graphic 23" descr="Key with solid fill">
            <a:extLst>
              <a:ext uri="{FF2B5EF4-FFF2-40B4-BE49-F238E27FC236}">
                <a16:creationId xmlns:a16="http://schemas.microsoft.com/office/drawing/2014/main" id="{7349522B-F644-05E6-D71D-43CDA6751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3415" y="1378288"/>
            <a:ext cx="866241" cy="866241"/>
          </a:xfrm>
          <a:prstGeom prst="rect">
            <a:avLst/>
          </a:prstGeom>
        </p:spPr>
      </p:pic>
      <p:pic>
        <p:nvPicPr>
          <p:cNvPr id="26" name="Graphic 25" descr="Processor with solid fill">
            <a:extLst>
              <a:ext uri="{FF2B5EF4-FFF2-40B4-BE49-F238E27FC236}">
                <a16:creationId xmlns:a16="http://schemas.microsoft.com/office/drawing/2014/main" id="{C138DDBF-6BB2-8CE4-5BCE-D36E11398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3415" y="427214"/>
            <a:ext cx="706309" cy="7063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2010E4-8E84-C160-CEF6-60842FA5A19E}"/>
              </a:ext>
            </a:extLst>
          </p:cNvPr>
          <p:cNvSpPr txBox="1"/>
          <p:nvPr/>
        </p:nvSpPr>
        <p:spPr>
          <a:xfrm>
            <a:off x="3746081" y="2719972"/>
            <a:ext cx="321292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2) CA Certificate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C4333-C533-4BDB-9365-472107C67300}"/>
              </a:ext>
            </a:extLst>
          </p:cNvPr>
          <p:cNvSpPr txBox="1"/>
          <p:nvPr/>
        </p:nvSpPr>
        <p:spPr>
          <a:xfrm>
            <a:off x="7387848" y="2723226"/>
            <a:ext cx="321292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4) IOC Certificate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36A514-29D2-7CE8-F253-BB5B415D1345}"/>
              </a:ext>
            </a:extLst>
          </p:cNvPr>
          <p:cNvGrpSpPr/>
          <p:nvPr/>
        </p:nvGrpSpPr>
        <p:grpSpPr>
          <a:xfrm>
            <a:off x="8183751" y="4476957"/>
            <a:ext cx="866241" cy="866241"/>
            <a:chOff x="1600108" y="1666157"/>
            <a:chExt cx="866241" cy="866241"/>
          </a:xfrm>
        </p:grpSpPr>
        <p:pic>
          <p:nvPicPr>
            <p:cNvPr id="32" name="Graphic 31" descr="Key with solid fill">
              <a:extLst>
                <a:ext uri="{FF2B5EF4-FFF2-40B4-BE49-F238E27FC236}">
                  <a16:creationId xmlns:a16="http://schemas.microsoft.com/office/drawing/2014/main" id="{11E11865-461F-BEB0-9AAC-FA192E8C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8757AE-8ECC-3ED8-7B9B-BEA0829FF046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46A7C5-1952-1DF1-BCAC-676164D4AADC}"/>
              </a:ext>
            </a:extLst>
          </p:cNvPr>
          <p:cNvGrpSpPr/>
          <p:nvPr/>
        </p:nvGrpSpPr>
        <p:grpSpPr>
          <a:xfrm>
            <a:off x="8183751" y="3565519"/>
            <a:ext cx="866241" cy="866241"/>
            <a:chOff x="3848562" y="5646369"/>
            <a:chExt cx="866241" cy="866241"/>
          </a:xfrm>
        </p:grpSpPr>
        <p:pic>
          <p:nvPicPr>
            <p:cNvPr id="35" name="Graphic 34" descr="Key with solid fill">
              <a:extLst>
                <a:ext uri="{FF2B5EF4-FFF2-40B4-BE49-F238E27FC236}">
                  <a16:creationId xmlns:a16="http://schemas.microsoft.com/office/drawing/2014/main" id="{249A8329-8CF1-4AA5-953E-3593C88C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A26CF2-3B07-E1C9-3B8F-04BA8363BE16}"/>
                </a:ext>
              </a:extLst>
            </p:cNvPr>
            <p:cNvSpPr txBox="1"/>
            <p:nvPr/>
          </p:nvSpPr>
          <p:spPr>
            <a:xfrm>
              <a:off x="3999487" y="5970996"/>
              <a:ext cx="405880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IOC</a:t>
              </a:r>
            </a:p>
          </p:txBody>
        </p:sp>
      </p:grpSp>
      <p:sp>
        <p:nvSpPr>
          <p:cNvPr id="37" name="Vertical Scroll 36">
            <a:extLst>
              <a:ext uri="{FF2B5EF4-FFF2-40B4-BE49-F238E27FC236}">
                <a16:creationId xmlns:a16="http://schemas.microsoft.com/office/drawing/2014/main" id="{E74DDF25-482E-F26C-6A46-2BF827B5F81C}"/>
              </a:ext>
            </a:extLst>
          </p:cNvPr>
          <p:cNvSpPr/>
          <p:nvPr/>
        </p:nvSpPr>
        <p:spPr>
          <a:xfrm>
            <a:off x="4195922" y="3211857"/>
            <a:ext cx="1866780" cy="1929761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CA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17D297-9DF1-EA82-04CC-426E3174BB71}"/>
              </a:ext>
            </a:extLst>
          </p:cNvPr>
          <p:cNvGrpSpPr/>
          <p:nvPr/>
        </p:nvGrpSpPr>
        <p:grpSpPr>
          <a:xfrm>
            <a:off x="4579799" y="4166083"/>
            <a:ext cx="866241" cy="866241"/>
            <a:chOff x="1600108" y="1666157"/>
            <a:chExt cx="866241" cy="866241"/>
          </a:xfrm>
        </p:grpSpPr>
        <p:pic>
          <p:nvPicPr>
            <p:cNvPr id="39" name="Graphic 38" descr="Key with solid fill">
              <a:extLst>
                <a:ext uri="{FF2B5EF4-FFF2-40B4-BE49-F238E27FC236}">
                  <a16:creationId xmlns:a16="http://schemas.microsoft.com/office/drawing/2014/main" id="{3EF40037-5C94-18E4-ED51-A957989F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30D1F6-236E-4551-0B4A-4B9F590026DC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C43EDAD4-7A0F-724B-ED9D-911EC19293EF}"/>
              </a:ext>
            </a:extLst>
          </p:cNvPr>
          <p:cNvCxnSpPr/>
          <p:nvPr/>
        </p:nvCxnSpPr>
        <p:spPr>
          <a:xfrm>
            <a:off x="5580775" y="1834364"/>
            <a:ext cx="2405367" cy="2313913"/>
          </a:xfrm>
          <a:prstGeom prst="curvedConnector3">
            <a:avLst>
              <a:gd name="adj1" fmla="val 66664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18CBDA-42AF-D95A-0EFE-86C346894997}"/>
              </a:ext>
            </a:extLst>
          </p:cNvPr>
          <p:cNvSpPr txBox="1"/>
          <p:nvPr/>
        </p:nvSpPr>
        <p:spPr>
          <a:xfrm rot="1695987">
            <a:off x="6292052" y="1794870"/>
            <a:ext cx="61747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sign</a:t>
            </a: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A354BB59-EE12-D3BC-5B78-458446B46DAB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 flipV="1">
            <a:off x="7177910" y="1332712"/>
            <a:ext cx="738366" cy="1658608"/>
          </a:xfrm>
          <a:prstGeom prst="curvedConnector2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BA62E1E-955E-D1F1-A54B-0EA21E64916D}"/>
              </a:ext>
            </a:extLst>
          </p:cNvPr>
          <p:cNvSpPr txBox="1"/>
          <p:nvPr/>
        </p:nvSpPr>
        <p:spPr>
          <a:xfrm>
            <a:off x="2141994" y="5563021"/>
            <a:ext cx="802024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+mn-lt"/>
                <a:cs typeface="Courier New" panose="02070309020205020404" pitchFamily="49" charset="0"/>
              </a:rPr>
              <a:t>Java </a:t>
            </a:r>
            <a:r>
              <a:rPr lang="en-US" sz="900" dirty="0" err="1">
                <a:effectLst/>
                <a:latin typeface="+mn-lt"/>
                <a:cs typeface="Courier New" panose="02070309020205020404" pitchFamily="49" charset="0"/>
              </a:rPr>
              <a:t>keytool</a:t>
            </a:r>
            <a:r>
              <a:rPr lang="en-US" sz="900" dirty="0">
                <a:effectLst/>
                <a:latin typeface="+mn-lt"/>
                <a:cs typeface="Courier New" panose="02070309020205020404" pitchFamily="49" charset="0"/>
              </a:rPr>
              <a:t> example. Results compatible with PVXS (C++) and core-</a:t>
            </a:r>
            <a:r>
              <a:rPr lang="en-US" sz="900" dirty="0" err="1">
                <a:effectLst/>
                <a:latin typeface="+mn-lt"/>
                <a:cs typeface="Courier New" panose="02070309020205020404" pitchFamily="49" charset="0"/>
              </a:rPr>
              <a:t>pva</a:t>
            </a:r>
            <a:r>
              <a:rPr lang="en-US" sz="900" dirty="0">
                <a:effectLst/>
                <a:latin typeface="+mn-lt"/>
                <a:cs typeface="Courier New" panose="02070309020205020404" pitchFamily="49" charset="0"/>
              </a:rPr>
              <a:t> (Java</a:t>
            </a:r>
            <a:r>
              <a:rPr lang="en-US" sz="900" dirty="0">
                <a:latin typeface="+mn-lt"/>
                <a:cs typeface="Courier New" panose="02070309020205020404" pitchFamily="49" charset="0"/>
              </a:rPr>
              <a:t>)</a:t>
            </a:r>
            <a:endParaRPr lang="en-US" sz="900" dirty="0">
              <a:effectLst/>
              <a:latin typeface="+mn-lt"/>
              <a:cs typeface="Courier New" panose="02070309020205020404" pitchFamily="49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genkeypair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ca.p12 -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"CN=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keyalg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RSA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ca:true</a:t>
            </a:r>
            <a:endParaRPr lang="en-US" sz="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exportcert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ca.p12 -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rfc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-file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myca.cer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importcert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trust_ca.p12 -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-file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myca.cer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noprompt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genkeypair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ioc.p12 -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"CN=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keyalg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RSA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certreq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ioc.p12 -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-file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myioc.csr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gencert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ca.p12 -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san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dns:myioc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myioc.csr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myioc.cer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importcert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ioc.p12 -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-file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myca.cer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noprompt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keytool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importcert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-alias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-keystore ioc.p12 -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storepass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changeit</a:t>
            </a:r>
            <a:r>
              <a:rPr lang="en-US" sz="8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-file </a:t>
            </a:r>
            <a:r>
              <a:rPr lang="en-US" sz="8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myioc.cer</a:t>
            </a:r>
            <a:endParaRPr lang="en-US" sz="8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246B6B9E-26D7-9EAB-3CE6-624DBD4CAF2B}"/>
              </a:ext>
            </a:extLst>
          </p:cNvPr>
          <p:cNvCxnSpPr>
            <a:cxnSpLocks/>
            <a:stCxn id="7" idx="1"/>
            <a:endCxn id="39" idx="1"/>
          </p:cNvCxnSpPr>
          <p:nvPr/>
        </p:nvCxnSpPr>
        <p:spPr>
          <a:xfrm rot="10800000" flipV="1">
            <a:off x="4579799" y="1385276"/>
            <a:ext cx="46144" cy="3213928"/>
          </a:xfrm>
          <a:prstGeom prst="curvedConnector3">
            <a:avLst>
              <a:gd name="adj1" fmla="val 2450925"/>
            </a:avLst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E62BF4-EE69-F235-FF79-EC7659B4EE69}"/>
              </a:ext>
            </a:extLst>
          </p:cNvPr>
          <p:cNvSpPr txBox="1"/>
          <p:nvPr/>
        </p:nvSpPr>
        <p:spPr>
          <a:xfrm>
            <a:off x="4360198" y="1989409"/>
            <a:ext cx="139773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i="1" dirty="0">
                <a:solidFill>
                  <a:srgbClr val="FF0000"/>
                </a:solidFill>
                <a:latin typeface="+mn-lt"/>
              </a:rPr>
              <a:t>Restrict access to this private key!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25F95-4EEB-D33B-B65C-5289E68F9727}"/>
              </a:ext>
            </a:extLst>
          </p:cNvPr>
          <p:cNvSpPr txBox="1"/>
          <p:nvPr/>
        </p:nvSpPr>
        <p:spPr>
          <a:xfrm>
            <a:off x="10410592" y="5563021"/>
            <a:ext cx="1558440" cy="8402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“CA”: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Certification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3837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12"/>
    </mc:Choice>
    <mc:Fallback xmlns="">
      <p:transition spd="slow" advTm="922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FB1E-F861-1F79-CB4C-5D052E1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5156"/>
            <a:ext cx="11430000" cy="539496"/>
          </a:xfrm>
        </p:spPr>
        <p:txBody>
          <a:bodyPr/>
          <a:lstStyle/>
          <a:p>
            <a:r>
              <a:rPr lang="en-US" dirty="0"/>
              <a:t>… “Hello world” …</a:t>
            </a:r>
          </a:p>
        </p:txBody>
      </p: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CF49CB9F-674E-0EBC-922C-90E8E0055512}"/>
              </a:ext>
            </a:extLst>
          </p:cNvPr>
          <p:cNvSpPr/>
          <p:nvPr/>
        </p:nvSpPr>
        <p:spPr>
          <a:xfrm>
            <a:off x="740003" y="1420265"/>
            <a:ext cx="1866780" cy="1929761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An IOC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CA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010E4-8E84-C160-CEF6-60842FA5A19E}"/>
              </a:ext>
            </a:extLst>
          </p:cNvPr>
          <p:cNvSpPr txBox="1"/>
          <p:nvPr/>
        </p:nvSpPr>
        <p:spPr>
          <a:xfrm>
            <a:off x="438312" y="3864815"/>
            <a:ext cx="57624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6) Client runs with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EPICS_PVA_TLS_KEYCHAIN=/path/to/CA cert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C4333-C533-4BDB-9365-472107C67300}"/>
              </a:ext>
            </a:extLst>
          </p:cNvPr>
          <p:cNvSpPr txBox="1"/>
          <p:nvPr/>
        </p:nvSpPr>
        <p:spPr>
          <a:xfrm>
            <a:off x="381000" y="722698"/>
            <a:ext cx="61576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5) IOC runs with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EPICS_PVAS_TLS_KEYCHAIN=/path/to/IOC keystore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36A514-29D2-7CE8-F253-BB5B415D1345}"/>
              </a:ext>
            </a:extLst>
          </p:cNvPr>
          <p:cNvGrpSpPr/>
          <p:nvPr/>
        </p:nvGrpSpPr>
        <p:grpSpPr>
          <a:xfrm>
            <a:off x="1114273" y="2682846"/>
            <a:ext cx="866241" cy="866241"/>
            <a:chOff x="1600108" y="1666157"/>
            <a:chExt cx="866241" cy="866241"/>
          </a:xfrm>
        </p:grpSpPr>
        <p:pic>
          <p:nvPicPr>
            <p:cNvPr id="32" name="Graphic 31" descr="Key with solid fill">
              <a:extLst>
                <a:ext uri="{FF2B5EF4-FFF2-40B4-BE49-F238E27FC236}">
                  <a16:creationId xmlns:a16="http://schemas.microsoft.com/office/drawing/2014/main" id="{11E11865-461F-BEB0-9AAC-FA192E8C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8757AE-8ECC-3ED8-7B9B-BEA0829FF046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46A7C5-1952-1DF1-BCAC-676164D4AADC}"/>
              </a:ext>
            </a:extLst>
          </p:cNvPr>
          <p:cNvGrpSpPr/>
          <p:nvPr/>
        </p:nvGrpSpPr>
        <p:grpSpPr>
          <a:xfrm>
            <a:off x="1114273" y="1771408"/>
            <a:ext cx="866241" cy="866241"/>
            <a:chOff x="3848562" y="5646369"/>
            <a:chExt cx="866241" cy="866241"/>
          </a:xfrm>
        </p:grpSpPr>
        <p:pic>
          <p:nvPicPr>
            <p:cNvPr id="35" name="Graphic 34" descr="Key with solid fill">
              <a:extLst>
                <a:ext uri="{FF2B5EF4-FFF2-40B4-BE49-F238E27FC236}">
                  <a16:creationId xmlns:a16="http://schemas.microsoft.com/office/drawing/2014/main" id="{249A8329-8CF1-4AA5-953E-3593C88C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A26CF2-3B07-E1C9-3B8F-04BA8363BE16}"/>
                </a:ext>
              </a:extLst>
            </p:cNvPr>
            <p:cNvSpPr txBox="1"/>
            <p:nvPr/>
          </p:nvSpPr>
          <p:spPr>
            <a:xfrm>
              <a:off x="3999487" y="5970996"/>
              <a:ext cx="405880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IOC</a:t>
              </a:r>
            </a:p>
          </p:txBody>
        </p:sp>
      </p:grpSp>
      <p:sp>
        <p:nvSpPr>
          <p:cNvPr id="37" name="Vertical Scroll 36">
            <a:extLst>
              <a:ext uri="{FF2B5EF4-FFF2-40B4-BE49-F238E27FC236}">
                <a16:creationId xmlns:a16="http://schemas.microsoft.com/office/drawing/2014/main" id="{E74DDF25-482E-F26C-6A46-2BF827B5F81C}"/>
              </a:ext>
            </a:extLst>
          </p:cNvPr>
          <p:cNvSpPr/>
          <p:nvPr/>
        </p:nvSpPr>
        <p:spPr>
          <a:xfrm>
            <a:off x="737688" y="4455746"/>
            <a:ext cx="1866780" cy="1929761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CA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17D297-9DF1-EA82-04CC-426E3174BB71}"/>
              </a:ext>
            </a:extLst>
          </p:cNvPr>
          <p:cNvGrpSpPr/>
          <p:nvPr/>
        </p:nvGrpSpPr>
        <p:grpSpPr>
          <a:xfrm>
            <a:off x="1121565" y="5409972"/>
            <a:ext cx="866241" cy="866241"/>
            <a:chOff x="1600108" y="1666157"/>
            <a:chExt cx="866241" cy="866241"/>
          </a:xfrm>
        </p:grpSpPr>
        <p:pic>
          <p:nvPicPr>
            <p:cNvPr id="39" name="Graphic 38" descr="Key with solid fill">
              <a:extLst>
                <a:ext uri="{FF2B5EF4-FFF2-40B4-BE49-F238E27FC236}">
                  <a16:creationId xmlns:a16="http://schemas.microsoft.com/office/drawing/2014/main" id="{3EF40037-5C94-18E4-ED51-A957989F9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30D1F6-236E-4551-0B4A-4B9F590026DC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FD0060-2726-3AA3-105E-1552E4042FEC}"/>
              </a:ext>
            </a:extLst>
          </p:cNvPr>
          <p:cNvSpPr txBox="1"/>
          <p:nvPr/>
        </p:nvSpPr>
        <p:spPr>
          <a:xfrm>
            <a:off x="6836229" y="800223"/>
            <a:ext cx="491745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7) Runtime Handshake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Client:	.. connect to IOC ..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IOC:	Here’s my certificate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Client:	I see it’s signed by the CA!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	You are indeed an IOC,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	and I now have your public key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Client:	.. Sends encrypted data to IOC ..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IOC:	.. Replies with encrypted data 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73D4A5-904D-D622-8CF2-D9D3022BF4B9}"/>
              </a:ext>
            </a:extLst>
          </p:cNvPr>
          <p:cNvSpPr txBox="1">
            <a:spLocks/>
          </p:cNvSpPr>
          <p:nvPr/>
        </p:nvSpPr>
        <p:spPr bwMode="auto">
          <a:xfrm>
            <a:off x="7594978" y="4346174"/>
            <a:ext cx="4460293" cy="2419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400" dirty="0"/>
              <a:t>Minimal:</a:t>
            </a:r>
          </a:p>
          <a:p>
            <a:r>
              <a:rPr lang="en-US" sz="2400" dirty="0"/>
              <a:t>One IOC cert for all IOCs</a:t>
            </a:r>
          </a:p>
          <a:p>
            <a:pPr>
              <a:buFont typeface="System Font Regular"/>
              <a:buChar char="✓"/>
            </a:pPr>
            <a:r>
              <a:rPr lang="en-US" sz="2400" b="1" i="1" dirty="0">
                <a:solidFill>
                  <a:srgbClr val="00B050"/>
                </a:solidFill>
              </a:rPr>
              <a:t>Encrypted</a:t>
            </a:r>
          </a:p>
          <a:p>
            <a:pPr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Authenticated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41"/>
    </mc:Choice>
    <mc:Fallback xmlns="">
      <p:transition spd="slow" advTm="602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FB1E-F861-1F79-CB4C-5D052E1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5156"/>
            <a:ext cx="11430000" cy="539496"/>
          </a:xfrm>
        </p:spPr>
        <p:txBody>
          <a:bodyPr/>
          <a:lstStyle/>
          <a:p>
            <a:r>
              <a:rPr lang="en-US" dirty="0"/>
              <a:t>… with individual Certificate for each IOC?…</a:t>
            </a:r>
          </a:p>
        </p:txBody>
      </p: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CF49CB9F-674E-0EBC-922C-90E8E0055512}"/>
              </a:ext>
            </a:extLst>
          </p:cNvPr>
          <p:cNvSpPr/>
          <p:nvPr/>
        </p:nvSpPr>
        <p:spPr>
          <a:xfrm>
            <a:off x="740003" y="1658390"/>
            <a:ext cx="1866780" cy="1929761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 </a:t>
            </a:r>
            <a:r>
              <a:rPr lang="en-US" dirty="0">
                <a:solidFill>
                  <a:srgbClr val="0070C0"/>
                </a:solidFill>
              </a:rPr>
              <a:t>XYZ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CA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C4333-C533-4BDB-9365-472107C67300}"/>
              </a:ext>
            </a:extLst>
          </p:cNvPr>
          <p:cNvSpPr txBox="1"/>
          <p:nvPr/>
        </p:nvSpPr>
        <p:spPr>
          <a:xfrm>
            <a:off x="381000" y="960823"/>
            <a:ext cx="59327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5b) Each IOC runs with </a:t>
            </a:r>
            <a:r>
              <a:rPr lang="en-US" u="sng" dirty="0">
                <a:latin typeface="+mn-lt"/>
              </a:rPr>
              <a:t>its own</a:t>
            </a:r>
            <a:r>
              <a:rPr lang="en-US" dirty="0">
                <a:latin typeface="+mn-lt"/>
              </a:rPr>
              <a:t> keystore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EPICS_PVAS_TLS_KEYCHAIN=keystore for that IOC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36A514-29D2-7CE8-F253-BB5B415D1345}"/>
              </a:ext>
            </a:extLst>
          </p:cNvPr>
          <p:cNvGrpSpPr/>
          <p:nvPr/>
        </p:nvGrpSpPr>
        <p:grpSpPr>
          <a:xfrm>
            <a:off x="1114273" y="2920971"/>
            <a:ext cx="866241" cy="866241"/>
            <a:chOff x="1600108" y="1666157"/>
            <a:chExt cx="866241" cy="866241"/>
          </a:xfrm>
        </p:grpSpPr>
        <p:pic>
          <p:nvPicPr>
            <p:cNvPr id="32" name="Graphic 31" descr="Key with solid fill">
              <a:extLst>
                <a:ext uri="{FF2B5EF4-FFF2-40B4-BE49-F238E27FC236}">
                  <a16:creationId xmlns:a16="http://schemas.microsoft.com/office/drawing/2014/main" id="{11E11865-461F-BEB0-9AAC-FA192E8C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8757AE-8ECC-3ED8-7B9B-BEA0829FF046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46A7C5-1952-1DF1-BCAC-676164D4AADC}"/>
              </a:ext>
            </a:extLst>
          </p:cNvPr>
          <p:cNvGrpSpPr/>
          <p:nvPr/>
        </p:nvGrpSpPr>
        <p:grpSpPr>
          <a:xfrm>
            <a:off x="1114273" y="2009533"/>
            <a:ext cx="866241" cy="866241"/>
            <a:chOff x="3848562" y="5646369"/>
            <a:chExt cx="866241" cy="866241"/>
          </a:xfrm>
        </p:grpSpPr>
        <p:pic>
          <p:nvPicPr>
            <p:cNvPr id="35" name="Graphic 34" descr="Key with solid fill">
              <a:extLst>
                <a:ext uri="{FF2B5EF4-FFF2-40B4-BE49-F238E27FC236}">
                  <a16:creationId xmlns:a16="http://schemas.microsoft.com/office/drawing/2014/main" id="{249A8329-8CF1-4AA5-953E-3593C88C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A26CF2-3B07-E1C9-3B8F-04BA8363BE16}"/>
                </a:ext>
              </a:extLst>
            </p:cNvPr>
            <p:cNvSpPr txBox="1"/>
            <p:nvPr/>
          </p:nvSpPr>
          <p:spPr>
            <a:xfrm>
              <a:off x="3999487" y="5970996"/>
              <a:ext cx="405880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IOC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FD0060-2726-3AA3-105E-1552E4042FEC}"/>
              </a:ext>
            </a:extLst>
          </p:cNvPr>
          <p:cNvSpPr txBox="1"/>
          <p:nvPr/>
        </p:nvSpPr>
        <p:spPr>
          <a:xfrm>
            <a:off x="6828971" y="1038348"/>
            <a:ext cx="4924716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7b) Runtime Handshake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Client:	.. connect to IOC ..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IOC:	I’m IOC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XYZ</a:t>
            </a:r>
            <a:r>
              <a:rPr lang="en-US" dirty="0">
                <a:latin typeface="+mn-lt"/>
              </a:rPr>
              <a:t>, here’s my certificate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Client:	You are indeed IOC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XYZ</a:t>
            </a:r>
            <a:r>
              <a:rPr lang="en-US" dirty="0">
                <a:latin typeface="+mn-lt"/>
              </a:rPr>
              <a:t>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1F1E4-DB85-0D94-6661-EA7D14FD1045}"/>
              </a:ext>
            </a:extLst>
          </p:cNvPr>
          <p:cNvSpPr txBox="1">
            <a:spLocks/>
          </p:cNvSpPr>
          <p:nvPr/>
        </p:nvSpPr>
        <p:spPr bwMode="auto">
          <a:xfrm>
            <a:off x="7594978" y="3691719"/>
            <a:ext cx="4460293" cy="30743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400" dirty="0"/>
              <a:t>More work, any advantage?</a:t>
            </a:r>
          </a:p>
          <a:p>
            <a:r>
              <a:rPr lang="en-US" sz="2400" dirty="0"/>
              <a:t>IOC cert for each IOC</a:t>
            </a:r>
          </a:p>
          <a:p>
            <a:pPr>
              <a:buFont typeface="System Font Regular"/>
              <a:buChar char="✓"/>
            </a:pPr>
            <a:r>
              <a:rPr lang="en-US" sz="2400" b="1" i="1" dirty="0">
                <a:solidFill>
                  <a:srgbClr val="00B050"/>
                </a:solidFill>
              </a:rPr>
              <a:t>Encrypted</a:t>
            </a:r>
          </a:p>
          <a:p>
            <a:pPr>
              <a:buFont typeface="System Font Regular"/>
              <a:buChar char="✓"/>
            </a:pPr>
            <a:r>
              <a:rPr lang="en-US" sz="2400" b="1" i="1" dirty="0">
                <a:solidFill>
                  <a:srgbClr val="00B050"/>
                </a:solidFill>
              </a:rPr>
              <a:t>IOC is authenticated</a:t>
            </a:r>
            <a:br>
              <a:rPr lang="en-US" sz="2400" b="1" i="1" dirty="0">
                <a:solidFill>
                  <a:srgbClr val="00B050"/>
                </a:solidFill>
              </a:rPr>
            </a:b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(but we presently don’t use that information)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Client is not authenticated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5"/>
    </mc:Choice>
    <mc:Fallback xmlns="">
      <p:transition spd="slow" advTm="470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>
            <a:extLst>
              <a:ext uri="{FF2B5EF4-FFF2-40B4-BE49-F238E27FC236}">
                <a16:creationId xmlns:a16="http://schemas.microsoft.com/office/drawing/2014/main" id="{986B5B55-10C0-88B7-8B99-9803CF3444EB}"/>
              </a:ext>
            </a:extLst>
          </p:cNvPr>
          <p:cNvSpPr/>
          <p:nvPr/>
        </p:nvSpPr>
        <p:spPr>
          <a:xfrm>
            <a:off x="8224227" y="2902884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FB1E-F861-1F79-CB4C-5D052E1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5156"/>
            <a:ext cx="11430000" cy="539496"/>
          </a:xfrm>
        </p:spPr>
        <p:txBody>
          <a:bodyPr/>
          <a:lstStyle/>
          <a:p>
            <a:r>
              <a:rPr lang="en-US" dirty="0"/>
              <a:t>… with Client Certificate!</a:t>
            </a:r>
          </a:p>
        </p:txBody>
      </p:sp>
      <p:sp>
        <p:nvSpPr>
          <p:cNvPr id="21" name="Vertical Scroll 20">
            <a:extLst>
              <a:ext uri="{FF2B5EF4-FFF2-40B4-BE49-F238E27FC236}">
                <a16:creationId xmlns:a16="http://schemas.microsoft.com/office/drawing/2014/main" id="{CF49CB9F-674E-0EBC-922C-90E8E0055512}"/>
              </a:ext>
            </a:extLst>
          </p:cNvPr>
          <p:cNvSpPr/>
          <p:nvPr/>
        </p:nvSpPr>
        <p:spPr>
          <a:xfrm>
            <a:off x="8256787" y="1494550"/>
            <a:ext cx="1866780" cy="1929761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Chief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 CA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C4333-C533-4BDB-9365-472107C67300}"/>
              </a:ext>
            </a:extLst>
          </p:cNvPr>
          <p:cNvSpPr txBox="1"/>
          <p:nvPr/>
        </p:nvSpPr>
        <p:spPr>
          <a:xfrm>
            <a:off x="380999" y="895498"/>
            <a:ext cx="63840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6b) “Chief Operator” creates own key pair,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gets signed certificate: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EPICS_PVA_TLS_KEYCHAIN=Chief Operator keystore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36A514-29D2-7CE8-F253-BB5B415D1345}"/>
              </a:ext>
            </a:extLst>
          </p:cNvPr>
          <p:cNvGrpSpPr/>
          <p:nvPr/>
        </p:nvGrpSpPr>
        <p:grpSpPr>
          <a:xfrm>
            <a:off x="8631057" y="2776181"/>
            <a:ext cx="866241" cy="866241"/>
            <a:chOff x="1600108" y="1666157"/>
            <a:chExt cx="866241" cy="866241"/>
          </a:xfrm>
        </p:grpSpPr>
        <p:pic>
          <p:nvPicPr>
            <p:cNvPr id="32" name="Graphic 31" descr="Key with solid fill">
              <a:extLst>
                <a:ext uri="{FF2B5EF4-FFF2-40B4-BE49-F238E27FC236}">
                  <a16:creationId xmlns:a16="http://schemas.microsoft.com/office/drawing/2014/main" id="{11E11865-461F-BEB0-9AAC-FA192E8C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00108" y="1666157"/>
              <a:ext cx="866241" cy="86624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8757AE-8ECC-3ED8-7B9B-BEA0829FF046}"/>
                </a:ext>
              </a:extLst>
            </p:cNvPr>
            <p:cNvSpPr txBox="1"/>
            <p:nvPr/>
          </p:nvSpPr>
          <p:spPr>
            <a:xfrm>
              <a:off x="1751353" y="1981885"/>
              <a:ext cx="364202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46A7C5-1952-1DF1-BCAC-676164D4AADC}"/>
              </a:ext>
            </a:extLst>
          </p:cNvPr>
          <p:cNvGrpSpPr/>
          <p:nvPr/>
        </p:nvGrpSpPr>
        <p:grpSpPr>
          <a:xfrm>
            <a:off x="8631057" y="1836168"/>
            <a:ext cx="866241" cy="866241"/>
            <a:chOff x="3848562" y="5646369"/>
            <a:chExt cx="866241" cy="866241"/>
          </a:xfrm>
        </p:grpSpPr>
        <p:pic>
          <p:nvPicPr>
            <p:cNvPr id="35" name="Graphic 34" descr="Key with solid fill">
              <a:extLst>
                <a:ext uri="{FF2B5EF4-FFF2-40B4-BE49-F238E27FC236}">
                  <a16:creationId xmlns:a16="http://schemas.microsoft.com/office/drawing/2014/main" id="{249A8329-8CF1-4AA5-953E-3593C88C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8562" y="5646369"/>
              <a:ext cx="866241" cy="86624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A26CF2-3B07-E1C9-3B8F-04BA8363BE16}"/>
                </a:ext>
              </a:extLst>
            </p:cNvPr>
            <p:cNvSpPr txBox="1"/>
            <p:nvPr/>
          </p:nvSpPr>
          <p:spPr>
            <a:xfrm>
              <a:off x="3999487" y="5970996"/>
              <a:ext cx="484428" cy="2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900" dirty="0">
                  <a:latin typeface="+mn-lt"/>
                </a:rPr>
                <a:t>Chief</a:t>
              </a:r>
            </a:p>
          </p:txBody>
        </p:sp>
      </p:grpSp>
      <p:pic>
        <p:nvPicPr>
          <p:cNvPr id="16" name="Graphic 15" descr="Male profile outline">
            <a:extLst>
              <a:ext uri="{FF2B5EF4-FFF2-40B4-BE49-F238E27FC236}">
                <a16:creationId xmlns:a16="http://schemas.microsoft.com/office/drawing/2014/main" id="{ECE6D819-0A3C-5FD7-8E26-86A90E243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239" y="1705317"/>
            <a:ext cx="404279" cy="404279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CB677C2-B0E6-4954-B2F6-16E8E4FCA8C3}"/>
              </a:ext>
            </a:extLst>
          </p:cNvPr>
          <p:cNvSpPr/>
          <p:nvPr/>
        </p:nvSpPr>
        <p:spPr>
          <a:xfrm>
            <a:off x="6254429" y="196833"/>
            <a:ext cx="1866780" cy="8662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Plain Client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94281CA-55EF-63A5-5209-086834DE9394}"/>
              </a:ext>
            </a:extLst>
          </p:cNvPr>
          <p:cNvSpPr/>
          <p:nvPr/>
        </p:nvSpPr>
        <p:spPr>
          <a:xfrm>
            <a:off x="6254429" y="2518541"/>
            <a:ext cx="1866780" cy="8662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Secure Client</a:t>
            </a:r>
          </a:p>
        </p:txBody>
      </p:sp>
      <p:pic>
        <p:nvPicPr>
          <p:cNvPr id="26" name="Picture 7" descr="Trouble Ticket Hall of Fame OpenSSL - DuoCircle">
            <a:extLst>
              <a:ext uri="{FF2B5EF4-FFF2-40B4-BE49-F238E27FC236}">
                <a16:creationId xmlns:a16="http://schemas.microsoft.com/office/drawing/2014/main" id="{FC01925C-70EB-6A07-43CC-BB6192C1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67" y="2875245"/>
            <a:ext cx="388072" cy="3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F13BEBC-DC69-901D-1E86-795DDC9EC9D3}"/>
              </a:ext>
            </a:extLst>
          </p:cNvPr>
          <p:cNvSpPr/>
          <p:nvPr/>
        </p:nvSpPr>
        <p:spPr>
          <a:xfrm>
            <a:off x="10275091" y="196833"/>
            <a:ext cx="1866780" cy="8662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Plain Server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800F606-BF43-8E1B-AAB6-93E51306C910}"/>
              </a:ext>
            </a:extLst>
          </p:cNvPr>
          <p:cNvSpPr/>
          <p:nvPr/>
        </p:nvSpPr>
        <p:spPr>
          <a:xfrm>
            <a:off x="10275091" y="2518541"/>
            <a:ext cx="1866780" cy="8662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Secure Server</a:t>
            </a:r>
          </a:p>
        </p:txBody>
      </p:sp>
      <p:pic>
        <p:nvPicPr>
          <p:cNvPr id="55" name="Picture 7" descr="Trouble Ticket Hall of Fame OpenSSL - DuoCircle">
            <a:extLst>
              <a:ext uri="{FF2B5EF4-FFF2-40B4-BE49-F238E27FC236}">
                <a16:creationId xmlns:a16="http://schemas.microsoft.com/office/drawing/2014/main" id="{9CFA9A0B-3595-BF33-9DE8-BB18A474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55" y="2888597"/>
            <a:ext cx="388072" cy="3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ight Arrow 55">
            <a:extLst>
              <a:ext uri="{FF2B5EF4-FFF2-40B4-BE49-F238E27FC236}">
                <a16:creationId xmlns:a16="http://schemas.microsoft.com/office/drawing/2014/main" id="{CF9A3E03-0841-F235-9733-FA6B16E9483C}"/>
              </a:ext>
            </a:extLst>
          </p:cNvPr>
          <p:cNvSpPr/>
          <p:nvPr/>
        </p:nvSpPr>
        <p:spPr>
          <a:xfrm>
            <a:off x="8215142" y="599946"/>
            <a:ext cx="1966015" cy="14516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6303D4-7169-5CB3-EC68-B412FC693B35}"/>
              </a:ext>
            </a:extLst>
          </p:cNvPr>
          <p:cNvSpPr txBox="1"/>
          <p:nvPr/>
        </p:nvSpPr>
        <p:spPr>
          <a:xfrm>
            <a:off x="8406389" y="378968"/>
            <a:ext cx="114486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“I’m Chief”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3FEFEC-7477-818E-4553-7B37758DE169}"/>
              </a:ext>
            </a:extLst>
          </p:cNvPr>
          <p:cNvSpPr txBox="1"/>
          <p:nvPr/>
        </p:nvSpPr>
        <p:spPr>
          <a:xfrm>
            <a:off x="10446545" y="767029"/>
            <a:ext cx="17860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Assume it’s “chief”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8AEF2B-6CAC-9E2C-490D-20585C64DB19}"/>
              </a:ext>
            </a:extLst>
          </p:cNvPr>
          <p:cNvSpPr txBox="1"/>
          <p:nvPr/>
        </p:nvSpPr>
        <p:spPr>
          <a:xfrm>
            <a:off x="10807851" y="3221282"/>
            <a:ext cx="13340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Know it’s the Chief </a:t>
            </a:r>
            <a:r>
              <a:rPr lang="en-US" sz="1400" dirty="0" err="1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Oper</a:t>
            </a:r>
            <a:r>
              <a:rPr lang="en-US" sz="14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266B20-D4DF-EAB2-C1F3-CA4F6A58FFB5}"/>
              </a:ext>
            </a:extLst>
          </p:cNvPr>
          <p:cNvSpPr txBox="1"/>
          <p:nvPr/>
        </p:nvSpPr>
        <p:spPr>
          <a:xfrm>
            <a:off x="359989" y="2505172"/>
            <a:ext cx="5657687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7c) Runtime Handshake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IOC:	Here’s my certificate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Client:	You are indeed The IOC!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        Here’s my certificate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IOC:       </a:t>
            </a:r>
            <a:r>
              <a:rPr lang="en-US" dirty="0">
                <a:highlight>
                  <a:srgbClr val="00FF00"/>
                </a:highlight>
                <a:latin typeface="+mn-lt"/>
              </a:rPr>
              <a:t>You are indeed the </a:t>
            </a:r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Chief</a:t>
            </a:r>
            <a:r>
              <a:rPr lang="en-US" dirty="0">
                <a:highlight>
                  <a:srgbClr val="00FF00"/>
                </a:highlight>
                <a:latin typeface="+mn-lt"/>
              </a:rPr>
              <a:t> Operator!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          You may write ASG=ADMIN PVs: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8E4BEC-E886-DA1A-0458-CC385E49F1A5}"/>
              </a:ext>
            </a:extLst>
          </p:cNvPr>
          <p:cNvSpPr txBox="1"/>
          <p:nvPr/>
        </p:nvSpPr>
        <p:spPr>
          <a:xfrm>
            <a:off x="10520116" y="1073580"/>
            <a:ext cx="14745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i="1" dirty="0">
                <a:latin typeface="+mn-lt"/>
              </a:rPr>
              <a:t>Like Channel Access security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226D99-403E-9E6C-6C90-DB28D65FE1B6}"/>
              </a:ext>
            </a:extLst>
          </p:cNvPr>
          <p:cNvSpPr txBox="1">
            <a:spLocks/>
          </p:cNvSpPr>
          <p:nvPr/>
        </p:nvSpPr>
        <p:spPr bwMode="auto">
          <a:xfrm>
            <a:off x="7594978" y="3691719"/>
            <a:ext cx="4460293" cy="30743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400" dirty="0"/>
              <a:t>Client Certificate</a:t>
            </a:r>
          </a:p>
          <a:p>
            <a:pPr marL="0" indent="0">
              <a:buNone/>
            </a:pPr>
            <a:r>
              <a:rPr lang="en-US" sz="1800" dirty="0"/>
              <a:t>...at least for “important” clients</a:t>
            </a:r>
          </a:p>
          <a:p>
            <a:pPr>
              <a:buFont typeface="System Font Regular"/>
              <a:buChar char="✓"/>
            </a:pPr>
            <a:r>
              <a:rPr lang="en-US" sz="2400" b="1" i="1" dirty="0">
                <a:solidFill>
                  <a:srgbClr val="00B050"/>
                </a:solidFill>
              </a:rPr>
              <a:t>Encrypted</a:t>
            </a:r>
          </a:p>
          <a:p>
            <a:pPr>
              <a:buFont typeface="System Font Regular"/>
              <a:buChar char="✓"/>
            </a:pPr>
            <a:r>
              <a:rPr lang="en-US" sz="2400" b="1" i="1" dirty="0">
                <a:solidFill>
                  <a:srgbClr val="00B050"/>
                </a:solidFill>
              </a:rPr>
              <a:t>IOC is authenticated</a:t>
            </a:r>
            <a:br>
              <a:rPr lang="en-US" sz="2400" b="1" i="1" dirty="0">
                <a:solidFill>
                  <a:srgbClr val="00B050"/>
                </a:solidFill>
              </a:rPr>
            </a:b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(but we presently don’t use that information)</a:t>
            </a:r>
          </a:p>
          <a:p>
            <a:pPr>
              <a:buFont typeface="System Font Regular"/>
              <a:buChar char="✓"/>
            </a:pPr>
            <a:r>
              <a:rPr lang="en-US" sz="2400" b="1" i="1" dirty="0">
                <a:solidFill>
                  <a:srgbClr val="00B050"/>
                </a:solidFill>
              </a:rPr>
              <a:t>Client is authenticated</a:t>
            </a:r>
            <a:br>
              <a:rPr lang="en-US" sz="2400" b="1" i="1" dirty="0">
                <a:solidFill>
                  <a:srgbClr val="00B050"/>
                </a:solidFill>
              </a:rPr>
            </a:br>
            <a:r>
              <a:rPr lang="en-US" sz="1600" b="1" i="1" dirty="0">
                <a:solidFill>
                  <a:srgbClr val="00B050"/>
                </a:solidFill>
              </a:rPr>
              <a:t>(via “</a:t>
            </a:r>
            <a:r>
              <a:rPr lang="en-US" sz="1600" b="1" i="1" dirty="0">
                <a:solidFill>
                  <a:srgbClr val="FF0000"/>
                </a:solidFill>
              </a:rPr>
              <a:t>x509 principal</a:t>
            </a:r>
            <a:r>
              <a:rPr lang="en-US" sz="1600" b="1" i="1" dirty="0">
                <a:solidFill>
                  <a:srgbClr val="00B050"/>
                </a:solidFill>
              </a:rPr>
              <a:t>”)</a:t>
            </a:r>
            <a:endParaRPr lang="en-US" sz="4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BC2F90-D785-43FB-624D-1FC11F00424C}"/>
              </a:ext>
            </a:extLst>
          </p:cNvPr>
          <p:cNvSpPr txBox="1">
            <a:spLocks/>
          </p:cNvSpPr>
          <p:nvPr/>
        </p:nvSpPr>
        <p:spPr bwMode="auto">
          <a:xfrm>
            <a:off x="1431430" y="4799811"/>
            <a:ext cx="5926795" cy="19445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example.acf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UAG(admins) { "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x509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Chief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ASG(DEFAULT){ RULE(1,READ)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ASG(ADMIN)  { RULE(1,READ)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          RULE(1,WRITE){ UAG(admins) }</a:t>
            </a:r>
            <a:b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29"/>
    </mc:Choice>
    <mc:Fallback xmlns="">
      <p:transition spd="slow" advTm="83729"/>
    </mc:Fallback>
  </mc:AlternateContent>
</p:sld>
</file>

<file path=ppt/theme/theme1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987904D36EF4199325AAE7B67F14D" ma:contentTypeVersion="16" ma:contentTypeDescription="Create a new document." ma:contentTypeScope="" ma:versionID="488b37ca8faf6bede83d5a6bbb6bcc98">
  <xsd:schema xmlns:xsd="http://www.w3.org/2001/XMLSchema" xmlns:xs="http://www.w3.org/2001/XMLSchema" xmlns:p="http://schemas.microsoft.com/office/2006/metadata/properties" xmlns:ns2="7ae89d4b-d65d-4a0c-8107-53280a2e8143" xmlns:ns3="e4a3cf16-f000-411a-8b9f-ac8de5bd4628" targetNamespace="http://schemas.microsoft.com/office/2006/metadata/properties" ma:root="true" ma:fieldsID="3dba1591632847db74b9cb5f30c9d937" ns2:_="" ns3:_="">
    <xsd:import namespace="7ae89d4b-d65d-4a0c-8107-53280a2e8143"/>
    <xsd:import namespace="e4a3cf16-f000-411a-8b9f-ac8de5bd4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89d4b-d65d-4a0c-8107-53280a2e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8ac8405-059b-47f8-b48a-bbaeae0205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3cf16-f000-411a-8b9f-ac8de5bd4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377ec8-f349-44bd-a667-3c7fff64c664}" ma:internalName="TaxCatchAll" ma:showField="CatchAllData" ma:web="e4a3cf16-f000-411a-8b9f-ac8de5bd4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e89d4b-d65d-4a0c-8107-53280a2e8143">
      <Terms xmlns="http://schemas.microsoft.com/office/infopath/2007/PartnerControls"/>
    </lcf76f155ced4ddcb4097134ff3c332f>
    <TaxCatchAll xmlns="e4a3cf16-f000-411a-8b9f-ac8de5bd4628" xsi:nil="true"/>
  </documentManagement>
</p:properties>
</file>

<file path=customXml/itemProps1.xml><?xml version="1.0" encoding="utf-8"?>
<ds:datastoreItem xmlns:ds="http://schemas.openxmlformats.org/officeDocument/2006/customXml" ds:itemID="{638895FD-FA75-4258-B260-37E8B7D73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89d4b-d65d-4a0c-8107-53280a2e8143"/>
    <ds:schemaRef ds:uri="e4a3cf16-f000-411a-8b9f-ac8de5bd4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www.w3.org/XML/1998/namespace"/>
    <ds:schemaRef ds:uri="http://schemas.microsoft.com/office/2006/metadata/properties"/>
    <ds:schemaRef ds:uri="http://purl.org/dc/terms/"/>
    <ds:schemaRef ds:uri="e4a3cf16-f000-411a-8b9f-ac8de5bd4628"/>
    <ds:schemaRef ds:uri="http://purl.org/dc/elements/1.1/"/>
    <ds:schemaRef ds:uri="7ae89d4b-d65d-4a0c-8107-53280a2e8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Macintosh PowerPoint</Application>
  <PresentationFormat>Widescreen</PresentationFormat>
  <Paragraphs>241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Century Gothic</vt:lpstr>
      <vt:lpstr>Courier New</vt:lpstr>
      <vt:lpstr>System Font Regular</vt:lpstr>
      <vt:lpstr>Wingdings</vt:lpstr>
      <vt:lpstr>1_ORNL</vt:lpstr>
      <vt:lpstr>Early Secure PV Access Prototype</vt:lpstr>
      <vt:lpstr>Security?</vt:lpstr>
      <vt:lpstr>PVAccess 101</vt:lpstr>
      <vt:lpstr>Plain vs. Secure PVA Prototype</vt:lpstr>
      <vt:lpstr>Example configurations</vt:lpstr>
      <vt:lpstr>Secure PVA “Hello world”  Setup</vt:lpstr>
      <vt:lpstr>… “Hello world” …</vt:lpstr>
      <vt:lpstr>… with individual Certificate for each IOC?…</vt:lpstr>
      <vt:lpstr>… with Client Certificate!</vt:lpstr>
      <vt:lpstr>Implementation Status</vt:lpstr>
      <vt:lpstr>Secure PVA Prototype Summary</vt:lpstr>
      <vt:lpstr>Additional Material</vt:lpstr>
      <vt:lpstr>Public/Private Key Encryption</vt:lpstr>
      <vt:lpstr>Bootstrapping Secure Communication</vt:lpstr>
      <vt:lpstr>Trusted Certificate Chains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 (WBS S.X) Overview</dc:title>
  <dc:creator/>
  <cp:lastModifiedBy/>
  <cp:revision>27</cp:revision>
  <dcterms:created xsi:type="dcterms:W3CDTF">2020-03-09T14:40:21Z</dcterms:created>
  <dcterms:modified xsi:type="dcterms:W3CDTF">2024-09-16T22:50:18Z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0x01010006F987904D36EF4199325AAE7B67F14D</vt:lpwstr>
  </property>
  <property fmtid="{D5CDD505-2E9C-101B-9397-08002B2CF9AE}" pid="3" name="MediaServiceImageTags">
    <vt:lpwstr/>
  </property>
</Properties>
</file>