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62" r:id="rId2"/>
    <p:sldId id="267" r:id="rId3"/>
    <p:sldId id="272" r:id="rId4"/>
    <p:sldId id="274" r:id="rId5"/>
    <p:sldId id="268" r:id="rId6"/>
    <p:sldId id="289" r:id="rId7"/>
    <p:sldId id="279" r:id="rId8"/>
    <p:sldId id="282" r:id="rId9"/>
    <p:sldId id="283" r:id="rId10"/>
    <p:sldId id="284" r:id="rId11"/>
    <p:sldId id="285" r:id="rId12"/>
    <p:sldId id="280" r:id="rId13"/>
    <p:sldId id="286" r:id="rId14"/>
    <p:sldId id="287" r:id="rId15"/>
    <p:sldId id="288" r:id="rId16"/>
    <p:sldId id="290" r:id="rId17"/>
    <p:sldId id="291" r:id="rId18"/>
    <p:sldId id="292" r:id="rId19"/>
    <p:sldId id="293" r:id="rId20"/>
    <p:sldId id="294" r:id="rId21"/>
    <p:sldId id="277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94" autoAdjust="0"/>
    <p:restoredTop sz="85069" autoAdjust="0"/>
  </p:normalViewPr>
  <p:slideViewPr>
    <p:cSldViewPr snapToGrid="0" snapToObjects="1">
      <p:cViewPr varScale="1">
        <p:scale>
          <a:sx n="105" d="100"/>
          <a:sy n="105" d="100"/>
        </p:scale>
        <p:origin x="2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2024-09-12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829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E" dirty="0"/>
              <a:t>It is more complicated than that, in that it expects modules to “look a certain way” and provides a bunch of run- and build-time functionality too. Build- and run-time aspects are somewhat coupled.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6662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1371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2024-09-12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2024-09-12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e3!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Conda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 Danger!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10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Both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mechanisms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ultimately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separate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community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code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from the site-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specific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configuration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Both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mechanisms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however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still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use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 algn="ctr">
              <a:spcBef>
                <a:spcPts val="600"/>
              </a:spcBef>
              <a:spcAft>
                <a:spcPts val="600"/>
              </a:spcAft>
            </a:pPr>
            <a:r>
              <a:rPr lang="vi-V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d̸͍̙̖̫̈́r̸̟̬̀̓̉͗̏͘į̶͉̯̲͇̜͌̃v̴͎̗̟̺̗̑ḛ̷̣̠͉́̐̿͝r̴͔̮̮̫̻͉͆.̵̳̜̝̩̠̋̄̿̈́͜M̷̢̙͇̖̋ȧ̸̬̻͎͇͔͈͋k̶͔͈͎͔̋͐̆e̴̝̲͎̋̆͐f̷̲̦̣̹̾̈̍ī̶̘̣̰̦̥̗́̍͊́l̴̢̮͐̂̈́e̴̼͈̯̫̓͊̍̌̀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Separation of powers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718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e3!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Conda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 Danger! Why?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11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Big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downsides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driver.Makefile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= hard to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follow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EPICS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already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include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configuration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duplicate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it?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No, seriously. Hard to follow.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26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361A0A-2528-42EB-8E6A-DA01C6577F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8596B-CFC4-494E-833A-CBBEC30781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CCB1AEE-A06D-4938-95DD-62DEE574A3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11693FE-8633-4CDA-ABA8-92FAAA0C73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The dream</a:t>
            </a:r>
          </a:p>
          <a:p>
            <a:r>
              <a:rPr lang="en-GB" sz="2400" dirty="0"/>
              <a:t>The ill-made build system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F2049D6-33EF-411A-8631-A29E54208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7948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Packages are key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wrapper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idea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great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packaging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lovely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Dynamic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loading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simplifies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configuration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can’t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just do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standard EPICS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But </a:t>
            </a:r>
            <a:r>
              <a:rPr lang="en-GB" dirty="0" err="1"/>
              <a:t>whyyyyyy</a:t>
            </a:r>
            <a:r>
              <a:rPr lang="en-GB" dirty="0"/>
              <a:t> do we have to duplicate everything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141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Yes we can!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Developed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proof-of-concept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version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require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Does </a:t>
            </a:r>
            <a:r>
              <a:rPr 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driver.makefile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some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custom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CFG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instead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Depending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on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which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require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-1214 or -758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lines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and +54. Not bad!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Vote e3 2024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522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Nothing new to see here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Some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metadata is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course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required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tends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consist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Overwriting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Patching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RELEASE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Patching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CONFIG_SITE(.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local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Some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module-specific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changes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would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anyhow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e.g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don’t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tests,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specify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dbd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etc.)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Basically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nothing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weren’t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anyhow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RELEASE the hounds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420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 how does it work?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Basically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TOP_RULES_REQUIRE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file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know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It’s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cool!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There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also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DIR_RULES_* option to do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other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creative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things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few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take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installed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output, and copy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some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directories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 a ”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package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Also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creates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famous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.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dep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describes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be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loaded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first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That’s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it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EPICS build system is wild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248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361A0A-2528-42EB-8E6A-DA01C6577F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8596B-CFC4-494E-833A-CBBEC30781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CCB1AEE-A06D-4938-95DD-62DEE574A3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11693FE-8633-4CDA-ABA8-92FAAA0C73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The takeaway</a:t>
            </a:r>
          </a:p>
          <a:p>
            <a:r>
              <a:rPr lang="en-GB" sz="2000" dirty="0"/>
              <a:t>The </a:t>
            </a:r>
            <a:r>
              <a:rPr lang="en-GB" sz="2000" dirty="0" err="1"/>
              <a:t>registerAllRecordDeviceDrivers</a:t>
            </a:r>
            <a:r>
              <a:rPr lang="en-GB" sz="2000" dirty="0"/>
              <a:t> in EPICS base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F2049D6-33EF-411A-8631-A29E54208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15942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 why should you care?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18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dynamic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loading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makes for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simple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configuration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IOCs.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They’re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text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Tastes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great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Git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Ansible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CI/CD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Various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monitoring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tools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Dynamism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692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 why should you care?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19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Until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now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-in has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been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bit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rough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require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complexity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both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when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setting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things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when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building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Our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wrappers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recipes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half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already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still 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work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contribute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Debugging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maintenance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hard (trust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!)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replaces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it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relatively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standard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config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straightforward additions to EPICS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base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Standards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26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once and future require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Optional subtitle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Simon Rose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r>
              <a:rPr lang="en-GB" sz="1200" b="1" dirty="0">
                <a:solidFill>
                  <a:schemeClr val="bg1"/>
                </a:solidFill>
              </a:rPr>
              <a:t>2024-09-17</a:t>
            </a: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 why should you care?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20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Extremely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compatible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”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generic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IOC”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concept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Literally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softIocPVA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most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generic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IOC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the best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all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worlds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allows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 an IOC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environment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standard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tools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Replicable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Configurable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Optimism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020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Finish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515B4B-3ADD-418D-A61D-2099706C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34CE1B4-62B3-438D-AEBF-F359667A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pPr/>
              <a:t>3</a:t>
            </a:fld>
            <a:endParaRPr lang="sv-SE"/>
          </a:p>
        </p:txBody>
      </p:sp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6785EE1E-4A1C-4346-83D0-84014F8F2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262397"/>
              </p:ext>
            </p:extLst>
          </p:nvPr>
        </p:nvGraphicFramePr>
        <p:xfrm>
          <a:off x="1195647" y="1633448"/>
          <a:ext cx="10134600" cy="1831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4600">
                  <a:extLst>
                    <a:ext uri="{9D8B030D-6E8A-4147-A177-3AD203B41FA5}">
                      <a16:colId xmlns:a16="http://schemas.microsoft.com/office/drawing/2014/main" val="1887023439"/>
                    </a:ext>
                  </a:extLst>
                </a:gridCol>
              </a:tblGrid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1	PSI’s require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739561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2	e3 (and </a:t>
                      </a:r>
                      <a:r>
                        <a:rPr lang="en-GB" sz="2000" b="0" noProof="0" dirty="0" err="1">
                          <a:solidFill>
                            <a:schemeClr val="bg1"/>
                          </a:solidFill>
                        </a:rPr>
                        <a:t>conda</a:t>
                      </a: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991455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3	The dream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378964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4	The takeaway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913222"/>
                  </a:ext>
                </a:extLst>
              </a:tr>
            </a:tbl>
          </a:graphicData>
        </a:graphic>
      </p:graphicFrame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59AED1-4BAA-47FE-A233-9C2F413DB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78972905-E434-5D47-AFD2-FA25DA38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>
                <a:solidFill>
                  <a:schemeClr val="bg1"/>
                </a:solidFill>
              </a:rPr>
              <a:t>2024-09-12</a:t>
            </a:fld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43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361A0A-2528-42EB-8E6A-DA01C6577F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8596B-CFC4-494E-833A-CBBEC30781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CCB1AEE-A06D-4938-95DD-62DEE574A3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11693FE-8633-4CDA-ABA8-92FAAA0C73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PSI’s require</a:t>
            </a:r>
          </a:p>
          <a:p>
            <a:r>
              <a:rPr lang="en-GB" sz="2400" dirty="0"/>
              <a:t>The library in the IOC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F2049D6-33EF-411A-8631-A29E54208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0034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PSI…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require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was created at PSI as an EPICS module that can dynamically load EPICS modules at IOC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startup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This allows IOC configuration to be handled by startup scripts instead of compilation and static/dynamic linking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What was require?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PSI…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caveat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must be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a special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way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involves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 </a:t>
            </a:r>
            <a:r>
              <a:rPr lang="sv-SE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amazing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makefile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calls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itself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recursively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four</a:t>
            </a:r>
            <a:r>
              <a:rPr 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times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determine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among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other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things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Which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versions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EPICS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base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Which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architectures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Which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files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…and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them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makefile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impressive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maintenance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burden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Do you like </a:t>
            </a:r>
            <a:r>
              <a:rPr lang="en-GB" dirty="0" err="1"/>
              <a:t>makefiles</a:t>
            </a:r>
            <a:r>
              <a:rPr lang="en-GB" dirty="0"/>
              <a:t>?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948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361A0A-2528-42EB-8E6A-DA01C6577F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8596B-CFC4-494E-833A-CBBEC30781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CCB1AEE-A06D-4938-95DD-62DEE574A3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D11693FE-8633-4CDA-ABA8-92FAAA0C73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e3 (and </a:t>
            </a:r>
            <a:r>
              <a:rPr lang="en-GB" dirty="0" err="1"/>
              <a:t>conda</a:t>
            </a:r>
            <a:r>
              <a:rPr lang="en-GB" dirty="0"/>
              <a:t>)</a:t>
            </a:r>
          </a:p>
          <a:p>
            <a:r>
              <a:rPr lang="en-GB" sz="2400" dirty="0"/>
              <a:t>The queen of NFS and </a:t>
            </a:r>
            <a:r>
              <a:rPr lang="en-GB" sz="2400" dirty="0" err="1"/>
              <a:t>artifactory</a:t>
            </a:r>
            <a:endParaRPr lang="en-GB" sz="2400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F2049D6-33EF-411A-8631-A29E54208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1009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e3!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8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PSI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(and initial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at ESS) to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required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exploding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modules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out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into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separate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running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make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this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complicated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makefile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Also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requires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additional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custom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config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on a per-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module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basis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Looks sort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like 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CMakeLists.txt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file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brilliant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idea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e3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should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separate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our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custom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configuration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from the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actual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code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built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err="1"/>
              <a:t>Makefile</a:t>
            </a:r>
            <a:r>
              <a:rPr lang="en-GB" dirty="0"/>
              <a:t> explosion!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198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e3!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Conda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9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Two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ways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have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been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used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Wrappers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link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source as 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submodule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include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extra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configuration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metadata, and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install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over NFS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Conda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recipes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Similar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but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bit thinner.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Distribute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packages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shared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artifactory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2013AAD-DCA8-43EE-A6AD-BC89849E6BF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Wrappers, recipes, fight.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2024-09-13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861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6760</TotalTime>
  <Words>931</Words>
  <Application>Microsoft Macintosh PowerPoint</Application>
  <PresentationFormat>Widescreen</PresentationFormat>
  <Paragraphs>151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Menlo</vt:lpstr>
      <vt:lpstr>Segoe UI</vt:lpstr>
      <vt:lpstr>Segoe UI Light</vt:lpstr>
      <vt:lpstr>Segoe UI Semibold</vt:lpstr>
      <vt:lpstr>Wingdings</vt:lpstr>
      <vt:lpstr>Office-tema</vt:lpstr>
      <vt:lpstr>PowerPoint Presentation</vt:lpstr>
      <vt:lpstr>The once and future require</vt:lpstr>
      <vt:lpstr>Agenda</vt:lpstr>
      <vt:lpstr>PowerPoint Presentation</vt:lpstr>
      <vt:lpstr>From PSI…</vt:lpstr>
      <vt:lpstr>From PSI…</vt:lpstr>
      <vt:lpstr>PowerPoint Presentation</vt:lpstr>
      <vt:lpstr>e3!</vt:lpstr>
      <vt:lpstr>e3! Conda!</vt:lpstr>
      <vt:lpstr>e3! Conda! Danger!</vt:lpstr>
      <vt:lpstr>e3! Conda! Danger! Why?</vt:lpstr>
      <vt:lpstr>PowerPoint Presentation</vt:lpstr>
      <vt:lpstr>Packages are key</vt:lpstr>
      <vt:lpstr>Yes we can!</vt:lpstr>
      <vt:lpstr>Nothing new to see here</vt:lpstr>
      <vt:lpstr>So how does it work?</vt:lpstr>
      <vt:lpstr>PowerPoint Presentation</vt:lpstr>
      <vt:lpstr>So why should you care?</vt:lpstr>
      <vt:lpstr>So why should you care?</vt:lpstr>
      <vt:lpstr>So why should you care?</vt:lpstr>
      <vt:lpstr>Finish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Rose</dc:creator>
  <cp:lastModifiedBy>Simon Rose</cp:lastModifiedBy>
  <cp:revision>60</cp:revision>
  <cp:lastPrinted>2019-03-08T10:27:30Z</cp:lastPrinted>
  <dcterms:created xsi:type="dcterms:W3CDTF">2024-09-12T08:24:33Z</dcterms:created>
  <dcterms:modified xsi:type="dcterms:W3CDTF">2024-09-17T01:05:19Z</dcterms:modified>
</cp:coreProperties>
</file>